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2"/>
  </p:notesMasterIdLst>
  <p:sldIdLst>
    <p:sldId id="317" r:id="rId2"/>
    <p:sldId id="315" r:id="rId3"/>
    <p:sldId id="318" r:id="rId4"/>
    <p:sldId id="270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71" r:id="rId16"/>
    <p:sldId id="272" r:id="rId17"/>
    <p:sldId id="273" r:id="rId18"/>
    <p:sldId id="274" r:id="rId19"/>
    <p:sldId id="266" r:id="rId20"/>
    <p:sldId id="268" r:id="rId21"/>
    <p:sldId id="269" r:id="rId22"/>
    <p:sldId id="267" r:id="rId23"/>
    <p:sldId id="275" r:id="rId24"/>
    <p:sldId id="285" r:id="rId25"/>
    <p:sldId id="277" r:id="rId26"/>
    <p:sldId id="278" r:id="rId27"/>
    <p:sldId id="276" r:id="rId28"/>
    <p:sldId id="286" r:id="rId29"/>
    <p:sldId id="279" r:id="rId30"/>
    <p:sldId id="281" r:id="rId31"/>
    <p:sldId id="295" r:id="rId32"/>
    <p:sldId id="282" r:id="rId33"/>
    <p:sldId id="283" r:id="rId34"/>
    <p:sldId id="284" r:id="rId35"/>
    <p:sldId id="288" r:id="rId36"/>
    <p:sldId id="289" r:id="rId37"/>
    <p:sldId id="280" r:id="rId38"/>
    <p:sldId id="292" r:id="rId39"/>
    <p:sldId id="296" r:id="rId40"/>
    <p:sldId id="297" r:id="rId41"/>
    <p:sldId id="307" r:id="rId42"/>
    <p:sldId id="309" r:id="rId43"/>
    <p:sldId id="290" r:id="rId44"/>
    <p:sldId id="294" r:id="rId45"/>
    <p:sldId id="293" r:id="rId46"/>
    <p:sldId id="312" r:id="rId47"/>
    <p:sldId id="310" r:id="rId48"/>
    <p:sldId id="311" r:id="rId49"/>
    <p:sldId id="298" r:id="rId50"/>
    <p:sldId id="291" r:id="rId51"/>
    <p:sldId id="300" r:id="rId52"/>
    <p:sldId id="313" r:id="rId53"/>
    <p:sldId id="299" r:id="rId54"/>
    <p:sldId id="302" r:id="rId55"/>
    <p:sldId id="314" r:id="rId56"/>
    <p:sldId id="301" r:id="rId57"/>
    <p:sldId id="303" r:id="rId58"/>
    <p:sldId id="306" r:id="rId59"/>
    <p:sldId id="304" r:id="rId60"/>
    <p:sldId id="305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A3BB"/>
    <a:srgbClr val="00475C"/>
    <a:srgbClr val="61A88C"/>
    <a:srgbClr val="F99F5F"/>
    <a:srgbClr val="DA213A"/>
    <a:srgbClr val="D82042"/>
    <a:srgbClr val="007742"/>
    <a:srgbClr val="D7A800"/>
    <a:srgbClr val="3CA7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19"/>
    <p:restoredTop sz="97772"/>
  </p:normalViewPr>
  <p:slideViewPr>
    <p:cSldViewPr snapToGrid="0" snapToObjects="1">
      <p:cViewPr varScale="1">
        <p:scale>
          <a:sx n="71" d="100"/>
          <a:sy n="71" d="100"/>
        </p:scale>
        <p:origin x="10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81914370078701E-2"/>
          <c:y val="4.5560820225124102E-2"/>
          <c:w val="0.94583058562992095"/>
          <c:h val="0.85325221362783399"/>
        </c:manualLayout>
      </c:layout>
      <c:barChart>
        <c:barDir val="bar"/>
        <c:grouping val="stack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1A3BB"/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12.6</c:v>
                </c:pt>
                <c:pt idx="6">
                  <c:v>22.5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E2-4784-924A-28FEF1691793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00475C"/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Sheet1!$D$2:$D$8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8.5</c:v>
                </c:pt>
                <c:pt idx="5">
                  <c:v>15</c:v>
                </c:pt>
                <c:pt idx="6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E2-4784-924A-28FEF16917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246782944"/>
        <c:axId val="246783336"/>
      </c:barChart>
      <c:catAx>
        <c:axId val="246782944"/>
        <c:scaling>
          <c:orientation val="minMax"/>
        </c:scaling>
        <c:delete val="0"/>
        <c:axPos val="l"/>
        <c:min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zh-CN"/>
          </a:p>
        </c:txPr>
        <c:crossAx val="246783336"/>
        <c:crosses val="autoZero"/>
        <c:auto val="1"/>
        <c:lblAlgn val="ctr"/>
        <c:lblOffset val="100"/>
        <c:noMultiLvlLbl val="0"/>
      </c:catAx>
      <c:valAx>
        <c:axId val="246783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zh-CN"/>
          </a:p>
        </c:txPr>
        <c:crossAx val="246782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>
              <a:lumMod val="65000"/>
              <a:lumOff val="35000"/>
            </a:schemeClr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1A3B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E0C-4608-8513-D28579ABE74A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E0C-4608-8513-D28579ABE74A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E0C-4608-8513-D28579ABE74A}"/>
              </c:ext>
            </c:extLst>
          </c:dPt>
          <c:dPt>
            <c:idx val="3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E0C-4608-8513-D28579ABE74A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8-BE0C-4608-8513-D28579ABE7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0475C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2EA-4F64-B565-C4580ABDDFC7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2EA-4F64-B565-C4580ABDDFC7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2EA-4F64-B565-C4580ABDDFC7}"/>
              </c:ext>
            </c:extLst>
          </c:dPt>
          <c:dPt>
            <c:idx val="3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2EA-4F64-B565-C4580ABDDFC7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8-D2EA-4F64-B565-C4580ABDDF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F99F5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0F8-42FC-ACA8-A7B79EF4CA13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0F8-42FC-ACA8-A7B79EF4CA13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0F8-42FC-ACA8-A7B79EF4CA13}"/>
              </c:ext>
            </c:extLst>
          </c:dPt>
          <c:dPt>
            <c:idx val="3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0F8-42FC-ACA8-A7B79EF4CA13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8-10F8-42FC-ACA8-A7B79EF4CA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D8204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3C7-4255-9F7E-0343E006E990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3C7-4255-9F7E-0343E006E990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3C7-4255-9F7E-0343E006E990}"/>
              </c:ext>
            </c:extLst>
          </c:dPt>
          <c:dPt>
            <c:idx val="3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3C7-4255-9F7E-0343E006E990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8-13C7-4255-9F7E-0343E006E9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395607606997301E-2"/>
          <c:y val="3.8933690657474901E-2"/>
          <c:w val="0.94260439239300298"/>
          <c:h val="0.859460803221268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75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F79-4921-80B7-BC537206EA11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F79-4921-80B7-BC537206EA11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7F79-4921-80B7-BC537206EA11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F79-4921-80B7-BC537206EA11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7F79-4921-80B7-BC537206EA1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7</c:v>
                </c:pt>
                <c:pt idx="4">
                  <c:v>4.9000000000000004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F79-4921-80B7-BC537206EA1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358709096"/>
        <c:axId val="358709488"/>
      </c:barChart>
      <c:catAx>
        <c:axId val="3587090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zh-CN"/>
          </a:p>
        </c:txPr>
        <c:crossAx val="358709488"/>
        <c:crosses val="autoZero"/>
        <c:auto val="1"/>
        <c:lblAlgn val="ctr"/>
        <c:lblOffset val="100"/>
        <c:noMultiLvlLbl val="0"/>
      </c:catAx>
      <c:valAx>
        <c:axId val="3587094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58709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395607606997301E-2"/>
          <c:y val="3.8933690657474901E-2"/>
          <c:w val="0.94260439239300298"/>
          <c:h val="0.859460803221268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1A3B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F33-4AB4-B402-07B50619664B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F33-4AB4-B402-07B50619664B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9F33-4AB4-B402-07B50619664B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9F33-4AB4-B402-07B50619664B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9F33-4AB4-B402-07B50619664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7</c:v>
                </c:pt>
                <c:pt idx="4">
                  <c:v>4.9000000000000004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F33-4AB4-B402-07B50619664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358710272"/>
        <c:axId val="358710664"/>
      </c:barChart>
      <c:catAx>
        <c:axId val="3587102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zh-CN"/>
          </a:p>
        </c:txPr>
        <c:crossAx val="358710664"/>
        <c:crosses val="autoZero"/>
        <c:auto val="1"/>
        <c:lblAlgn val="ctr"/>
        <c:lblOffset val="100"/>
        <c:noMultiLvlLbl val="0"/>
      </c:catAx>
      <c:valAx>
        <c:axId val="3587106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58710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395607606997301E-2"/>
          <c:y val="3.8933690657474901E-2"/>
          <c:w val="0.94260439239300298"/>
          <c:h val="0.859460803221268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CAC-4297-A66B-42E0FFB34408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CAC-4297-A66B-42E0FFB34408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ACAC-4297-A66B-42E0FFB34408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ACAC-4297-A66B-42E0FFB34408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ACAC-4297-A66B-42E0FFB3440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7</c:v>
                </c:pt>
                <c:pt idx="4">
                  <c:v>4.9000000000000004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CAC-4297-A66B-42E0FFB3440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358711448"/>
        <c:axId val="358711840"/>
      </c:barChart>
      <c:catAx>
        <c:axId val="3587114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zh-CN"/>
          </a:p>
        </c:txPr>
        <c:crossAx val="358711840"/>
        <c:crosses val="autoZero"/>
        <c:auto val="1"/>
        <c:lblAlgn val="ctr"/>
        <c:lblOffset val="100"/>
        <c:noMultiLvlLbl val="0"/>
      </c:catAx>
      <c:valAx>
        <c:axId val="3587118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58711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1A3B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E8F-452E-A8E7-B650F2ACF9B1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E8F-452E-A8E7-B650F2ACF9B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E8F-452E-A8E7-B650F2ACF9B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E8F-452E-A8E7-B650F2ACF9B1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E8F-452E-A8E7-B650F2ACF9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475C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E0E-42B3-A3C2-B342AC3C974C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E0E-42B3-A3C2-B342AC3C974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E0E-42B3-A3C2-B342AC3C974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E0E-42B3-A3C2-B342AC3C974C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E0E-42B3-A3C2-B342AC3C97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99F5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412-49FB-A1EB-2DA02DB3227C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412-49FB-A1EB-2DA02DB3227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412-49FB-A1EB-2DA02DB3227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412-49FB-A1EB-2DA02DB3227C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12-49FB-A1EB-2DA02DB322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3077783067242505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A213A"/>
            </a:solidFill>
            <a:ln w="12700"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49-459B-8E98-6F5A037E37F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99F5F"/>
            </a:solidFill>
            <a:ln w="12700"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49-459B-8E98-6F5A037E37F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00475C"/>
            </a:solidFill>
            <a:ln w="12700"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49-459B-8E98-6F5A037E37F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01A3BB"/>
            </a:solidFill>
            <a:ln w="12700"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549-459B-8E98-6F5A037E37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8945640"/>
        <c:axId val="358946032"/>
      </c:areaChart>
      <c:catAx>
        <c:axId val="3589456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zh-CN"/>
          </a:p>
        </c:txPr>
        <c:crossAx val="358946032"/>
        <c:crosses val="autoZero"/>
        <c:auto val="1"/>
        <c:lblAlgn val="ctr"/>
        <c:lblOffset val="100"/>
        <c:noMultiLvlLbl val="0"/>
      </c:catAx>
      <c:valAx>
        <c:axId val="358946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zh-CN"/>
          </a:p>
        </c:txPr>
        <c:crossAx val="3589456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solidFill>
            <a:schemeClr val="tx1">
              <a:lumMod val="65000"/>
              <a:lumOff val="35000"/>
            </a:schemeClr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30777830672425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82042"/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3A-476E-B88F-E5CC1D482C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99F5F"/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3A-476E-B88F-E5CC1D482C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00475C"/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23A-476E-B88F-E5CC1D482C8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01A3BB"/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23A-476E-B88F-E5CC1D482C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8947992"/>
        <c:axId val="241780784"/>
      </c:barChart>
      <c:catAx>
        <c:axId val="3589479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zh-CN"/>
          </a:p>
        </c:txPr>
        <c:crossAx val="241780784"/>
        <c:crosses val="autoZero"/>
        <c:auto val="1"/>
        <c:lblAlgn val="ctr"/>
        <c:lblOffset val="100"/>
        <c:noMultiLvlLbl val="0"/>
      </c:catAx>
      <c:valAx>
        <c:axId val="2417807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zh-CN"/>
          </a:p>
        </c:txPr>
        <c:crossAx val="358947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solidFill>
            <a:schemeClr val="tx1">
              <a:lumMod val="65000"/>
              <a:lumOff val="35000"/>
            </a:schemeClr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A805C-DE65-5A41-B4AD-A0C3A169CE94}" type="datetimeFigureOut">
              <a:rPr lang="en-US" smtClean="0"/>
              <a:t>1/14/2018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2223DF-0AD0-9347-82AC-0B3D22D18F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379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223DF-0AD0-9347-82AC-0B3D22D18F3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618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223DF-0AD0-9347-82AC-0B3D22D18F3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5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9952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5148649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260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043351" y="0"/>
            <a:ext cx="5148649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035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27543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05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3995350"/>
            <a:ext cx="12192000" cy="28626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418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7886626" y="2206171"/>
            <a:ext cx="3002978" cy="1988458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302396" y="2206171"/>
            <a:ext cx="3002978" cy="1988458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594511" y="2206171"/>
            <a:ext cx="3002978" cy="198845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1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8755744" y="2097314"/>
            <a:ext cx="1952171" cy="3033486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484085" y="2097314"/>
            <a:ext cx="1952171" cy="3033486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3907972" y="2097314"/>
            <a:ext cx="1952171" cy="3033486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6331858" y="2097314"/>
            <a:ext cx="1952171" cy="303348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947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384303" y="2097313"/>
            <a:ext cx="4098373" cy="240211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709322" y="2097313"/>
            <a:ext cx="4098373" cy="240211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558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3648654" y="4031226"/>
            <a:ext cx="2348138" cy="1671484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6195209" y="4031226"/>
            <a:ext cx="2348138" cy="1671484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3648654" y="2182761"/>
            <a:ext cx="2348138" cy="1671484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195209" y="2182761"/>
            <a:ext cx="2348138" cy="167148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670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8816153" y="2188564"/>
            <a:ext cx="1911244" cy="1911244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464603" y="2188564"/>
            <a:ext cx="1911244" cy="1911244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3891329" y="2188564"/>
            <a:ext cx="1911244" cy="1911244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6318054" y="2188564"/>
            <a:ext cx="1911244" cy="1911244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2223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8272579" y="4203440"/>
            <a:ext cx="586935" cy="58782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518536" y="4203440"/>
            <a:ext cx="586935" cy="58782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896005" y="4203440"/>
            <a:ext cx="586935" cy="58782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980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393635" y="1977188"/>
            <a:ext cx="1404730" cy="140473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1583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8706677" y="3511826"/>
            <a:ext cx="1444487" cy="1444487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040835" y="3511826"/>
            <a:ext cx="1444487" cy="1444487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5373756" y="3511826"/>
            <a:ext cx="1444487" cy="1444487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923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8829961" y="4442691"/>
            <a:ext cx="2576945" cy="169949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6086761" y="811571"/>
            <a:ext cx="2576945" cy="1699491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6086760" y="2689196"/>
            <a:ext cx="2576945" cy="345298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8829962" y="811571"/>
            <a:ext cx="2576945" cy="345298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902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093027" y="1173344"/>
            <a:ext cx="1907633" cy="3212538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1043872" y="1173344"/>
            <a:ext cx="1907633" cy="3212538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5142184" y="1173344"/>
            <a:ext cx="1907633" cy="321253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7191340" y="1173344"/>
            <a:ext cx="1907633" cy="321253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9240496" y="1173344"/>
            <a:ext cx="1907633" cy="321253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741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9755246" y="0"/>
            <a:ext cx="2436754" cy="375090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6754" cy="3750906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436754" y="0"/>
            <a:ext cx="2436754" cy="3750906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873508" y="0"/>
            <a:ext cx="2436754" cy="3750906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310262" y="0"/>
            <a:ext cx="2436754" cy="375090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55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651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3815069" y="-6113947"/>
            <a:ext cx="9721727" cy="14287242"/>
          </a:xfrm>
          <a:custGeom>
            <a:avLst/>
            <a:gdLst>
              <a:gd name="connsiteX0" fmla="*/ 4070161 w 9721727"/>
              <a:gd name="connsiteY0" fmla="*/ 484 h 14287242"/>
              <a:gd name="connsiteX1" fmla="*/ 4426835 w 9721727"/>
              <a:gd name="connsiteY1" fmla="*/ 2435 h 14287242"/>
              <a:gd name="connsiteX2" fmla="*/ 5317479 w 9721727"/>
              <a:gd name="connsiteY2" fmla="*/ 108816 h 14287242"/>
              <a:gd name="connsiteX3" fmla="*/ 6017150 w 9721727"/>
              <a:gd name="connsiteY3" fmla="*/ 393515 h 14287242"/>
              <a:gd name="connsiteX4" fmla="*/ 6287612 w 9721727"/>
              <a:gd name="connsiteY4" fmla="*/ 487512 h 14287242"/>
              <a:gd name="connsiteX5" fmla="*/ 6380099 w 9721727"/>
              <a:gd name="connsiteY5" fmla="*/ 612361 h 14287242"/>
              <a:gd name="connsiteX6" fmla="*/ 6494150 w 9721727"/>
              <a:gd name="connsiteY6" fmla="*/ 609386 h 14287242"/>
              <a:gd name="connsiteX7" fmla="*/ 6514146 w 9721727"/>
              <a:gd name="connsiteY7" fmla="*/ 742465 h 14287242"/>
              <a:gd name="connsiteX8" fmla="*/ 6636764 w 9721727"/>
              <a:gd name="connsiteY8" fmla="*/ 759137 h 14287242"/>
              <a:gd name="connsiteX9" fmla="*/ 6824321 w 9721727"/>
              <a:gd name="connsiteY9" fmla="*/ 1101987 h 14287242"/>
              <a:gd name="connsiteX10" fmla="*/ 7149787 w 9721727"/>
              <a:gd name="connsiteY10" fmla="*/ 1761069 h 14287242"/>
              <a:gd name="connsiteX11" fmla="*/ 7406084 w 9721727"/>
              <a:gd name="connsiteY11" fmla="*/ 2874958 h 14287242"/>
              <a:gd name="connsiteX12" fmla="*/ 7645323 w 9721727"/>
              <a:gd name="connsiteY12" fmla="*/ 3336316 h 14287242"/>
              <a:gd name="connsiteX13" fmla="*/ 7591796 w 9721727"/>
              <a:gd name="connsiteY13" fmla="*/ 3478076 h 14287242"/>
              <a:gd name="connsiteX14" fmla="*/ 7700603 w 9721727"/>
              <a:gd name="connsiteY14" fmla="*/ 3902033 h 14287242"/>
              <a:gd name="connsiteX15" fmla="*/ 7946563 w 9721727"/>
              <a:gd name="connsiteY15" fmla="*/ 4643305 h 14287242"/>
              <a:gd name="connsiteX16" fmla="*/ 8091470 w 9721727"/>
              <a:gd name="connsiteY16" fmla="*/ 5240082 h 14287242"/>
              <a:gd name="connsiteX17" fmla="*/ 8295347 w 9721727"/>
              <a:gd name="connsiteY17" fmla="*/ 5882042 h 14287242"/>
              <a:gd name="connsiteX18" fmla="*/ 8439238 w 9721727"/>
              <a:gd name="connsiteY18" fmla="*/ 6124764 h 14287242"/>
              <a:gd name="connsiteX19" fmla="*/ 8522881 w 9721727"/>
              <a:gd name="connsiteY19" fmla="*/ 6229332 h 14287242"/>
              <a:gd name="connsiteX20" fmla="*/ 8545461 w 9721727"/>
              <a:gd name="connsiteY20" fmla="*/ 6455566 h 14287242"/>
              <a:gd name="connsiteX21" fmla="*/ 8594557 w 9721727"/>
              <a:gd name="connsiteY21" fmla="*/ 6480919 h 14287242"/>
              <a:gd name="connsiteX22" fmla="*/ 8643116 w 9721727"/>
              <a:gd name="connsiteY22" fmla="*/ 6766723 h 14287242"/>
              <a:gd name="connsiteX23" fmla="*/ 8753200 w 9721727"/>
              <a:gd name="connsiteY23" fmla="*/ 7283651 h 14287242"/>
              <a:gd name="connsiteX24" fmla="*/ 8860975 w 9721727"/>
              <a:gd name="connsiteY24" fmla="*/ 7708058 h 14287242"/>
              <a:gd name="connsiteX25" fmla="*/ 9032153 w 9721727"/>
              <a:gd name="connsiteY25" fmla="*/ 8010534 h 14287242"/>
              <a:gd name="connsiteX26" fmla="*/ 9002483 w 9721727"/>
              <a:gd name="connsiteY26" fmla="*/ 8471499 h 14287242"/>
              <a:gd name="connsiteX27" fmla="*/ 9148128 w 9721727"/>
              <a:gd name="connsiteY27" fmla="*/ 9421699 h 14287242"/>
              <a:gd name="connsiteX28" fmla="*/ 9320858 w 9721727"/>
              <a:gd name="connsiteY28" fmla="*/ 9817779 h 14287242"/>
              <a:gd name="connsiteX29" fmla="*/ 9579815 w 9721727"/>
              <a:gd name="connsiteY29" fmla="*/ 10411583 h 14287242"/>
              <a:gd name="connsiteX30" fmla="*/ 9537441 w 9721727"/>
              <a:gd name="connsiteY30" fmla="*/ 10666144 h 14287242"/>
              <a:gd name="connsiteX31" fmla="*/ 9693499 w 9721727"/>
              <a:gd name="connsiteY31" fmla="*/ 11375721 h 14287242"/>
              <a:gd name="connsiteX32" fmla="*/ 9437126 w 9721727"/>
              <a:gd name="connsiteY32" fmla="*/ 10875072 h 14287242"/>
              <a:gd name="connsiteX33" fmla="*/ 9155236 w 9721727"/>
              <a:gd name="connsiteY33" fmla="*/ 10667642 h 14287242"/>
              <a:gd name="connsiteX34" fmla="*/ 8718766 w 9721727"/>
              <a:gd name="connsiteY34" fmla="*/ 10457478 h 14287242"/>
              <a:gd name="connsiteX35" fmla="*/ 8424694 w 9721727"/>
              <a:gd name="connsiteY35" fmla="*/ 10137697 h 14287242"/>
              <a:gd name="connsiteX36" fmla="*/ 8374506 w 9721727"/>
              <a:gd name="connsiteY36" fmla="*/ 10371528 h 14287242"/>
              <a:gd name="connsiteX37" fmla="*/ 8510106 w 9721727"/>
              <a:gd name="connsiteY37" fmla="*/ 10595238 h 14287242"/>
              <a:gd name="connsiteX38" fmla="*/ 8566201 w 9721727"/>
              <a:gd name="connsiteY38" fmla="*/ 10901138 h 14287242"/>
              <a:gd name="connsiteX39" fmla="*/ 8865612 w 9721727"/>
              <a:gd name="connsiteY39" fmla="*/ 12113889 h 14287242"/>
              <a:gd name="connsiteX40" fmla="*/ 9214471 w 9721727"/>
              <a:gd name="connsiteY40" fmla="*/ 12739386 h 14287242"/>
              <a:gd name="connsiteX41" fmla="*/ 9007119 w 9721727"/>
              <a:gd name="connsiteY41" fmla="*/ 12877330 h 14287242"/>
              <a:gd name="connsiteX42" fmla="*/ 9480075 w 9721727"/>
              <a:gd name="connsiteY42" fmla="*/ 14226343 h 14287242"/>
              <a:gd name="connsiteX43" fmla="*/ 9238991 w 9721727"/>
              <a:gd name="connsiteY43" fmla="*/ 14025253 h 14287242"/>
              <a:gd name="connsiteX44" fmla="*/ 8918125 w 9721727"/>
              <a:gd name="connsiteY44" fmla="*/ 13905719 h 14287242"/>
              <a:gd name="connsiteX45" fmla="*/ 8366127 w 9721727"/>
              <a:gd name="connsiteY45" fmla="*/ 12991685 h 14287242"/>
              <a:gd name="connsiteX46" fmla="*/ 8075670 w 9721727"/>
              <a:gd name="connsiteY46" fmla="*/ 12764609 h 14287242"/>
              <a:gd name="connsiteX47" fmla="*/ 7896956 w 9721727"/>
              <a:gd name="connsiteY47" fmla="*/ 12442038 h 14287242"/>
              <a:gd name="connsiteX48" fmla="*/ 7232399 w 9721727"/>
              <a:gd name="connsiteY48" fmla="*/ 11883316 h 14287242"/>
              <a:gd name="connsiteX49" fmla="*/ 7356495 w 9721727"/>
              <a:gd name="connsiteY49" fmla="*/ 12606833 h 14287242"/>
              <a:gd name="connsiteX50" fmla="*/ 6688323 w 9721727"/>
              <a:gd name="connsiteY50" fmla="*/ 11955406 h 14287242"/>
              <a:gd name="connsiteX51" fmla="*/ 6534205 w 9721727"/>
              <a:gd name="connsiteY51" fmla="*/ 12305462 h 14287242"/>
              <a:gd name="connsiteX52" fmla="*/ 6388192 w 9721727"/>
              <a:gd name="connsiteY52" fmla="*/ 12322375 h 14287242"/>
              <a:gd name="connsiteX53" fmla="*/ 6248162 w 9721727"/>
              <a:gd name="connsiteY53" fmla="*/ 12265778 h 14287242"/>
              <a:gd name="connsiteX54" fmla="*/ 6177516 w 9721727"/>
              <a:gd name="connsiteY54" fmla="*/ 12013742 h 14287242"/>
              <a:gd name="connsiteX55" fmla="*/ 5849929 w 9721727"/>
              <a:gd name="connsiteY55" fmla="*/ 11614295 h 14287242"/>
              <a:gd name="connsiteX56" fmla="*/ 5179173 w 9721727"/>
              <a:gd name="connsiteY56" fmla="*/ 10869714 h 14287242"/>
              <a:gd name="connsiteX57" fmla="*/ 5210320 w 9721727"/>
              <a:gd name="connsiteY57" fmla="*/ 11115594 h 14287242"/>
              <a:gd name="connsiteX58" fmla="*/ 4753854 w 9721727"/>
              <a:gd name="connsiteY58" fmla="*/ 10772351 h 14287242"/>
              <a:gd name="connsiteX59" fmla="*/ 4455644 w 9721727"/>
              <a:gd name="connsiteY59" fmla="*/ 10265811 h 14287242"/>
              <a:gd name="connsiteX60" fmla="*/ 4170356 w 9721727"/>
              <a:gd name="connsiteY60" fmla="*/ 10225043 h 14287242"/>
              <a:gd name="connsiteX61" fmla="*/ 3944099 w 9721727"/>
              <a:gd name="connsiteY61" fmla="*/ 9970724 h 14287242"/>
              <a:gd name="connsiteX62" fmla="*/ 3628478 w 9721727"/>
              <a:gd name="connsiteY62" fmla="*/ 9424259 h 14287242"/>
              <a:gd name="connsiteX63" fmla="*/ 3478327 w 9721727"/>
              <a:gd name="connsiteY63" fmla="*/ 9254413 h 14287242"/>
              <a:gd name="connsiteX64" fmla="*/ 2682660 w 9721727"/>
              <a:gd name="connsiteY64" fmla="*/ 8046134 h 14287242"/>
              <a:gd name="connsiteX65" fmla="*/ 2486073 w 9721727"/>
              <a:gd name="connsiteY65" fmla="*/ 7330849 h 14287242"/>
              <a:gd name="connsiteX66" fmla="*/ 2334615 w 9721727"/>
              <a:gd name="connsiteY66" fmla="*/ 7160819 h 14287242"/>
              <a:gd name="connsiteX67" fmla="*/ 2096115 w 9721727"/>
              <a:gd name="connsiteY67" fmla="*/ 7052883 h 14287242"/>
              <a:gd name="connsiteX68" fmla="*/ 2022886 w 9721727"/>
              <a:gd name="connsiteY68" fmla="*/ 6707693 h 14287242"/>
              <a:gd name="connsiteX69" fmla="*/ 1781802 w 9721727"/>
              <a:gd name="connsiteY69" fmla="*/ 6506603 h 14287242"/>
              <a:gd name="connsiteX70" fmla="*/ 1675579 w 9721727"/>
              <a:gd name="connsiteY70" fmla="*/ 6175800 h 14287242"/>
              <a:gd name="connsiteX71" fmla="*/ 1298895 w 9721727"/>
              <a:gd name="connsiteY71" fmla="*/ 5751000 h 14287242"/>
              <a:gd name="connsiteX72" fmla="*/ 1009253 w 9721727"/>
              <a:gd name="connsiteY72" fmla="*/ 5264106 h 14287242"/>
              <a:gd name="connsiteX73" fmla="*/ 869223 w 9721727"/>
              <a:gd name="connsiteY73" fmla="*/ 5207509 h 14287242"/>
              <a:gd name="connsiteX74" fmla="*/ 833123 w 9721727"/>
              <a:gd name="connsiteY74" fmla="*/ 5034689 h 14287242"/>
              <a:gd name="connsiteX75" fmla="*/ 701661 w 9721727"/>
              <a:gd name="connsiteY75" fmla="*/ 4997738 h 14287242"/>
              <a:gd name="connsiteX76" fmla="*/ 609174 w 9721727"/>
              <a:gd name="connsiteY76" fmla="*/ 4872890 h 14287242"/>
              <a:gd name="connsiteX77" fmla="*/ 393038 w 9721727"/>
              <a:gd name="connsiteY77" fmla="*/ 4731821 h 14287242"/>
              <a:gd name="connsiteX78" fmla="*/ 351770 w 9721727"/>
              <a:gd name="connsiteY78" fmla="*/ 4372691 h 14287242"/>
              <a:gd name="connsiteX79" fmla="*/ 198759 w 9721727"/>
              <a:gd name="connsiteY79" fmla="*/ 4109057 h 14287242"/>
              <a:gd name="connsiteX80" fmla="*/ 241410 w 9721727"/>
              <a:gd name="connsiteY80" fmla="*/ 3855129 h 14287242"/>
              <a:gd name="connsiteX81" fmla="*/ 154906 w 9721727"/>
              <a:gd name="connsiteY81" fmla="*/ 3656773 h 14287242"/>
              <a:gd name="connsiteX82" fmla="*/ 11846 w 9721727"/>
              <a:gd name="connsiteY82" fmla="*/ 2799728 h 14287242"/>
              <a:gd name="connsiteX83" fmla="*/ 126988 w 9721727"/>
              <a:gd name="connsiteY83" fmla="*/ 2537569 h 14287242"/>
              <a:gd name="connsiteX84" fmla="*/ 209430 w 9721727"/>
              <a:gd name="connsiteY84" fmla="*/ 1935926 h 14287242"/>
              <a:gd name="connsiteX85" fmla="*/ 345323 w 9721727"/>
              <a:gd name="connsiteY85" fmla="*/ 1805764 h 14287242"/>
              <a:gd name="connsiteX86" fmla="*/ 389527 w 9721727"/>
              <a:gd name="connsiteY86" fmla="*/ 1645441 h 14287242"/>
              <a:gd name="connsiteX87" fmla="*/ 492426 w 9721727"/>
              <a:gd name="connsiteY87" fmla="*/ 1529667 h 14287242"/>
              <a:gd name="connsiteX88" fmla="*/ 998633 w 9721727"/>
              <a:gd name="connsiteY88" fmla="*/ 931783 h 14287242"/>
              <a:gd name="connsiteX89" fmla="*/ 1559382 w 9721727"/>
              <a:gd name="connsiteY89" fmla="*/ 546197 h 14287242"/>
              <a:gd name="connsiteX90" fmla="*/ 2606511 w 9721727"/>
              <a:gd name="connsiteY90" fmla="*/ 136307 h 14287242"/>
              <a:gd name="connsiteX91" fmla="*/ 2793330 w 9721727"/>
              <a:gd name="connsiteY91" fmla="*/ 125736 h 14287242"/>
              <a:gd name="connsiteX92" fmla="*/ 3068222 w 9721727"/>
              <a:gd name="connsiteY92" fmla="*/ 52619 h 14287242"/>
              <a:gd name="connsiteX93" fmla="*/ 4070161 w 9721727"/>
              <a:gd name="connsiteY93" fmla="*/ 484 h 14287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9721727" h="14287242">
                <a:moveTo>
                  <a:pt x="4070161" y="484"/>
                </a:moveTo>
                <a:cubicBezTo>
                  <a:pt x="4190693" y="-555"/>
                  <a:pt x="4310762" y="69"/>
                  <a:pt x="4426835" y="2435"/>
                </a:cubicBezTo>
                <a:cubicBezTo>
                  <a:pt x="4745117" y="28814"/>
                  <a:pt x="4990630" y="62791"/>
                  <a:pt x="5317479" y="108816"/>
                </a:cubicBezTo>
                <a:cubicBezTo>
                  <a:pt x="5603798" y="149134"/>
                  <a:pt x="5728247" y="260043"/>
                  <a:pt x="6017150" y="393515"/>
                </a:cubicBezTo>
                <a:cubicBezTo>
                  <a:pt x="6074815" y="438513"/>
                  <a:pt x="6197710" y="455818"/>
                  <a:pt x="6287612" y="487512"/>
                </a:cubicBezTo>
                <a:cubicBezTo>
                  <a:pt x="6336709" y="512865"/>
                  <a:pt x="6330726" y="586374"/>
                  <a:pt x="6380099" y="612361"/>
                </a:cubicBezTo>
                <a:cubicBezTo>
                  <a:pt x="6380099" y="612361"/>
                  <a:pt x="6485582" y="589741"/>
                  <a:pt x="6494150" y="609386"/>
                </a:cubicBezTo>
                <a:cubicBezTo>
                  <a:pt x="6543523" y="635373"/>
                  <a:pt x="6464773" y="716479"/>
                  <a:pt x="6514146" y="742465"/>
                </a:cubicBezTo>
                <a:cubicBezTo>
                  <a:pt x="6522713" y="762110"/>
                  <a:pt x="6628197" y="739491"/>
                  <a:pt x="6636764" y="759137"/>
                </a:cubicBezTo>
                <a:cubicBezTo>
                  <a:pt x="6712116" y="844693"/>
                  <a:pt x="6740403" y="996785"/>
                  <a:pt x="6824321" y="1101987"/>
                </a:cubicBezTo>
                <a:cubicBezTo>
                  <a:pt x="6951354" y="1306051"/>
                  <a:pt x="7093968" y="1455802"/>
                  <a:pt x="7149787" y="1761069"/>
                </a:cubicBezTo>
                <a:cubicBezTo>
                  <a:pt x="7232892" y="2126088"/>
                  <a:pt x="7250765" y="2518802"/>
                  <a:pt x="7406084" y="2874958"/>
                </a:cubicBezTo>
                <a:cubicBezTo>
                  <a:pt x="7442183" y="3047778"/>
                  <a:pt x="7576231" y="3177884"/>
                  <a:pt x="7645323" y="3336316"/>
                </a:cubicBezTo>
                <a:cubicBezTo>
                  <a:pt x="7639339" y="3409824"/>
                  <a:pt x="7574385" y="3438151"/>
                  <a:pt x="7591796" y="3478076"/>
                </a:cubicBezTo>
                <a:cubicBezTo>
                  <a:pt x="7576969" y="3531306"/>
                  <a:pt x="7640078" y="3763247"/>
                  <a:pt x="7700603" y="3902033"/>
                </a:cubicBezTo>
                <a:cubicBezTo>
                  <a:pt x="7739287" y="4168008"/>
                  <a:pt x="7874887" y="4391718"/>
                  <a:pt x="7946563" y="4643305"/>
                </a:cubicBezTo>
                <a:cubicBezTo>
                  <a:pt x="8032790" y="4841028"/>
                  <a:pt x="8004966" y="5041725"/>
                  <a:pt x="8091470" y="5240082"/>
                </a:cubicBezTo>
                <a:cubicBezTo>
                  <a:pt x="8177697" y="5437805"/>
                  <a:pt x="8434638" y="5585216"/>
                  <a:pt x="8295347" y="5882042"/>
                </a:cubicBezTo>
                <a:cubicBezTo>
                  <a:pt x="8435377" y="5938638"/>
                  <a:pt x="8396125" y="6025902"/>
                  <a:pt x="8439238" y="6124764"/>
                </a:cubicBezTo>
                <a:cubicBezTo>
                  <a:pt x="8456373" y="6164055"/>
                  <a:pt x="8529895" y="6155374"/>
                  <a:pt x="8522881" y="6229332"/>
                </a:cubicBezTo>
                <a:cubicBezTo>
                  <a:pt x="8508330" y="6283195"/>
                  <a:pt x="8484936" y="6316780"/>
                  <a:pt x="8545461" y="6455566"/>
                </a:cubicBezTo>
                <a:cubicBezTo>
                  <a:pt x="8545461" y="6455566"/>
                  <a:pt x="8609384" y="6427689"/>
                  <a:pt x="8594557" y="6480919"/>
                </a:cubicBezTo>
                <a:cubicBezTo>
                  <a:pt x="8611969" y="6520844"/>
                  <a:pt x="8591159" y="6647582"/>
                  <a:pt x="8643116" y="6766723"/>
                </a:cubicBezTo>
                <a:cubicBezTo>
                  <a:pt x="8678939" y="6938910"/>
                  <a:pt x="8716069" y="7111281"/>
                  <a:pt x="8753200" y="7283651"/>
                </a:cubicBezTo>
                <a:cubicBezTo>
                  <a:pt x="8781763" y="7436376"/>
                  <a:pt x="8800727" y="7569905"/>
                  <a:pt x="8860975" y="7708058"/>
                </a:cubicBezTo>
                <a:cubicBezTo>
                  <a:pt x="8904365" y="7807553"/>
                  <a:pt x="9021001" y="7897734"/>
                  <a:pt x="9032153" y="8010534"/>
                </a:cubicBezTo>
                <a:cubicBezTo>
                  <a:pt x="9059684" y="8163708"/>
                  <a:pt x="9015756" y="8324665"/>
                  <a:pt x="9002483" y="8471499"/>
                </a:cubicBezTo>
                <a:cubicBezTo>
                  <a:pt x="8994654" y="8805276"/>
                  <a:pt x="9068915" y="9150017"/>
                  <a:pt x="9148128" y="9421699"/>
                </a:cubicBezTo>
                <a:cubicBezTo>
                  <a:pt x="9208652" y="9560485"/>
                  <a:pt x="9293326" y="9664604"/>
                  <a:pt x="9320858" y="9817779"/>
                </a:cubicBezTo>
                <a:cubicBezTo>
                  <a:pt x="9366556" y="10009795"/>
                  <a:pt x="9535149" y="10219117"/>
                  <a:pt x="9579815" y="10411583"/>
                </a:cubicBezTo>
                <a:cubicBezTo>
                  <a:pt x="9605794" y="10471153"/>
                  <a:pt x="9544455" y="10592185"/>
                  <a:pt x="9537441" y="10666144"/>
                </a:cubicBezTo>
                <a:cubicBezTo>
                  <a:pt x="9568588" y="10912023"/>
                  <a:pt x="9801105" y="11093467"/>
                  <a:pt x="9693499" y="11375721"/>
                </a:cubicBezTo>
                <a:cubicBezTo>
                  <a:pt x="9391075" y="11295663"/>
                  <a:pt x="9538180" y="11019566"/>
                  <a:pt x="9437126" y="10875072"/>
                </a:cubicBezTo>
                <a:cubicBezTo>
                  <a:pt x="9353206" y="10769870"/>
                  <a:pt x="9253706" y="10718981"/>
                  <a:pt x="9155236" y="10667642"/>
                </a:cubicBezTo>
                <a:cubicBezTo>
                  <a:pt x="8974677" y="10605338"/>
                  <a:pt x="8875176" y="10554449"/>
                  <a:pt x="8718766" y="10457478"/>
                </a:cubicBezTo>
                <a:cubicBezTo>
                  <a:pt x="8610698" y="10386943"/>
                  <a:pt x="8526778" y="10281740"/>
                  <a:pt x="8424694" y="10137697"/>
                </a:cubicBezTo>
                <a:cubicBezTo>
                  <a:pt x="8214757" y="10182486"/>
                  <a:pt x="8357371" y="10332237"/>
                  <a:pt x="8374506" y="10371528"/>
                </a:cubicBezTo>
                <a:cubicBezTo>
                  <a:pt x="8409052" y="10450745"/>
                  <a:pt x="8516365" y="10522363"/>
                  <a:pt x="8510106" y="10595238"/>
                </a:cubicBezTo>
                <a:cubicBezTo>
                  <a:pt x="8553496" y="10694734"/>
                  <a:pt x="8531655" y="10821922"/>
                  <a:pt x="8566201" y="10901138"/>
                </a:cubicBezTo>
                <a:cubicBezTo>
                  <a:pt x="8706969" y="11311156"/>
                  <a:pt x="9017146" y="11670679"/>
                  <a:pt x="8865612" y="12113889"/>
                </a:cubicBezTo>
                <a:cubicBezTo>
                  <a:pt x="9170619" y="12287102"/>
                  <a:pt x="8950270" y="12572513"/>
                  <a:pt x="9214471" y="12739386"/>
                </a:cubicBezTo>
                <a:cubicBezTo>
                  <a:pt x="9199921" y="12793249"/>
                  <a:pt x="9013102" y="12803821"/>
                  <a:pt x="9007119" y="12877330"/>
                </a:cubicBezTo>
                <a:cubicBezTo>
                  <a:pt x="9220379" y="13279117"/>
                  <a:pt x="9266815" y="13824556"/>
                  <a:pt x="9480075" y="14226343"/>
                </a:cubicBezTo>
                <a:cubicBezTo>
                  <a:pt x="9362625" y="14395980"/>
                  <a:pt x="9225993" y="14172721"/>
                  <a:pt x="9238991" y="14025253"/>
                </a:cubicBezTo>
                <a:cubicBezTo>
                  <a:pt x="9172483" y="13959975"/>
                  <a:pt x="8993477" y="13991276"/>
                  <a:pt x="8918125" y="13905719"/>
                </a:cubicBezTo>
                <a:cubicBezTo>
                  <a:pt x="8861276" y="13600903"/>
                  <a:pt x="8601227" y="13266284"/>
                  <a:pt x="8366127" y="12991685"/>
                </a:cubicBezTo>
                <a:cubicBezTo>
                  <a:pt x="8249491" y="12901505"/>
                  <a:pt x="8119059" y="12864104"/>
                  <a:pt x="8075670" y="12764609"/>
                </a:cubicBezTo>
                <a:cubicBezTo>
                  <a:pt x="7992027" y="12660040"/>
                  <a:pt x="7972031" y="12526961"/>
                  <a:pt x="7896956" y="12442038"/>
                </a:cubicBezTo>
                <a:cubicBezTo>
                  <a:pt x="7688865" y="12226559"/>
                  <a:pt x="7424386" y="12059054"/>
                  <a:pt x="7232399" y="11883316"/>
                </a:cubicBezTo>
                <a:cubicBezTo>
                  <a:pt x="6742865" y="12167702"/>
                  <a:pt x="7422541" y="12319321"/>
                  <a:pt x="7356495" y="12606833"/>
                </a:cubicBezTo>
                <a:cubicBezTo>
                  <a:pt x="7067868" y="12473994"/>
                  <a:pt x="6952801" y="12122912"/>
                  <a:pt x="6688323" y="11955406"/>
                </a:cubicBezTo>
                <a:cubicBezTo>
                  <a:pt x="6381470" y="12042461"/>
                  <a:pt x="6665667" y="12342413"/>
                  <a:pt x="6534205" y="12305462"/>
                </a:cubicBezTo>
                <a:cubicBezTo>
                  <a:pt x="6517070" y="12266171"/>
                  <a:pt x="6453146" y="12294048"/>
                  <a:pt x="6388192" y="12322375"/>
                </a:cubicBezTo>
                <a:cubicBezTo>
                  <a:pt x="6351800" y="12503426"/>
                  <a:pt x="6248162" y="12265778"/>
                  <a:pt x="6248162" y="12265778"/>
                </a:cubicBezTo>
                <a:cubicBezTo>
                  <a:pt x="6213616" y="12186562"/>
                  <a:pt x="6212062" y="12092958"/>
                  <a:pt x="6177516" y="12013742"/>
                </a:cubicBezTo>
                <a:cubicBezTo>
                  <a:pt x="6083999" y="11889344"/>
                  <a:pt x="5942416" y="11739143"/>
                  <a:pt x="5849929" y="11614295"/>
                </a:cubicBezTo>
                <a:cubicBezTo>
                  <a:pt x="5646790" y="11325758"/>
                  <a:pt x="5547582" y="10920996"/>
                  <a:pt x="5179173" y="10869714"/>
                </a:cubicBezTo>
                <a:cubicBezTo>
                  <a:pt x="4994938" y="10973441"/>
                  <a:pt x="5263846" y="10973833"/>
                  <a:pt x="5210320" y="11115594"/>
                </a:cubicBezTo>
                <a:cubicBezTo>
                  <a:pt x="4903190" y="11202015"/>
                  <a:pt x="4854908" y="10916844"/>
                  <a:pt x="4753854" y="10772351"/>
                </a:cubicBezTo>
                <a:cubicBezTo>
                  <a:pt x="4644233" y="10608211"/>
                  <a:pt x="4524736" y="10424243"/>
                  <a:pt x="4455644" y="10265811"/>
                </a:cubicBezTo>
                <a:cubicBezTo>
                  <a:pt x="4365742" y="10234117"/>
                  <a:pt x="4251691" y="10237091"/>
                  <a:pt x="4170356" y="10225043"/>
                </a:cubicBezTo>
                <a:cubicBezTo>
                  <a:pt x="4247553" y="10050332"/>
                  <a:pt x="4019174" y="10055647"/>
                  <a:pt x="3944099" y="9970724"/>
                </a:cubicBezTo>
                <a:cubicBezTo>
                  <a:pt x="3801208" y="9820339"/>
                  <a:pt x="3779936" y="9594289"/>
                  <a:pt x="3628478" y="9424259"/>
                </a:cubicBezTo>
                <a:cubicBezTo>
                  <a:pt x="3579381" y="9398906"/>
                  <a:pt x="3536268" y="9300045"/>
                  <a:pt x="3478327" y="9254413"/>
                </a:cubicBezTo>
                <a:cubicBezTo>
                  <a:pt x="3161891" y="8967766"/>
                  <a:pt x="3136542" y="8296222"/>
                  <a:pt x="2682660" y="8046134"/>
                </a:cubicBezTo>
                <a:cubicBezTo>
                  <a:pt x="2798834" y="7783526"/>
                  <a:pt x="2413013" y="7692319"/>
                  <a:pt x="2486073" y="7330849"/>
                </a:cubicBezTo>
                <a:cubicBezTo>
                  <a:pt x="2308098" y="7361701"/>
                  <a:pt x="2402154" y="7225646"/>
                  <a:pt x="2334615" y="7160819"/>
                </a:cubicBezTo>
                <a:cubicBezTo>
                  <a:pt x="2276951" y="7115821"/>
                  <a:pt x="2154056" y="7098515"/>
                  <a:pt x="2096115" y="7052883"/>
                </a:cubicBezTo>
                <a:cubicBezTo>
                  <a:pt x="2053002" y="6954022"/>
                  <a:pt x="2065999" y="6806554"/>
                  <a:pt x="2022886" y="6707693"/>
                </a:cubicBezTo>
                <a:cubicBezTo>
                  <a:pt x="1955347" y="6642865"/>
                  <a:pt x="1856877" y="6591525"/>
                  <a:pt x="1781802" y="6506603"/>
                </a:cubicBezTo>
                <a:cubicBezTo>
                  <a:pt x="1738688" y="6407741"/>
                  <a:pt x="1759222" y="6280368"/>
                  <a:pt x="1675579" y="6175800"/>
                </a:cubicBezTo>
                <a:cubicBezTo>
                  <a:pt x="1606487" y="6017368"/>
                  <a:pt x="1449046" y="5920846"/>
                  <a:pt x="1298895" y="5751000"/>
                </a:cubicBezTo>
                <a:cubicBezTo>
                  <a:pt x="1196810" y="5606957"/>
                  <a:pt x="1127718" y="5448524"/>
                  <a:pt x="1009253" y="5264106"/>
                </a:cubicBezTo>
                <a:cubicBezTo>
                  <a:pt x="968723" y="5258398"/>
                  <a:pt x="877790" y="5227155"/>
                  <a:pt x="869223" y="5207509"/>
                </a:cubicBezTo>
                <a:cubicBezTo>
                  <a:pt x="819850" y="5181523"/>
                  <a:pt x="891064" y="5080321"/>
                  <a:pt x="833123" y="5034689"/>
                </a:cubicBezTo>
                <a:cubicBezTo>
                  <a:pt x="824556" y="5015044"/>
                  <a:pt x="750758" y="5023091"/>
                  <a:pt x="701661" y="4997738"/>
                </a:cubicBezTo>
                <a:cubicBezTo>
                  <a:pt x="643720" y="4952106"/>
                  <a:pt x="667115" y="4918522"/>
                  <a:pt x="609174" y="4872890"/>
                </a:cubicBezTo>
                <a:cubicBezTo>
                  <a:pt x="550203" y="4827708"/>
                  <a:pt x="443166" y="4756724"/>
                  <a:pt x="393038" y="4731821"/>
                </a:cubicBezTo>
                <a:cubicBezTo>
                  <a:pt x="358492" y="4652605"/>
                  <a:pt x="403451" y="4491198"/>
                  <a:pt x="351770" y="4372691"/>
                </a:cubicBezTo>
                <a:cubicBezTo>
                  <a:pt x="341373" y="4258807"/>
                  <a:pt x="233305" y="4188273"/>
                  <a:pt x="198759" y="4109057"/>
                </a:cubicBezTo>
                <a:cubicBezTo>
                  <a:pt x="196174" y="4015903"/>
                  <a:pt x="252562" y="3967930"/>
                  <a:pt x="241410" y="3855129"/>
                </a:cubicBezTo>
                <a:cubicBezTo>
                  <a:pt x="255961" y="3801266"/>
                  <a:pt x="172318" y="3696697"/>
                  <a:pt x="154906" y="3656773"/>
                </a:cubicBezTo>
                <a:cubicBezTo>
                  <a:pt x="66095" y="3365895"/>
                  <a:pt x="-34959" y="3221401"/>
                  <a:pt x="11846" y="2799728"/>
                </a:cubicBezTo>
                <a:cubicBezTo>
                  <a:pt x="18106" y="2726853"/>
                  <a:pt x="97610" y="2644662"/>
                  <a:pt x="126988" y="2537569"/>
                </a:cubicBezTo>
                <a:cubicBezTo>
                  <a:pt x="178207" y="2303288"/>
                  <a:pt x="156658" y="2076604"/>
                  <a:pt x="209430" y="1935926"/>
                </a:cubicBezTo>
                <a:cubicBezTo>
                  <a:pt x="233855" y="1901893"/>
                  <a:pt x="321174" y="1840432"/>
                  <a:pt x="345323" y="1805764"/>
                </a:cubicBezTo>
                <a:cubicBezTo>
                  <a:pt x="368717" y="1772180"/>
                  <a:pt x="342738" y="1712610"/>
                  <a:pt x="389527" y="1645441"/>
                </a:cubicBezTo>
                <a:cubicBezTo>
                  <a:pt x="413952" y="1611407"/>
                  <a:pt x="477876" y="1583531"/>
                  <a:pt x="492426" y="1529667"/>
                </a:cubicBezTo>
                <a:cubicBezTo>
                  <a:pt x="572208" y="1448110"/>
                  <a:pt x="831810" y="1075435"/>
                  <a:pt x="998633" y="931783"/>
                </a:cubicBezTo>
                <a:cubicBezTo>
                  <a:pt x="1166488" y="787683"/>
                  <a:pt x="1450223" y="734846"/>
                  <a:pt x="1559382" y="546197"/>
                </a:cubicBezTo>
                <a:cubicBezTo>
                  <a:pt x="1925207" y="504324"/>
                  <a:pt x="2235735" y="251239"/>
                  <a:pt x="2606511" y="136307"/>
                </a:cubicBezTo>
                <a:cubicBezTo>
                  <a:pt x="2711996" y="113688"/>
                  <a:pt x="2729407" y="153612"/>
                  <a:pt x="2793330" y="125736"/>
                </a:cubicBezTo>
                <a:cubicBezTo>
                  <a:pt x="2866852" y="117054"/>
                  <a:pt x="2881679" y="63825"/>
                  <a:pt x="3068222" y="52619"/>
                </a:cubicBezTo>
                <a:cubicBezTo>
                  <a:pt x="3342798" y="21690"/>
                  <a:pt x="3708564" y="3602"/>
                  <a:pt x="4070161" y="48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064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580877" y="-3001295"/>
            <a:ext cx="4906679" cy="10742711"/>
          </a:xfrm>
          <a:custGeom>
            <a:avLst/>
            <a:gdLst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4110330 w 4906679"/>
              <a:gd name="connsiteY4" fmla="*/ 7169568 h 10742711"/>
              <a:gd name="connsiteX5" fmla="*/ 4091769 w 4906679"/>
              <a:gd name="connsiteY5" fmla="*/ 7190214 h 10742711"/>
              <a:gd name="connsiteX6" fmla="*/ 4091769 w 4906679"/>
              <a:gd name="connsiteY6" fmla="*/ 7267938 h 10742711"/>
              <a:gd name="connsiteX7" fmla="*/ 4091769 w 4906679"/>
              <a:gd name="connsiteY7" fmla="*/ 7267938 h 10742711"/>
              <a:gd name="connsiteX8" fmla="*/ 4110330 w 4906679"/>
              <a:gd name="connsiteY8" fmla="*/ 7169568 h 10742711"/>
              <a:gd name="connsiteX9" fmla="*/ 4223761 w 4906679"/>
              <a:gd name="connsiteY9" fmla="*/ 6960280 h 10742711"/>
              <a:gd name="connsiteX10" fmla="*/ 4223761 w 4906679"/>
              <a:gd name="connsiteY10" fmla="*/ 7112490 h 10742711"/>
              <a:gd name="connsiteX11" fmla="*/ 4223761 w 4906679"/>
              <a:gd name="connsiteY11" fmla="*/ 6960280 h 10742711"/>
              <a:gd name="connsiteX12" fmla="*/ 4223761 w 4906679"/>
              <a:gd name="connsiteY12" fmla="*/ 6727107 h 10742711"/>
              <a:gd name="connsiteX13" fmla="*/ 4223761 w 4906679"/>
              <a:gd name="connsiteY13" fmla="*/ 6804831 h 10742711"/>
              <a:gd name="connsiteX14" fmla="*/ 4223761 w 4906679"/>
              <a:gd name="connsiteY14" fmla="*/ 6727107 h 10742711"/>
              <a:gd name="connsiteX15" fmla="*/ 4223761 w 4906679"/>
              <a:gd name="connsiteY15" fmla="*/ 6574897 h 10742711"/>
              <a:gd name="connsiteX16" fmla="*/ 4243129 w 4906679"/>
              <a:gd name="connsiteY16" fmla="*/ 6585827 h 10742711"/>
              <a:gd name="connsiteX17" fmla="*/ 4266750 w 4906679"/>
              <a:gd name="connsiteY17" fmla="*/ 6599156 h 10742711"/>
              <a:gd name="connsiteX18" fmla="*/ 4281866 w 4906679"/>
              <a:gd name="connsiteY18" fmla="*/ 6607687 h 10742711"/>
              <a:gd name="connsiteX19" fmla="*/ 4275410 w 4906679"/>
              <a:gd name="connsiteY19" fmla="*/ 6604043 h 10742711"/>
              <a:gd name="connsiteX20" fmla="*/ 4266750 w 4906679"/>
              <a:gd name="connsiteY20" fmla="*/ 6599156 h 10742711"/>
              <a:gd name="connsiteX21" fmla="*/ 4263305 w 4906679"/>
              <a:gd name="connsiteY21" fmla="*/ 6597212 h 10742711"/>
              <a:gd name="connsiteX22" fmla="*/ 4223761 w 4906679"/>
              <a:gd name="connsiteY22" fmla="*/ 6574897 h 10742711"/>
              <a:gd name="connsiteX23" fmla="*/ 4223761 w 4906679"/>
              <a:gd name="connsiteY23" fmla="*/ 6419448 h 10742711"/>
              <a:gd name="connsiteX24" fmla="*/ 4091769 w 4906679"/>
              <a:gd name="connsiteY24" fmla="*/ 6497173 h 10742711"/>
              <a:gd name="connsiteX25" fmla="*/ 4223761 w 4906679"/>
              <a:gd name="connsiteY25" fmla="*/ 6419448 h 10742711"/>
              <a:gd name="connsiteX26" fmla="*/ 4223761 w 4906679"/>
              <a:gd name="connsiteY26" fmla="*/ 6189514 h 10742711"/>
              <a:gd name="connsiteX27" fmla="*/ 4361492 w 4906679"/>
              <a:gd name="connsiteY27" fmla="*/ 6344963 h 10742711"/>
              <a:gd name="connsiteX28" fmla="*/ 4223761 w 4906679"/>
              <a:gd name="connsiteY28" fmla="*/ 6189514 h 10742711"/>
              <a:gd name="connsiteX29" fmla="*/ 1090373 w 4906679"/>
              <a:gd name="connsiteY29" fmla="*/ 6037304 h 10742711"/>
              <a:gd name="connsiteX30" fmla="*/ 1090373 w 4906679"/>
              <a:gd name="connsiteY30" fmla="*/ 6111790 h 10742711"/>
              <a:gd name="connsiteX31" fmla="*/ 1090373 w 4906679"/>
              <a:gd name="connsiteY31" fmla="*/ 6037304 h 10742711"/>
              <a:gd name="connsiteX32" fmla="*/ 4361492 w 4906679"/>
              <a:gd name="connsiteY32" fmla="*/ 5729645 h 10742711"/>
              <a:gd name="connsiteX33" fmla="*/ 4223761 w 4906679"/>
              <a:gd name="connsiteY33" fmla="*/ 5804131 h 10742711"/>
              <a:gd name="connsiteX34" fmla="*/ 4223761 w 4906679"/>
              <a:gd name="connsiteY34" fmla="*/ 5881855 h 10742711"/>
              <a:gd name="connsiteX35" fmla="*/ 4223761 w 4906679"/>
              <a:gd name="connsiteY35" fmla="*/ 5804131 h 10742711"/>
              <a:gd name="connsiteX36" fmla="*/ 4361492 w 4906679"/>
              <a:gd name="connsiteY36" fmla="*/ 5729645 h 10742711"/>
              <a:gd name="connsiteX37" fmla="*/ 4091769 w 4906679"/>
              <a:gd name="connsiteY37" fmla="*/ 5496473 h 10742711"/>
              <a:gd name="connsiteX38" fmla="*/ 4223761 w 4906679"/>
              <a:gd name="connsiteY38" fmla="*/ 5574197 h 10742711"/>
              <a:gd name="connsiteX39" fmla="*/ 4091769 w 4906679"/>
              <a:gd name="connsiteY39" fmla="*/ 5496473 h 10742711"/>
              <a:gd name="connsiteX40" fmla="*/ 3133388 w 4906679"/>
              <a:gd name="connsiteY40" fmla="*/ 5266538 h 10742711"/>
              <a:gd name="connsiteX41" fmla="*/ 3271119 w 4906679"/>
              <a:gd name="connsiteY41" fmla="*/ 5344263 h 10742711"/>
              <a:gd name="connsiteX42" fmla="*/ 3133388 w 4906679"/>
              <a:gd name="connsiteY42" fmla="*/ 5266538 h 10742711"/>
              <a:gd name="connsiteX43" fmla="*/ 4636955 w 4906679"/>
              <a:gd name="connsiteY43" fmla="*/ 4343563 h 10742711"/>
              <a:gd name="connsiteX44" fmla="*/ 4768948 w 4906679"/>
              <a:gd name="connsiteY44" fmla="*/ 4421287 h 10742711"/>
              <a:gd name="connsiteX45" fmla="*/ 4636955 w 4906679"/>
              <a:gd name="connsiteY45" fmla="*/ 4343563 h 10742711"/>
              <a:gd name="connsiteX46" fmla="*/ 4636955 w 4906679"/>
              <a:gd name="connsiteY46" fmla="*/ 4265838 h 10742711"/>
              <a:gd name="connsiteX47" fmla="*/ 4768948 w 4906679"/>
              <a:gd name="connsiteY47" fmla="*/ 4343563 h 10742711"/>
              <a:gd name="connsiteX48" fmla="*/ 4636955 w 4906679"/>
              <a:gd name="connsiteY48" fmla="*/ 4265838 h 10742711"/>
              <a:gd name="connsiteX49" fmla="*/ 3408851 w 4906679"/>
              <a:gd name="connsiteY49" fmla="*/ 3958180 h 10742711"/>
              <a:gd name="connsiteX50" fmla="*/ 3448395 w 4906679"/>
              <a:gd name="connsiteY50" fmla="*/ 4002810 h 10742711"/>
              <a:gd name="connsiteX51" fmla="*/ 3459951 w 4906679"/>
              <a:gd name="connsiteY51" fmla="*/ 4015853 h 10742711"/>
              <a:gd name="connsiteX52" fmla="*/ 3460500 w 4906679"/>
              <a:gd name="connsiteY52" fmla="*/ 4016473 h 10742711"/>
              <a:gd name="connsiteX53" fmla="*/ 3466956 w 4906679"/>
              <a:gd name="connsiteY53" fmla="*/ 4023759 h 10742711"/>
              <a:gd name="connsiteX54" fmla="*/ 3459951 w 4906679"/>
              <a:gd name="connsiteY54" fmla="*/ 4015853 h 10742711"/>
              <a:gd name="connsiteX55" fmla="*/ 3428219 w 4906679"/>
              <a:gd name="connsiteY55" fmla="*/ 3980039 h 10742711"/>
              <a:gd name="connsiteX56" fmla="*/ 3408851 w 4906679"/>
              <a:gd name="connsiteY56" fmla="*/ 3958180 h 10742711"/>
              <a:gd name="connsiteX57" fmla="*/ 3428219 w 4906679"/>
              <a:gd name="connsiteY57" fmla="*/ 3542588 h 10742711"/>
              <a:gd name="connsiteX58" fmla="*/ 3408851 w 4906679"/>
              <a:gd name="connsiteY58" fmla="*/ 3572797 h 10742711"/>
              <a:gd name="connsiteX59" fmla="*/ 3408851 w 4906679"/>
              <a:gd name="connsiteY59" fmla="*/ 3650521 h 10742711"/>
              <a:gd name="connsiteX60" fmla="*/ 3428219 w 4906679"/>
              <a:gd name="connsiteY60" fmla="*/ 3542588 h 10742711"/>
              <a:gd name="connsiteX61" fmla="*/ 2863664 w 4906679"/>
              <a:gd name="connsiteY61" fmla="*/ 3498311 h 10742711"/>
              <a:gd name="connsiteX62" fmla="*/ 2863664 w 4906679"/>
              <a:gd name="connsiteY62" fmla="*/ 3572797 h 10742711"/>
              <a:gd name="connsiteX63" fmla="*/ 2863664 w 4906679"/>
              <a:gd name="connsiteY63" fmla="*/ 3498311 h 10742711"/>
              <a:gd name="connsiteX64" fmla="*/ 952641 w 4906679"/>
              <a:gd name="connsiteY64" fmla="*/ 3498311 h 10742711"/>
              <a:gd name="connsiteX65" fmla="*/ 1090373 w 4906679"/>
              <a:gd name="connsiteY65" fmla="*/ 3572797 h 10742711"/>
              <a:gd name="connsiteX66" fmla="*/ 952641 w 4906679"/>
              <a:gd name="connsiteY66" fmla="*/ 3498311 h 10742711"/>
              <a:gd name="connsiteX67" fmla="*/ 3408851 w 4906679"/>
              <a:gd name="connsiteY67" fmla="*/ 3265139 h 10742711"/>
              <a:gd name="connsiteX68" fmla="*/ 3408851 w 4906679"/>
              <a:gd name="connsiteY68" fmla="*/ 3342863 h 10742711"/>
              <a:gd name="connsiteX69" fmla="*/ 3408851 w 4906679"/>
              <a:gd name="connsiteY69" fmla="*/ 3342863 h 10742711"/>
              <a:gd name="connsiteX70" fmla="*/ 3408851 w 4906679"/>
              <a:gd name="connsiteY70" fmla="*/ 3265139 h 10742711"/>
              <a:gd name="connsiteX71" fmla="*/ 3133388 w 4906679"/>
              <a:gd name="connsiteY71" fmla="*/ 3265139 h 10742711"/>
              <a:gd name="connsiteX72" fmla="*/ 3133388 w 4906679"/>
              <a:gd name="connsiteY72" fmla="*/ 3342863 h 10742711"/>
              <a:gd name="connsiteX73" fmla="*/ 3133388 w 4906679"/>
              <a:gd name="connsiteY73" fmla="*/ 3265139 h 10742711"/>
              <a:gd name="connsiteX74" fmla="*/ 4499224 w 4906679"/>
              <a:gd name="connsiteY74" fmla="*/ 3035204 h 10742711"/>
              <a:gd name="connsiteX75" fmla="*/ 4499224 w 4906679"/>
              <a:gd name="connsiteY75" fmla="*/ 3112929 h 10742711"/>
              <a:gd name="connsiteX76" fmla="*/ 2456209 w 4906679"/>
              <a:gd name="connsiteY76" fmla="*/ 2957480 h 10742711"/>
              <a:gd name="connsiteX77" fmla="*/ 2456209 w 4906679"/>
              <a:gd name="connsiteY77" fmla="*/ 3035204 h 10742711"/>
              <a:gd name="connsiteX78" fmla="*/ 2456209 w 4906679"/>
              <a:gd name="connsiteY78" fmla="*/ 2957480 h 10742711"/>
              <a:gd name="connsiteX79" fmla="*/ 2609722 w 4906679"/>
              <a:gd name="connsiteY79" fmla="*/ 2926056 h 10742711"/>
              <a:gd name="connsiteX80" fmla="*/ 2588201 w 4906679"/>
              <a:gd name="connsiteY80" fmla="*/ 2957480 h 10742711"/>
              <a:gd name="connsiteX81" fmla="*/ 2725933 w 4906679"/>
              <a:gd name="connsiteY81" fmla="*/ 2957480 h 10742711"/>
              <a:gd name="connsiteX82" fmla="*/ 2609722 w 4906679"/>
              <a:gd name="connsiteY82" fmla="*/ 2926056 h 10742711"/>
              <a:gd name="connsiteX83" fmla="*/ 4499224 w 4906679"/>
              <a:gd name="connsiteY83" fmla="*/ 2805270 h 10742711"/>
              <a:gd name="connsiteX84" fmla="*/ 4499224 w 4906679"/>
              <a:gd name="connsiteY84" fmla="*/ 2957480 h 10742711"/>
              <a:gd name="connsiteX85" fmla="*/ 4636955 w 4906679"/>
              <a:gd name="connsiteY85" fmla="*/ 2805270 h 10742711"/>
              <a:gd name="connsiteX86" fmla="*/ 4499224 w 4906679"/>
              <a:gd name="connsiteY86" fmla="*/ 2805270 h 10742711"/>
              <a:gd name="connsiteX87" fmla="*/ 4499224 w 4906679"/>
              <a:gd name="connsiteY87" fmla="*/ 2575336 h 10742711"/>
              <a:gd name="connsiteX88" fmla="*/ 4636955 w 4906679"/>
              <a:gd name="connsiteY88" fmla="*/ 2649821 h 10742711"/>
              <a:gd name="connsiteX89" fmla="*/ 4499224 w 4906679"/>
              <a:gd name="connsiteY89" fmla="*/ 2189953 h 10742711"/>
              <a:gd name="connsiteX90" fmla="*/ 4636955 w 4906679"/>
              <a:gd name="connsiteY90" fmla="*/ 2267677 h 10742711"/>
              <a:gd name="connsiteX91" fmla="*/ 4499224 w 4906679"/>
              <a:gd name="connsiteY91" fmla="*/ 2189953 h 10742711"/>
              <a:gd name="connsiteX92" fmla="*/ 4499224 w 4906679"/>
              <a:gd name="connsiteY92" fmla="*/ 2112228 h 10742711"/>
              <a:gd name="connsiteX93" fmla="*/ 4636955 w 4906679"/>
              <a:gd name="connsiteY93" fmla="*/ 2189953 h 10742711"/>
              <a:gd name="connsiteX94" fmla="*/ 4499224 w 4906679"/>
              <a:gd name="connsiteY94" fmla="*/ 2112228 h 10742711"/>
              <a:gd name="connsiteX95" fmla="*/ 4520744 w 4906679"/>
              <a:gd name="connsiteY95" fmla="*/ 2003080 h 10742711"/>
              <a:gd name="connsiteX96" fmla="*/ 4499224 w 4906679"/>
              <a:gd name="connsiteY96" fmla="*/ 2034504 h 10742711"/>
              <a:gd name="connsiteX97" fmla="*/ 4636955 w 4906679"/>
              <a:gd name="connsiteY97" fmla="*/ 2034504 h 10742711"/>
              <a:gd name="connsiteX98" fmla="*/ 4520744 w 4906679"/>
              <a:gd name="connsiteY98" fmla="*/ 2003080 h 10742711"/>
              <a:gd name="connsiteX99" fmla="*/ 4499224 w 4906679"/>
              <a:gd name="connsiteY99" fmla="*/ 1804570 h 10742711"/>
              <a:gd name="connsiteX100" fmla="*/ 4578850 w 4906679"/>
              <a:gd name="connsiteY100" fmla="*/ 1817929 h 10742711"/>
              <a:gd name="connsiteX101" fmla="*/ 4583902 w 4906679"/>
              <a:gd name="connsiteY101" fmla="*/ 1821093 h 10742711"/>
              <a:gd name="connsiteX102" fmla="*/ 4576698 w 4906679"/>
              <a:gd name="connsiteY102" fmla="*/ 1825215 h 10742711"/>
              <a:gd name="connsiteX103" fmla="*/ 4499224 w 4906679"/>
              <a:gd name="connsiteY103" fmla="*/ 1804570 h 10742711"/>
              <a:gd name="connsiteX104" fmla="*/ 4499224 w 4906679"/>
              <a:gd name="connsiteY104" fmla="*/ 1726846 h 10742711"/>
              <a:gd name="connsiteX105" fmla="*/ 4499224 w 4906679"/>
              <a:gd name="connsiteY105" fmla="*/ 1804570 h 10742711"/>
              <a:gd name="connsiteX106" fmla="*/ 4636955 w 4906679"/>
              <a:gd name="connsiteY106" fmla="*/ 1960018 h 10742711"/>
              <a:gd name="connsiteX107" fmla="*/ 4603329 w 4906679"/>
              <a:gd name="connsiteY107" fmla="*/ 1833261 h 10742711"/>
              <a:gd name="connsiteX108" fmla="*/ 4583902 w 4906679"/>
              <a:gd name="connsiteY108" fmla="*/ 1821093 h 10742711"/>
              <a:gd name="connsiteX109" fmla="*/ 4596066 w 4906679"/>
              <a:gd name="connsiteY109" fmla="*/ 1814134 h 10742711"/>
              <a:gd name="connsiteX110" fmla="*/ 4499224 w 4906679"/>
              <a:gd name="connsiteY110" fmla="*/ 1726846 h 10742711"/>
              <a:gd name="connsiteX111" fmla="*/ 4499224 w 4906679"/>
              <a:gd name="connsiteY111" fmla="*/ 1652360 h 10742711"/>
              <a:gd name="connsiteX112" fmla="*/ 4636955 w 4906679"/>
              <a:gd name="connsiteY112" fmla="*/ 1726846 h 10742711"/>
              <a:gd name="connsiteX113" fmla="*/ 4499224 w 4906679"/>
              <a:gd name="connsiteY113" fmla="*/ 1652360 h 10742711"/>
              <a:gd name="connsiteX114" fmla="*/ 4499224 w 4906679"/>
              <a:gd name="connsiteY114" fmla="*/ 1571397 h 10742711"/>
              <a:gd name="connsiteX115" fmla="*/ 4636955 w 4906679"/>
              <a:gd name="connsiteY115" fmla="*/ 1652360 h 10742711"/>
              <a:gd name="connsiteX116" fmla="*/ 4499224 w 4906679"/>
              <a:gd name="connsiteY116" fmla="*/ 1571397 h 10742711"/>
              <a:gd name="connsiteX117" fmla="*/ 2661551 w 4906679"/>
              <a:gd name="connsiteY117" fmla="*/ 1681 h 10742711"/>
              <a:gd name="connsiteX118" fmla="*/ 3408851 w 4906679"/>
              <a:gd name="connsiteY118" fmla="*/ 33104 h 10742711"/>
              <a:gd name="connsiteX119" fmla="*/ 3546582 w 4906679"/>
              <a:gd name="connsiteY119" fmla="*/ 188553 h 10742711"/>
              <a:gd name="connsiteX120" fmla="*/ 3954037 w 4906679"/>
              <a:gd name="connsiteY120" fmla="*/ 266277 h 10742711"/>
              <a:gd name="connsiteX121" fmla="*/ 4499224 w 4906679"/>
              <a:gd name="connsiteY121" fmla="*/ 803870 h 10742711"/>
              <a:gd name="connsiteX122" fmla="*/ 4499224 w 4906679"/>
              <a:gd name="connsiteY122" fmla="*/ 1189253 h 10742711"/>
              <a:gd name="connsiteX123" fmla="*/ 4499224 w 4906679"/>
              <a:gd name="connsiteY123" fmla="*/ 1496911 h 10742711"/>
              <a:gd name="connsiteX124" fmla="*/ 4499224 w 4906679"/>
              <a:gd name="connsiteY124" fmla="*/ 1189253 h 10742711"/>
              <a:gd name="connsiteX125" fmla="*/ 4636955 w 4906679"/>
              <a:gd name="connsiteY125" fmla="*/ 1111528 h 10742711"/>
              <a:gd name="connsiteX126" fmla="*/ 4499224 w 4906679"/>
              <a:gd name="connsiteY126" fmla="*/ 1037043 h 10742711"/>
              <a:gd name="connsiteX127" fmla="*/ 4636955 w 4906679"/>
              <a:gd name="connsiteY127" fmla="*/ 1037043 h 10742711"/>
              <a:gd name="connsiteX128" fmla="*/ 4636955 w 4906679"/>
              <a:gd name="connsiteY128" fmla="*/ 956080 h 10742711"/>
              <a:gd name="connsiteX129" fmla="*/ 4768948 w 4906679"/>
              <a:gd name="connsiteY129" fmla="*/ 956080 h 10742711"/>
              <a:gd name="connsiteX130" fmla="*/ 4906679 w 4906679"/>
              <a:gd name="connsiteY130" fmla="*/ 1419187 h 10742711"/>
              <a:gd name="connsiteX131" fmla="*/ 4768948 w 4906679"/>
              <a:gd name="connsiteY131" fmla="*/ 2575336 h 10742711"/>
              <a:gd name="connsiteX132" fmla="*/ 4906679 w 4906679"/>
              <a:gd name="connsiteY132" fmla="*/ 2649821 h 10742711"/>
              <a:gd name="connsiteX133" fmla="*/ 4768948 w 4906679"/>
              <a:gd name="connsiteY133" fmla="*/ 2727546 h 10742711"/>
              <a:gd name="connsiteX134" fmla="*/ 4906679 w 4906679"/>
              <a:gd name="connsiteY134" fmla="*/ 2727546 h 10742711"/>
              <a:gd name="connsiteX135" fmla="*/ 4768948 w 4906679"/>
              <a:gd name="connsiteY135" fmla="*/ 2805270 h 10742711"/>
              <a:gd name="connsiteX136" fmla="*/ 4636955 w 4906679"/>
              <a:gd name="connsiteY136" fmla="*/ 2727546 h 10742711"/>
              <a:gd name="connsiteX137" fmla="*/ 4768948 w 4906679"/>
              <a:gd name="connsiteY137" fmla="*/ 2805270 h 10742711"/>
              <a:gd name="connsiteX138" fmla="*/ 4768948 w 4906679"/>
              <a:gd name="connsiteY138" fmla="*/ 2957480 h 10742711"/>
              <a:gd name="connsiteX139" fmla="*/ 4768948 w 4906679"/>
              <a:gd name="connsiteY139" fmla="*/ 2990270 h 10742711"/>
              <a:gd name="connsiteX140" fmla="*/ 4768948 w 4906679"/>
              <a:gd name="connsiteY140" fmla="*/ 3257042 h 10742711"/>
              <a:gd name="connsiteX141" fmla="*/ 4768948 w 4906679"/>
              <a:gd name="connsiteY141" fmla="*/ 3650521 h 10742711"/>
              <a:gd name="connsiteX142" fmla="*/ 4768948 w 4906679"/>
              <a:gd name="connsiteY142" fmla="*/ 3728246 h 10742711"/>
              <a:gd name="connsiteX143" fmla="*/ 4768948 w 4906679"/>
              <a:gd name="connsiteY143" fmla="*/ 3805970 h 10742711"/>
              <a:gd name="connsiteX144" fmla="*/ 4768948 w 4906679"/>
              <a:gd name="connsiteY144" fmla="*/ 3958180 h 10742711"/>
              <a:gd name="connsiteX145" fmla="*/ 4768948 w 4906679"/>
              <a:gd name="connsiteY145" fmla="*/ 4113628 h 10742711"/>
              <a:gd name="connsiteX146" fmla="*/ 4636955 w 4906679"/>
              <a:gd name="connsiteY146" fmla="*/ 4188114 h 10742711"/>
              <a:gd name="connsiteX147" fmla="*/ 4768948 w 4906679"/>
              <a:gd name="connsiteY147" fmla="*/ 4265838 h 10742711"/>
              <a:gd name="connsiteX148" fmla="*/ 4636955 w 4906679"/>
              <a:gd name="connsiteY148" fmla="*/ 4803431 h 10742711"/>
              <a:gd name="connsiteX149" fmla="*/ 4636955 w 4906679"/>
              <a:gd name="connsiteY149" fmla="*/ 6267238 h 10742711"/>
              <a:gd name="connsiteX150" fmla="*/ 4499224 w 4906679"/>
              <a:gd name="connsiteY150" fmla="*/ 6727107 h 10742711"/>
              <a:gd name="connsiteX151" fmla="*/ 4361492 w 4906679"/>
              <a:gd name="connsiteY151" fmla="*/ 6804831 h 10742711"/>
              <a:gd name="connsiteX152" fmla="*/ 4499224 w 4906679"/>
              <a:gd name="connsiteY152" fmla="*/ 6882555 h 10742711"/>
              <a:gd name="connsiteX153" fmla="*/ 4361492 w 4906679"/>
              <a:gd name="connsiteY153" fmla="*/ 7267938 h 10742711"/>
              <a:gd name="connsiteX154" fmla="*/ 4361492 w 4906679"/>
              <a:gd name="connsiteY154" fmla="*/ 9036165 h 10742711"/>
              <a:gd name="connsiteX155" fmla="*/ 4223761 w 4906679"/>
              <a:gd name="connsiteY155" fmla="*/ 8498572 h 10742711"/>
              <a:gd name="connsiteX156" fmla="*/ 4223761 w 4906679"/>
              <a:gd name="connsiteY156" fmla="*/ 8420848 h 10742711"/>
              <a:gd name="connsiteX157" fmla="*/ 4223761 w 4906679"/>
              <a:gd name="connsiteY157" fmla="*/ 8190914 h 10742711"/>
              <a:gd name="connsiteX158" fmla="*/ 4091769 w 4906679"/>
              <a:gd name="connsiteY158" fmla="*/ 7883255 h 10742711"/>
              <a:gd name="connsiteX159" fmla="*/ 4091769 w 4906679"/>
              <a:gd name="connsiteY159" fmla="*/ 7805531 h 10742711"/>
              <a:gd name="connsiteX160" fmla="*/ 4091769 w 4906679"/>
              <a:gd name="connsiteY160" fmla="*/ 7342424 h 10742711"/>
              <a:gd name="connsiteX161" fmla="*/ 3954037 w 4906679"/>
              <a:gd name="connsiteY161" fmla="*/ 7497872 h 10742711"/>
              <a:gd name="connsiteX162" fmla="*/ 3816306 w 4906679"/>
              <a:gd name="connsiteY162" fmla="*/ 7650082 h 10742711"/>
              <a:gd name="connsiteX163" fmla="*/ 3816306 w 4906679"/>
              <a:gd name="connsiteY163" fmla="*/ 7575597 h 10742711"/>
              <a:gd name="connsiteX164" fmla="*/ 3678575 w 4906679"/>
              <a:gd name="connsiteY164" fmla="*/ 7420148 h 10742711"/>
              <a:gd name="connsiteX165" fmla="*/ 3816306 w 4906679"/>
              <a:gd name="connsiteY165" fmla="*/ 7342424 h 10742711"/>
              <a:gd name="connsiteX166" fmla="*/ 3678575 w 4906679"/>
              <a:gd name="connsiteY166" fmla="*/ 7342424 h 10742711"/>
              <a:gd name="connsiteX167" fmla="*/ 3816306 w 4906679"/>
              <a:gd name="connsiteY167" fmla="*/ 7190214 h 10742711"/>
              <a:gd name="connsiteX168" fmla="*/ 3816306 w 4906679"/>
              <a:gd name="connsiteY168" fmla="*/ 6960280 h 10742711"/>
              <a:gd name="connsiteX169" fmla="*/ 3678575 w 4906679"/>
              <a:gd name="connsiteY169" fmla="*/ 7267938 h 10742711"/>
              <a:gd name="connsiteX170" fmla="*/ 3546582 w 4906679"/>
              <a:gd name="connsiteY170" fmla="*/ 7957741 h 10742711"/>
              <a:gd name="connsiteX171" fmla="*/ 3546582 w 4906679"/>
              <a:gd name="connsiteY171" fmla="*/ 8343124 h 10742711"/>
              <a:gd name="connsiteX172" fmla="*/ 3546582 w 4906679"/>
              <a:gd name="connsiteY172" fmla="*/ 9421548 h 10742711"/>
              <a:gd name="connsiteX173" fmla="*/ 3408851 w 4906679"/>
              <a:gd name="connsiteY173" fmla="*/ 9113889 h 10742711"/>
              <a:gd name="connsiteX174" fmla="*/ 3133388 w 4906679"/>
              <a:gd name="connsiteY174" fmla="*/ 9036165 h 10742711"/>
              <a:gd name="connsiteX175" fmla="*/ 3001395 w 4906679"/>
              <a:gd name="connsiteY175" fmla="*/ 8650782 h 10742711"/>
              <a:gd name="connsiteX176" fmla="*/ 2863664 w 4906679"/>
              <a:gd name="connsiteY176" fmla="*/ 9113889 h 10742711"/>
              <a:gd name="connsiteX177" fmla="*/ 3001395 w 4906679"/>
              <a:gd name="connsiteY177" fmla="*/ 9803692 h 10742711"/>
              <a:gd name="connsiteX178" fmla="*/ 3133388 w 4906679"/>
              <a:gd name="connsiteY178" fmla="*/ 10036865 h 10742711"/>
              <a:gd name="connsiteX179" fmla="*/ 3001395 w 4906679"/>
              <a:gd name="connsiteY179" fmla="*/ 10189075 h 10742711"/>
              <a:gd name="connsiteX180" fmla="*/ 2863664 w 4906679"/>
              <a:gd name="connsiteY180" fmla="*/ 10266799 h 10742711"/>
              <a:gd name="connsiteX181" fmla="*/ 2725933 w 4906679"/>
              <a:gd name="connsiteY181" fmla="*/ 10344524 h 10742711"/>
              <a:gd name="connsiteX182" fmla="*/ 2318477 w 4906679"/>
              <a:gd name="connsiteY182" fmla="*/ 9496034 h 10742711"/>
              <a:gd name="connsiteX183" fmla="*/ 2456209 w 4906679"/>
              <a:gd name="connsiteY183" fmla="*/ 9188375 h 10742711"/>
              <a:gd name="connsiteX184" fmla="*/ 2186485 w 4906679"/>
              <a:gd name="connsiteY184" fmla="*/ 8498572 h 10742711"/>
              <a:gd name="connsiteX185" fmla="*/ 2043015 w 4906679"/>
              <a:gd name="connsiteY185" fmla="*/ 9036165 h 10742711"/>
              <a:gd name="connsiteX186" fmla="*/ 2043015 w 4906679"/>
              <a:gd name="connsiteY186" fmla="*/ 9421548 h 10742711"/>
              <a:gd name="connsiteX187" fmla="*/ 2043015 w 4906679"/>
              <a:gd name="connsiteY187" fmla="*/ 9573758 h 10742711"/>
              <a:gd name="connsiteX188" fmla="*/ 2043015 w 4906679"/>
              <a:gd name="connsiteY188" fmla="*/ 9651482 h 10742711"/>
              <a:gd name="connsiteX189" fmla="*/ 2043015 w 4906679"/>
              <a:gd name="connsiteY189" fmla="*/ 9729207 h 10742711"/>
              <a:gd name="connsiteX190" fmla="*/ 2186485 w 4906679"/>
              <a:gd name="connsiteY190" fmla="*/ 10419009 h 10742711"/>
              <a:gd name="connsiteX191" fmla="*/ 2043015 w 4906679"/>
              <a:gd name="connsiteY191" fmla="*/ 10574458 h 10742711"/>
              <a:gd name="connsiteX192" fmla="*/ 2043015 w 4906679"/>
              <a:gd name="connsiteY192" fmla="*/ 10726668 h 10742711"/>
              <a:gd name="connsiteX193" fmla="*/ 1911022 w 4906679"/>
              <a:gd name="connsiteY193" fmla="*/ 9959141 h 10742711"/>
              <a:gd name="connsiteX194" fmla="*/ 1773291 w 4906679"/>
              <a:gd name="connsiteY194" fmla="*/ 9803692 h 10742711"/>
              <a:gd name="connsiteX195" fmla="*/ 1773291 w 4906679"/>
              <a:gd name="connsiteY195" fmla="*/ 9266099 h 10742711"/>
              <a:gd name="connsiteX196" fmla="*/ 1635559 w 4906679"/>
              <a:gd name="connsiteY196" fmla="*/ 9036165 h 10742711"/>
              <a:gd name="connsiteX197" fmla="*/ 1497828 w 4906679"/>
              <a:gd name="connsiteY197" fmla="*/ 8573058 h 10742711"/>
              <a:gd name="connsiteX198" fmla="*/ 1497828 w 4906679"/>
              <a:gd name="connsiteY198" fmla="*/ 8113189 h 10742711"/>
              <a:gd name="connsiteX199" fmla="*/ 1365836 w 4906679"/>
              <a:gd name="connsiteY199" fmla="*/ 7727807 h 10742711"/>
              <a:gd name="connsiteX200" fmla="*/ 1365836 w 4906679"/>
              <a:gd name="connsiteY200" fmla="*/ 7650082 h 10742711"/>
              <a:gd name="connsiteX201" fmla="*/ 1365836 w 4906679"/>
              <a:gd name="connsiteY201" fmla="*/ 7190214 h 10742711"/>
              <a:gd name="connsiteX202" fmla="*/ 1365836 w 4906679"/>
              <a:gd name="connsiteY202" fmla="*/ 6810397 h 10742711"/>
              <a:gd name="connsiteX203" fmla="*/ 1365836 w 4906679"/>
              <a:gd name="connsiteY203" fmla="*/ 6804831 h 10742711"/>
              <a:gd name="connsiteX204" fmla="*/ 1365836 w 4906679"/>
              <a:gd name="connsiteY204" fmla="*/ 6727107 h 10742711"/>
              <a:gd name="connsiteX205" fmla="*/ 1365836 w 4906679"/>
              <a:gd name="connsiteY205" fmla="*/ 6344963 h 10742711"/>
              <a:gd name="connsiteX206" fmla="*/ 1228104 w 4906679"/>
              <a:gd name="connsiteY206" fmla="*/ 6189514 h 10742711"/>
              <a:gd name="connsiteX207" fmla="*/ 1090373 w 4906679"/>
              <a:gd name="connsiteY207" fmla="*/ 6652621 h 10742711"/>
              <a:gd name="connsiteX208" fmla="*/ 1090373 w 4906679"/>
              <a:gd name="connsiteY208" fmla="*/ 6804831 h 10742711"/>
              <a:gd name="connsiteX209" fmla="*/ 820649 w 4906679"/>
              <a:gd name="connsiteY209" fmla="*/ 5344263 h 10742711"/>
              <a:gd name="connsiteX210" fmla="*/ 682917 w 4906679"/>
              <a:gd name="connsiteY210" fmla="*/ 6652621 h 10742711"/>
              <a:gd name="connsiteX211" fmla="*/ 545186 w 4906679"/>
              <a:gd name="connsiteY211" fmla="*/ 6344963 h 10742711"/>
              <a:gd name="connsiteX212" fmla="*/ 545186 w 4906679"/>
              <a:gd name="connsiteY212" fmla="*/ 6111790 h 10742711"/>
              <a:gd name="connsiteX213" fmla="*/ 545186 w 4906679"/>
              <a:gd name="connsiteY213" fmla="*/ 5804131 h 10742711"/>
              <a:gd name="connsiteX214" fmla="*/ 545186 w 4906679"/>
              <a:gd name="connsiteY214" fmla="*/ 5188814 h 10742711"/>
              <a:gd name="connsiteX215" fmla="*/ 545186 w 4906679"/>
              <a:gd name="connsiteY215" fmla="*/ 4881156 h 10742711"/>
              <a:gd name="connsiteX216" fmla="*/ 407455 w 4906679"/>
              <a:gd name="connsiteY216" fmla="*/ 4803431 h 10742711"/>
              <a:gd name="connsiteX217" fmla="*/ 407455 w 4906679"/>
              <a:gd name="connsiteY217" fmla="*/ 3420587 h 10742711"/>
              <a:gd name="connsiteX218" fmla="*/ 275462 w 4906679"/>
              <a:gd name="connsiteY218" fmla="*/ 3035204 h 10742711"/>
              <a:gd name="connsiteX219" fmla="*/ 137731 w 4906679"/>
              <a:gd name="connsiteY219" fmla="*/ 2727546 h 10742711"/>
              <a:gd name="connsiteX220" fmla="*/ 137731 w 4906679"/>
              <a:gd name="connsiteY220" fmla="*/ 2575336 h 10742711"/>
              <a:gd name="connsiteX221" fmla="*/ 0 w 4906679"/>
              <a:gd name="connsiteY221" fmla="*/ 2189953 h 10742711"/>
              <a:gd name="connsiteX222" fmla="*/ 0 w 4906679"/>
              <a:gd name="connsiteY222" fmla="*/ 1419187 h 10742711"/>
              <a:gd name="connsiteX223" fmla="*/ 137731 w 4906679"/>
              <a:gd name="connsiteY223" fmla="*/ 1037043 h 10742711"/>
              <a:gd name="connsiteX224" fmla="*/ 275462 w 4906679"/>
              <a:gd name="connsiteY224" fmla="*/ 803870 h 10742711"/>
              <a:gd name="connsiteX225" fmla="*/ 545186 w 4906679"/>
              <a:gd name="connsiteY225" fmla="*/ 573936 h 10742711"/>
              <a:gd name="connsiteX226" fmla="*/ 952641 w 4906679"/>
              <a:gd name="connsiteY226" fmla="*/ 188553 h 10742711"/>
              <a:gd name="connsiteX227" fmla="*/ 1635559 w 4906679"/>
              <a:gd name="connsiteY227" fmla="*/ 114067 h 10742711"/>
              <a:gd name="connsiteX228" fmla="*/ 2456209 w 4906679"/>
              <a:gd name="connsiteY228" fmla="*/ 33104 h 10742711"/>
              <a:gd name="connsiteX229" fmla="*/ 2661551 w 4906679"/>
              <a:gd name="connsiteY229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4223761 w 4906679"/>
              <a:gd name="connsiteY27" fmla="*/ 6189514 h 10742711"/>
              <a:gd name="connsiteX28" fmla="*/ 4361492 w 4906679"/>
              <a:gd name="connsiteY28" fmla="*/ 6344963 h 10742711"/>
              <a:gd name="connsiteX29" fmla="*/ 4223761 w 4906679"/>
              <a:gd name="connsiteY29" fmla="*/ 6189514 h 10742711"/>
              <a:gd name="connsiteX30" fmla="*/ 1090373 w 4906679"/>
              <a:gd name="connsiteY30" fmla="*/ 6037304 h 10742711"/>
              <a:gd name="connsiteX31" fmla="*/ 1090373 w 4906679"/>
              <a:gd name="connsiteY31" fmla="*/ 6111790 h 10742711"/>
              <a:gd name="connsiteX32" fmla="*/ 1090373 w 4906679"/>
              <a:gd name="connsiteY32" fmla="*/ 6037304 h 10742711"/>
              <a:gd name="connsiteX33" fmla="*/ 4361492 w 4906679"/>
              <a:gd name="connsiteY33" fmla="*/ 5729645 h 10742711"/>
              <a:gd name="connsiteX34" fmla="*/ 4223761 w 4906679"/>
              <a:gd name="connsiteY34" fmla="*/ 5804131 h 10742711"/>
              <a:gd name="connsiteX35" fmla="*/ 4223761 w 4906679"/>
              <a:gd name="connsiteY35" fmla="*/ 5881855 h 10742711"/>
              <a:gd name="connsiteX36" fmla="*/ 4223761 w 4906679"/>
              <a:gd name="connsiteY36" fmla="*/ 5804131 h 10742711"/>
              <a:gd name="connsiteX37" fmla="*/ 4361492 w 4906679"/>
              <a:gd name="connsiteY37" fmla="*/ 5729645 h 10742711"/>
              <a:gd name="connsiteX38" fmla="*/ 4091769 w 4906679"/>
              <a:gd name="connsiteY38" fmla="*/ 5496473 h 10742711"/>
              <a:gd name="connsiteX39" fmla="*/ 4223761 w 4906679"/>
              <a:gd name="connsiteY39" fmla="*/ 5574197 h 10742711"/>
              <a:gd name="connsiteX40" fmla="*/ 4091769 w 4906679"/>
              <a:gd name="connsiteY40" fmla="*/ 5496473 h 10742711"/>
              <a:gd name="connsiteX41" fmla="*/ 3133388 w 4906679"/>
              <a:gd name="connsiteY41" fmla="*/ 5266538 h 10742711"/>
              <a:gd name="connsiteX42" fmla="*/ 3271119 w 4906679"/>
              <a:gd name="connsiteY42" fmla="*/ 5344263 h 10742711"/>
              <a:gd name="connsiteX43" fmla="*/ 3133388 w 4906679"/>
              <a:gd name="connsiteY43" fmla="*/ 5266538 h 10742711"/>
              <a:gd name="connsiteX44" fmla="*/ 4636955 w 4906679"/>
              <a:gd name="connsiteY44" fmla="*/ 4343563 h 10742711"/>
              <a:gd name="connsiteX45" fmla="*/ 4768948 w 4906679"/>
              <a:gd name="connsiteY45" fmla="*/ 4421287 h 10742711"/>
              <a:gd name="connsiteX46" fmla="*/ 4636955 w 4906679"/>
              <a:gd name="connsiteY46" fmla="*/ 4343563 h 10742711"/>
              <a:gd name="connsiteX47" fmla="*/ 4636955 w 4906679"/>
              <a:gd name="connsiteY47" fmla="*/ 4265838 h 10742711"/>
              <a:gd name="connsiteX48" fmla="*/ 4768948 w 4906679"/>
              <a:gd name="connsiteY48" fmla="*/ 4343563 h 10742711"/>
              <a:gd name="connsiteX49" fmla="*/ 4636955 w 4906679"/>
              <a:gd name="connsiteY49" fmla="*/ 4265838 h 10742711"/>
              <a:gd name="connsiteX50" fmla="*/ 3408851 w 4906679"/>
              <a:gd name="connsiteY50" fmla="*/ 3958180 h 10742711"/>
              <a:gd name="connsiteX51" fmla="*/ 3448395 w 4906679"/>
              <a:gd name="connsiteY51" fmla="*/ 4002810 h 10742711"/>
              <a:gd name="connsiteX52" fmla="*/ 3459951 w 4906679"/>
              <a:gd name="connsiteY52" fmla="*/ 4015853 h 10742711"/>
              <a:gd name="connsiteX53" fmla="*/ 3460500 w 4906679"/>
              <a:gd name="connsiteY53" fmla="*/ 4016473 h 10742711"/>
              <a:gd name="connsiteX54" fmla="*/ 3466956 w 4906679"/>
              <a:gd name="connsiteY54" fmla="*/ 4023759 h 10742711"/>
              <a:gd name="connsiteX55" fmla="*/ 3459951 w 4906679"/>
              <a:gd name="connsiteY55" fmla="*/ 4015853 h 10742711"/>
              <a:gd name="connsiteX56" fmla="*/ 3428219 w 4906679"/>
              <a:gd name="connsiteY56" fmla="*/ 3980039 h 10742711"/>
              <a:gd name="connsiteX57" fmla="*/ 3408851 w 4906679"/>
              <a:gd name="connsiteY57" fmla="*/ 3958180 h 10742711"/>
              <a:gd name="connsiteX58" fmla="*/ 3428219 w 4906679"/>
              <a:gd name="connsiteY58" fmla="*/ 3542588 h 10742711"/>
              <a:gd name="connsiteX59" fmla="*/ 3408851 w 4906679"/>
              <a:gd name="connsiteY59" fmla="*/ 3572797 h 10742711"/>
              <a:gd name="connsiteX60" fmla="*/ 3408851 w 4906679"/>
              <a:gd name="connsiteY60" fmla="*/ 3650521 h 10742711"/>
              <a:gd name="connsiteX61" fmla="*/ 3428219 w 4906679"/>
              <a:gd name="connsiteY61" fmla="*/ 3542588 h 10742711"/>
              <a:gd name="connsiteX62" fmla="*/ 2863664 w 4906679"/>
              <a:gd name="connsiteY62" fmla="*/ 3498311 h 10742711"/>
              <a:gd name="connsiteX63" fmla="*/ 2863664 w 4906679"/>
              <a:gd name="connsiteY63" fmla="*/ 3572797 h 10742711"/>
              <a:gd name="connsiteX64" fmla="*/ 2863664 w 4906679"/>
              <a:gd name="connsiteY64" fmla="*/ 3498311 h 10742711"/>
              <a:gd name="connsiteX65" fmla="*/ 952641 w 4906679"/>
              <a:gd name="connsiteY65" fmla="*/ 3498311 h 10742711"/>
              <a:gd name="connsiteX66" fmla="*/ 1436362 w 4906679"/>
              <a:gd name="connsiteY66" fmla="*/ 4009402 h 10742711"/>
              <a:gd name="connsiteX67" fmla="*/ 952641 w 4906679"/>
              <a:gd name="connsiteY67" fmla="*/ 3498311 h 10742711"/>
              <a:gd name="connsiteX68" fmla="*/ 3408851 w 4906679"/>
              <a:gd name="connsiteY68" fmla="*/ 3265139 h 10742711"/>
              <a:gd name="connsiteX69" fmla="*/ 3408851 w 4906679"/>
              <a:gd name="connsiteY69" fmla="*/ 3342863 h 10742711"/>
              <a:gd name="connsiteX70" fmla="*/ 3408851 w 4906679"/>
              <a:gd name="connsiteY70" fmla="*/ 3342863 h 10742711"/>
              <a:gd name="connsiteX71" fmla="*/ 3408851 w 4906679"/>
              <a:gd name="connsiteY71" fmla="*/ 3265139 h 10742711"/>
              <a:gd name="connsiteX72" fmla="*/ 3133388 w 4906679"/>
              <a:gd name="connsiteY72" fmla="*/ 3265139 h 10742711"/>
              <a:gd name="connsiteX73" fmla="*/ 3133388 w 4906679"/>
              <a:gd name="connsiteY73" fmla="*/ 3342863 h 10742711"/>
              <a:gd name="connsiteX74" fmla="*/ 3133388 w 4906679"/>
              <a:gd name="connsiteY74" fmla="*/ 3265139 h 10742711"/>
              <a:gd name="connsiteX75" fmla="*/ 4499224 w 4906679"/>
              <a:gd name="connsiteY75" fmla="*/ 3035204 h 10742711"/>
              <a:gd name="connsiteX76" fmla="*/ 4499224 w 4906679"/>
              <a:gd name="connsiteY76" fmla="*/ 3112929 h 10742711"/>
              <a:gd name="connsiteX77" fmla="*/ 4499224 w 4906679"/>
              <a:gd name="connsiteY77" fmla="*/ 3035204 h 10742711"/>
              <a:gd name="connsiteX78" fmla="*/ 2456209 w 4906679"/>
              <a:gd name="connsiteY78" fmla="*/ 2957480 h 10742711"/>
              <a:gd name="connsiteX79" fmla="*/ 2456209 w 4906679"/>
              <a:gd name="connsiteY79" fmla="*/ 3035204 h 10742711"/>
              <a:gd name="connsiteX80" fmla="*/ 2456209 w 4906679"/>
              <a:gd name="connsiteY80" fmla="*/ 2957480 h 10742711"/>
              <a:gd name="connsiteX81" fmla="*/ 2609722 w 4906679"/>
              <a:gd name="connsiteY81" fmla="*/ 2926056 h 10742711"/>
              <a:gd name="connsiteX82" fmla="*/ 2588201 w 4906679"/>
              <a:gd name="connsiteY82" fmla="*/ 2957480 h 10742711"/>
              <a:gd name="connsiteX83" fmla="*/ 2725933 w 4906679"/>
              <a:gd name="connsiteY83" fmla="*/ 2957480 h 10742711"/>
              <a:gd name="connsiteX84" fmla="*/ 2609722 w 4906679"/>
              <a:gd name="connsiteY84" fmla="*/ 2926056 h 10742711"/>
              <a:gd name="connsiteX85" fmla="*/ 4499224 w 4906679"/>
              <a:gd name="connsiteY85" fmla="*/ 2805270 h 10742711"/>
              <a:gd name="connsiteX86" fmla="*/ 4499224 w 4906679"/>
              <a:gd name="connsiteY86" fmla="*/ 2957480 h 10742711"/>
              <a:gd name="connsiteX87" fmla="*/ 4636955 w 4906679"/>
              <a:gd name="connsiteY87" fmla="*/ 2805270 h 10742711"/>
              <a:gd name="connsiteX88" fmla="*/ 4499224 w 4906679"/>
              <a:gd name="connsiteY88" fmla="*/ 2805270 h 10742711"/>
              <a:gd name="connsiteX89" fmla="*/ 4499224 w 4906679"/>
              <a:gd name="connsiteY89" fmla="*/ 2575336 h 10742711"/>
              <a:gd name="connsiteX90" fmla="*/ 4636955 w 4906679"/>
              <a:gd name="connsiteY90" fmla="*/ 2649821 h 10742711"/>
              <a:gd name="connsiteX91" fmla="*/ 4499224 w 4906679"/>
              <a:gd name="connsiteY91" fmla="*/ 2575336 h 10742711"/>
              <a:gd name="connsiteX92" fmla="*/ 4499224 w 4906679"/>
              <a:gd name="connsiteY92" fmla="*/ 2189953 h 10742711"/>
              <a:gd name="connsiteX93" fmla="*/ 4636955 w 4906679"/>
              <a:gd name="connsiteY93" fmla="*/ 2267677 h 10742711"/>
              <a:gd name="connsiteX94" fmla="*/ 4499224 w 4906679"/>
              <a:gd name="connsiteY94" fmla="*/ 2189953 h 10742711"/>
              <a:gd name="connsiteX95" fmla="*/ 4499224 w 4906679"/>
              <a:gd name="connsiteY95" fmla="*/ 2112228 h 10742711"/>
              <a:gd name="connsiteX96" fmla="*/ 4636955 w 4906679"/>
              <a:gd name="connsiteY96" fmla="*/ 2189953 h 10742711"/>
              <a:gd name="connsiteX97" fmla="*/ 4499224 w 4906679"/>
              <a:gd name="connsiteY97" fmla="*/ 2112228 h 10742711"/>
              <a:gd name="connsiteX98" fmla="*/ 4520744 w 4906679"/>
              <a:gd name="connsiteY98" fmla="*/ 2003080 h 10742711"/>
              <a:gd name="connsiteX99" fmla="*/ 4499224 w 4906679"/>
              <a:gd name="connsiteY99" fmla="*/ 2034504 h 10742711"/>
              <a:gd name="connsiteX100" fmla="*/ 4636955 w 4906679"/>
              <a:gd name="connsiteY100" fmla="*/ 2034504 h 10742711"/>
              <a:gd name="connsiteX101" fmla="*/ 4520744 w 4906679"/>
              <a:gd name="connsiteY101" fmla="*/ 2003080 h 10742711"/>
              <a:gd name="connsiteX102" fmla="*/ 4499224 w 4906679"/>
              <a:gd name="connsiteY102" fmla="*/ 1804570 h 10742711"/>
              <a:gd name="connsiteX103" fmla="*/ 4578850 w 4906679"/>
              <a:gd name="connsiteY103" fmla="*/ 1817929 h 10742711"/>
              <a:gd name="connsiteX104" fmla="*/ 4583902 w 4906679"/>
              <a:gd name="connsiteY104" fmla="*/ 1821093 h 10742711"/>
              <a:gd name="connsiteX105" fmla="*/ 4576698 w 4906679"/>
              <a:gd name="connsiteY105" fmla="*/ 1825215 h 10742711"/>
              <a:gd name="connsiteX106" fmla="*/ 4499224 w 4906679"/>
              <a:gd name="connsiteY106" fmla="*/ 1804570 h 10742711"/>
              <a:gd name="connsiteX107" fmla="*/ 4499224 w 4906679"/>
              <a:gd name="connsiteY107" fmla="*/ 1726846 h 10742711"/>
              <a:gd name="connsiteX108" fmla="*/ 4499224 w 4906679"/>
              <a:gd name="connsiteY108" fmla="*/ 1804570 h 10742711"/>
              <a:gd name="connsiteX109" fmla="*/ 4636955 w 4906679"/>
              <a:gd name="connsiteY109" fmla="*/ 1960018 h 10742711"/>
              <a:gd name="connsiteX110" fmla="*/ 4603329 w 4906679"/>
              <a:gd name="connsiteY110" fmla="*/ 1833261 h 10742711"/>
              <a:gd name="connsiteX111" fmla="*/ 4583902 w 4906679"/>
              <a:gd name="connsiteY111" fmla="*/ 1821093 h 10742711"/>
              <a:gd name="connsiteX112" fmla="*/ 4596066 w 4906679"/>
              <a:gd name="connsiteY112" fmla="*/ 1814134 h 10742711"/>
              <a:gd name="connsiteX113" fmla="*/ 4499224 w 4906679"/>
              <a:gd name="connsiteY113" fmla="*/ 1726846 h 10742711"/>
              <a:gd name="connsiteX114" fmla="*/ 4499224 w 4906679"/>
              <a:gd name="connsiteY114" fmla="*/ 1652360 h 10742711"/>
              <a:gd name="connsiteX115" fmla="*/ 4636955 w 4906679"/>
              <a:gd name="connsiteY115" fmla="*/ 1726846 h 10742711"/>
              <a:gd name="connsiteX116" fmla="*/ 4499224 w 4906679"/>
              <a:gd name="connsiteY116" fmla="*/ 1652360 h 10742711"/>
              <a:gd name="connsiteX117" fmla="*/ 4499224 w 4906679"/>
              <a:gd name="connsiteY117" fmla="*/ 1571397 h 10742711"/>
              <a:gd name="connsiteX118" fmla="*/ 4636955 w 4906679"/>
              <a:gd name="connsiteY118" fmla="*/ 1652360 h 10742711"/>
              <a:gd name="connsiteX119" fmla="*/ 4499224 w 4906679"/>
              <a:gd name="connsiteY119" fmla="*/ 1571397 h 10742711"/>
              <a:gd name="connsiteX120" fmla="*/ 2661551 w 4906679"/>
              <a:gd name="connsiteY120" fmla="*/ 1681 h 10742711"/>
              <a:gd name="connsiteX121" fmla="*/ 3408851 w 4906679"/>
              <a:gd name="connsiteY121" fmla="*/ 33104 h 10742711"/>
              <a:gd name="connsiteX122" fmla="*/ 3546582 w 4906679"/>
              <a:gd name="connsiteY122" fmla="*/ 188553 h 10742711"/>
              <a:gd name="connsiteX123" fmla="*/ 3954037 w 4906679"/>
              <a:gd name="connsiteY123" fmla="*/ 266277 h 10742711"/>
              <a:gd name="connsiteX124" fmla="*/ 4499224 w 4906679"/>
              <a:gd name="connsiteY124" fmla="*/ 803870 h 10742711"/>
              <a:gd name="connsiteX125" fmla="*/ 4499224 w 4906679"/>
              <a:gd name="connsiteY125" fmla="*/ 1189253 h 10742711"/>
              <a:gd name="connsiteX126" fmla="*/ 4499224 w 4906679"/>
              <a:gd name="connsiteY126" fmla="*/ 1496911 h 10742711"/>
              <a:gd name="connsiteX127" fmla="*/ 4499224 w 4906679"/>
              <a:gd name="connsiteY127" fmla="*/ 1189253 h 10742711"/>
              <a:gd name="connsiteX128" fmla="*/ 4636955 w 4906679"/>
              <a:gd name="connsiteY128" fmla="*/ 1111528 h 10742711"/>
              <a:gd name="connsiteX129" fmla="*/ 4499224 w 4906679"/>
              <a:gd name="connsiteY129" fmla="*/ 1037043 h 10742711"/>
              <a:gd name="connsiteX130" fmla="*/ 4636955 w 4906679"/>
              <a:gd name="connsiteY130" fmla="*/ 1037043 h 10742711"/>
              <a:gd name="connsiteX131" fmla="*/ 4636955 w 4906679"/>
              <a:gd name="connsiteY131" fmla="*/ 956080 h 10742711"/>
              <a:gd name="connsiteX132" fmla="*/ 4768948 w 4906679"/>
              <a:gd name="connsiteY132" fmla="*/ 956080 h 10742711"/>
              <a:gd name="connsiteX133" fmla="*/ 4906679 w 4906679"/>
              <a:gd name="connsiteY133" fmla="*/ 1419187 h 10742711"/>
              <a:gd name="connsiteX134" fmla="*/ 4768948 w 4906679"/>
              <a:gd name="connsiteY134" fmla="*/ 2575336 h 10742711"/>
              <a:gd name="connsiteX135" fmla="*/ 4906679 w 4906679"/>
              <a:gd name="connsiteY135" fmla="*/ 2649821 h 10742711"/>
              <a:gd name="connsiteX136" fmla="*/ 4768948 w 4906679"/>
              <a:gd name="connsiteY136" fmla="*/ 2727546 h 10742711"/>
              <a:gd name="connsiteX137" fmla="*/ 4906679 w 4906679"/>
              <a:gd name="connsiteY137" fmla="*/ 2727546 h 10742711"/>
              <a:gd name="connsiteX138" fmla="*/ 4768948 w 4906679"/>
              <a:gd name="connsiteY138" fmla="*/ 2805270 h 10742711"/>
              <a:gd name="connsiteX139" fmla="*/ 4636955 w 4906679"/>
              <a:gd name="connsiteY139" fmla="*/ 2727546 h 10742711"/>
              <a:gd name="connsiteX140" fmla="*/ 4768948 w 4906679"/>
              <a:gd name="connsiteY140" fmla="*/ 2805270 h 10742711"/>
              <a:gd name="connsiteX141" fmla="*/ 4768948 w 4906679"/>
              <a:gd name="connsiteY141" fmla="*/ 2957480 h 10742711"/>
              <a:gd name="connsiteX142" fmla="*/ 4768948 w 4906679"/>
              <a:gd name="connsiteY142" fmla="*/ 2990270 h 10742711"/>
              <a:gd name="connsiteX143" fmla="*/ 4768948 w 4906679"/>
              <a:gd name="connsiteY143" fmla="*/ 3257042 h 10742711"/>
              <a:gd name="connsiteX144" fmla="*/ 4768948 w 4906679"/>
              <a:gd name="connsiteY144" fmla="*/ 3650521 h 10742711"/>
              <a:gd name="connsiteX145" fmla="*/ 4768948 w 4906679"/>
              <a:gd name="connsiteY145" fmla="*/ 3728246 h 10742711"/>
              <a:gd name="connsiteX146" fmla="*/ 4768948 w 4906679"/>
              <a:gd name="connsiteY146" fmla="*/ 3805970 h 10742711"/>
              <a:gd name="connsiteX147" fmla="*/ 4768948 w 4906679"/>
              <a:gd name="connsiteY147" fmla="*/ 3958180 h 10742711"/>
              <a:gd name="connsiteX148" fmla="*/ 4768948 w 4906679"/>
              <a:gd name="connsiteY148" fmla="*/ 4113628 h 10742711"/>
              <a:gd name="connsiteX149" fmla="*/ 4636955 w 4906679"/>
              <a:gd name="connsiteY149" fmla="*/ 4188114 h 10742711"/>
              <a:gd name="connsiteX150" fmla="*/ 4768948 w 4906679"/>
              <a:gd name="connsiteY150" fmla="*/ 4265838 h 10742711"/>
              <a:gd name="connsiteX151" fmla="*/ 4636955 w 4906679"/>
              <a:gd name="connsiteY151" fmla="*/ 4803431 h 10742711"/>
              <a:gd name="connsiteX152" fmla="*/ 4636955 w 4906679"/>
              <a:gd name="connsiteY152" fmla="*/ 6267238 h 10742711"/>
              <a:gd name="connsiteX153" fmla="*/ 4499224 w 4906679"/>
              <a:gd name="connsiteY153" fmla="*/ 6727107 h 10742711"/>
              <a:gd name="connsiteX154" fmla="*/ 4361492 w 4906679"/>
              <a:gd name="connsiteY154" fmla="*/ 6804831 h 10742711"/>
              <a:gd name="connsiteX155" fmla="*/ 4499224 w 4906679"/>
              <a:gd name="connsiteY155" fmla="*/ 6882555 h 10742711"/>
              <a:gd name="connsiteX156" fmla="*/ 4361492 w 4906679"/>
              <a:gd name="connsiteY156" fmla="*/ 7267938 h 10742711"/>
              <a:gd name="connsiteX157" fmla="*/ 4361492 w 4906679"/>
              <a:gd name="connsiteY157" fmla="*/ 9036165 h 10742711"/>
              <a:gd name="connsiteX158" fmla="*/ 4223761 w 4906679"/>
              <a:gd name="connsiteY158" fmla="*/ 8498572 h 10742711"/>
              <a:gd name="connsiteX159" fmla="*/ 4223761 w 4906679"/>
              <a:gd name="connsiteY159" fmla="*/ 8420848 h 10742711"/>
              <a:gd name="connsiteX160" fmla="*/ 4223761 w 4906679"/>
              <a:gd name="connsiteY160" fmla="*/ 8190914 h 10742711"/>
              <a:gd name="connsiteX161" fmla="*/ 4091769 w 4906679"/>
              <a:gd name="connsiteY161" fmla="*/ 7883255 h 10742711"/>
              <a:gd name="connsiteX162" fmla="*/ 4091769 w 4906679"/>
              <a:gd name="connsiteY162" fmla="*/ 7805531 h 10742711"/>
              <a:gd name="connsiteX163" fmla="*/ 4091769 w 4906679"/>
              <a:gd name="connsiteY163" fmla="*/ 7342424 h 10742711"/>
              <a:gd name="connsiteX164" fmla="*/ 3954037 w 4906679"/>
              <a:gd name="connsiteY164" fmla="*/ 7497872 h 10742711"/>
              <a:gd name="connsiteX165" fmla="*/ 3816306 w 4906679"/>
              <a:gd name="connsiteY165" fmla="*/ 7650082 h 10742711"/>
              <a:gd name="connsiteX166" fmla="*/ 3816306 w 4906679"/>
              <a:gd name="connsiteY166" fmla="*/ 7575597 h 10742711"/>
              <a:gd name="connsiteX167" fmla="*/ 3678575 w 4906679"/>
              <a:gd name="connsiteY167" fmla="*/ 7420148 h 10742711"/>
              <a:gd name="connsiteX168" fmla="*/ 3816306 w 4906679"/>
              <a:gd name="connsiteY168" fmla="*/ 7342424 h 10742711"/>
              <a:gd name="connsiteX169" fmla="*/ 3678575 w 4906679"/>
              <a:gd name="connsiteY169" fmla="*/ 7342424 h 10742711"/>
              <a:gd name="connsiteX170" fmla="*/ 3816306 w 4906679"/>
              <a:gd name="connsiteY170" fmla="*/ 7190214 h 10742711"/>
              <a:gd name="connsiteX171" fmla="*/ 3816306 w 4906679"/>
              <a:gd name="connsiteY171" fmla="*/ 6960280 h 10742711"/>
              <a:gd name="connsiteX172" fmla="*/ 3678575 w 4906679"/>
              <a:gd name="connsiteY172" fmla="*/ 7267938 h 10742711"/>
              <a:gd name="connsiteX173" fmla="*/ 3546582 w 4906679"/>
              <a:gd name="connsiteY173" fmla="*/ 7957741 h 10742711"/>
              <a:gd name="connsiteX174" fmla="*/ 3546582 w 4906679"/>
              <a:gd name="connsiteY174" fmla="*/ 8343124 h 10742711"/>
              <a:gd name="connsiteX175" fmla="*/ 3546582 w 4906679"/>
              <a:gd name="connsiteY175" fmla="*/ 9421548 h 10742711"/>
              <a:gd name="connsiteX176" fmla="*/ 3408851 w 4906679"/>
              <a:gd name="connsiteY176" fmla="*/ 9113889 h 10742711"/>
              <a:gd name="connsiteX177" fmla="*/ 3133388 w 4906679"/>
              <a:gd name="connsiteY177" fmla="*/ 9036165 h 10742711"/>
              <a:gd name="connsiteX178" fmla="*/ 3001395 w 4906679"/>
              <a:gd name="connsiteY178" fmla="*/ 8650782 h 10742711"/>
              <a:gd name="connsiteX179" fmla="*/ 2863664 w 4906679"/>
              <a:gd name="connsiteY179" fmla="*/ 9113889 h 10742711"/>
              <a:gd name="connsiteX180" fmla="*/ 3001395 w 4906679"/>
              <a:gd name="connsiteY180" fmla="*/ 9803692 h 10742711"/>
              <a:gd name="connsiteX181" fmla="*/ 3133388 w 4906679"/>
              <a:gd name="connsiteY181" fmla="*/ 10036865 h 10742711"/>
              <a:gd name="connsiteX182" fmla="*/ 3001395 w 4906679"/>
              <a:gd name="connsiteY182" fmla="*/ 10189075 h 10742711"/>
              <a:gd name="connsiteX183" fmla="*/ 2863664 w 4906679"/>
              <a:gd name="connsiteY183" fmla="*/ 10266799 h 10742711"/>
              <a:gd name="connsiteX184" fmla="*/ 2725933 w 4906679"/>
              <a:gd name="connsiteY184" fmla="*/ 10344524 h 10742711"/>
              <a:gd name="connsiteX185" fmla="*/ 2318477 w 4906679"/>
              <a:gd name="connsiteY185" fmla="*/ 9496034 h 10742711"/>
              <a:gd name="connsiteX186" fmla="*/ 2456209 w 4906679"/>
              <a:gd name="connsiteY186" fmla="*/ 9188375 h 10742711"/>
              <a:gd name="connsiteX187" fmla="*/ 2186485 w 4906679"/>
              <a:gd name="connsiteY187" fmla="*/ 8498572 h 10742711"/>
              <a:gd name="connsiteX188" fmla="*/ 2043015 w 4906679"/>
              <a:gd name="connsiteY188" fmla="*/ 9036165 h 10742711"/>
              <a:gd name="connsiteX189" fmla="*/ 2043015 w 4906679"/>
              <a:gd name="connsiteY189" fmla="*/ 9421548 h 10742711"/>
              <a:gd name="connsiteX190" fmla="*/ 2043015 w 4906679"/>
              <a:gd name="connsiteY190" fmla="*/ 9573758 h 10742711"/>
              <a:gd name="connsiteX191" fmla="*/ 2043015 w 4906679"/>
              <a:gd name="connsiteY191" fmla="*/ 9651482 h 10742711"/>
              <a:gd name="connsiteX192" fmla="*/ 2043015 w 4906679"/>
              <a:gd name="connsiteY192" fmla="*/ 9729207 h 10742711"/>
              <a:gd name="connsiteX193" fmla="*/ 2186485 w 4906679"/>
              <a:gd name="connsiteY193" fmla="*/ 10419009 h 10742711"/>
              <a:gd name="connsiteX194" fmla="*/ 2043015 w 4906679"/>
              <a:gd name="connsiteY194" fmla="*/ 10574458 h 10742711"/>
              <a:gd name="connsiteX195" fmla="*/ 2043015 w 4906679"/>
              <a:gd name="connsiteY195" fmla="*/ 10726668 h 10742711"/>
              <a:gd name="connsiteX196" fmla="*/ 1911022 w 4906679"/>
              <a:gd name="connsiteY196" fmla="*/ 9959141 h 10742711"/>
              <a:gd name="connsiteX197" fmla="*/ 1773291 w 4906679"/>
              <a:gd name="connsiteY197" fmla="*/ 9803692 h 10742711"/>
              <a:gd name="connsiteX198" fmla="*/ 1773291 w 4906679"/>
              <a:gd name="connsiteY198" fmla="*/ 9266099 h 10742711"/>
              <a:gd name="connsiteX199" fmla="*/ 1635559 w 4906679"/>
              <a:gd name="connsiteY199" fmla="*/ 9036165 h 10742711"/>
              <a:gd name="connsiteX200" fmla="*/ 1497828 w 4906679"/>
              <a:gd name="connsiteY200" fmla="*/ 8573058 h 10742711"/>
              <a:gd name="connsiteX201" fmla="*/ 1497828 w 4906679"/>
              <a:gd name="connsiteY201" fmla="*/ 8113189 h 10742711"/>
              <a:gd name="connsiteX202" fmla="*/ 1365836 w 4906679"/>
              <a:gd name="connsiteY202" fmla="*/ 7727807 h 10742711"/>
              <a:gd name="connsiteX203" fmla="*/ 1365836 w 4906679"/>
              <a:gd name="connsiteY203" fmla="*/ 7650082 h 10742711"/>
              <a:gd name="connsiteX204" fmla="*/ 1365836 w 4906679"/>
              <a:gd name="connsiteY204" fmla="*/ 7190214 h 10742711"/>
              <a:gd name="connsiteX205" fmla="*/ 1365836 w 4906679"/>
              <a:gd name="connsiteY205" fmla="*/ 6810397 h 10742711"/>
              <a:gd name="connsiteX206" fmla="*/ 1365836 w 4906679"/>
              <a:gd name="connsiteY206" fmla="*/ 6804831 h 10742711"/>
              <a:gd name="connsiteX207" fmla="*/ 1365836 w 4906679"/>
              <a:gd name="connsiteY207" fmla="*/ 6727107 h 10742711"/>
              <a:gd name="connsiteX208" fmla="*/ 1365836 w 4906679"/>
              <a:gd name="connsiteY208" fmla="*/ 6344963 h 10742711"/>
              <a:gd name="connsiteX209" fmla="*/ 1228104 w 4906679"/>
              <a:gd name="connsiteY209" fmla="*/ 6189514 h 10742711"/>
              <a:gd name="connsiteX210" fmla="*/ 1090373 w 4906679"/>
              <a:gd name="connsiteY210" fmla="*/ 6652621 h 10742711"/>
              <a:gd name="connsiteX211" fmla="*/ 1090373 w 4906679"/>
              <a:gd name="connsiteY211" fmla="*/ 6804831 h 10742711"/>
              <a:gd name="connsiteX212" fmla="*/ 820649 w 4906679"/>
              <a:gd name="connsiteY212" fmla="*/ 5344263 h 10742711"/>
              <a:gd name="connsiteX213" fmla="*/ 682917 w 4906679"/>
              <a:gd name="connsiteY213" fmla="*/ 6652621 h 10742711"/>
              <a:gd name="connsiteX214" fmla="*/ 545186 w 4906679"/>
              <a:gd name="connsiteY214" fmla="*/ 6344963 h 10742711"/>
              <a:gd name="connsiteX215" fmla="*/ 545186 w 4906679"/>
              <a:gd name="connsiteY215" fmla="*/ 6111790 h 10742711"/>
              <a:gd name="connsiteX216" fmla="*/ 545186 w 4906679"/>
              <a:gd name="connsiteY216" fmla="*/ 5804131 h 10742711"/>
              <a:gd name="connsiteX217" fmla="*/ 545186 w 4906679"/>
              <a:gd name="connsiteY217" fmla="*/ 5188814 h 10742711"/>
              <a:gd name="connsiteX218" fmla="*/ 545186 w 4906679"/>
              <a:gd name="connsiteY218" fmla="*/ 4881156 h 10742711"/>
              <a:gd name="connsiteX219" fmla="*/ 407455 w 4906679"/>
              <a:gd name="connsiteY219" fmla="*/ 4803431 h 10742711"/>
              <a:gd name="connsiteX220" fmla="*/ 407455 w 4906679"/>
              <a:gd name="connsiteY220" fmla="*/ 3420587 h 10742711"/>
              <a:gd name="connsiteX221" fmla="*/ 275462 w 4906679"/>
              <a:gd name="connsiteY221" fmla="*/ 3035204 h 10742711"/>
              <a:gd name="connsiteX222" fmla="*/ 137731 w 4906679"/>
              <a:gd name="connsiteY222" fmla="*/ 2727546 h 10742711"/>
              <a:gd name="connsiteX223" fmla="*/ 137731 w 4906679"/>
              <a:gd name="connsiteY223" fmla="*/ 2575336 h 10742711"/>
              <a:gd name="connsiteX224" fmla="*/ 0 w 4906679"/>
              <a:gd name="connsiteY224" fmla="*/ 2189953 h 10742711"/>
              <a:gd name="connsiteX225" fmla="*/ 0 w 4906679"/>
              <a:gd name="connsiteY225" fmla="*/ 1419187 h 10742711"/>
              <a:gd name="connsiteX226" fmla="*/ 137731 w 4906679"/>
              <a:gd name="connsiteY226" fmla="*/ 1037043 h 10742711"/>
              <a:gd name="connsiteX227" fmla="*/ 275462 w 4906679"/>
              <a:gd name="connsiteY227" fmla="*/ 803870 h 10742711"/>
              <a:gd name="connsiteX228" fmla="*/ 545186 w 4906679"/>
              <a:gd name="connsiteY228" fmla="*/ 573936 h 10742711"/>
              <a:gd name="connsiteX229" fmla="*/ 952641 w 4906679"/>
              <a:gd name="connsiteY229" fmla="*/ 188553 h 10742711"/>
              <a:gd name="connsiteX230" fmla="*/ 1635559 w 4906679"/>
              <a:gd name="connsiteY230" fmla="*/ 114067 h 10742711"/>
              <a:gd name="connsiteX231" fmla="*/ 2456209 w 4906679"/>
              <a:gd name="connsiteY231" fmla="*/ 33104 h 10742711"/>
              <a:gd name="connsiteX232" fmla="*/ 2661551 w 4906679"/>
              <a:gd name="connsiteY232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4223761 w 4906679"/>
              <a:gd name="connsiteY27" fmla="*/ 6189514 h 10742711"/>
              <a:gd name="connsiteX28" fmla="*/ 4361492 w 4906679"/>
              <a:gd name="connsiteY28" fmla="*/ 6344963 h 10742711"/>
              <a:gd name="connsiteX29" fmla="*/ 4223761 w 4906679"/>
              <a:gd name="connsiteY29" fmla="*/ 6189514 h 10742711"/>
              <a:gd name="connsiteX30" fmla="*/ 1090373 w 4906679"/>
              <a:gd name="connsiteY30" fmla="*/ 6037304 h 10742711"/>
              <a:gd name="connsiteX31" fmla="*/ 1090373 w 4906679"/>
              <a:gd name="connsiteY31" fmla="*/ 6111790 h 10742711"/>
              <a:gd name="connsiteX32" fmla="*/ 1090373 w 4906679"/>
              <a:gd name="connsiteY32" fmla="*/ 6037304 h 10742711"/>
              <a:gd name="connsiteX33" fmla="*/ 4361492 w 4906679"/>
              <a:gd name="connsiteY33" fmla="*/ 5729645 h 10742711"/>
              <a:gd name="connsiteX34" fmla="*/ 4223761 w 4906679"/>
              <a:gd name="connsiteY34" fmla="*/ 5804131 h 10742711"/>
              <a:gd name="connsiteX35" fmla="*/ 4223761 w 4906679"/>
              <a:gd name="connsiteY35" fmla="*/ 5881855 h 10742711"/>
              <a:gd name="connsiteX36" fmla="*/ 4223761 w 4906679"/>
              <a:gd name="connsiteY36" fmla="*/ 5804131 h 10742711"/>
              <a:gd name="connsiteX37" fmla="*/ 4361492 w 4906679"/>
              <a:gd name="connsiteY37" fmla="*/ 5729645 h 10742711"/>
              <a:gd name="connsiteX38" fmla="*/ 4091769 w 4906679"/>
              <a:gd name="connsiteY38" fmla="*/ 5496473 h 10742711"/>
              <a:gd name="connsiteX39" fmla="*/ 4223761 w 4906679"/>
              <a:gd name="connsiteY39" fmla="*/ 5574197 h 10742711"/>
              <a:gd name="connsiteX40" fmla="*/ 4091769 w 4906679"/>
              <a:gd name="connsiteY40" fmla="*/ 5496473 h 10742711"/>
              <a:gd name="connsiteX41" fmla="*/ 3133388 w 4906679"/>
              <a:gd name="connsiteY41" fmla="*/ 5266538 h 10742711"/>
              <a:gd name="connsiteX42" fmla="*/ 3271119 w 4906679"/>
              <a:gd name="connsiteY42" fmla="*/ 5344263 h 10742711"/>
              <a:gd name="connsiteX43" fmla="*/ 3133388 w 4906679"/>
              <a:gd name="connsiteY43" fmla="*/ 5266538 h 10742711"/>
              <a:gd name="connsiteX44" fmla="*/ 4636955 w 4906679"/>
              <a:gd name="connsiteY44" fmla="*/ 4343563 h 10742711"/>
              <a:gd name="connsiteX45" fmla="*/ 4768948 w 4906679"/>
              <a:gd name="connsiteY45" fmla="*/ 4421287 h 10742711"/>
              <a:gd name="connsiteX46" fmla="*/ 4636955 w 4906679"/>
              <a:gd name="connsiteY46" fmla="*/ 4343563 h 10742711"/>
              <a:gd name="connsiteX47" fmla="*/ 4636955 w 4906679"/>
              <a:gd name="connsiteY47" fmla="*/ 4265838 h 10742711"/>
              <a:gd name="connsiteX48" fmla="*/ 4768948 w 4906679"/>
              <a:gd name="connsiteY48" fmla="*/ 4343563 h 10742711"/>
              <a:gd name="connsiteX49" fmla="*/ 4636955 w 4906679"/>
              <a:gd name="connsiteY49" fmla="*/ 4265838 h 10742711"/>
              <a:gd name="connsiteX50" fmla="*/ 3408851 w 4906679"/>
              <a:gd name="connsiteY50" fmla="*/ 3958180 h 10742711"/>
              <a:gd name="connsiteX51" fmla="*/ 3448395 w 4906679"/>
              <a:gd name="connsiteY51" fmla="*/ 4002810 h 10742711"/>
              <a:gd name="connsiteX52" fmla="*/ 3459951 w 4906679"/>
              <a:gd name="connsiteY52" fmla="*/ 4015853 h 10742711"/>
              <a:gd name="connsiteX53" fmla="*/ 3460500 w 4906679"/>
              <a:gd name="connsiteY53" fmla="*/ 4016473 h 10742711"/>
              <a:gd name="connsiteX54" fmla="*/ 3466956 w 4906679"/>
              <a:gd name="connsiteY54" fmla="*/ 4023759 h 10742711"/>
              <a:gd name="connsiteX55" fmla="*/ 3459951 w 4906679"/>
              <a:gd name="connsiteY55" fmla="*/ 4015853 h 10742711"/>
              <a:gd name="connsiteX56" fmla="*/ 3428219 w 4906679"/>
              <a:gd name="connsiteY56" fmla="*/ 3980039 h 10742711"/>
              <a:gd name="connsiteX57" fmla="*/ 3408851 w 4906679"/>
              <a:gd name="connsiteY57" fmla="*/ 3958180 h 10742711"/>
              <a:gd name="connsiteX58" fmla="*/ 3428219 w 4906679"/>
              <a:gd name="connsiteY58" fmla="*/ 3542588 h 10742711"/>
              <a:gd name="connsiteX59" fmla="*/ 3408851 w 4906679"/>
              <a:gd name="connsiteY59" fmla="*/ 3572797 h 10742711"/>
              <a:gd name="connsiteX60" fmla="*/ 3408851 w 4906679"/>
              <a:gd name="connsiteY60" fmla="*/ 3650521 h 10742711"/>
              <a:gd name="connsiteX61" fmla="*/ 3428219 w 4906679"/>
              <a:gd name="connsiteY61" fmla="*/ 3542588 h 10742711"/>
              <a:gd name="connsiteX62" fmla="*/ 2863664 w 4906679"/>
              <a:gd name="connsiteY62" fmla="*/ 3498311 h 10742711"/>
              <a:gd name="connsiteX63" fmla="*/ 2863664 w 4906679"/>
              <a:gd name="connsiteY63" fmla="*/ 3572797 h 10742711"/>
              <a:gd name="connsiteX64" fmla="*/ 2863664 w 4906679"/>
              <a:gd name="connsiteY64" fmla="*/ 3498311 h 10742711"/>
              <a:gd name="connsiteX65" fmla="*/ 3408851 w 4906679"/>
              <a:gd name="connsiteY65" fmla="*/ 3265139 h 10742711"/>
              <a:gd name="connsiteX66" fmla="*/ 3408851 w 4906679"/>
              <a:gd name="connsiteY66" fmla="*/ 3342863 h 10742711"/>
              <a:gd name="connsiteX67" fmla="*/ 3408851 w 4906679"/>
              <a:gd name="connsiteY67" fmla="*/ 3342863 h 10742711"/>
              <a:gd name="connsiteX68" fmla="*/ 3408851 w 4906679"/>
              <a:gd name="connsiteY68" fmla="*/ 3265139 h 10742711"/>
              <a:gd name="connsiteX69" fmla="*/ 3133388 w 4906679"/>
              <a:gd name="connsiteY69" fmla="*/ 3265139 h 10742711"/>
              <a:gd name="connsiteX70" fmla="*/ 3133388 w 4906679"/>
              <a:gd name="connsiteY70" fmla="*/ 3342863 h 10742711"/>
              <a:gd name="connsiteX71" fmla="*/ 3133388 w 4906679"/>
              <a:gd name="connsiteY71" fmla="*/ 3265139 h 10742711"/>
              <a:gd name="connsiteX72" fmla="*/ 4499224 w 4906679"/>
              <a:gd name="connsiteY72" fmla="*/ 3035204 h 10742711"/>
              <a:gd name="connsiteX73" fmla="*/ 4499224 w 4906679"/>
              <a:gd name="connsiteY73" fmla="*/ 3112929 h 10742711"/>
              <a:gd name="connsiteX74" fmla="*/ 4499224 w 4906679"/>
              <a:gd name="connsiteY74" fmla="*/ 3035204 h 10742711"/>
              <a:gd name="connsiteX75" fmla="*/ 2456209 w 4906679"/>
              <a:gd name="connsiteY75" fmla="*/ 2957480 h 10742711"/>
              <a:gd name="connsiteX76" fmla="*/ 2456209 w 4906679"/>
              <a:gd name="connsiteY76" fmla="*/ 3035204 h 10742711"/>
              <a:gd name="connsiteX77" fmla="*/ 2456209 w 4906679"/>
              <a:gd name="connsiteY77" fmla="*/ 2957480 h 10742711"/>
              <a:gd name="connsiteX78" fmla="*/ 2609722 w 4906679"/>
              <a:gd name="connsiteY78" fmla="*/ 2926056 h 10742711"/>
              <a:gd name="connsiteX79" fmla="*/ 2588201 w 4906679"/>
              <a:gd name="connsiteY79" fmla="*/ 2957480 h 10742711"/>
              <a:gd name="connsiteX80" fmla="*/ 2725933 w 4906679"/>
              <a:gd name="connsiteY80" fmla="*/ 2957480 h 10742711"/>
              <a:gd name="connsiteX81" fmla="*/ 2609722 w 4906679"/>
              <a:gd name="connsiteY81" fmla="*/ 2926056 h 10742711"/>
              <a:gd name="connsiteX82" fmla="*/ 4499224 w 4906679"/>
              <a:gd name="connsiteY82" fmla="*/ 2805270 h 10742711"/>
              <a:gd name="connsiteX83" fmla="*/ 4499224 w 4906679"/>
              <a:gd name="connsiteY83" fmla="*/ 2957480 h 10742711"/>
              <a:gd name="connsiteX84" fmla="*/ 4636955 w 4906679"/>
              <a:gd name="connsiteY84" fmla="*/ 2805270 h 10742711"/>
              <a:gd name="connsiteX85" fmla="*/ 4499224 w 4906679"/>
              <a:gd name="connsiteY85" fmla="*/ 2805270 h 10742711"/>
              <a:gd name="connsiteX86" fmla="*/ 4499224 w 4906679"/>
              <a:gd name="connsiteY86" fmla="*/ 2575336 h 10742711"/>
              <a:gd name="connsiteX87" fmla="*/ 4636955 w 4906679"/>
              <a:gd name="connsiteY87" fmla="*/ 2649821 h 10742711"/>
              <a:gd name="connsiteX88" fmla="*/ 4499224 w 4906679"/>
              <a:gd name="connsiteY88" fmla="*/ 2575336 h 10742711"/>
              <a:gd name="connsiteX89" fmla="*/ 4499224 w 4906679"/>
              <a:gd name="connsiteY89" fmla="*/ 2189953 h 10742711"/>
              <a:gd name="connsiteX90" fmla="*/ 4636955 w 4906679"/>
              <a:gd name="connsiteY90" fmla="*/ 2267677 h 10742711"/>
              <a:gd name="connsiteX91" fmla="*/ 4499224 w 4906679"/>
              <a:gd name="connsiteY91" fmla="*/ 2189953 h 10742711"/>
              <a:gd name="connsiteX92" fmla="*/ 4499224 w 4906679"/>
              <a:gd name="connsiteY92" fmla="*/ 2112228 h 10742711"/>
              <a:gd name="connsiteX93" fmla="*/ 4636955 w 4906679"/>
              <a:gd name="connsiteY93" fmla="*/ 2189953 h 10742711"/>
              <a:gd name="connsiteX94" fmla="*/ 4499224 w 4906679"/>
              <a:gd name="connsiteY94" fmla="*/ 2112228 h 10742711"/>
              <a:gd name="connsiteX95" fmla="*/ 4520744 w 4906679"/>
              <a:gd name="connsiteY95" fmla="*/ 2003080 h 10742711"/>
              <a:gd name="connsiteX96" fmla="*/ 4499224 w 4906679"/>
              <a:gd name="connsiteY96" fmla="*/ 2034504 h 10742711"/>
              <a:gd name="connsiteX97" fmla="*/ 4636955 w 4906679"/>
              <a:gd name="connsiteY97" fmla="*/ 2034504 h 10742711"/>
              <a:gd name="connsiteX98" fmla="*/ 4520744 w 4906679"/>
              <a:gd name="connsiteY98" fmla="*/ 2003080 h 10742711"/>
              <a:gd name="connsiteX99" fmla="*/ 4499224 w 4906679"/>
              <a:gd name="connsiteY99" fmla="*/ 1804570 h 10742711"/>
              <a:gd name="connsiteX100" fmla="*/ 4578850 w 4906679"/>
              <a:gd name="connsiteY100" fmla="*/ 1817929 h 10742711"/>
              <a:gd name="connsiteX101" fmla="*/ 4583902 w 4906679"/>
              <a:gd name="connsiteY101" fmla="*/ 1821093 h 10742711"/>
              <a:gd name="connsiteX102" fmla="*/ 4576698 w 4906679"/>
              <a:gd name="connsiteY102" fmla="*/ 1825215 h 10742711"/>
              <a:gd name="connsiteX103" fmla="*/ 4499224 w 4906679"/>
              <a:gd name="connsiteY103" fmla="*/ 1804570 h 10742711"/>
              <a:gd name="connsiteX104" fmla="*/ 4499224 w 4906679"/>
              <a:gd name="connsiteY104" fmla="*/ 1726846 h 10742711"/>
              <a:gd name="connsiteX105" fmla="*/ 4499224 w 4906679"/>
              <a:gd name="connsiteY105" fmla="*/ 1804570 h 10742711"/>
              <a:gd name="connsiteX106" fmla="*/ 4636955 w 4906679"/>
              <a:gd name="connsiteY106" fmla="*/ 1960018 h 10742711"/>
              <a:gd name="connsiteX107" fmla="*/ 4603329 w 4906679"/>
              <a:gd name="connsiteY107" fmla="*/ 1833261 h 10742711"/>
              <a:gd name="connsiteX108" fmla="*/ 4583902 w 4906679"/>
              <a:gd name="connsiteY108" fmla="*/ 1821093 h 10742711"/>
              <a:gd name="connsiteX109" fmla="*/ 4596066 w 4906679"/>
              <a:gd name="connsiteY109" fmla="*/ 1814134 h 10742711"/>
              <a:gd name="connsiteX110" fmla="*/ 4499224 w 4906679"/>
              <a:gd name="connsiteY110" fmla="*/ 1726846 h 10742711"/>
              <a:gd name="connsiteX111" fmla="*/ 4499224 w 4906679"/>
              <a:gd name="connsiteY111" fmla="*/ 1652360 h 10742711"/>
              <a:gd name="connsiteX112" fmla="*/ 4636955 w 4906679"/>
              <a:gd name="connsiteY112" fmla="*/ 1726846 h 10742711"/>
              <a:gd name="connsiteX113" fmla="*/ 4499224 w 4906679"/>
              <a:gd name="connsiteY113" fmla="*/ 1652360 h 10742711"/>
              <a:gd name="connsiteX114" fmla="*/ 4499224 w 4906679"/>
              <a:gd name="connsiteY114" fmla="*/ 1571397 h 10742711"/>
              <a:gd name="connsiteX115" fmla="*/ 4636955 w 4906679"/>
              <a:gd name="connsiteY115" fmla="*/ 1652360 h 10742711"/>
              <a:gd name="connsiteX116" fmla="*/ 4499224 w 4906679"/>
              <a:gd name="connsiteY116" fmla="*/ 1571397 h 10742711"/>
              <a:gd name="connsiteX117" fmla="*/ 2661551 w 4906679"/>
              <a:gd name="connsiteY117" fmla="*/ 1681 h 10742711"/>
              <a:gd name="connsiteX118" fmla="*/ 3408851 w 4906679"/>
              <a:gd name="connsiteY118" fmla="*/ 33104 h 10742711"/>
              <a:gd name="connsiteX119" fmla="*/ 3546582 w 4906679"/>
              <a:gd name="connsiteY119" fmla="*/ 188553 h 10742711"/>
              <a:gd name="connsiteX120" fmla="*/ 3954037 w 4906679"/>
              <a:gd name="connsiteY120" fmla="*/ 266277 h 10742711"/>
              <a:gd name="connsiteX121" fmla="*/ 4499224 w 4906679"/>
              <a:gd name="connsiteY121" fmla="*/ 803870 h 10742711"/>
              <a:gd name="connsiteX122" fmla="*/ 4499224 w 4906679"/>
              <a:gd name="connsiteY122" fmla="*/ 1189253 h 10742711"/>
              <a:gd name="connsiteX123" fmla="*/ 4499224 w 4906679"/>
              <a:gd name="connsiteY123" fmla="*/ 1496911 h 10742711"/>
              <a:gd name="connsiteX124" fmla="*/ 4499224 w 4906679"/>
              <a:gd name="connsiteY124" fmla="*/ 1189253 h 10742711"/>
              <a:gd name="connsiteX125" fmla="*/ 4636955 w 4906679"/>
              <a:gd name="connsiteY125" fmla="*/ 1111528 h 10742711"/>
              <a:gd name="connsiteX126" fmla="*/ 4499224 w 4906679"/>
              <a:gd name="connsiteY126" fmla="*/ 1037043 h 10742711"/>
              <a:gd name="connsiteX127" fmla="*/ 4636955 w 4906679"/>
              <a:gd name="connsiteY127" fmla="*/ 1037043 h 10742711"/>
              <a:gd name="connsiteX128" fmla="*/ 4636955 w 4906679"/>
              <a:gd name="connsiteY128" fmla="*/ 956080 h 10742711"/>
              <a:gd name="connsiteX129" fmla="*/ 4768948 w 4906679"/>
              <a:gd name="connsiteY129" fmla="*/ 956080 h 10742711"/>
              <a:gd name="connsiteX130" fmla="*/ 4906679 w 4906679"/>
              <a:gd name="connsiteY130" fmla="*/ 1419187 h 10742711"/>
              <a:gd name="connsiteX131" fmla="*/ 4768948 w 4906679"/>
              <a:gd name="connsiteY131" fmla="*/ 2575336 h 10742711"/>
              <a:gd name="connsiteX132" fmla="*/ 4906679 w 4906679"/>
              <a:gd name="connsiteY132" fmla="*/ 2649821 h 10742711"/>
              <a:gd name="connsiteX133" fmla="*/ 4768948 w 4906679"/>
              <a:gd name="connsiteY133" fmla="*/ 2727546 h 10742711"/>
              <a:gd name="connsiteX134" fmla="*/ 4906679 w 4906679"/>
              <a:gd name="connsiteY134" fmla="*/ 2727546 h 10742711"/>
              <a:gd name="connsiteX135" fmla="*/ 4768948 w 4906679"/>
              <a:gd name="connsiteY135" fmla="*/ 2805270 h 10742711"/>
              <a:gd name="connsiteX136" fmla="*/ 4636955 w 4906679"/>
              <a:gd name="connsiteY136" fmla="*/ 2727546 h 10742711"/>
              <a:gd name="connsiteX137" fmla="*/ 4768948 w 4906679"/>
              <a:gd name="connsiteY137" fmla="*/ 2805270 h 10742711"/>
              <a:gd name="connsiteX138" fmla="*/ 4768948 w 4906679"/>
              <a:gd name="connsiteY138" fmla="*/ 2957480 h 10742711"/>
              <a:gd name="connsiteX139" fmla="*/ 4768948 w 4906679"/>
              <a:gd name="connsiteY139" fmla="*/ 2990270 h 10742711"/>
              <a:gd name="connsiteX140" fmla="*/ 4768948 w 4906679"/>
              <a:gd name="connsiteY140" fmla="*/ 3257042 h 10742711"/>
              <a:gd name="connsiteX141" fmla="*/ 4768948 w 4906679"/>
              <a:gd name="connsiteY141" fmla="*/ 3650521 h 10742711"/>
              <a:gd name="connsiteX142" fmla="*/ 4768948 w 4906679"/>
              <a:gd name="connsiteY142" fmla="*/ 3728246 h 10742711"/>
              <a:gd name="connsiteX143" fmla="*/ 4768948 w 4906679"/>
              <a:gd name="connsiteY143" fmla="*/ 3805970 h 10742711"/>
              <a:gd name="connsiteX144" fmla="*/ 4768948 w 4906679"/>
              <a:gd name="connsiteY144" fmla="*/ 3958180 h 10742711"/>
              <a:gd name="connsiteX145" fmla="*/ 4768948 w 4906679"/>
              <a:gd name="connsiteY145" fmla="*/ 4113628 h 10742711"/>
              <a:gd name="connsiteX146" fmla="*/ 4636955 w 4906679"/>
              <a:gd name="connsiteY146" fmla="*/ 4188114 h 10742711"/>
              <a:gd name="connsiteX147" fmla="*/ 4768948 w 4906679"/>
              <a:gd name="connsiteY147" fmla="*/ 4265838 h 10742711"/>
              <a:gd name="connsiteX148" fmla="*/ 4636955 w 4906679"/>
              <a:gd name="connsiteY148" fmla="*/ 4803431 h 10742711"/>
              <a:gd name="connsiteX149" fmla="*/ 4636955 w 4906679"/>
              <a:gd name="connsiteY149" fmla="*/ 6267238 h 10742711"/>
              <a:gd name="connsiteX150" fmla="*/ 4499224 w 4906679"/>
              <a:gd name="connsiteY150" fmla="*/ 6727107 h 10742711"/>
              <a:gd name="connsiteX151" fmla="*/ 4361492 w 4906679"/>
              <a:gd name="connsiteY151" fmla="*/ 6804831 h 10742711"/>
              <a:gd name="connsiteX152" fmla="*/ 4499224 w 4906679"/>
              <a:gd name="connsiteY152" fmla="*/ 6882555 h 10742711"/>
              <a:gd name="connsiteX153" fmla="*/ 4361492 w 4906679"/>
              <a:gd name="connsiteY153" fmla="*/ 7267938 h 10742711"/>
              <a:gd name="connsiteX154" fmla="*/ 4361492 w 4906679"/>
              <a:gd name="connsiteY154" fmla="*/ 9036165 h 10742711"/>
              <a:gd name="connsiteX155" fmla="*/ 4223761 w 4906679"/>
              <a:gd name="connsiteY155" fmla="*/ 8498572 h 10742711"/>
              <a:gd name="connsiteX156" fmla="*/ 4223761 w 4906679"/>
              <a:gd name="connsiteY156" fmla="*/ 8420848 h 10742711"/>
              <a:gd name="connsiteX157" fmla="*/ 4223761 w 4906679"/>
              <a:gd name="connsiteY157" fmla="*/ 8190914 h 10742711"/>
              <a:gd name="connsiteX158" fmla="*/ 4091769 w 4906679"/>
              <a:gd name="connsiteY158" fmla="*/ 7883255 h 10742711"/>
              <a:gd name="connsiteX159" fmla="*/ 4091769 w 4906679"/>
              <a:gd name="connsiteY159" fmla="*/ 7805531 h 10742711"/>
              <a:gd name="connsiteX160" fmla="*/ 4091769 w 4906679"/>
              <a:gd name="connsiteY160" fmla="*/ 7342424 h 10742711"/>
              <a:gd name="connsiteX161" fmla="*/ 3954037 w 4906679"/>
              <a:gd name="connsiteY161" fmla="*/ 7497872 h 10742711"/>
              <a:gd name="connsiteX162" fmla="*/ 3816306 w 4906679"/>
              <a:gd name="connsiteY162" fmla="*/ 7650082 h 10742711"/>
              <a:gd name="connsiteX163" fmla="*/ 3816306 w 4906679"/>
              <a:gd name="connsiteY163" fmla="*/ 7575597 h 10742711"/>
              <a:gd name="connsiteX164" fmla="*/ 3678575 w 4906679"/>
              <a:gd name="connsiteY164" fmla="*/ 7420148 h 10742711"/>
              <a:gd name="connsiteX165" fmla="*/ 3816306 w 4906679"/>
              <a:gd name="connsiteY165" fmla="*/ 7342424 h 10742711"/>
              <a:gd name="connsiteX166" fmla="*/ 3678575 w 4906679"/>
              <a:gd name="connsiteY166" fmla="*/ 7342424 h 10742711"/>
              <a:gd name="connsiteX167" fmla="*/ 3816306 w 4906679"/>
              <a:gd name="connsiteY167" fmla="*/ 7190214 h 10742711"/>
              <a:gd name="connsiteX168" fmla="*/ 3816306 w 4906679"/>
              <a:gd name="connsiteY168" fmla="*/ 6960280 h 10742711"/>
              <a:gd name="connsiteX169" fmla="*/ 3678575 w 4906679"/>
              <a:gd name="connsiteY169" fmla="*/ 7267938 h 10742711"/>
              <a:gd name="connsiteX170" fmla="*/ 3546582 w 4906679"/>
              <a:gd name="connsiteY170" fmla="*/ 7957741 h 10742711"/>
              <a:gd name="connsiteX171" fmla="*/ 3546582 w 4906679"/>
              <a:gd name="connsiteY171" fmla="*/ 8343124 h 10742711"/>
              <a:gd name="connsiteX172" fmla="*/ 3546582 w 4906679"/>
              <a:gd name="connsiteY172" fmla="*/ 9421548 h 10742711"/>
              <a:gd name="connsiteX173" fmla="*/ 3408851 w 4906679"/>
              <a:gd name="connsiteY173" fmla="*/ 9113889 h 10742711"/>
              <a:gd name="connsiteX174" fmla="*/ 3133388 w 4906679"/>
              <a:gd name="connsiteY174" fmla="*/ 9036165 h 10742711"/>
              <a:gd name="connsiteX175" fmla="*/ 3001395 w 4906679"/>
              <a:gd name="connsiteY175" fmla="*/ 8650782 h 10742711"/>
              <a:gd name="connsiteX176" fmla="*/ 2863664 w 4906679"/>
              <a:gd name="connsiteY176" fmla="*/ 9113889 h 10742711"/>
              <a:gd name="connsiteX177" fmla="*/ 3001395 w 4906679"/>
              <a:gd name="connsiteY177" fmla="*/ 9803692 h 10742711"/>
              <a:gd name="connsiteX178" fmla="*/ 3133388 w 4906679"/>
              <a:gd name="connsiteY178" fmla="*/ 10036865 h 10742711"/>
              <a:gd name="connsiteX179" fmla="*/ 3001395 w 4906679"/>
              <a:gd name="connsiteY179" fmla="*/ 10189075 h 10742711"/>
              <a:gd name="connsiteX180" fmla="*/ 2863664 w 4906679"/>
              <a:gd name="connsiteY180" fmla="*/ 10266799 h 10742711"/>
              <a:gd name="connsiteX181" fmla="*/ 2725933 w 4906679"/>
              <a:gd name="connsiteY181" fmla="*/ 10344524 h 10742711"/>
              <a:gd name="connsiteX182" fmla="*/ 2318477 w 4906679"/>
              <a:gd name="connsiteY182" fmla="*/ 9496034 h 10742711"/>
              <a:gd name="connsiteX183" fmla="*/ 2456209 w 4906679"/>
              <a:gd name="connsiteY183" fmla="*/ 9188375 h 10742711"/>
              <a:gd name="connsiteX184" fmla="*/ 2186485 w 4906679"/>
              <a:gd name="connsiteY184" fmla="*/ 8498572 h 10742711"/>
              <a:gd name="connsiteX185" fmla="*/ 2043015 w 4906679"/>
              <a:gd name="connsiteY185" fmla="*/ 9036165 h 10742711"/>
              <a:gd name="connsiteX186" fmla="*/ 2043015 w 4906679"/>
              <a:gd name="connsiteY186" fmla="*/ 9421548 h 10742711"/>
              <a:gd name="connsiteX187" fmla="*/ 2043015 w 4906679"/>
              <a:gd name="connsiteY187" fmla="*/ 9573758 h 10742711"/>
              <a:gd name="connsiteX188" fmla="*/ 2043015 w 4906679"/>
              <a:gd name="connsiteY188" fmla="*/ 9651482 h 10742711"/>
              <a:gd name="connsiteX189" fmla="*/ 2043015 w 4906679"/>
              <a:gd name="connsiteY189" fmla="*/ 9729207 h 10742711"/>
              <a:gd name="connsiteX190" fmla="*/ 2186485 w 4906679"/>
              <a:gd name="connsiteY190" fmla="*/ 10419009 h 10742711"/>
              <a:gd name="connsiteX191" fmla="*/ 2043015 w 4906679"/>
              <a:gd name="connsiteY191" fmla="*/ 10574458 h 10742711"/>
              <a:gd name="connsiteX192" fmla="*/ 2043015 w 4906679"/>
              <a:gd name="connsiteY192" fmla="*/ 10726668 h 10742711"/>
              <a:gd name="connsiteX193" fmla="*/ 1911022 w 4906679"/>
              <a:gd name="connsiteY193" fmla="*/ 9959141 h 10742711"/>
              <a:gd name="connsiteX194" fmla="*/ 1773291 w 4906679"/>
              <a:gd name="connsiteY194" fmla="*/ 9803692 h 10742711"/>
              <a:gd name="connsiteX195" fmla="*/ 1773291 w 4906679"/>
              <a:gd name="connsiteY195" fmla="*/ 9266099 h 10742711"/>
              <a:gd name="connsiteX196" fmla="*/ 1635559 w 4906679"/>
              <a:gd name="connsiteY196" fmla="*/ 9036165 h 10742711"/>
              <a:gd name="connsiteX197" fmla="*/ 1497828 w 4906679"/>
              <a:gd name="connsiteY197" fmla="*/ 8573058 h 10742711"/>
              <a:gd name="connsiteX198" fmla="*/ 1497828 w 4906679"/>
              <a:gd name="connsiteY198" fmla="*/ 8113189 h 10742711"/>
              <a:gd name="connsiteX199" fmla="*/ 1365836 w 4906679"/>
              <a:gd name="connsiteY199" fmla="*/ 7727807 h 10742711"/>
              <a:gd name="connsiteX200" fmla="*/ 1365836 w 4906679"/>
              <a:gd name="connsiteY200" fmla="*/ 7650082 h 10742711"/>
              <a:gd name="connsiteX201" fmla="*/ 1365836 w 4906679"/>
              <a:gd name="connsiteY201" fmla="*/ 7190214 h 10742711"/>
              <a:gd name="connsiteX202" fmla="*/ 1365836 w 4906679"/>
              <a:gd name="connsiteY202" fmla="*/ 6810397 h 10742711"/>
              <a:gd name="connsiteX203" fmla="*/ 1365836 w 4906679"/>
              <a:gd name="connsiteY203" fmla="*/ 6804831 h 10742711"/>
              <a:gd name="connsiteX204" fmla="*/ 1365836 w 4906679"/>
              <a:gd name="connsiteY204" fmla="*/ 6727107 h 10742711"/>
              <a:gd name="connsiteX205" fmla="*/ 1365836 w 4906679"/>
              <a:gd name="connsiteY205" fmla="*/ 6344963 h 10742711"/>
              <a:gd name="connsiteX206" fmla="*/ 1228104 w 4906679"/>
              <a:gd name="connsiteY206" fmla="*/ 6189514 h 10742711"/>
              <a:gd name="connsiteX207" fmla="*/ 1090373 w 4906679"/>
              <a:gd name="connsiteY207" fmla="*/ 6652621 h 10742711"/>
              <a:gd name="connsiteX208" fmla="*/ 1090373 w 4906679"/>
              <a:gd name="connsiteY208" fmla="*/ 6804831 h 10742711"/>
              <a:gd name="connsiteX209" fmla="*/ 820649 w 4906679"/>
              <a:gd name="connsiteY209" fmla="*/ 5344263 h 10742711"/>
              <a:gd name="connsiteX210" fmla="*/ 682917 w 4906679"/>
              <a:gd name="connsiteY210" fmla="*/ 6652621 h 10742711"/>
              <a:gd name="connsiteX211" fmla="*/ 545186 w 4906679"/>
              <a:gd name="connsiteY211" fmla="*/ 6344963 h 10742711"/>
              <a:gd name="connsiteX212" fmla="*/ 545186 w 4906679"/>
              <a:gd name="connsiteY212" fmla="*/ 6111790 h 10742711"/>
              <a:gd name="connsiteX213" fmla="*/ 545186 w 4906679"/>
              <a:gd name="connsiteY213" fmla="*/ 5804131 h 10742711"/>
              <a:gd name="connsiteX214" fmla="*/ 545186 w 4906679"/>
              <a:gd name="connsiteY214" fmla="*/ 5188814 h 10742711"/>
              <a:gd name="connsiteX215" fmla="*/ 545186 w 4906679"/>
              <a:gd name="connsiteY215" fmla="*/ 4881156 h 10742711"/>
              <a:gd name="connsiteX216" fmla="*/ 407455 w 4906679"/>
              <a:gd name="connsiteY216" fmla="*/ 4803431 h 10742711"/>
              <a:gd name="connsiteX217" fmla="*/ 407455 w 4906679"/>
              <a:gd name="connsiteY217" fmla="*/ 3420587 h 10742711"/>
              <a:gd name="connsiteX218" fmla="*/ 275462 w 4906679"/>
              <a:gd name="connsiteY218" fmla="*/ 3035204 h 10742711"/>
              <a:gd name="connsiteX219" fmla="*/ 137731 w 4906679"/>
              <a:gd name="connsiteY219" fmla="*/ 2727546 h 10742711"/>
              <a:gd name="connsiteX220" fmla="*/ 137731 w 4906679"/>
              <a:gd name="connsiteY220" fmla="*/ 2575336 h 10742711"/>
              <a:gd name="connsiteX221" fmla="*/ 0 w 4906679"/>
              <a:gd name="connsiteY221" fmla="*/ 2189953 h 10742711"/>
              <a:gd name="connsiteX222" fmla="*/ 0 w 4906679"/>
              <a:gd name="connsiteY222" fmla="*/ 1419187 h 10742711"/>
              <a:gd name="connsiteX223" fmla="*/ 137731 w 4906679"/>
              <a:gd name="connsiteY223" fmla="*/ 1037043 h 10742711"/>
              <a:gd name="connsiteX224" fmla="*/ 275462 w 4906679"/>
              <a:gd name="connsiteY224" fmla="*/ 803870 h 10742711"/>
              <a:gd name="connsiteX225" fmla="*/ 545186 w 4906679"/>
              <a:gd name="connsiteY225" fmla="*/ 573936 h 10742711"/>
              <a:gd name="connsiteX226" fmla="*/ 952641 w 4906679"/>
              <a:gd name="connsiteY226" fmla="*/ 188553 h 10742711"/>
              <a:gd name="connsiteX227" fmla="*/ 1635559 w 4906679"/>
              <a:gd name="connsiteY227" fmla="*/ 114067 h 10742711"/>
              <a:gd name="connsiteX228" fmla="*/ 2456209 w 4906679"/>
              <a:gd name="connsiteY228" fmla="*/ 33104 h 10742711"/>
              <a:gd name="connsiteX229" fmla="*/ 2661551 w 4906679"/>
              <a:gd name="connsiteY229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4223761 w 4906679"/>
              <a:gd name="connsiteY27" fmla="*/ 6189514 h 10742711"/>
              <a:gd name="connsiteX28" fmla="*/ 4361492 w 4906679"/>
              <a:gd name="connsiteY28" fmla="*/ 6344963 h 10742711"/>
              <a:gd name="connsiteX29" fmla="*/ 4223761 w 4906679"/>
              <a:gd name="connsiteY29" fmla="*/ 6189514 h 10742711"/>
              <a:gd name="connsiteX30" fmla="*/ 1090373 w 4906679"/>
              <a:gd name="connsiteY30" fmla="*/ 6037304 h 10742711"/>
              <a:gd name="connsiteX31" fmla="*/ 1090373 w 4906679"/>
              <a:gd name="connsiteY31" fmla="*/ 6111790 h 10742711"/>
              <a:gd name="connsiteX32" fmla="*/ 1090373 w 4906679"/>
              <a:gd name="connsiteY32" fmla="*/ 6037304 h 10742711"/>
              <a:gd name="connsiteX33" fmla="*/ 4361492 w 4906679"/>
              <a:gd name="connsiteY33" fmla="*/ 5729645 h 10742711"/>
              <a:gd name="connsiteX34" fmla="*/ 4223761 w 4906679"/>
              <a:gd name="connsiteY34" fmla="*/ 5804131 h 10742711"/>
              <a:gd name="connsiteX35" fmla="*/ 4223761 w 4906679"/>
              <a:gd name="connsiteY35" fmla="*/ 5881855 h 10742711"/>
              <a:gd name="connsiteX36" fmla="*/ 4223761 w 4906679"/>
              <a:gd name="connsiteY36" fmla="*/ 5804131 h 10742711"/>
              <a:gd name="connsiteX37" fmla="*/ 4361492 w 4906679"/>
              <a:gd name="connsiteY37" fmla="*/ 5729645 h 10742711"/>
              <a:gd name="connsiteX38" fmla="*/ 4091769 w 4906679"/>
              <a:gd name="connsiteY38" fmla="*/ 5496473 h 10742711"/>
              <a:gd name="connsiteX39" fmla="*/ 4223761 w 4906679"/>
              <a:gd name="connsiteY39" fmla="*/ 5574197 h 10742711"/>
              <a:gd name="connsiteX40" fmla="*/ 4091769 w 4906679"/>
              <a:gd name="connsiteY40" fmla="*/ 5496473 h 10742711"/>
              <a:gd name="connsiteX41" fmla="*/ 3133388 w 4906679"/>
              <a:gd name="connsiteY41" fmla="*/ 5266538 h 10742711"/>
              <a:gd name="connsiteX42" fmla="*/ 3271119 w 4906679"/>
              <a:gd name="connsiteY42" fmla="*/ 5344263 h 10742711"/>
              <a:gd name="connsiteX43" fmla="*/ 3133388 w 4906679"/>
              <a:gd name="connsiteY43" fmla="*/ 5266538 h 10742711"/>
              <a:gd name="connsiteX44" fmla="*/ 4636955 w 4906679"/>
              <a:gd name="connsiteY44" fmla="*/ 4343563 h 10742711"/>
              <a:gd name="connsiteX45" fmla="*/ 4768948 w 4906679"/>
              <a:gd name="connsiteY45" fmla="*/ 4421287 h 10742711"/>
              <a:gd name="connsiteX46" fmla="*/ 4636955 w 4906679"/>
              <a:gd name="connsiteY46" fmla="*/ 4343563 h 10742711"/>
              <a:gd name="connsiteX47" fmla="*/ 4636955 w 4906679"/>
              <a:gd name="connsiteY47" fmla="*/ 4265838 h 10742711"/>
              <a:gd name="connsiteX48" fmla="*/ 4768948 w 4906679"/>
              <a:gd name="connsiteY48" fmla="*/ 4343563 h 10742711"/>
              <a:gd name="connsiteX49" fmla="*/ 4636955 w 4906679"/>
              <a:gd name="connsiteY49" fmla="*/ 4265838 h 10742711"/>
              <a:gd name="connsiteX50" fmla="*/ 3408851 w 4906679"/>
              <a:gd name="connsiteY50" fmla="*/ 3958180 h 10742711"/>
              <a:gd name="connsiteX51" fmla="*/ 3448395 w 4906679"/>
              <a:gd name="connsiteY51" fmla="*/ 4002810 h 10742711"/>
              <a:gd name="connsiteX52" fmla="*/ 3459951 w 4906679"/>
              <a:gd name="connsiteY52" fmla="*/ 4015853 h 10742711"/>
              <a:gd name="connsiteX53" fmla="*/ 3460500 w 4906679"/>
              <a:gd name="connsiteY53" fmla="*/ 4016473 h 10742711"/>
              <a:gd name="connsiteX54" fmla="*/ 3466956 w 4906679"/>
              <a:gd name="connsiteY54" fmla="*/ 4023759 h 10742711"/>
              <a:gd name="connsiteX55" fmla="*/ 3459951 w 4906679"/>
              <a:gd name="connsiteY55" fmla="*/ 4015853 h 10742711"/>
              <a:gd name="connsiteX56" fmla="*/ 3428219 w 4906679"/>
              <a:gd name="connsiteY56" fmla="*/ 3980039 h 10742711"/>
              <a:gd name="connsiteX57" fmla="*/ 3408851 w 4906679"/>
              <a:gd name="connsiteY57" fmla="*/ 3958180 h 10742711"/>
              <a:gd name="connsiteX58" fmla="*/ 3428219 w 4906679"/>
              <a:gd name="connsiteY58" fmla="*/ 3542588 h 10742711"/>
              <a:gd name="connsiteX59" fmla="*/ 3408851 w 4906679"/>
              <a:gd name="connsiteY59" fmla="*/ 3572797 h 10742711"/>
              <a:gd name="connsiteX60" fmla="*/ 3408851 w 4906679"/>
              <a:gd name="connsiteY60" fmla="*/ 3650521 h 10742711"/>
              <a:gd name="connsiteX61" fmla="*/ 3428219 w 4906679"/>
              <a:gd name="connsiteY61" fmla="*/ 3542588 h 10742711"/>
              <a:gd name="connsiteX62" fmla="*/ 2863664 w 4906679"/>
              <a:gd name="connsiteY62" fmla="*/ 3498311 h 10742711"/>
              <a:gd name="connsiteX63" fmla="*/ 2015167 w 4906679"/>
              <a:gd name="connsiteY63" fmla="*/ 3877597 h 10742711"/>
              <a:gd name="connsiteX64" fmla="*/ 2863664 w 4906679"/>
              <a:gd name="connsiteY64" fmla="*/ 3498311 h 10742711"/>
              <a:gd name="connsiteX65" fmla="*/ 3408851 w 4906679"/>
              <a:gd name="connsiteY65" fmla="*/ 3265139 h 10742711"/>
              <a:gd name="connsiteX66" fmla="*/ 3408851 w 4906679"/>
              <a:gd name="connsiteY66" fmla="*/ 3342863 h 10742711"/>
              <a:gd name="connsiteX67" fmla="*/ 3408851 w 4906679"/>
              <a:gd name="connsiteY67" fmla="*/ 3342863 h 10742711"/>
              <a:gd name="connsiteX68" fmla="*/ 3408851 w 4906679"/>
              <a:gd name="connsiteY68" fmla="*/ 3265139 h 10742711"/>
              <a:gd name="connsiteX69" fmla="*/ 3133388 w 4906679"/>
              <a:gd name="connsiteY69" fmla="*/ 3265139 h 10742711"/>
              <a:gd name="connsiteX70" fmla="*/ 3133388 w 4906679"/>
              <a:gd name="connsiteY70" fmla="*/ 3342863 h 10742711"/>
              <a:gd name="connsiteX71" fmla="*/ 3133388 w 4906679"/>
              <a:gd name="connsiteY71" fmla="*/ 3265139 h 10742711"/>
              <a:gd name="connsiteX72" fmla="*/ 4499224 w 4906679"/>
              <a:gd name="connsiteY72" fmla="*/ 3035204 h 10742711"/>
              <a:gd name="connsiteX73" fmla="*/ 4499224 w 4906679"/>
              <a:gd name="connsiteY73" fmla="*/ 3112929 h 10742711"/>
              <a:gd name="connsiteX74" fmla="*/ 4499224 w 4906679"/>
              <a:gd name="connsiteY74" fmla="*/ 3035204 h 10742711"/>
              <a:gd name="connsiteX75" fmla="*/ 2456209 w 4906679"/>
              <a:gd name="connsiteY75" fmla="*/ 2957480 h 10742711"/>
              <a:gd name="connsiteX76" fmla="*/ 2456209 w 4906679"/>
              <a:gd name="connsiteY76" fmla="*/ 3035204 h 10742711"/>
              <a:gd name="connsiteX77" fmla="*/ 2456209 w 4906679"/>
              <a:gd name="connsiteY77" fmla="*/ 2957480 h 10742711"/>
              <a:gd name="connsiteX78" fmla="*/ 2609722 w 4906679"/>
              <a:gd name="connsiteY78" fmla="*/ 2926056 h 10742711"/>
              <a:gd name="connsiteX79" fmla="*/ 2588201 w 4906679"/>
              <a:gd name="connsiteY79" fmla="*/ 2957480 h 10742711"/>
              <a:gd name="connsiteX80" fmla="*/ 2725933 w 4906679"/>
              <a:gd name="connsiteY80" fmla="*/ 2957480 h 10742711"/>
              <a:gd name="connsiteX81" fmla="*/ 2609722 w 4906679"/>
              <a:gd name="connsiteY81" fmla="*/ 2926056 h 10742711"/>
              <a:gd name="connsiteX82" fmla="*/ 4499224 w 4906679"/>
              <a:gd name="connsiteY82" fmla="*/ 2805270 h 10742711"/>
              <a:gd name="connsiteX83" fmla="*/ 4499224 w 4906679"/>
              <a:gd name="connsiteY83" fmla="*/ 2957480 h 10742711"/>
              <a:gd name="connsiteX84" fmla="*/ 4636955 w 4906679"/>
              <a:gd name="connsiteY84" fmla="*/ 2805270 h 10742711"/>
              <a:gd name="connsiteX85" fmla="*/ 4499224 w 4906679"/>
              <a:gd name="connsiteY85" fmla="*/ 2805270 h 10742711"/>
              <a:gd name="connsiteX86" fmla="*/ 4499224 w 4906679"/>
              <a:gd name="connsiteY86" fmla="*/ 2575336 h 10742711"/>
              <a:gd name="connsiteX87" fmla="*/ 4636955 w 4906679"/>
              <a:gd name="connsiteY87" fmla="*/ 2649821 h 10742711"/>
              <a:gd name="connsiteX88" fmla="*/ 4499224 w 4906679"/>
              <a:gd name="connsiteY88" fmla="*/ 2575336 h 10742711"/>
              <a:gd name="connsiteX89" fmla="*/ 4499224 w 4906679"/>
              <a:gd name="connsiteY89" fmla="*/ 2189953 h 10742711"/>
              <a:gd name="connsiteX90" fmla="*/ 4636955 w 4906679"/>
              <a:gd name="connsiteY90" fmla="*/ 2267677 h 10742711"/>
              <a:gd name="connsiteX91" fmla="*/ 4499224 w 4906679"/>
              <a:gd name="connsiteY91" fmla="*/ 2189953 h 10742711"/>
              <a:gd name="connsiteX92" fmla="*/ 4499224 w 4906679"/>
              <a:gd name="connsiteY92" fmla="*/ 2112228 h 10742711"/>
              <a:gd name="connsiteX93" fmla="*/ 4636955 w 4906679"/>
              <a:gd name="connsiteY93" fmla="*/ 2189953 h 10742711"/>
              <a:gd name="connsiteX94" fmla="*/ 4499224 w 4906679"/>
              <a:gd name="connsiteY94" fmla="*/ 2112228 h 10742711"/>
              <a:gd name="connsiteX95" fmla="*/ 4520744 w 4906679"/>
              <a:gd name="connsiteY95" fmla="*/ 2003080 h 10742711"/>
              <a:gd name="connsiteX96" fmla="*/ 4499224 w 4906679"/>
              <a:gd name="connsiteY96" fmla="*/ 2034504 h 10742711"/>
              <a:gd name="connsiteX97" fmla="*/ 4636955 w 4906679"/>
              <a:gd name="connsiteY97" fmla="*/ 2034504 h 10742711"/>
              <a:gd name="connsiteX98" fmla="*/ 4520744 w 4906679"/>
              <a:gd name="connsiteY98" fmla="*/ 2003080 h 10742711"/>
              <a:gd name="connsiteX99" fmla="*/ 4499224 w 4906679"/>
              <a:gd name="connsiteY99" fmla="*/ 1804570 h 10742711"/>
              <a:gd name="connsiteX100" fmla="*/ 4578850 w 4906679"/>
              <a:gd name="connsiteY100" fmla="*/ 1817929 h 10742711"/>
              <a:gd name="connsiteX101" fmla="*/ 4583902 w 4906679"/>
              <a:gd name="connsiteY101" fmla="*/ 1821093 h 10742711"/>
              <a:gd name="connsiteX102" fmla="*/ 4576698 w 4906679"/>
              <a:gd name="connsiteY102" fmla="*/ 1825215 h 10742711"/>
              <a:gd name="connsiteX103" fmla="*/ 4499224 w 4906679"/>
              <a:gd name="connsiteY103" fmla="*/ 1804570 h 10742711"/>
              <a:gd name="connsiteX104" fmla="*/ 4499224 w 4906679"/>
              <a:gd name="connsiteY104" fmla="*/ 1726846 h 10742711"/>
              <a:gd name="connsiteX105" fmla="*/ 4499224 w 4906679"/>
              <a:gd name="connsiteY105" fmla="*/ 1804570 h 10742711"/>
              <a:gd name="connsiteX106" fmla="*/ 4636955 w 4906679"/>
              <a:gd name="connsiteY106" fmla="*/ 1960018 h 10742711"/>
              <a:gd name="connsiteX107" fmla="*/ 4603329 w 4906679"/>
              <a:gd name="connsiteY107" fmla="*/ 1833261 h 10742711"/>
              <a:gd name="connsiteX108" fmla="*/ 4583902 w 4906679"/>
              <a:gd name="connsiteY108" fmla="*/ 1821093 h 10742711"/>
              <a:gd name="connsiteX109" fmla="*/ 4596066 w 4906679"/>
              <a:gd name="connsiteY109" fmla="*/ 1814134 h 10742711"/>
              <a:gd name="connsiteX110" fmla="*/ 4499224 w 4906679"/>
              <a:gd name="connsiteY110" fmla="*/ 1726846 h 10742711"/>
              <a:gd name="connsiteX111" fmla="*/ 4499224 w 4906679"/>
              <a:gd name="connsiteY111" fmla="*/ 1652360 h 10742711"/>
              <a:gd name="connsiteX112" fmla="*/ 4636955 w 4906679"/>
              <a:gd name="connsiteY112" fmla="*/ 1726846 h 10742711"/>
              <a:gd name="connsiteX113" fmla="*/ 4499224 w 4906679"/>
              <a:gd name="connsiteY113" fmla="*/ 1652360 h 10742711"/>
              <a:gd name="connsiteX114" fmla="*/ 4499224 w 4906679"/>
              <a:gd name="connsiteY114" fmla="*/ 1571397 h 10742711"/>
              <a:gd name="connsiteX115" fmla="*/ 4636955 w 4906679"/>
              <a:gd name="connsiteY115" fmla="*/ 1652360 h 10742711"/>
              <a:gd name="connsiteX116" fmla="*/ 4499224 w 4906679"/>
              <a:gd name="connsiteY116" fmla="*/ 1571397 h 10742711"/>
              <a:gd name="connsiteX117" fmla="*/ 2661551 w 4906679"/>
              <a:gd name="connsiteY117" fmla="*/ 1681 h 10742711"/>
              <a:gd name="connsiteX118" fmla="*/ 3408851 w 4906679"/>
              <a:gd name="connsiteY118" fmla="*/ 33104 h 10742711"/>
              <a:gd name="connsiteX119" fmla="*/ 3546582 w 4906679"/>
              <a:gd name="connsiteY119" fmla="*/ 188553 h 10742711"/>
              <a:gd name="connsiteX120" fmla="*/ 3954037 w 4906679"/>
              <a:gd name="connsiteY120" fmla="*/ 266277 h 10742711"/>
              <a:gd name="connsiteX121" fmla="*/ 4499224 w 4906679"/>
              <a:gd name="connsiteY121" fmla="*/ 803870 h 10742711"/>
              <a:gd name="connsiteX122" fmla="*/ 4499224 w 4906679"/>
              <a:gd name="connsiteY122" fmla="*/ 1189253 h 10742711"/>
              <a:gd name="connsiteX123" fmla="*/ 4499224 w 4906679"/>
              <a:gd name="connsiteY123" fmla="*/ 1496911 h 10742711"/>
              <a:gd name="connsiteX124" fmla="*/ 4499224 w 4906679"/>
              <a:gd name="connsiteY124" fmla="*/ 1189253 h 10742711"/>
              <a:gd name="connsiteX125" fmla="*/ 4636955 w 4906679"/>
              <a:gd name="connsiteY125" fmla="*/ 1111528 h 10742711"/>
              <a:gd name="connsiteX126" fmla="*/ 4499224 w 4906679"/>
              <a:gd name="connsiteY126" fmla="*/ 1037043 h 10742711"/>
              <a:gd name="connsiteX127" fmla="*/ 4636955 w 4906679"/>
              <a:gd name="connsiteY127" fmla="*/ 1037043 h 10742711"/>
              <a:gd name="connsiteX128" fmla="*/ 4636955 w 4906679"/>
              <a:gd name="connsiteY128" fmla="*/ 956080 h 10742711"/>
              <a:gd name="connsiteX129" fmla="*/ 4768948 w 4906679"/>
              <a:gd name="connsiteY129" fmla="*/ 956080 h 10742711"/>
              <a:gd name="connsiteX130" fmla="*/ 4906679 w 4906679"/>
              <a:gd name="connsiteY130" fmla="*/ 1419187 h 10742711"/>
              <a:gd name="connsiteX131" fmla="*/ 4768948 w 4906679"/>
              <a:gd name="connsiteY131" fmla="*/ 2575336 h 10742711"/>
              <a:gd name="connsiteX132" fmla="*/ 4906679 w 4906679"/>
              <a:gd name="connsiteY132" fmla="*/ 2649821 h 10742711"/>
              <a:gd name="connsiteX133" fmla="*/ 4768948 w 4906679"/>
              <a:gd name="connsiteY133" fmla="*/ 2727546 h 10742711"/>
              <a:gd name="connsiteX134" fmla="*/ 4906679 w 4906679"/>
              <a:gd name="connsiteY134" fmla="*/ 2727546 h 10742711"/>
              <a:gd name="connsiteX135" fmla="*/ 4768948 w 4906679"/>
              <a:gd name="connsiteY135" fmla="*/ 2805270 h 10742711"/>
              <a:gd name="connsiteX136" fmla="*/ 4636955 w 4906679"/>
              <a:gd name="connsiteY136" fmla="*/ 2727546 h 10742711"/>
              <a:gd name="connsiteX137" fmla="*/ 4768948 w 4906679"/>
              <a:gd name="connsiteY137" fmla="*/ 2805270 h 10742711"/>
              <a:gd name="connsiteX138" fmla="*/ 4768948 w 4906679"/>
              <a:gd name="connsiteY138" fmla="*/ 2957480 h 10742711"/>
              <a:gd name="connsiteX139" fmla="*/ 4768948 w 4906679"/>
              <a:gd name="connsiteY139" fmla="*/ 2990270 h 10742711"/>
              <a:gd name="connsiteX140" fmla="*/ 4768948 w 4906679"/>
              <a:gd name="connsiteY140" fmla="*/ 3257042 h 10742711"/>
              <a:gd name="connsiteX141" fmla="*/ 4768948 w 4906679"/>
              <a:gd name="connsiteY141" fmla="*/ 3650521 h 10742711"/>
              <a:gd name="connsiteX142" fmla="*/ 4768948 w 4906679"/>
              <a:gd name="connsiteY142" fmla="*/ 3728246 h 10742711"/>
              <a:gd name="connsiteX143" fmla="*/ 4768948 w 4906679"/>
              <a:gd name="connsiteY143" fmla="*/ 3805970 h 10742711"/>
              <a:gd name="connsiteX144" fmla="*/ 4768948 w 4906679"/>
              <a:gd name="connsiteY144" fmla="*/ 3958180 h 10742711"/>
              <a:gd name="connsiteX145" fmla="*/ 4768948 w 4906679"/>
              <a:gd name="connsiteY145" fmla="*/ 4113628 h 10742711"/>
              <a:gd name="connsiteX146" fmla="*/ 4636955 w 4906679"/>
              <a:gd name="connsiteY146" fmla="*/ 4188114 h 10742711"/>
              <a:gd name="connsiteX147" fmla="*/ 4768948 w 4906679"/>
              <a:gd name="connsiteY147" fmla="*/ 4265838 h 10742711"/>
              <a:gd name="connsiteX148" fmla="*/ 4636955 w 4906679"/>
              <a:gd name="connsiteY148" fmla="*/ 4803431 h 10742711"/>
              <a:gd name="connsiteX149" fmla="*/ 4636955 w 4906679"/>
              <a:gd name="connsiteY149" fmla="*/ 6267238 h 10742711"/>
              <a:gd name="connsiteX150" fmla="*/ 4499224 w 4906679"/>
              <a:gd name="connsiteY150" fmla="*/ 6727107 h 10742711"/>
              <a:gd name="connsiteX151" fmla="*/ 4361492 w 4906679"/>
              <a:gd name="connsiteY151" fmla="*/ 6804831 h 10742711"/>
              <a:gd name="connsiteX152" fmla="*/ 4499224 w 4906679"/>
              <a:gd name="connsiteY152" fmla="*/ 6882555 h 10742711"/>
              <a:gd name="connsiteX153" fmla="*/ 4361492 w 4906679"/>
              <a:gd name="connsiteY153" fmla="*/ 7267938 h 10742711"/>
              <a:gd name="connsiteX154" fmla="*/ 4361492 w 4906679"/>
              <a:gd name="connsiteY154" fmla="*/ 9036165 h 10742711"/>
              <a:gd name="connsiteX155" fmla="*/ 4223761 w 4906679"/>
              <a:gd name="connsiteY155" fmla="*/ 8498572 h 10742711"/>
              <a:gd name="connsiteX156" fmla="*/ 4223761 w 4906679"/>
              <a:gd name="connsiteY156" fmla="*/ 8420848 h 10742711"/>
              <a:gd name="connsiteX157" fmla="*/ 4223761 w 4906679"/>
              <a:gd name="connsiteY157" fmla="*/ 8190914 h 10742711"/>
              <a:gd name="connsiteX158" fmla="*/ 4091769 w 4906679"/>
              <a:gd name="connsiteY158" fmla="*/ 7883255 h 10742711"/>
              <a:gd name="connsiteX159" fmla="*/ 4091769 w 4906679"/>
              <a:gd name="connsiteY159" fmla="*/ 7805531 h 10742711"/>
              <a:gd name="connsiteX160" fmla="*/ 4091769 w 4906679"/>
              <a:gd name="connsiteY160" fmla="*/ 7342424 h 10742711"/>
              <a:gd name="connsiteX161" fmla="*/ 3954037 w 4906679"/>
              <a:gd name="connsiteY161" fmla="*/ 7497872 h 10742711"/>
              <a:gd name="connsiteX162" fmla="*/ 3816306 w 4906679"/>
              <a:gd name="connsiteY162" fmla="*/ 7650082 h 10742711"/>
              <a:gd name="connsiteX163" fmla="*/ 3816306 w 4906679"/>
              <a:gd name="connsiteY163" fmla="*/ 7575597 h 10742711"/>
              <a:gd name="connsiteX164" fmla="*/ 3678575 w 4906679"/>
              <a:gd name="connsiteY164" fmla="*/ 7420148 h 10742711"/>
              <a:gd name="connsiteX165" fmla="*/ 3816306 w 4906679"/>
              <a:gd name="connsiteY165" fmla="*/ 7342424 h 10742711"/>
              <a:gd name="connsiteX166" fmla="*/ 3678575 w 4906679"/>
              <a:gd name="connsiteY166" fmla="*/ 7342424 h 10742711"/>
              <a:gd name="connsiteX167" fmla="*/ 3816306 w 4906679"/>
              <a:gd name="connsiteY167" fmla="*/ 7190214 h 10742711"/>
              <a:gd name="connsiteX168" fmla="*/ 3816306 w 4906679"/>
              <a:gd name="connsiteY168" fmla="*/ 6960280 h 10742711"/>
              <a:gd name="connsiteX169" fmla="*/ 3678575 w 4906679"/>
              <a:gd name="connsiteY169" fmla="*/ 7267938 h 10742711"/>
              <a:gd name="connsiteX170" fmla="*/ 3546582 w 4906679"/>
              <a:gd name="connsiteY170" fmla="*/ 7957741 h 10742711"/>
              <a:gd name="connsiteX171" fmla="*/ 3546582 w 4906679"/>
              <a:gd name="connsiteY171" fmla="*/ 8343124 h 10742711"/>
              <a:gd name="connsiteX172" fmla="*/ 3546582 w 4906679"/>
              <a:gd name="connsiteY172" fmla="*/ 9421548 h 10742711"/>
              <a:gd name="connsiteX173" fmla="*/ 3408851 w 4906679"/>
              <a:gd name="connsiteY173" fmla="*/ 9113889 h 10742711"/>
              <a:gd name="connsiteX174" fmla="*/ 3133388 w 4906679"/>
              <a:gd name="connsiteY174" fmla="*/ 9036165 h 10742711"/>
              <a:gd name="connsiteX175" fmla="*/ 3001395 w 4906679"/>
              <a:gd name="connsiteY175" fmla="*/ 8650782 h 10742711"/>
              <a:gd name="connsiteX176" fmla="*/ 2863664 w 4906679"/>
              <a:gd name="connsiteY176" fmla="*/ 9113889 h 10742711"/>
              <a:gd name="connsiteX177" fmla="*/ 3001395 w 4906679"/>
              <a:gd name="connsiteY177" fmla="*/ 9803692 h 10742711"/>
              <a:gd name="connsiteX178" fmla="*/ 3133388 w 4906679"/>
              <a:gd name="connsiteY178" fmla="*/ 10036865 h 10742711"/>
              <a:gd name="connsiteX179" fmla="*/ 3001395 w 4906679"/>
              <a:gd name="connsiteY179" fmla="*/ 10189075 h 10742711"/>
              <a:gd name="connsiteX180" fmla="*/ 2863664 w 4906679"/>
              <a:gd name="connsiteY180" fmla="*/ 10266799 h 10742711"/>
              <a:gd name="connsiteX181" fmla="*/ 2725933 w 4906679"/>
              <a:gd name="connsiteY181" fmla="*/ 10344524 h 10742711"/>
              <a:gd name="connsiteX182" fmla="*/ 2318477 w 4906679"/>
              <a:gd name="connsiteY182" fmla="*/ 9496034 h 10742711"/>
              <a:gd name="connsiteX183" fmla="*/ 2456209 w 4906679"/>
              <a:gd name="connsiteY183" fmla="*/ 9188375 h 10742711"/>
              <a:gd name="connsiteX184" fmla="*/ 2186485 w 4906679"/>
              <a:gd name="connsiteY184" fmla="*/ 8498572 h 10742711"/>
              <a:gd name="connsiteX185" fmla="*/ 2043015 w 4906679"/>
              <a:gd name="connsiteY185" fmla="*/ 9036165 h 10742711"/>
              <a:gd name="connsiteX186" fmla="*/ 2043015 w 4906679"/>
              <a:gd name="connsiteY186" fmla="*/ 9421548 h 10742711"/>
              <a:gd name="connsiteX187" fmla="*/ 2043015 w 4906679"/>
              <a:gd name="connsiteY187" fmla="*/ 9573758 h 10742711"/>
              <a:gd name="connsiteX188" fmla="*/ 2043015 w 4906679"/>
              <a:gd name="connsiteY188" fmla="*/ 9651482 h 10742711"/>
              <a:gd name="connsiteX189" fmla="*/ 2043015 w 4906679"/>
              <a:gd name="connsiteY189" fmla="*/ 9729207 h 10742711"/>
              <a:gd name="connsiteX190" fmla="*/ 2186485 w 4906679"/>
              <a:gd name="connsiteY190" fmla="*/ 10419009 h 10742711"/>
              <a:gd name="connsiteX191" fmla="*/ 2043015 w 4906679"/>
              <a:gd name="connsiteY191" fmla="*/ 10574458 h 10742711"/>
              <a:gd name="connsiteX192" fmla="*/ 2043015 w 4906679"/>
              <a:gd name="connsiteY192" fmla="*/ 10726668 h 10742711"/>
              <a:gd name="connsiteX193" fmla="*/ 1911022 w 4906679"/>
              <a:gd name="connsiteY193" fmla="*/ 9959141 h 10742711"/>
              <a:gd name="connsiteX194" fmla="*/ 1773291 w 4906679"/>
              <a:gd name="connsiteY194" fmla="*/ 9803692 h 10742711"/>
              <a:gd name="connsiteX195" fmla="*/ 1773291 w 4906679"/>
              <a:gd name="connsiteY195" fmla="*/ 9266099 h 10742711"/>
              <a:gd name="connsiteX196" fmla="*/ 1635559 w 4906679"/>
              <a:gd name="connsiteY196" fmla="*/ 9036165 h 10742711"/>
              <a:gd name="connsiteX197" fmla="*/ 1497828 w 4906679"/>
              <a:gd name="connsiteY197" fmla="*/ 8573058 h 10742711"/>
              <a:gd name="connsiteX198" fmla="*/ 1497828 w 4906679"/>
              <a:gd name="connsiteY198" fmla="*/ 8113189 h 10742711"/>
              <a:gd name="connsiteX199" fmla="*/ 1365836 w 4906679"/>
              <a:gd name="connsiteY199" fmla="*/ 7727807 h 10742711"/>
              <a:gd name="connsiteX200" fmla="*/ 1365836 w 4906679"/>
              <a:gd name="connsiteY200" fmla="*/ 7650082 h 10742711"/>
              <a:gd name="connsiteX201" fmla="*/ 1365836 w 4906679"/>
              <a:gd name="connsiteY201" fmla="*/ 7190214 h 10742711"/>
              <a:gd name="connsiteX202" fmla="*/ 1365836 w 4906679"/>
              <a:gd name="connsiteY202" fmla="*/ 6810397 h 10742711"/>
              <a:gd name="connsiteX203" fmla="*/ 1365836 w 4906679"/>
              <a:gd name="connsiteY203" fmla="*/ 6804831 h 10742711"/>
              <a:gd name="connsiteX204" fmla="*/ 1365836 w 4906679"/>
              <a:gd name="connsiteY204" fmla="*/ 6727107 h 10742711"/>
              <a:gd name="connsiteX205" fmla="*/ 1365836 w 4906679"/>
              <a:gd name="connsiteY205" fmla="*/ 6344963 h 10742711"/>
              <a:gd name="connsiteX206" fmla="*/ 1228104 w 4906679"/>
              <a:gd name="connsiteY206" fmla="*/ 6189514 h 10742711"/>
              <a:gd name="connsiteX207" fmla="*/ 1090373 w 4906679"/>
              <a:gd name="connsiteY207" fmla="*/ 6652621 h 10742711"/>
              <a:gd name="connsiteX208" fmla="*/ 1090373 w 4906679"/>
              <a:gd name="connsiteY208" fmla="*/ 6804831 h 10742711"/>
              <a:gd name="connsiteX209" fmla="*/ 820649 w 4906679"/>
              <a:gd name="connsiteY209" fmla="*/ 5344263 h 10742711"/>
              <a:gd name="connsiteX210" fmla="*/ 682917 w 4906679"/>
              <a:gd name="connsiteY210" fmla="*/ 6652621 h 10742711"/>
              <a:gd name="connsiteX211" fmla="*/ 545186 w 4906679"/>
              <a:gd name="connsiteY211" fmla="*/ 6344963 h 10742711"/>
              <a:gd name="connsiteX212" fmla="*/ 545186 w 4906679"/>
              <a:gd name="connsiteY212" fmla="*/ 6111790 h 10742711"/>
              <a:gd name="connsiteX213" fmla="*/ 545186 w 4906679"/>
              <a:gd name="connsiteY213" fmla="*/ 5804131 h 10742711"/>
              <a:gd name="connsiteX214" fmla="*/ 545186 w 4906679"/>
              <a:gd name="connsiteY214" fmla="*/ 5188814 h 10742711"/>
              <a:gd name="connsiteX215" fmla="*/ 545186 w 4906679"/>
              <a:gd name="connsiteY215" fmla="*/ 4881156 h 10742711"/>
              <a:gd name="connsiteX216" fmla="*/ 407455 w 4906679"/>
              <a:gd name="connsiteY216" fmla="*/ 4803431 h 10742711"/>
              <a:gd name="connsiteX217" fmla="*/ 407455 w 4906679"/>
              <a:gd name="connsiteY217" fmla="*/ 3420587 h 10742711"/>
              <a:gd name="connsiteX218" fmla="*/ 275462 w 4906679"/>
              <a:gd name="connsiteY218" fmla="*/ 3035204 h 10742711"/>
              <a:gd name="connsiteX219" fmla="*/ 137731 w 4906679"/>
              <a:gd name="connsiteY219" fmla="*/ 2727546 h 10742711"/>
              <a:gd name="connsiteX220" fmla="*/ 137731 w 4906679"/>
              <a:gd name="connsiteY220" fmla="*/ 2575336 h 10742711"/>
              <a:gd name="connsiteX221" fmla="*/ 0 w 4906679"/>
              <a:gd name="connsiteY221" fmla="*/ 2189953 h 10742711"/>
              <a:gd name="connsiteX222" fmla="*/ 0 w 4906679"/>
              <a:gd name="connsiteY222" fmla="*/ 1419187 h 10742711"/>
              <a:gd name="connsiteX223" fmla="*/ 137731 w 4906679"/>
              <a:gd name="connsiteY223" fmla="*/ 1037043 h 10742711"/>
              <a:gd name="connsiteX224" fmla="*/ 275462 w 4906679"/>
              <a:gd name="connsiteY224" fmla="*/ 803870 h 10742711"/>
              <a:gd name="connsiteX225" fmla="*/ 545186 w 4906679"/>
              <a:gd name="connsiteY225" fmla="*/ 573936 h 10742711"/>
              <a:gd name="connsiteX226" fmla="*/ 952641 w 4906679"/>
              <a:gd name="connsiteY226" fmla="*/ 188553 h 10742711"/>
              <a:gd name="connsiteX227" fmla="*/ 1635559 w 4906679"/>
              <a:gd name="connsiteY227" fmla="*/ 114067 h 10742711"/>
              <a:gd name="connsiteX228" fmla="*/ 2456209 w 4906679"/>
              <a:gd name="connsiteY228" fmla="*/ 33104 h 10742711"/>
              <a:gd name="connsiteX229" fmla="*/ 2661551 w 4906679"/>
              <a:gd name="connsiteY229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4223761 w 4906679"/>
              <a:gd name="connsiteY27" fmla="*/ 6189514 h 10742711"/>
              <a:gd name="connsiteX28" fmla="*/ 4361492 w 4906679"/>
              <a:gd name="connsiteY28" fmla="*/ 6344963 h 10742711"/>
              <a:gd name="connsiteX29" fmla="*/ 4223761 w 4906679"/>
              <a:gd name="connsiteY29" fmla="*/ 6189514 h 10742711"/>
              <a:gd name="connsiteX30" fmla="*/ 1090373 w 4906679"/>
              <a:gd name="connsiteY30" fmla="*/ 6037304 h 10742711"/>
              <a:gd name="connsiteX31" fmla="*/ 1090373 w 4906679"/>
              <a:gd name="connsiteY31" fmla="*/ 6111790 h 10742711"/>
              <a:gd name="connsiteX32" fmla="*/ 1090373 w 4906679"/>
              <a:gd name="connsiteY32" fmla="*/ 6037304 h 10742711"/>
              <a:gd name="connsiteX33" fmla="*/ 4361492 w 4906679"/>
              <a:gd name="connsiteY33" fmla="*/ 5729645 h 10742711"/>
              <a:gd name="connsiteX34" fmla="*/ 4223761 w 4906679"/>
              <a:gd name="connsiteY34" fmla="*/ 5804131 h 10742711"/>
              <a:gd name="connsiteX35" fmla="*/ 4223761 w 4906679"/>
              <a:gd name="connsiteY35" fmla="*/ 5881855 h 10742711"/>
              <a:gd name="connsiteX36" fmla="*/ 4223761 w 4906679"/>
              <a:gd name="connsiteY36" fmla="*/ 5804131 h 10742711"/>
              <a:gd name="connsiteX37" fmla="*/ 4361492 w 4906679"/>
              <a:gd name="connsiteY37" fmla="*/ 5729645 h 10742711"/>
              <a:gd name="connsiteX38" fmla="*/ 4091769 w 4906679"/>
              <a:gd name="connsiteY38" fmla="*/ 5496473 h 10742711"/>
              <a:gd name="connsiteX39" fmla="*/ 4223761 w 4906679"/>
              <a:gd name="connsiteY39" fmla="*/ 5574197 h 10742711"/>
              <a:gd name="connsiteX40" fmla="*/ 4091769 w 4906679"/>
              <a:gd name="connsiteY40" fmla="*/ 5496473 h 10742711"/>
              <a:gd name="connsiteX41" fmla="*/ 3133388 w 4906679"/>
              <a:gd name="connsiteY41" fmla="*/ 5266538 h 10742711"/>
              <a:gd name="connsiteX42" fmla="*/ 3271119 w 4906679"/>
              <a:gd name="connsiteY42" fmla="*/ 5344263 h 10742711"/>
              <a:gd name="connsiteX43" fmla="*/ 3133388 w 4906679"/>
              <a:gd name="connsiteY43" fmla="*/ 5266538 h 10742711"/>
              <a:gd name="connsiteX44" fmla="*/ 4636955 w 4906679"/>
              <a:gd name="connsiteY44" fmla="*/ 4343563 h 10742711"/>
              <a:gd name="connsiteX45" fmla="*/ 4768948 w 4906679"/>
              <a:gd name="connsiteY45" fmla="*/ 4421287 h 10742711"/>
              <a:gd name="connsiteX46" fmla="*/ 4636955 w 4906679"/>
              <a:gd name="connsiteY46" fmla="*/ 4343563 h 10742711"/>
              <a:gd name="connsiteX47" fmla="*/ 4636955 w 4906679"/>
              <a:gd name="connsiteY47" fmla="*/ 4265838 h 10742711"/>
              <a:gd name="connsiteX48" fmla="*/ 4768948 w 4906679"/>
              <a:gd name="connsiteY48" fmla="*/ 4343563 h 10742711"/>
              <a:gd name="connsiteX49" fmla="*/ 4636955 w 4906679"/>
              <a:gd name="connsiteY49" fmla="*/ 4265838 h 10742711"/>
              <a:gd name="connsiteX50" fmla="*/ 3408851 w 4906679"/>
              <a:gd name="connsiteY50" fmla="*/ 3958180 h 10742711"/>
              <a:gd name="connsiteX51" fmla="*/ 3448395 w 4906679"/>
              <a:gd name="connsiteY51" fmla="*/ 4002810 h 10742711"/>
              <a:gd name="connsiteX52" fmla="*/ 3459951 w 4906679"/>
              <a:gd name="connsiteY52" fmla="*/ 4015853 h 10742711"/>
              <a:gd name="connsiteX53" fmla="*/ 3460500 w 4906679"/>
              <a:gd name="connsiteY53" fmla="*/ 4016473 h 10742711"/>
              <a:gd name="connsiteX54" fmla="*/ 3466956 w 4906679"/>
              <a:gd name="connsiteY54" fmla="*/ 4023759 h 10742711"/>
              <a:gd name="connsiteX55" fmla="*/ 3459951 w 4906679"/>
              <a:gd name="connsiteY55" fmla="*/ 4015853 h 10742711"/>
              <a:gd name="connsiteX56" fmla="*/ 3428219 w 4906679"/>
              <a:gd name="connsiteY56" fmla="*/ 3980039 h 10742711"/>
              <a:gd name="connsiteX57" fmla="*/ 3408851 w 4906679"/>
              <a:gd name="connsiteY57" fmla="*/ 3958180 h 10742711"/>
              <a:gd name="connsiteX58" fmla="*/ 3428219 w 4906679"/>
              <a:gd name="connsiteY58" fmla="*/ 3542588 h 10742711"/>
              <a:gd name="connsiteX59" fmla="*/ 3408851 w 4906679"/>
              <a:gd name="connsiteY59" fmla="*/ 3572797 h 10742711"/>
              <a:gd name="connsiteX60" fmla="*/ 3408851 w 4906679"/>
              <a:gd name="connsiteY60" fmla="*/ 3650521 h 10742711"/>
              <a:gd name="connsiteX61" fmla="*/ 3428219 w 4906679"/>
              <a:gd name="connsiteY61" fmla="*/ 3542588 h 10742711"/>
              <a:gd name="connsiteX62" fmla="*/ 3408851 w 4906679"/>
              <a:gd name="connsiteY62" fmla="*/ 3265139 h 10742711"/>
              <a:gd name="connsiteX63" fmla="*/ 3408851 w 4906679"/>
              <a:gd name="connsiteY63" fmla="*/ 3342863 h 10742711"/>
              <a:gd name="connsiteX64" fmla="*/ 3408851 w 4906679"/>
              <a:gd name="connsiteY64" fmla="*/ 3342863 h 10742711"/>
              <a:gd name="connsiteX65" fmla="*/ 3408851 w 4906679"/>
              <a:gd name="connsiteY65" fmla="*/ 3265139 h 10742711"/>
              <a:gd name="connsiteX66" fmla="*/ 3133388 w 4906679"/>
              <a:gd name="connsiteY66" fmla="*/ 3265139 h 10742711"/>
              <a:gd name="connsiteX67" fmla="*/ 3133388 w 4906679"/>
              <a:gd name="connsiteY67" fmla="*/ 3342863 h 10742711"/>
              <a:gd name="connsiteX68" fmla="*/ 3133388 w 4906679"/>
              <a:gd name="connsiteY68" fmla="*/ 3265139 h 10742711"/>
              <a:gd name="connsiteX69" fmla="*/ 4499224 w 4906679"/>
              <a:gd name="connsiteY69" fmla="*/ 3035204 h 10742711"/>
              <a:gd name="connsiteX70" fmla="*/ 4499224 w 4906679"/>
              <a:gd name="connsiteY70" fmla="*/ 3112929 h 10742711"/>
              <a:gd name="connsiteX71" fmla="*/ 4499224 w 4906679"/>
              <a:gd name="connsiteY71" fmla="*/ 3035204 h 10742711"/>
              <a:gd name="connsiteX72" fmla="*/ 2456209 w 4906679"/>
              <a:gd name="connsiteY72" fmla="*/ 2957480 h 10742711"/>
              <a:gd name="connsiteX73" fmla="*/ 2456209 w 4906679"/>
              <a:gd name="connsiteY73" fmla="*/ 3035204 h 10742711"/>
              <a:gd name="connsiteX74" fmla="*/ 2456209 w 4906679"/>
              <a:gd name="connsiteY74" fmla="*/ 2957480 h 10742711"/>
              <a:gd name="connsiteX75" fmla="*/ 2609722 w 4906679"/>
              <a:gd name="connsiteY75" fmla="*/ 2926056 h 10742711"/>
              <a:gd name="connsiteX76" fmla="*/ 2588201 w 4906679"/>
              <a:gd name="connsiteY76" fmla="*/ 2957480 h 10742711"/>
              <a:gd name="connsiteX77" fmla="*/ 2725933 w 4906679"/>
              <a:gd name="connsiteY77" fmla="*/ 2957480 h 10742711"/>
              <a:gd name="connsiteX78" fmla="*/ 2609722 w 4906679"/>
              <a:gd name="connsiteY78" fmla="*/ 2926056 h 10742711"/>
              <a:gd name="connsiteX79" fmla="*/ 4499224 w 4906679"/>
              <a:gd name="connsiteY79" fmla="*/ 2805270 h 10742711"/>
              <a:gd name="connsiteX80" fmla="*/ 4499224 w 4906679"/>
              <a:gd name="connsiteY80" fmla="*/ 2957480 h 10742711"/>
              <a:gd name="connsiteX81" fmla="*/ 4636955 w 4906679"/>
              <a:gd name="connsiteY81" fmla="*/ 2805270 h 10742711"/>
              <a:gd name="connsiteX82" fmla="*/ 4499224 w 4906679"/>
              <a:gd name="connsiteY82" fmla="*/ 2805270 h 10742711"/>
              <a:gd name="connsiteX83" fmla="*/ 4499224 w 4906679"/>
              <a:gd name="connsiteY83" fmla="*/ 2575336 h 10742711"/>
              <a:gd name="connsiteX84" fmla="*/ 4636955 w 4906679"/>
              <a:gd name="connsiteY84" fmla="*/ 2649821 h 10742711"/>
              <a:gd name="connsiteX85" fmla="*/ 4499224 w 4906679"/>
              <a:gd name="connsiteY85" fmla="*/ 2575336 h 10742711"/>
              <a:gd name="connsiteX86" fmla="*/ 4499224 w 4906679"/>
              <a:gd name="connsiteY86" fmla="*/ 2189953 h 10742711"/>
              <a:gd name="connsiteX87" fmla="*/ 4636955 w 4906679"/>
              <a:gd name="connsiteY87" fmla="*/ 2267677 h 10742711"/>
              <a:gd name="connsiteX88" fmla="*/ 4499224 w 4906679"/>
              <a:gd name="connsiteY88" fmla="*/ 2189953 h 10742711"/>
              <a:gd name="connsiteX89" fmla="*/ 4499224 w 4906679"/>
              <a:gd name="connsiteY89" fmla="*/ 2112228 h 10742711"/>
              <a:gd name="connsiteX90" fmla="*/ 4636955 w 4906679"/>
              <a:gd name="connsiteY90" fmla="*/ 2189953 h 10742711"/>
              <a:gd name="connsiteX91" fmla="*/ 4499224 w 4906679"/>
              <a:gd name="connsiteY91" fmla="*/ 2112228 h 10742711"/>
              <a:gd name="connsiteX92" fmla="*/ 4520744 w 4906679"/>
              <a:gd name="connsiteY92" fmla="*/ 2003080 h 10742711"/>
              <a:gd name="connsiteX93" fmla="*/ 4499224 w 4906679"/>
              <a:gd name="connsiteY93" fmla="*/ 2034504 h 10742711"/>
              <a:gd name="connsiteX94" fmla="*/ 4636955 w 4906679"/>
              <a:gd name="connsiteY94" fmla="*/ 2034504 h 10742711"/>
              <a:gd name="connsiteX95" fmla="*/ 4520744 w 4906679"/>
              <a:gd name="connsiteY95" fmla="*/ 2003080 h 10742711"/>
              <a:gd name="connsiteX96" fmla="*/ 4499224 w 4906679"/>
              <a:gd name="connsiteY96" fmla="*/ 1804570 h 10742711"/>
              <a:gd name="connsiteX97" fmla="*/ 4578850 w 4906679"/>
              <a:gd name="connsiteY97" fmla="*/ 1817929 h 10742711"/>
              <a:gd name="connsiteX98" fmla="*/ 4583902 w 4906679"/>
              <a:gd name="connsiteY98" fmla="*/ 1821093 h 10742711"/>
              <a:gd name="connsiteX99" fmla="*/ 4576698 w 4906679"/>
              <a:gd name="connsiteY99" fmla="*/ 1825215 h 10742711"/>
              <a:gd name="connsiteX100" fmla="*/ 4499224 w 4906679"/>
              <a:gd name="connsiteY100" fmla="*/ 1804570 h 10742711"/>
              <a:gd name="connsiteX101" fmla="*/ 4499224 w 4906679"/>
              <a:gd name="connsiteY101" fmla="*/ 1726846 h 10742711"/>
              <a:gd name="connsiteX102" fmla="*/ 4499224 w 4906679"/>
              <a:gd name="connsiteY102" fmla="*/ 1804570 h 10742711"/>
              <a:gd name="connsiteX103" fmla="*/ 4636955 w 4906679"/>
              <a:gd name="connsiteY103" fmla="*/ 1960018 h 10742711"/>
              <a:gd name="connsiteX104" fmla="*/ 4603329 w 4906679"/>
              <a:gd name="connsiteY104" fmla="*/ 1833261 h 10742711"/>
              <a:gd name="connsiteX105" fmla="*/ 4583902 w 4906679"/>
              <a:gd name="connsiteY105" fmla="*/ 1821093 h 10742711"/>
              <a:gd name="connsiteX106" fmla="*/ 4596066 w 4906679"/>
              <a:gd name="connsiteY106" fmla="*/ 1814134 h 10742711"/>
              <a:gd name="connsiteX107" fmla="*/ 4499224 w 4906679"/>
              <a:gd name="connsiteY107" fmla="*/ 1726846 h 10742711"/>
              <a:gd name="connsiteX108" fmla="*/ 4499224 w 4906679"/>
              <a:gd name="connsiteY108" fmla="*/ 1652360 h 10742711"/>
              <a:gd name="connsiteX109" fmla="*/ 4636955 w 4906679"/>
              <a:gd name="connsiteY109" fmla="*/ 1726846 h 10742711"/>
              <a:gd name="connsiteX110" fmla="*/ 4499224 w 4906679"/>
              <a:gd name="connsiteY110" fmla="*/ 1652360 h 10742711"/>
              <a:gd name="connsiteX111" fmla="*/ 4499224 w 4906679"/>
              <a:gd name="connsiteY111" fmla="*/ 1571397 h 10742711"/>
              <a:gd name="connsiteX112" fmla="*/ 4636955 w 4906679"/>
              <a:gd name="connsiteY112" fmla="*/ 1652360 h 10742711"/>
              <a:gd name="connsiteX113" fmla="*/ 4499224 w 4906679"/>
              <a:gd name="connsiteY113" fmla="*/ 1571397 h 10742711"/>
              <a:gd name="connsiteX114" fmla="*/ 2661551 w 4906679"/>
              <a:gd name="connsiteY114" fmla="*/ 1681 h 10742711"/>
              <a:gd name="connsiteX115" fmla="*/ 3408851 w 4906679"/>
              <a:gd name="connsiteY115" fmla="*/ 33104 h 10742711"/>
              <a:gd name="connsiteX116" fmla="*/ 3546582 w 4906679"/>
              <a:gd name="connsiteY116" fmla="*/ 188553 h 10742711"/>
              <a:gd name="connsiteX117" fmla="*/ 3954037 w 4906679"/>
              <a:gd name="connsiteY117" fmla="*/ 266277 h 10742711"/>
              <a:gd name="connsiteX118" fmla="*/ 4499224 w 4906679"/>
              <a:gd name="connsiteY118" fmla="*/ 803870 h 10742711"/>
              <a:gd name="connsiteX119" fmla="*/ 4499224 w 4906679"/>
              <a:gd name="connsiteY119" fmla="*/ 1189253 h 10742711"/>
              <a:gd name="connsiteX120" fmla="*/ 4499224 w 4906679"/>
              <a:gd name="connsiteY120" fmla="*/ 1496911 h 10742711"/>
              <a:gd name="connsiteX121" fmla="*/ 4499224 w 4906679"/>
              <a:gd name="connsiteY121" fmla="*/ 1189253 h 10742711"/>
              <a:gd name="connsiteX122" fmla="*/ 4636955 w 4906679"/>
              <a:gd name="connsiteY122" fmla="*/ 1111528 h 10742711"/>
              <a:gd name="connsiteX123" fmla="*/ 4499224 w 4906679"/>
              <a:gd name="connsiteY123" fmla="*/ 1037043 h 10742711"/>
              <a:gd name="connsiteX124" fmla="*/ 4636955 w 4906679"/>
              <a:gd name="connsiteY124" fmla="*/ 1037043 h 10742711"/>
              <a:gd name="connsiteX125" fmla="*/ 4636955 w 4906679"/>
              <a:gd name="connsiteY125" fmla="*/ 956080 h 10742711"/>
              <a:gd name="connsiteX126" fmla="*/ 4768948 w 4906679"/>
              <a:gd name="connsiteY126" fmla="*/ 956080 h 10742711"/>
              <a:gd name="connsiteX127" fmla="*/ 4906679 w 4906679"/>
              <a:gd name="connsiteY127" fmla="*/ 1419187 h 10742711"/>
              <a:gd name="connsiteX128" fmla="*/ 4768948 w 4906679"/>
              <a:gd name="connsiteY128" fmla="*/ 2575336 h 10742711"/>
              <a:gd name="connsiteX129" fmla="*/ 4906679 w 4906679"/>
              <a:gd name="connsiteY129" fmla="*/ 2649821 h 10742711"/>
              <a:gd name="connsiteX130" fmla="*/ 4768948 w 4906679"/>
              <a:gd name="connsiteY130" fmla="*/ 2727546 h 10742711"/>
              <a:gd name="connsiteX131" fmla="*/ 4906679 w 4906679"/>
              <a:gd name="connsiteY131" fmla="*/ 2727546 h 10742711"/>
              <a:gd name="connsiteX132" fmla="*/ 4768948 w 4906679"/>
              <a:gd name="connsiteY132" fmla="*/ 2805270 h 10742711"/>
              <a:gd name="connsiteX133" fmla="*/ 4636955 w 4906679"/>
              <a:gd name="connsiteY133" fmla="*/ 2727546 h 10742711"/>
              <a:gd name="connsiteX134" fmla="*/ 4768948 w 4906679"/>
              <a:gd name="connsiteY134" fmla="*/ 2805270 h 10742711"/>
              <a:gd name="connsiteX135" fmla="*/ 4768948 w 4906679"/>
              <a:gd name="connsiteY135" fmla="*/ 2957480 h 10742711"/>
              <a:gd name="connsiteX136" fmla="*/ 4768948 w 4906679"/>
              <a:gd name="connsiteY136" fmla="*/ 2990270 h 10742711"/>
              <a:gd name="connsiteX137" fmla="*/ 4768948 w 4906679"/>
              <a:gd name="connsiteY137" fmla="*/ 3257042 h 10742711"/>
              <a:gd name="connsiteX138" fmla="*/ 4768948 w 4906679"/>
              <a:gd name="connsiteY138" fmla="*/ 3650521 h 10742711"/>
              <a:gd name="connsiteX139" fmla="*/ 4768948 w 4906679"/>
              <a:gd name="connsiteY139" fmla="*/ 3728246 h 10742711"/>
              <a:gd name="connsiteX140" fmla="*/ 4768948 w 4906679"/>
              <a:gd name="connsiteY140" fmla="*/ 3805970 h 10742711"/>
              <a:gd name="connsiteX141" fmla="*/ 4768948 w 4906679"/>
              <a:gd name="connsiteY141" fmla="*/ 3958180 h 10742711"/>
              <a:gd name="connsiteX142" fmla="*/ 4768948 w 4906679"/>
              <a:gd name="connsiteY142" fmla="*/ 4113628 h 10742711"/>
              <a:gd name="connsiteX143" fmla="*/ 4636955 w 4906679"/>
              <a:gd name="connsiteY143" fmla="*/ 4188114 h 10742711"/>
              <a:gd name="connsiteX144" fmla="*/ 4768948 w 4906679"/>
              <a:gd name="connsiteY144" fmla="*/ 4265838 h 10742711"/>
              <a:gd name="connsiteX145" fmla="*/ 4636955 w 4906679"/>
              <a:gd name="connsiteY145" fmla="*/ 4803431 h 10742711"/>
              <a:gd name="connsiteX146" fmla="*/ 4636955 w 4906679"/>
              <a:gd name="connsiteY146" fmla="*/ 6267238 h 10742711"/>
              <a:gd name="connsiteX147" fmla="*/ 4499224 w 4906679"/>
              <a:gd name="connsiteY147" fmla="*/ 6727107 h 10742711"/>
              <a:gd name="connsiteX148" fmla="*/ 4361492 w 4906679"/>
              <a:gd name="connsiteY148" fmla="*/ 6804831 h 10742711"/>
              <a:gd name="connsiteX149" fmla="*/ 4499224 w 4906679"/>
              <a:gd name="connsiteY149" fmla="*/ 6882555 h 10742711"/>
              <a:gd name="connsiteX150" fmla="*/ 4361492 w 4906679"/>
              <a:gd name="connsiteY150" fmla="*/ 7267938 h 10742711"/>
              <a:gd name="connsiteX151" fmla="*/ 4361492 w 4906679"/>
              <a:gd name="connsiteY151" fmla="*/ 9036165 h 10742711"/>
              <a:gd name="connsiteX152" fmla="*/ 4223761 w 4906679"/>
              <a:gd name="connsiteY152" fmla="*/ 8498572 h 10742711"/>
              <a:gd name="connsiteX153" fmla="*/ 4223761 w 4906679"/>
              <a:gd name="connsiteY153" fmla="*/ 8420848 h 10742711"/>
              <a:gd name="connsiteX154" fmla="*/ 4223761 w 4906679"/>
              <a:gd name="connsiteY154" fmla="*/ 8190914 h 10742711"/>
              <a:gd name="connsiteX155" fmla="*/ 4091769 w 4906679"/>
              <a:gd name="connsiteY155" fmla="*/ 7883255 h 10742711"/>
              <a:gd name="connsiteX156" fmla="*/ 4091769 w 4906679"/>
              <a:gd name="connsiteY156" fmla="*/ 7805531 h 10742711"/>
              <a:gd name="connsiteX157" fmla="*/ 4091769 w 4906679"/>
              <a:gd name="connsiteY157" fmla="*/ 7342424 h 10742711"/>
              <a:gd name="connsiteX158" fmla="*/ 3954037 w 4906679"/>
              <a:gd name="connsiteY158" fmla="*/ 7497872 h 10742711"/>
              <a:gd name="connsiteX159" fmla="*/ 3816306 w 4906679"/>
              <a:gd name="connsiteY159" fmla="*/ 7650082 h 10742711"/>
              <a:gd name="connsiteX160" fmla="*/ 3816306 w 4906679"/>
              <a:gd name="connsiteY160" fmla="*/ 7575597 h 10742711"/>
              <a:gd name="connsiteX161" fmla="*/ 3678575 w 4906679"/>
              <a:gd name="connsiteY161" fmla="*/ 7420148 h 10742711"/>
              <a:gd name="connsiteX162" fmla="*/ 3816306 w 4906679"/>
              <a:gd name="connsiteY162" fmla="*/ 7342424 h 10742711"/>
              <a:gd name="connsiteX163" fmla="*/ 3678575 w 4906679"/>
              <a:gd name="connsiteY163" fmla="*/ 7342424 h 10742711"/>
              <a:gd name="connsiteX164" fmla="*/ 3816306 w 4906679"/>
              <a:gd name="connsiteY164" fmla="*/ 7190214 h 10742711"/>
              <a:gd name="connsiteX165" fmla="*/ 3816306 w 4906679"/>
              <a:gd name="connsiteY165" fmla="*/ 6960280 h 10742711"/>
              <a:gd name="connsiteX166" fmla="*/ 3678575 w 4906679"/>
              <a:gd name="connsiteY166" fmla="*/ 7267938 h 10742711"/>
              <a:gd name="connsiteX167" fmla="*/ 3546582 w 4906679"/>
              <a:gd name="connsiteY167" fmla="*/ 7957741 h 10742711"/>
              <a:gd name="connsiteX168" fmla="*/ 3546582 w 4906679"/>
              <a:gd name="connsiteY168" fmla="*/ 8343124 h 10742711"/>
              <a:gd name="connsiteX169" fmla="*/ 3546582 w 4906679"/>
              <a:gd name="connsiteY169" fmla="*/ 9421548 h 10742711"/>
              <a:gd name="connsiteX170" fmla="*/ 3408851 w 4906679"/>
              <a:gd name="connsiteY170" fmla="*/ 9113889 h 10742711"/>
              <a:gd name="connsiteX171" fmla="*/ 3133388 w 4906679"/>
              <a:gd name="connsiteY171" fmla="*/ 9036165 h 10742711"/>
              <a:gd name="connsiteX172" fmla="*/ 3001395 w 4906679"/>
              <a:gd name="connsiteY172" fmla="*/ 8650782 h 10742711"/>
              <a:gd name="connsiteX173" fmla="*/ 2863664 w 4906679"/>
              <a:gd name="connsiteY173" fmla="*/ 9113889 h 10742711"/>
              <a:gd name="connsiteX174" fmla="*/ 3001395 w 4906679"/>
              <a:gd name="connsiteY174" fmla="*/ 9803692 h 10742711"/>
              <a:gd name="connsiteX175" fmla="*/ 3133388 w 4906679"/>
              <a:gd name="connsiteY175" fmla="*/ 10036865 h 10742711"/>
              <a:gd name="connsiteX176" fmla="*/ 3001395 w 4906679"/>
              <a:gd name="connsiteY176" fmla="*/ 10189075 h 10742711"/>
              <a:gd name="connsiteX177" fmla="*/ 2863664 w 4906679"/>
              <a:gd name="connsiteY177" fmla="*/ 10266799 h 10742711"/>
              <a:gd name="connsiteX178" fmla="*/ 2725933 w 4906679"/>
              <a:gd name="connsiteY178" fmla="*/ 10344524 h 10742711"/>
              <a:gd name="connsiteX179" fmla="*/ 2318477 w 4906679"/>
              <a:gd name="connsiteY179" fmla="*/ 9496034 h 10742711"/>
              <a:gd name="connsiteX180" fmla="*/ 2456209 w 4906679"/>
              <a:gd name="connsiteY180" fmla="*/ 9188375 h 10742711"/>
              <a:gd name="connsiteX181" fmla="*/ 2186485 w 4906679"/>
              <a:gd name="connsiteY181" fmla="*/ 8498572 h 10742711"/>
              <a:gd name="connsiteX182" fmla="*/ 2043015 w 4906679"/>
              <a:gd name="connsiteY182" fmla="*/ 9036165 h 10742711"/>
              <a:gd name="connsiteX183" fmla="*/ 2043015 w 4906679"/>
              <a:gd name="connsiteY183" fmla="*/ 9421548 h 10742711"/>
              <a:gd name="connsiteX184" fmla="*/ 2043015 w 4906679"/>
              <a:gd name="connsiteY184" fmla="*/ 9573758 h 10742711"/>
              <a:gd name="connsiteX185" fmla="*/ 2043015 w 4906679"/>
              <a:gd name="connsiteY185" fmla="*/ 9651482 h 10742711"/>
              <a:gd name="connsiteX186" fmla="*/ 2043015 w 4906679"/>
              <a:gd name="connsiteY186" fmla="*/ 9729207 h 10742711"/>
              <a:gd name="connsiteX187" fmla="*/ 2186485 w 4906679"/>
              <a:gd name="connsiteY187" fmla="*/ 10419009 h 10742711"/>
              <a:gd name="connsiteX188" fmla="*/ 2043015 w 4906679"/>
              <a:gd name="connsiteY188" fmla="*/ 10574458 h 10742711"/>
              <a:gd name="connsiteX189" fmla="*/ 2043015 w 4906679"/>
              <a:gd name="connsiteY189" fmla="*/ 10726668 h 10742711"/>
              <a:gd name="connsiteX190" fmla="*/ 1911022 w 4906679"/>
              <a:gd name="connsiteY190" fmla="*/ 9959141 h 10742711"/>
              <a:gd name="connsiteX191" fmla="*/ 1773291 w 4906679"/>
              <a:gd name="connsiteY191" fmla="*/ 9803692 h 10742711"/>
              <a:gd name="connsiteX192" fmla="*/ 1773291 w 4906679"/>
              <a:gd name="connsiteY192" fmla="*/ 9266099 h 10742711"/>
              <a:gd name="connsiteX193" fmla="*/ 1635559 w 4906679"/>
              <a:gd name="connsiteY193" fmla="*/ 9036165 h 10742711"/>
              <a:gd name="connsiteX194" fmla="*/ 1497828 w 4906679"/>
              <a:gd name="connsiteY194" fmla="*/ 8573058 h 10742711"/>
              <a:gd name="connsiteX195" fmla="*/ 1497828 w 4906679"/>
              <a:gd name="connsiteY195" fmla="*/ 8113189 h 10742711"/>
              <a:gd name="connsiteX196" fmla="*/ 1365836 w 4906679"/>
              <a:gd name="connsiteY196" fmla="*/ 7727807 h 10742711"/>
              <a:gd name="connsiteX197" fmla="*/ 1365836 w 4906679"/>
              <a:gd name="connsiteY197" fmla="*/ 7650082 h 10742711"/>
              <a:gd name="connsiteX198" fmla="*/ 1365836 w 4906679"/>
              <a:gd name="connsiteY198" fmla="*/ 7190214 h 10742711"/>
              <a:gd name="connsiteX199" fmla="*/ 1365836 w 4906679"/>
              <a:gd name="connsiteY199" fmla="*/ 6810397 h 10742711"/>
              <a:gd name="connsiteX200" fmla="*/ 1365836 w 4906679"/>
              <a:gd name="connsiteY200" fmla="*/ 6804831 h 10742711"/>
              <a:gd name="connsiteX201" fmla="*/ 1365836 w 4906679"/>
              <a:gd name="connsiteY201" fmla="*/ 6727107 h 10742711"/>
              <a:gd name="connsiteX202" fmla="*/ 1365836 w 4906679"/>
              <a:gd name="connsiteY202" fmla="*/ 6344963 h 10742711"/>
              <a:gd name="connsiteX203" fmla="*/ 1228104 w 4906679"/>
              <a:gd name="connsiteY203" fmla="*/ 6189514 h 10742711"/>
              <a:gd name="connsiteX204" fmla="*/ 1090373 w 4906679"/>
              <a:gd name="connsiteY204" fmla="*/ 6652621 h 10742711"/>
              <a:gd name="connsiteX205" fmla="*/ 1090373 w 4906679"/>
              <a:gd name="connsiteY205" fmla="*/ 6804831 h 10742711"/>
              <a:gd name="connsiteX206" fmla="*/ 820649 w 4906679"/>
              <a:gd name="connsiteY206" fmla="*/ 5344263 h 10742711"/>
              <a:gd name="connsiteX207" fmla="*/ 682917 w 4906679"/>
              <a:gd name="connsiteY207" fmla="*/ 6652621 h 10742711"/>
              <a:gd name="connsiteX208" fmla="*/ 545186 w 4906679"/>
              <a:gd name="connsiteY208" fmla="*/ 6344963 h 10742711"/>
              <a:gd name="connsiteX209" fmla="*/ 545186 w 4906679"/>
              <a:gd name="connsiteY209" fmla="*/ 6111790 h 10742711"/>
              <a:gd name="connsiteX210" fmla="*/ 545186 w 4906679"/>
              <a:gd name="connsiteY210" fmla="*/ 5804131 h 10742711"/>
              <a:gd name="connsiteX211" fmla="*/ 545186 w 4906679"/>
              <a:gd name="connsiteY211" fmla="*/ 5188814 h 10742711"/>
              <a:gd name="connsiteX212" fmla="*/ 545186 w 4906679"/>
              <a:gd name="connsiteY212" fmla="*/ 4881156 h 10742711"/>
              <a:gd name="connsiteX213" fmla="*/ 407455 w 4906679"/>
              <a:gd name="connsiteY213" fmla="*/ 4803431 h 10742711"/>
              <a:gd name="connsiteX214" fmla="*/ 407455 w 4906679"/>
              <a:gd name="connsiteY214" fmla="*/ 3420587 h 10742711"/>
              <a:gd name="connsiteX215" fmla="*/ 275462 w 4906679"/>
              <a:gd name="connsiteY215" fmla="*/ 3035204 h 10742711"/>
              <a:gd name="connsiteX216" fmla="*/ 137731 w 4906679"/>
              <a:gd name="connsiteY216" fmla="*/ 2727546 h 10742711"/>
              <a:gd name="connsiteX217" fmla="*/ 137731 w 4906679"/>
              <a:gd name="connsiteY217" fmla="*/ 2575336 h 10742711"/>
              <a:gd name="connsiteX218" fmla="*/ 0 w 4906679"/>
              <a:gd name="connsiteY218" fmla="*/ 2189953 h 10742711"/>
              <a:gd name="connsiteX219" fmla="*/ 0 w 4906679"/>
              <a:gd name="connsiteY219" fmla="*/ 1419187 h 10742711"/>
              <a:gd name="connsiteX220" fmla="*/ 137731 w 4906679"/>
              <a:gd name="connsiteY220" fmla="*/ 1037043 h 10742711"/>
              <a:gd name="connsiteX221" fmla="*/ 275462 w 4906679"/>
              <a:gd name="connsiteY221" fmla="*/ 803870 h 10742711"/>
              <a:gd name="connsiteX222" fmla="*/ 545186 w 4906679"/>
              <a:gd name="connsiteY222" fmla="*/ 573936 h 10742711"/>
              <a:gd name="connsiteX223" fmla="*/ 952641 w 4906679"/>
              <a:gd name="connsiteY223" fmla="*/ 188553 h 10742711"/>
              <a:gd name="connsiteX224" fmla="*/ 1635559 w 4906679"/>
              <a:gd name="connsiteY224" fmla="*/ 114067 h 10742711"/>
              <a:gd name="connsiteX225" fmla="*/ 2456209 w 4906679"/>
              <a:gd name="connsiteY225" fmla="*/ 33104 h 10742711"/>
              <a:gd name="connsiteX226" fmla="*/ 2661551 w 4906679"/>
              <a:gd name="connsiteY226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4223761 w 4906679"/>
              <a:gd name="connsiteY27" fmla="*/ 6189514 h 10742711"/>
              <a:gd name="connsiteX28" fmla="*/ 4361492 w 4906679"/>
              <a:gd name="connsiteY28" fmla="*/ 6344963 h 10742711"/>
              <a:gd name="connsiteX29" fmla="*/ 4223761 w 4906679"/>
              <a:gd name="connsiteY29" fmla="*/ 6189514 h 10742711"/>
              <a:gd name="connsiteX30" fmla="*/ 1090373 w 4906679"/>
              <a:gd name="connsiteY30" fmla="*/ 6037304 h 10742711"/>
              <a:gd name="connsiteX31" fmla="*/ 1090373 w 4906679"/>
              <a:gd name="connsiteY31" fmla="*/ 6111790 h 10742711"/>
              <a:gd name="connsiteX32" fmla="*/ 1090373 w 4906679"/>
              <a:gd name="connsiteY32" fmla="*/ 6037304 h 10742711"/>
              <a:gd name="connsiteX33" fmla="*/ 4361492 w 4906679"/>
              <a:gd name="connsiteY33" fmla="*/ 5729645 h 10742711"/>
              <a:gd name="connsiteX34" fmla="*/ 4223761 w 4906679"/>
              <a:gd name="connsiteY34" fmla="*/ 5804131 h 10742711"/>
              <a:gd name="connsiteX35" fmla="*/ 4223761 w 4906679"/>
              <a:gd name="connsiteY35" fmla="*/ 5881855 h 10742711"/>
              <a:gd name="connsiteX36" fmla="*/ 4223761 w 4906679"/>
              <a:gd name="connsiteY36" fmla="*/ 5804131 h 10742711"/>
              <a:gd name="connsiteX37" fmla="*/ 4361492 w 4906679"/>
              <a:gd name="connsiteY37" fmla="*/ 5729645 h 10742711"/>
              <a:gd name="connsiteX38" fmla="*/ 4091769 w 4906679"/>
              <a:gd name="connsiteY38" fmla="*/ 5496473 h 10742711"/>
              <a:gd name="connsiteX39" fmla="*/ 4223761 w 4906679"/>
              <a:gd name="connsiteY39" fmla="*/ 5574197 h 10742711"/>
              <a:gd name="connsiteX40" fmla="*/ 4091769 w 4906679"/>
              <a:gd name="connsiteY40" fmla="*/ 5496473 h 10742711"/>
              <a:gd name="connsiteX41" fmla="*/ 3133388 w 4906679"/>
              <a:gd name="connsiteY41" fmla="*/ 5266538 h 10742711"/>
              <a:gd name="connsiteX42" fmla="*/ 3271119 w 4906679"/>
              <a:gd name="connsiteY42" fmla="*/ 5344263 h 10742711"/>
              <a:gd name="connsiteX43" fmla="*/ 3133388 w 4906679"/>
              <a:gd name="connsiteY43" fmla="*/ 5266538 h 10742711"/>
              <a:gd name="connsiteX44" fmla="*/ 4636955 w 4906679"/>
              <a:gd name="connsiteY44" fmla="*/ 4343563 h 10742711"/>
              <a:gd name="connsiteX45" fmla="*/ 4768948 w 4906679"/>
              <a:gd name="connsiteY45" fmla="*/ 4421287 h 10742711"/>
              <a:gd name="connsiteX46" fmla="*/ 4636955 w 4906679"/>
              <a:gd name="connsiteY46" fmla="*/ 4343563 h 10742711"/>
              <a:gd name="connsiteX47" fmla="*/ 4636955 w 4906679"/>
              <a:gd name="connsiteY47" fmla="*/ 4265838 h 10742711"/>
              <a:gd name="connsiteX48" fmla="*/ 4768948 w 4906679"/>
              <a:gd name="connsiteY48" fmla="*/ 4343563 h 10742711"/>
              <a:gd name="connsiteX49" fmla="*/ 4636955 w 4906679"/>
              <a:gd name="connsiteY49" fmla="*/ 4265838 h 10742711"/>
              <a:gd name="connsiteX50" fmla="*/ 3408851 w 4906679"/>
              <a:gd name="connsiteY50" fmla="*/ 3958180 h 10742711"/>
              <a:gd name="connsiteX51" fmla="*/ 3448395 w 4906679"/>
              <a:gd name="connsiteY51" fmla="*/ 4002810 h 10742711"/>
              <a:gd name="connsiteX52" fmla="*/ 3459951 w 4906679"/>
              <a:gd name="connsiteY52" fmla="*/ 4015853 h 10742711"/>
              <a:gd name="connsiteX53" fmla="*/ 3460500 w 4906679"/>
              <a:gd name="connsiteY53" fmla="*/ 4016473 h 10742711"/>
              <a:gd name="connsiteX54" fmla="*/ 3466956 w 4906679"/>
              <a:gd name="connsiteY54" fmla="*/ 4023759 h 10742711"/>
              <a:gd name="connsiteX55" fmla="*/ 3459951 w 4906679"/>
              <a:gd name="connsiteY55" fmla="*/ 4015853 h 10742711"/>
              <a:gd name="connsiteX56" fmla="*/ 3428219 w 4906679"/>
              <a:gd name="connsiteY56" fmla="*/ 3980039 h 10742711"/>
              <a:gd name="connsiteX57" fmla="*/ 3408851 w 4906679"/>
              <a:gd name="connsiteY57" fmla="*/ 3958180 h 10742711"/>
              <a:gd name="connsiteX58" fmla="*/ 3428219 w 4906679"/>
              <a:gd name="connsiteY58" fmla="*/ 3542588 h 10742711"/>
              <a:gd name="connsiteX59" fmla="*/ 3408851 w 4906679"/>
              <a:gd name="connsiteY59" fmla="*/ 3572797 h 10742711"/>
              <a:gd name="connsiteX60" fmla="*/ 3408851 w 4906679"/>
              <a:gd name="connsiteY60" fmla="*/ 3650521 h 10742711"/>
              <a:gd name="connsiteX61" fmla="*/ 3428219 w 4906679"/>
              <a:gd name="connsiteY61" fmla="*/ 3542588 h 10742711"/>
              <a:gd name="connsiteX62" fmla="*/ 3408851 w 4906679"/>
              <a:gd name="connsiteY62" fmla="*/ 3265139 h 10742711"/>
              <a:gd name="connsiteX63" fmla="*/ 3408851 w 4906679"/>
              <a:gd name="connsiteY63" fmla="*/ 3342863 h 10742711"/>
              <a:gd name="connsiteX64" fmla="*/ 3408851 w 4906679"/>
              <a:gd name="connsiteY64" fmla="*/ 3342863 h 10742711"/>
              <a:gd name="connsiteX65" fmla="*/ 3408851 w 4906679"/>
              <a:gd name="connsiteY65" fmla="*/ 3265139 h 10742711"/>
              <a:gd name="connsiteX66" fmla="*/ 3133388 w 4906679"/>
              <a:gd name="connsiteY66" fmla="*/ 3265139 h 10742711"/>
              <a:gd name="connsiteX67" fmla="*/ 3133388 w 4906679"/>
              <a:gd name="connsiteY67" fmla="*/ 3342863 h 10742711"/>
              <a:gd name="connsiteX68" fmla="*/ 3133388 w 4906679"/>
              <a:gd name="connsiteY68" fmla="*/ 3265139 h 10742711"/>
              <a:gd name="connsiteX69" fmla="*/ 4499224 w 4906679"/>
              <a:gd name="connsiteY69" fmla="*/ 3035204 h 10742711"/>
              <a:gd name="connsiteX70" fmla="*/ 4499224 w 4906679"/>
              <a:gd name="connsiteY70" fmla="*/ 3112929 h 10742711"/>
              <a:gd name="connsiteX71" fmla="*/ 4499224 w 4906679"/>
              <a:gd name="connsiteY71" fmla="*/ 3035204 h 10742711"/>
              <a:gd name="connsiteX72" fmla="*/ 1253485 w 4906679"/>
              <a:gd name="connsiteY72" fmla="*/ 3641221 h 10742711"/>
              <a:gd name="connsiteX73" fmla="*/ 2456209 w 4906679"/>
              <a:gd name="connsiteY73" fmla="*/ 3035204 h 10742711"/>
              <a:gd name="connsiteX74" fmla="*/ 1253485 w 4906679"/>
              <a:gd name="connsiteY74" fmla="*/ 3641221 h 10742711"/>
              <a:gd name="connsiteX75" fmla="*/ 2609722 w 4906679"/>
              <a:gd name="connsiteY75" fmla="*/ 2926056 h 10742711"/>
              <a:gd name="connsiteX76" fmla="*/ 2588201 w 4906679"/>
              <a:gd name="connsiteY76" fmla="*/ 2957480 h 10742711"/>
              <a:gd name="connsiteX77" fmla="*/ 2725933 w 4906679"/>
              <a:gd name="connsiteY77" fmla="*/ 2957480 h 10742711"/>
              <a:gd name="connsiteX78" fmla="*/ 2609722 w 4906679"/>
              <a:gd name="connsiteY78" fmla="*/ 2926056 h 10742711"/>
              <a:gd name="connsiteX79" fmla="*/ 4499224 w 4906679"/>
              <a:gd name="connsiteY79" fmla="*/ 2805270 h 10742711"/>
              <a:gd name="connsiteX80" fmla="*/ 4499224 w 4906679"/>
              <a:gd name="connsiteY80" fmla="*/ 2957480 h 10742711"/>
              <a:gd name="connsiteX81" fmla="*/ 4636955 w 4906679"/>
              <a:gd name="connsiteY81" fmla="*/ 2805270 h 10742711"/>
              <a:gd name="connsiteX82" fmla="*/ 4499224 w 4906679"/>
              <a:gd name="connsiteY82" fmla="*/ 2805270 h 10742711"/>
              <a:gd name="connsiteX83" fmla="*/ 4499224 w 4906679"/>
              <a:gd name="connsiteY83" fmla="*/ 2575336 h 10742711"/>
              <a:gd name="connsiteX84" fmla="*/ 4636955 w 4906679"/>
              <a:gd name="connsiteY84" fmla="*/ 2649821 h 10742711"/>
              <a:gd name="connsiteX85" fmla="*/ 4499224 w 4906679"/>
              <a:gd name="connsiteY85" fmla="*/ 2575336 h 10742711"/>
              <a:gd name="connsiteX86" fmla="*/ 4499224 w 4906679"/>
              <a:gd name="connsiteY86" fmla="*/ 2189953 h 10742711"/>
              <a:gd name="connsiteX87" fmla="*/ 4636955 w 4906679"/>
              <a:gd name="connsiteY87" fmla="*/ 2267677 h 10742711"/>
              <a:gd name="connsiteX88" fmla="*/ 4499224 w 4906679"/>
              <a:gd name="connsiteY88" fmla="*/ 2189953 h 10742711"/>
              <a:gd name="connsiteX89" fmla="*/ 4499224 w 4906679"/>
              <a:gd name="connsiteY89" fmla="*/ 2112228 h 10742711"/>
              <a:gd name="connsiteX90" fmla="*/ 4636955 w 4906679"/>
              <a:gd name="connsiteY90" fmla="*/ 2189953 h 10742711"/>
              <a:gd name="connsiteX91" fmla="*/ 4499224 w 4906679"/>
              <a:gd name="connsiteY91" fmla="*/ 2112228 h 10742711"/>
              <a:gd name="connsiteX92" fmla="*/ 4520744 w 4906679"/>
              <a:gd name="connsiteY92" fmla="*/ 2003080 h 10742711"/>
              <a:gd name="connsiteX93" fmla="*/ 4499224 w 4906679"/>
              <a:gd name="connsiteY93" fmla="*/ 2034504 h 10742711"/>
              <a:gd name="connsiteX94" fmla="*/ 4636955 w 4906679"/>
              <a:gd name="connsiteY94" fmla="*/ 2034504 h 10742711"/>
              <a:gd name="connsiteX95" fmla="*/ 4520744 w 4906679"/>
              <a:gd name="connsiteY95" fmla="*/ 2003080 h 10742711"/>
              <a:gd name="connsiteX96" fmla="*/ 4499224 w 4906679"/>
              <a:gd name="connsiteY96" fmla="*/ 1804570 h 10742711"/>
              <a:gd name="connsiteX97" fmla="*/ 4578850 w 4906679"/>
              <a:gd name="connsiteY97" fmla="*/ 1817929 h 10742711"/>
              <a:gd name="connsiteX98" fmla="*/ 4583902 w 4906679"/>
              <a:gd name="connsiteY98" fmla="*/ 1821093 h 10742711"/>
              <a:gd name="connsiteX99" fmla="*/ 4576698 w 4906679"/>
              <a:gd name="connsiteY99" fmla="*/ 1825215 h 10742711"/>
              <a:gd name="connsiteX100" fmla="*/ 4499224 w 4906679"/>
              <a:gd name="connsiteY100" fmla="*/ 1804570 h 10742711"/>
              <a:gd name="connsiteX101" fmla="*/ 4499224 w 4906679"/>
              <a:gd name="connsiteY101" fmla="*/ 1726846 h 10742711"/>
              <a:gd name="connsiteX102" fmla="*/ 4499224 w 4906679"/>
              <a:gd name="connsiteY102" fmla="*/ 1804570 h 10742711"/>
              <a:gd name="connsiteX103" fmla="*/ 4636955 w 4906679"/>
              <a:gd name="connsiteY103" fmla="*/ 1960018 h 10742711"/>
              <a:gd name="connsiteX104" fmla="*/ 4603329 w 4906679"/>
              <a:gd name="connsiteY104" fmla="*/ 1833261 h 10742711"/>
              <a:gd name="connsiteX105" fmla="*/ 4583902 w 4906679"/>
              <a:gd name="connsiteY105" fmla="*/ 1821093 h 10742711"/>
              <a:gd name="connsiteX106" fmla="*/ 4596066 w 4906679"/>
              <a:gd name="connsiteY106" fmla="*/ 1814134 h 10742711"/>
              <a:gd name="connsiteX107" fmla="*/ 4499224 w 4906679"/>
              <a:gd name="connsiteY107" fmla="*/ 1726846 h 10742711"/>
              <a:gd name="connsiteX108" fmla="*/ 4499224 w 4906679"/>
              <a:gd name="connsiteY108" fmla="*/ 1652360 h 10742711"/>
              <a:gd name="connsiteX109" fmla="*/ 4636955 w 4906679"/>
              <a:gd name="connsiteY109" fmla="*/ 1726846 h 10742711"/>
              <a:gd name="connsiteX110" fmla="*/ 4499224 w 4906679"/>
              <a:gd name="connsiteY110" fmla="*/ 1652360 h 10742711"/>
              <a:gd name="connsiteX111" fmla="*/ 4499224 w 4906679"/>
              <a:gd name="connsiteY111" fmla="*/ 1571397 h 10742711"/>
              <a:gd name="connsiteX112" fmla="*/ 4636955 w 4906679"/>
              <a:gd name="connsiteY112" fmla="*/ 1652360 h 10742711"/>
              <a:gd name="connsiteX113" fmla="*/ 4499224 w 4906679"/>
              <a:gd name="connsiteY113" fmla="*/ 1571397 h 10742711"/>
              <a:gd name="connsiteX114" fmla="*/ 2661551 w 4906679"/>
              <a:gd name="connsiteY114" fmla="*/ 1681 h 10742711"/>
              <a:gd name="connsiteX115" fmla="*/ 3408851 w 4906679"/>
              <a:gd name="connsiteY115" fmla="*/ 33104 h 10742711"/>
              <a:gd name="connsiteX116" fmla="*/ 3546582 w 4906679"/>
              <a:gd name="connsiteY116" fmla="*/ 188553 h 10742711"/>
              <a:gd name="connsiteX117" fmla="*/ 3954037 w 4906679"/>
              <a:gd name="connsiteY117" fmla="*/ 266277 h 10742711"/>
              <a:gd name="connsiteX118" fmla="*/ 4499224 w 4906679"/>
              <a:gd name="connsiteY118" fmla="*/ 803870 h 10742711"/>
              <a:gd name="connsiteX119" fmla="*/ 4499224 w 4906679"/>
              <a:gd name="connsiteY119" fmla="*/ 1189253 h 10742711"/>
              <a:gd name="connsiteX120" fmla="*/ 4499224 w 4906679"/>
              <a:gd name="connsiteY120" fmla="*/ 1496911 h 10742711"/>
              <a:gd name="connsiteX121" fmla="*/ 4499224 w 4906679"/>
              <a:gd name="connsiteY121" fmla="*/ 1189253 h 10742711"/>
              <a:gd name="connsiteX122" fmla="*/ 4636955 w 4906679"/>
              <a:gd name="connsiteY122" fmla="*/ 1111528 h 10742711"/>
              <a:gd name="connsiteX123" fmla="*/ 4499224 w 4906679"/>
              <a:gd name="connsiteY123" fmla="*/ 1037043 h 10742711"/>
              <a:gd name="connsiteX124" fmla="*/ 4636955 w 4906679"/>
              <a:gd name="connsiteY124" fmla="*/ 1037043 h 10742711"/>
              <a:gd name="connsiteX125" fmla="*/ 4636955 w 4906679"/>
              <a:gd name="connsiteY125" fmla="*/ 956080 h 10742711"/>
              <a:gd name="connsiteX126" fmla="*/ 4768948 w 4906679"/>
              <a:gd name="connsiteY126" fmla="*/ 956080 h 10742711"/>
              <a:gd name="connsiteX127" fmla="*/ 4906679 w 4906679"/>
              <a:gd name="connsiteY127" fmla="*/ 1419187 h 10742711"/>
              <a:gd name="connsiteX128" fmla="*/ 4768948 w 4906679"/>
              <a:gd name="connsiteY128" fmla="*/ 2575336 h 10742711"/>
              <a:gd name="connsiteX129" fmla="*/ 4906679 w 4906679"/>
              <a:gd name="connsiteY129" fmla="*/ 2649821 h 10742711"/>
              <a:gd name="connsiteX130" fmla="*/ 4768948 w 4906679"/>
              <a:gd name="connsiteY130" fmla="*/ 2727546 h 10742711"/>
              <a:gd name="connsiteX131" fmla="*/ 4906679 w 4906679"/>
              <a:gd name="connsiteY131" fmla="*/ 2727546 h 10742711"/>
              <a:gd name="connsiteX132" fmla="*/ 4768948 w 4906679"/>
              <a:gd name="connsiteY132" fmla="*/ 2805270 h 10742711"/>
              <a:gd name="connsiteX133" fmla="*/ 4636955 w 4906679"/>
              <a:gd name="connsiteY133" fmla="*/ 2727546 h 10742711"/>
              <a:gd name="connsiteX134" fmla="*/ 4768948 w 4906679"/>
              <a:gd name="connsiteY134" fmla="*/ 2805270 h 10742711"/>
              <a:gd name="connsiteX135" fmla="*/ 4768948 w 4906679"/>
              <a:gd name="connsiteY135" fmla="*/ 2957480 h 10742711"/>
              <a:gd name="connsiteX136" fmla="*/ 4768948 w 4906679"/>
              <a:gd name="connsiteY136" fmla="*/ 2990270 h 10742711"/>
              <a:gd name="connsiteX137" fmla="*/ 4768948 w 4906679"/>
              <a:gd name="connsiteY137" fmla="*/ 3257042 h 10742711"/>
              <a:gd name="connsiteX138" fmla="*/ 4768948 w 4906679"/>
              <a:gd name="connsiteY138" fmla="*/ 3650521 h 10742711"/>
              <a:gd name="connsiteX139" fmla="*/ 4768948 w 4906679"/>
              <a:gd name="connsiteY139" fmla="*/ 3728246 h 10742711"/>
              <a:gd name="connsiteX140" fmla="*/ 4768948 w 4906679"/>
              <a:gd name="connsiteY140" fmla="*/ 3805970 h 10742711"/>
              <a:gd name="connsiteX141" fmla="*/ 4768948 w 4906679"/>
              <a:gd name="connsiteY141" fmla="*/ 3958180 h 10742711"/>
              <a:gd name="connsiteX142" fmla="*/ 4768948 w 4906679"/>
              <a:gd name="connsiteY142" fmla="*/ 4113628 h 10742711"/>
              <a:gd name="connsiteX143" fmla="*/ 4636955 w 4906679"/>
              <a:gd name="connsiteY143" fmla="*/ 4188114 h 10742711"/>
              <a:gd name="connsiteX144" fmla="*/ 4768948 w 4906679"/>
              <a:gd name="connsiteY144" fmla="*/ 4265838 h 10742711"/>
              <a:gd name="connsiteX145" fmla="*/ 4636955 w 4906679"/>
              <a:gd name="connsiteY145" fmla="*/ 4803431 h 10742711"/>
              <a:gd name="connsiteX146" fmla="*/ 4636955 w 4906679"/>
              <a:gd name="connsiteY146" fmla="*/ 6267238 h 10742711"/>
              <a:gd name="connsiteX147" fmla="*/ 4499224 w 4906679"/>
              <a:gd name="connsiteY147" fmla="*/ 6727107 h 10742711"/>
              <a:gd name="connsiteX148" fmla="*/ 4361492 w 4906679"/>
              <a:gd name="connsiteY148" fmla="*/ 6804831 h 10742711"/>
              <a:gd name="connsiteX149" fmla="*/ 4499224 w 4906679"/>
              <a:gd name="connsiteY149" fmla="*/ 6882555 h 10742711"/>
              <a:gd name="connsiteX150" fmla="*/ 4361492 w 4906679"/>
              <a:gd name="connsiteY150" fmla="*/ 7267938 h 10742711"/>
              <a:gd name="connsiteX151" fmla="*/ 4361492 w 4906679"/>
              <a:gd name="connsiteY151" fmla="*/ 9036165 h 10742711"/>
              <a:gd name="connsiteX152" fmla="*/ 4223761 w 4906679"/>
              <a:gd name="connsiteY152" fmla="*/ 8498572 h 10742711"/>
              <a:gd name="connsiteX153" fmla="*/ 4223761 w 4906679"/>
              <a:gd name="connsiteY153" fmla="*/ 8420848 h 10742711"/>
              <a:gd name="connsiteX154" fmla="*/ 4223761 w 4906679"/>
              <a:gd name="connsiteY154" fmla="*/ 8190914 h 10742711"/>
              <a:gd name="connsiteX155" fmla="*/ 4091769 w 4906679"/>
              <a:gd name="connsiteY155" fmla="*/ 7883255 h 10742711"/>
              <a:gd name="connsiteX156" fmla="*/ 4091769 w 4906679"/>
              <a:gd name="connsiteY156" fmla="*/ 7805531 h 10742711"/>
              <a:gd name="connsiteX157" fmla="*/ 4091769 w 4906679"/>
              <a:gd name="connsiteY157" fmla="*/ 7342424 h 10742711"/>
              <a:gd name="connsiteX158" fmla="*/ 3954037 w 4906679"/>
              <a:gd name="connsiteY158" fmla="*/ 7497872 h 10742711"/>
              <a:gd name="connsiteX159" fmla="*/ 3816306 w 4906679"/>
              <a:gd name="connsiteY159" fmla="*/ 7650082 h 10742711"/>
              <a:gd name="connsiteX160" fmla="*/ 3816306 w 4906679"/>
              <a:gd name="connsiteY160" fmla="*/ 7575597 h 10742711"/>
              <a:gd name="connsiteX161" fmla="*/ 3678575 w 4906679"/>
              <a:gd name="connsiteY161" fmla="*/ 7420148 h 10742711"/>
              <a:gd name="connsiteX162" fmla="*/ 3816306 w 4906679"/>
              <a:gd name="connsiteY162" fmla="*/ 7342424 h 10742711"/>
              <a:gd name="connsiteX163" fmla="*/ 3678575 w 4906679"/>
              <a:gd name="connsiteY163" fmla="*/ 7342424 h 10742711"/>
              <a:gd name="connsiteX164" fmla="*/ 3816306 w 4906679"/>
              <a:gd name="connsiteY164" fmla="*/ 7190214 h 10742711"/>
              <a:gd name="connsiteX165" fmla="*/ 3816306 w 4906679"/>
              <a:gd name="connsiteY165" fmla="*/ 6960280 h 10742711"/>
              <a:gd name="connsiteX166" fmla="*/ 3678575 w 4906679"/>
              <a:gd name="connsiteY166" fmla="*/ 7267938 h 10742711"/>
              <a:gd name="connsiteX167" fmla="*/ 3546582 w 4906679"/>
              <a:gd name="connsiteY167" fmla="*/ 7957741 h 10742711"/>
              <a:gd name="connsiteX168" fmla="*/ 3546582 w 4906679"/>
              <a:gd name="connsiteY168" fmla="*/ 8343124 h 10742711"/>
              <a:gd name="connsiteX169" fmla="*/ 3546582 w 4906679"/>
              <a:gd name="connsiteY169" fmla="*/ 9421548 h 10742711"/>
              <a:gd name="connsiteX170" fmla="*/ 3408851 w 4906679"/>
              <a:gd name="connsiteY170" fmla="*/ 9113889 h 10742711"/>
              <a:gd name="connsiteX171" fmla="*/ 3133388 w 4906679"/>
              <a:gd name="connsiteY171" fmla="*/ 9036165 h 10742711"/>
              <a:gd name="connsiteX172" fmla="*/ 3001395 w 4906679"/>
              <a:gd name="connsiteY172" fmla="*/ 8650782 h 10742711"/>
              <a:gd name="connsiteX173" fmla="*/ 2863664 w 4906679"/>
              <a:gd name="connsiteY173" fmla="*/ 9113889 h 10742711"/>
              <a:gd name="connsiteX174" fmla="*/ 3001395 w 4906679"/>
              <a:gd name="connsiteY174" fmla="*/ 9803692 h 10742711"/>
              <a:gd name="connsiteX175" fmla="*/ 3133388 w 4906679"/>
              <a:gd name="connsiteY175" fmla="*/ 10036865 h 10742711"/>
              <a:gd name="connsiteX176" fmla="*/ 3001395 w 4906679"/>
              <a:gd name="connsiteY176" fmla="*/ 10189075 h 10742711"/>
              <a:gd name="connsiteX177" fmla="*/ 2863664 w 4906679"/>
              <a:gd name="connsiteY177" fmla="*/ 10266799 h 10742711"/>
              <a:gd name="connsiteX178" fmla="*/ 2725933 w 4906679"/>
              <a:gd name="connsiteY178" fmla="*/ 10344524 h 10742711"/>
              <a:gd name="connsiteX179" fmla="*/ 2318477 w 4906679"/>
              <a:gd name="connsiteY179" fmla="*/ 9496034 h 10742711"/>
              <a:gd name="connsiteX180" fmla="*/ 2456209 w 4906679"/>
              <a:gd name="connsiteY180" fmla="*/ 9188375 h 10742711"/>
              <a:gd name="connsiteX181" fmla="*/ 2186485 w 4906679"/>
              <a:gd name="connsiteY181" fmla="*/ 8498572 h 10742711"/>
              <a:gd name="connsiteX182" fmla="*/ 2043015 w 4906679"/>
              <a:gd name="connsiteY182" fmla="*/ 9036165 h 10742711"/>
              <a:gd name="connsiteX183" fmla="*/ 2043015 w 4906679"/>
              <a:gd name="connsiteY183" fmla="*/ 9421548 h 10742711"/>
              <a:gd name="connsiteX184" fmla="*/ 2043015 w 4906679"/>
              <a:gd name="connsiteY184" fmla="*/ 9573758 h 10742711"/>
              <a:gd name="connsiteX185" fmla="*/ 2043015 w 4906679"/>
              <a:gd name="connsiteY185" fmla="*/ 9651482 h 10742711"/>
              <a:gd name="connsiteX186" fmla="*/ 2043015 w 4906679"/>
              <a:gd name="connsiteY186" fmla="*/ 9729207 h 10742711"/>
              <a:gd name="connsiteX187" fmla="*/ 2186485 w 4906679"/>
              <a:gd name="connsiteY187" fmla="*/ 10419009 h 10742711"/>
              <a:gd name="connsiteX188" fmla="*/ 2043015 w 4906679"/>
              <a:gd name="connsiteY188" fmla="*/ 10574458 h 10742711"/>
              <a:gd name="connsiteX189" fmla="*/ 2043015 w 4906679"/>
              <a:gd name="connsiteY189" fmla="*/ 10726668 h 10742711"/>
              <a:gd name="connsiteX190" fmla="*/ 1911022 w 4906679"/>
              <a:gd name="connsiteY190" fmla="*/ 9959141 h 10742711"/>
              <a:gd name="connsiteX191" fmla="*/ 1773291 w 4906679"/>
              <a:gd name="connsiteY191" fmla="*/ 9803692 h 10742711"/>
              <a:gd name="connsiteX192" fmla="*/ 1773291 w 4906679"/>
              <a:gd name="connsiteY192" fmla="*/ 9266099 h 10742711"/>
              <a:gd name="connsiteX193" fmla="*/ 1635559 w 4906679"/>
              <a:gd name="connsiteY193" fmla="*/ 9036165 h 10742711"/>
              <a:gd name="connsiteX194" fmla="*/ 1497828 w 4906679"/>
              <a:gd name="connsiteY194" fmla="*/ 8573058 h 10742711"/>
              <a:gd name="connsiteX195" fmla="*/ 1497828 w 4906679"/>
              <a:gd name="connsiteY195" fmla="*/ 8113189 h 10742711"/>
              <a:gd name="connsiteX196" fmla="*/ 1365836 w 4906679"/>
              <a:gd name="connsiteY196" fmla="*/ 7727807 h 10742711"/>
              <a:gd name="connsiteX197" fmla="*/ 1365836 w 4906679"/>
              <a:gd name="connsiteY197" fmla="*/ 7650082 h 10742711"/>
              <a:gd name="connsiteX198" fmla="*/ 1365836 w 4906679"/>
              <a:gd name="connsiteY198" fmla="*/ 7190214 h 10742711"/>
              <a:gd name="connsiteX199" fmla="*/ 1365836 w 4906679"/>
              <a:gd name="connsiteY199" fmla="*/ 6810397 h 10742711"/>
              <a:gd name="connsiteX200" fmla="*/ 1365836 w 4906679"/>
              <a:gd name="connsiteY200" fmla="*/ 6804831 h 10742711"/>
              <a:gd name="connsiteX201" fmla="*/ 1365836 w 4906679"/>
              <a:gd name="connsiteY201" fmla="*/ 6727107 h 10742711"/>
              <a:gd name="connsiteX202" fmla="*/ 1365836 w 4906679"/>
              <a:gd name="connsiteY202" fmla="*/ 6344963 h 10742711"/>
              <a:gd name="connsiteX203" fmla="*/ 1228104 w 4906679"/>
              <a:gd name="connsiteY203" fmla="*/ 6189514 h 10742711"/>
              <a:gd name="connsiteX204" fmla="*/ 1090373 w 4906679"/>
              <a:gd name="connsiteY204" fmla="*/ 6652621 h 10742711"/>
              <a:gd name="connsiteX205" fmla="*/ 1090373 w 4906679"/>
              <a:gd name="connsiteY205" fmla="*/ 6804831 h 10742711"/>
              <a:gd name="connsiteX206" fmla="*/ 820649 w 4906679"/>
              <a:gd name="connsiteY206" fmla="*/ 5344263 h 10742711"/>
              <a:gd name="connsiteX207" fmla="*/ 682917 w 4906679"/>
              <a:gd name="connsiteY207" fmla="*/ 6652621 h 10742711"/>
              <a:gd name="connsiteX208" fmla="*/ 545186 w 4906679"/>
              <a:gd name="connsiteY208" fmla="*/ 6344963 h 10742711"/>
              <a:gd name="connsiteX209" fmla="*/ 545186 w 4906679"/>
              <a:gd name="connsiteY209" fmla="*/ 6111790 h 10742711"/>
              <a:gd name="connsiteX210" fmla="*/ 545186 w 4906679"/>
              <a:gd name="connsiteY210" fmla="*/ 5804131 h 10742711"/>
              <a:gd name="connsiteX211" fmla="*/ 545186 w 4906679"/>
              <a:gd name="connsiteY211" fmla="*/ 5188814 h 10742711"/>
              <a:gd name="connsiteX212" fmla="*/ 545186 w 4906679"/>
              <a:gd name="connsiteY212" fmla="*/ 4881156 h 10742711"/>
              <a:gd name="connsiteX213" fmla="*/ 407455 w 4906679"/>
              <a:gd name="connsiteY213" fmla="*/ 4803431 h 10742711"/>
              <a:gd name="connsiteX214" fmla="*/ 407455 w 4906679"/>
              <a:gd name="connsiteY214" fmla="*/ 3420587 h 10742711"/>
              <a:gd name="connsiteX215" fmla="*/ 275462 w 4906679"/>
              <a:gd name="connsiteY215" fmla="*/ 3035204 h 10742711"/>
              <a:gd name="connsiteX216" fmla="*/ 137731 w 4906679"/>
              <a:gd name="connsiteY216" fmla="*/ 2727546 h 10742711"/>
              <a:gd name="connsiteX217" fmla="*/ 137731 w 4906679"/>
              <a:gd name="connsiteY217" fmla="*/ 2575336 h 10742711"/>
              <a:gd name="connsiteX218" fmla="*/ 0 w 4906679"/>
              <a:gd name="connsiteY218" fmla="*/ 2189953 h 10742711"/>
              <a:gd name="connsiteX219" fmla="*/ 0 w 4906679"/>
              <a:gd name="connsiteY219" fmla="*/ 1419187 h 10742711"/>
              <a:gd name="connsiteX220" fmla="*/ 137731 w 4906679"/>
              <a:gd name="connsiteY220" fmla="*/ 1037043 h 10742711"/>
              <a:gd name="connsiteX221" fmla="*/ 275462 w 4906679"/>
              <a:gd name="connsiteY221" fmla="*/ 803870 h 10742711"/>
              <a:gd name="connsiteX222" fmla="*/ 545186 w 4906679"/>
              <a:gd name="connsiteY222" fmla="*/ 573936 h 10742711"/>
              <a:gd name="connsiteX223" fmla="*/ 952641 w 4906679"/>
              <a:gd name="connsiteY223" fmla="*/ 188553 h 10742711"/>
              <a:gd name="connsiteX224" fmla="*/ 1635559 w 4906679"/>
              <a:gd name="connsiteY224" fmla="*/ 114067 h 10742711"/>
              <a:gd name="connsiteX225" fmla="*/ 2456209 w 4906679"/>
              <a:gd name="connsiteY225" fmla="*/ 33104 h 10742711"/>
              <a:gd name="connsiteX226" fmla="*/ 2661551 w 4906679"/>
              <a:gd name="connsiteY226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4223761 w 4906679"/>
              <a:gd name="connsiteY27" fmla="*/ 6189514 h 10742711"/>
              <a:gd name="connsiteX28" fmla="*/ 4361492 w 4906679"/>
              <a:gd name="connsiteY28" fmla="*/ 6344963 h 10742711"/>
              <a:gd name="connsiteX29" fmla="*/ 4223761 w 4906679"/>
              <a:gd name="connsiteY29" fmla="*/ 6189514 h 10742711"/>
              <a:gd name="connsiteX30" fmla="*/ 1090373 w 4906679"/>
              <a:gd name="connsiteY30" fmla="*/ 6037304 h 10742711"/>
              <a:gd name="connsiteX31" fmla="*/ 1090373 w 4906679"/>
              <a:gd name="connsiteY31" fmla="*/ 6111790 h 10742711"/>
              <a:gd name="connsiteX32" fmla="*/ 1090373 w 4906679"/>
              <a:gd name="connsiteY32" fmla="*/ 6037304 h 10742711"/>
              <a:gd name="connsiteX33" fmla="*/ 4361492 w 4906679"/>
              <a:gd name="connsiteY33" fmla="*/ 5729645 h 10742711"/>
              <a:gd name="connsiteX34" fmla="*/ 4223761 w 4906679"/>
              <a:gd name="connsiteY34" fmla="*/ 5804131 h 10742711"/>
              <a:gd name="connsiteX35" fmla="*/ 4223761 w 4906679"/>
              <a:gd name="connsiteY35" fmla="*/ 5881855 h 10742711"/>
              <a:gd name="connsiteX36" fmla="*/ 4223761 w 4906679"/>
              <a:gd name="connsiteY36" fmla="*/ 5804131 h 10742711"/>
              <a:gd name="connsiteX37" fmla="*/ 4361492 w 4906679"/>
              <a:gd name="connsiteY37" fmla="*/ 5729645 h 10742711"/>
              <a:gd name="connsiteX38" fmla="*/ 4091769 w 4906679"/>
              <a:gd name="connsiteY38" fmla="*/ 5496473 h 10742711"/>
              <a:gd name="connsiteX39" fmla="*/ 4223761 w 4906679"/>
              <a:gd name="connsiteY39" fmla="*/ 5574197 h 10742711"/>
              <a:gd name="connsiteX40" fmla="*/ 4091769 w 4906679"/>
              <a:gd name="connsiteY40" fmla="*/ 5496473 h 10742711"/>
              <a:gd name="connsiteX41" fmla="*/ 3133388 w 4906679"/>
              <a:gd name="connsiteY41" fmla="*/ 5266538 h 10742711"/>
              <a:gd name="connsiteX42" fmla="*/ 3271119 w 4906679"/>
              <a:gd name="connsiteY42" fmla="*/ 5344263 h 10742711"/>
              <a:gd name="connsiteX43" fmla="*/ 3133388 w 4906679"/>
              <a:gd name="connsiteY43" fmla="*/ 5266538 h 10742711"/>
              <a:gd name="connsiteX44" fmla="*/ 4636955 w 4906679"/>
              <a:gd name="connsiteY44" fmla="*/ 4343563 h 10742711"/>
              <a:gd name="connsiteX45" fmla="*/ 4768948 w 4906679"/>
              <a:gd name="connsiteY45" fmla="*/ 4421287 h 10742711"/>
              <a:gd name="connsiteX46" fmla="*/ 4636955 w 4906679"/>
              <a:gd name="connsiteY46" fmla="*/ 4343563 h 10742711"/>
              <a:gd name="connsiteX47" fmla="*/ 4636955 w 4906679"/>
              <a:gd name="connsiteY47" fmla="*/ 4265838 h 10742711"/>
              <a:gd name="connsiteX48" fmla="*/ 4768948 w 4906679"/>
              <a:gd name="connsiteY48" fmla="*/ 4343563 h 10742711"/>
              <a:gd name="connsiteX49" fmla="*/ 4636955 w 4906679"/>
              <a:gd name="connsiteY49" fmla="*/ 4265838 h 10742711"/>
              <a:gd name="connsiteX50" fmla="*/ 3408851 w 4906679"/>
              <a:gd name="connsiteY50" fmla="*/ 3958180 h 10742711"/>
              <a:gd name="connsiteX51" fmla="*/ 3448395 w 4906679"/>
              <a:gd name="connsiteY51" fmla="*/ 4002810 h 10742711"/>
              <a:gd name="connsiteX52" fmla="*/ 3459951 w 4906679"/>
              <a:gd name="connsiteY52" fmla="*/ 4015853 h 10742711"/>
              <a:gd name="connsiteX53" fmla="*/ 3460500 w 4906679"/>
              <a:gd name="connsiteY53" fmla="*/ 4016473 h 10742711"/>
              <a:gd name="connsiteX54" fmla="*/ 3466956 w 4906679"/>
              <a:gd name="connsiteY54" fmla="*/ 4023759 h 10742711"/>
              <a:gd name="connsiteX55" fmla="*/ 3459951 w 4906679"/>
              <a:gd name="connsiteY55" fmla="*/ 4015853 h 10742711"/>
              <a:gd name="connsiteX56" fmla="*/ 3428219 w 4906679"/>
              <a:gd name="connsiteY56" fmla="*/ 3980039 h 10742711"/>
              <a:gd name="connsiteX57" fmla="*/ 3408851 w 4906679"/>
              <a:gd name="connsiteY57" fmla="*/ 3958180 h 10742711"/>
              <a:gd name="connsiteX58" fmla="*/ 3428219 w 4906679"/>
              <a:gd name="connsiteY58" fmla="*/ 3542588 h 10742711"/>
              <a:gd name="connsiteX59" fmla="*/ 3408851 w 4906679"/>
              <a:gd name="connsiteY59" fmla="*/ 3572797 h 10742711"/>
              <a:gd name="connsiteX60" fmla="*/ 3408851 w 4906679"/>
              <a:gd name="connsiteY60" fmla="*/ 3650521 h 10742711"/>
              <a:gd name="connsiteX61" fmla="*/ 3428219 w 4906679"/>
              <a:gd name="connsiteY61" fmla="*/ 3542588 h 10742711"/>
              <a:gd name="connsiteX62" fmla="*/ 3408851 w 4906679"/>
              <a:gd name="connsiteY62" fmla="*/ 3265139 h 10742711"/>
              <a:gd name="connsiteX63" fmla="*/ 3408851 w 4906679"/>
              <a:gd name="connsiteY63" fmla="*/ 3342863 h 10742711"/>
              <a:gd name="connsiteX64" fmla="*/ 3408851 w 4906679"/>
              <a:gd name="connsiteY64" fmla="*/ 3342863 h 10742711"/>
              <a:gd name="connsiteX65" fmla="*/ 3408851 w 4906679"/>
              <a:gd name="connsiteY65" fmla="*/ 3265139 h 10742711"/>
              <a:gd name="connsiteX66" fmla="*/ 3133388 w 4906679"/>
              <a:gd name="connsiteY66" fmla="*/ 3265139 h 10742711"/>
              <a:gd name="connsiteX67" fmla="*/ 3133388 w 4906679"/>
              <a:gd name="connsiteY67" fmla="*/ 3342863 h 10742711"/>
              <a:gd name="connsiteX68" fmla="*/ 3133388 w 4906679"/>
              <a:gd name="connsiteY68" fmla="*/ 3265139 h 10742711"/>
              <a:gd name="connsiteX69" fmla="*/ 4499224 w 4906679"/>
              <a:gd name="connsiteY69" fmla="*/ 3035204 h 10742711"/>
              <a:gd name="connsiteX70" fmla="*/ 4499224 w 4906679"/>
              <a:gd name="connsiteY70" fmla="*/ 3112929 h 10742711"/>
              <a:gd name="connsiteX71" fmla="*/ 4499224 w 4906679"/>
              <a:gd name="connsiteY71" fmla="*/ 3035204 h 10742711"/>
              <a:gd name="connsiteX72" fmla="*/ 2609722 w 4906679"/>
              <a:gd name="connsiteY72" fmla="*/ 2926056 h 10742711"/>
              <a:gd name="connsiteX73" fmla="*/ 2588201 w 4906679"/>
              <a:gd name="connsiteY73" fmla="*/ 2957480 h 10742711"/>
              <a:gd name="connsiteX74" fmla="*/ 2725933 w 4906679"/>
              <a:gd name="connsiteY74" fmla="*/ 2957480 h 10742711"/>
              <a:gd name="connsiteX75" fmla="*/ 2609722 w 4906679"/>
              <a:gd name="connsiteY75" fmla="*/ 2926056 h 10742711"/>
              <a:gd name="connsiteX76" fmla="*/ 4499224 w 4906679"/>
              <a:gd name="connsiteY76" fmla="*/ 2805270 h 10742711"/>
              <a:gd name="connsiteX77" fmla="*/ 4499224 w 4906679"/>
              <a:gd name="connsiteY77" fmla="*/ 2957480 h 10742711"/>
              <a:gd name="connsiteX78" fmla="*/ 4636955 w 4906679"/>
              <a:gd name="connsiteY78" fmla="*/ 2805270 h 10742711"/>
              <a:gd name="connsiteX79" fmla="*/ 4499224 w 4906679"/>
              <a:gd name="connsiteY79" fmla="*/ 2805270 h 10742711"/>
              <a:gd name="connsiteX80" fmla="*/ 4499224 w 4906679"/>
              <a:gd name="connsiteY80" fmla="*/ 2575336 h 10742711"/>
              <a:gd name="connsiteX81" fmla="*/ 4636955 w 4906679"/>
              <a:gd name="connsiteY81" fmla="*/ 2649821 h 10742711"/>
              <a:gd name="connsiteX82" fmla="*/ 4499224 w 4906679"/>
              <a:gd name="connsiteY82" fmla="*/ 2575336 h 10742711"/>
              <a:gd name="connsiteX83" fmla="*/ 4499224 w 4906679"/>
              <a:gd name="connsiteY83" fmla="*/ 2189953 h 10742711"/>
              <a:gd name="connsiteX84" fmla="*/ 4636955 w 4906679"/>
              <a:gd name="connsiteY84" fmla="*/ 2267677 h 10742711"/>
              <a:gd name="connsiteX85" fmla="*/ 4499224 w 4906679"/>
              <a:gd name="connsiteY85" fmla="*/ 2189953 h 10742711"/>
              <a:gd name="connsiteX86" fmla="*/ 4499224 w 4906679"/>
              <a:gd name="connsiteY86" fmla="*/ 2112228 h 10742711"/>
              <a:gd name="connsiteX87" fmla="*/ 4636955 w 4906679"/>
              <a:gd name="connsiteY87" fmla="*/ 2189953 h 10742711"/>
              <a:gd name="connsiteX88" fmla="*/ 4499224 w 4906679"/>
              <a:gd name="connsiteY88" fmla="*/ 2112228 h 10742711"/>
              <a:gd name="connsiteX89" fmla="*/ 4520744 w 4906679"/>
              <a:gd name="connsiteY89" fmla="*/ 2003080 h 10742711"/>
              <a:gd name="connsiteX90" fmla="*/ 4499224 w 4906679"/>
              <a:gd name="connsiteY90" fmla="*/ 2034504 h 10742711"/>
              <a:gd name="connsiteX91" fmla="*/ 4636955 w 4906679"/>
              <a:gd name="connsiteY91" fmla="*/ 2034504 h 10742711"/>
              <a:gd name="connsiteX92" fmla="*/ 4520744 w 4906679"/>
              <a:gd name="connsiteY92" fmla="*/ 2003080 h 10742711"/>
              <a:gd name="connsiteX93" fmla="*/ 4499224 w 4906679"/>
              <a:gd name="connsiteY93" fmla="*/ 1804570 h 10742711"/>
              <a:gd name="connsiteX94" fmla="*/ 4578850 w 4906679"/>
              <a:gd name="connsiteY94" fmla="*/ 1817929 h 10742711"/>
              <a:gd name="connsiteX95" fmla="*/ 4583902 w 4906679"/>
              <a:gd name="connsiteY95" fmla="*/ 1821093 h 10742711"/>
              <a:gd name="connsiteX96" fmla="*/ 4576698 w 4906679"/>
              <a:gd name="connsiteY96" fmla="*/ 1825215 h 10742711"/>
              <a:gd name="connsiteX97" fmla="*/ 4499224 w 4906679"/>
              <a:gd name="connsiteY97" fmla="*/ 1804570 h 10742711"/>
              <a:gd name="connsiteX98" fmla="*/ 4499224 w 4906679"/>
              <a:gd name="connsiteY98" fmla="*/ 1726846 h 10742711"/>
              <a:gd name="connsiteX99" fmla="*/ 4499224 w 4906679"/>
              <a:gd name="connsiteY99" fmla="*/ 1804570 h 10742711"/>
              <a:gd name="connsiteX100" fmla="*/ 4636955 w 4906679"/>
              <a:gd name="connsiteY100" fmla="*/ 1960018 h 10742711"/>
              <a:gd name="connsiteX101" fmla="*/ 4603329 w 4906679"/>
              <a:gd name="connsiteY101" fmla="*/ 1833261 h 10742711"/>
              <a:gd name="connsiteX102" fmla="*/ 4583902 w 4906679"/>
              <a:gd name="connsiteY102" fmla="*/ 1821093 h 10742711"/>
              <a:gd name="connsiteX103" fmla="*/ 4596066 w 4906679"/>
              <a:gd name="connsiteY103" fmla="*/ 1814134 h 10742711"/>
              <a:gd name="connsiteX104" fmla="*/ 4499224 w 4906679"/>
              <a:gd name="connsiteY104" fmla="*/ 1726846 h 10742711"/>
              <a:gd name="connsiteX105" fmla="*/ 4499224 w 4906679"/>
              <a:gd name="connsiteY105" fmla="*/ 1652360 h 10742711"/>
              <a:gd name="connsiteX106" fmla="*/ 4636955 w 4906679"/>
              <a:gd name="connsiteY106" fmla="*/ 1726846 h 10742711"/>
              <a:gd name="connsiteX107" fmla="*/ 4499224 w 4906679"/>
              <a:gd name="connsiteY107" fmla="*/ 1652360 h 10742711"/>
              <a:gd name="connsiteX108" fmla="*/ 4499224 w 4906679"/>
              <a:gd name="connsiteY108" fmla="*/ 1571397 h 10742711"/>
              <a:gd name="connsiteX109" fmla="*/ 4636955 w 4906679"/>
              <a:gd name="connsiteY109" fmla="*/ 1652360 h 10742711"/>
              <a:gd name="connsiteX110" fmla="*/ 4499224 w 4906679"/>
              <a:gd name="connsiteY110" fmla="*/ 1571397 h 10742711"/>
              <a:gd name="connsiteX111" fmla="*/ 2661551 w 4906679"/>
              <a:gd name="connsiteY111" fmla="*/ 1681 h 10742711"/>
              <a:gd name="connsiteX112" fmla="*/ 3408851 w 4906679"/>
              <a:gd name="connsiteY112" fmla="*/ 33104 h 10742711"/>
              <a:gd name="connsiteX113" fmla="*/ 3546582 w 4906679"/>
              <a:gd name="connsiteY113" fmla="*/ 188553 h 10742711"/>
              <a:gd name="connsiteX114" fmla="*/ 3954037 w 4906679"/>
              <a:gd name="connsiteY114" fmla="*/ 266277 h 10742711"/>
              <a:gd name="connsiteX115" fmla="*/ 4499224 w 4906679"/>
              <a:gd name="connsiteY115" fmla="*/ 803870 h 10742711"/>
              <a:gd name="connsiteX116" fmla="*/ 4499224 w 4906679"/>
              <a:gd name="connsiteY116" fmla="*/ 1189253 h 10742711"/>
              <a:gd name="connsiteX117" fmla="*/ 4499224 w 4906679"/>
              <a:gd name="connsiteY117" fmla="*/ 1496911 h 10742711"/>
              <a:gd name="connsiteX118" fmla="*/ 4499224 w 4906679"/>
              <a:gd name="connsiteY118" fmla="*/ 1189253 h 10742711"/>
              <a:gd name="connsiteX119" fmla="*/ 4636955 w 4906679"/>
              <a:gd name="connsiteY119" fmla="*/ 1111528 h 10742711"/>
              <a:gd name="connsiteX120" fmla="*/ 4499224 w 4906679"/>
              <a:gd name="connsiteY120" fmla="*/ 1037043 h 10742711"/>
              <a:gd name="connsiteX121" fmla="*/ 4636955 w 4906679"/>
              <a:gd name="connsiteY121" fmla="*/ 1037043 h 10742711"/>
              <a:gd name="connsiteX122" fmla="*/ 4636955 w 4906679"/>
              <a:gd name="connsiteY122" fmla="*/ 956080 h 10742711"/>
              <a:gd name="connsiteX123" fmla="*/ 4768948 w 4906679"/>
              <a:gd name="connsiteY123" fmla="*/ 956080 h 10742711"/>
              <a:gd name="connsiteX124" fmla="*/ 4906679 w 4906679"/>
              <a:gd name="connsiteY124" fmla="*/ 1419187 h 10742711"/>
              <a:gd name="connsiteX125" fmla="*/ 4768948 w 4906679"/>
              <a:gd name="connsiteY125" fmla="*/ 2575336 h 10742711"/>
              <a:gd name="connsiteX126" fmla="*/ 4906679 w 4906679"/>
              <a:gd name="connsiteY126" fmla="*/ 2649821 h 10742711"/>
              <a:gd name="connsiteX127" fmla="*/ 4768948 w 4906679"/>
              <a:gd name="connsiteY127" fmla="*/ 2727546 h 10742711"/>
              <a:gd name="connsiteX128" fmla="*/ 4906679 w 4906679"/>
              <a:gd name="connsiteY128" fmla="*/ 2727546 h 10742711"/>
              <a:gd name="connsiteX129" fmla="*/ 4768948 w 4906679"/>
              <a:gd name="connsiteY129" fmla="*/ 2805270 h 10742711"/>
              <a:gd name="connsiteX130" fmla="*/ 4636955 w 4906679"/>
              <a:gd name="connsiteY130" fmla="*/ 2727546 h 10742711"/>
              <a:gd name="connsiteX131" fmla="*/ 4768948 w 4906679"/>
              <a:gd name="connsiteY131" fmla="*/ 2805270 h 10742711"/>
              <a:gd name="connsiteX132" fmla="*/ 4768948 w 4906679"/>
              <a:gd name="connsiteY132" fmla="*/ 2957480 h 10742711"/>
              <a:gd name="connsiteX133" fmla="*/ 4768948 w 4906679"/>
              <a:gd name="connsiteY133" fmla="*/ 2990270 h 10742711"/>
              <a:gd name="connsiteX134" fmla="*/ 4768948 w 4906679"/>
              <a:gd name="connsiteY134" fmla="*/ 3257042 h 10742711"/>
              <a:gd name="connsiteX135" fmla="*/ 4768948 w 4906679"/>
              <a:gd name="connsiteY135" fmla="*/ 3650521 h 10742711"/>
              <a:gd name="connsiteX136" fmla="*/ 4768948 w 4906679"/>
              <a:gd name="connsiteY136" fmla="*/ 3728246 h 10742711"/>
              <a:gd name="connsiteX137" fmla="*/ 4768948 w 4906679"/>
              <a:gd name="connsiteY137" fmla="*/ 3805970 h 10742711"/>
              <a:gd name="connsiteX138" fmla="*/ 4768948 w 4906679"/>
              <a:gd name="connsiteY138" fmla="*/ 3958180 h 10742711"/>
              <a:gd name="connsiteX139" fmla="*/ 4768948 w 4906679"/>
              <a:gd name="connsiteY139" fmla="*/ 4113628 h 10742711"/>
              <a:gd name="connsiteX140" fmla="*/ 4636955 w 4906679"/>
              <a:gd name="connsiteY140" fmla="*/ 4188114 h 10742711"/>
              <a:gd name="connsiteX141" fmla="*/ 4768948 w 4906679"/>
              <a:gd name="connsiteY141" fmla="*/ 4265838 h 10742711"/>
              <a:gd name="connsiteX142" fmla="*/ 4636955 w 4906679"/>
              <a:gd name="connsiteY142" fmla="*/ 4803431 h 10742711"/>
              <a:gd name="connsiteX143" fmla="*/ 4636955 w 4906679"/>
              <a:gd name="connsiteY143" fmla="*/ 6267238 h 10742711"/>
              <a:gd name="connsiteX144" fmla="*/ 4499224 w 4906679"/>
              <a:gd name="connsiteY144" fmla="*/ 6727107 h 10742711"/>
              <a:gd name="connsiteX145" fmla="*/ 4361492 w 4906679"/>
              <a:gd name="connsiteY145" fmla="*/ 6804831 h 10742711"/>
              <a:gd name="connsiteX146" fmla="*/ 4499224 w 4906679"/>
              <a:gd name="connsiteY146" fmla="*/ 6882555 h 10742711"/>
              <a:gd name="connsiteX147" fmla="*/ 4361492 w 4906679"/>
              <a:gd name="connsiteY147" fmla="*/ 7267938 h 10742711"/>
              <a:gd name="connsiteX148" fmla="*/ 4361492 w 4906679"/>
              <a:gd name="connsiteY148" fmla="*/ 9036165 h 10742711"/>
              <a:gd name="connsiteX149" fmla="*/ 4223761 w 4906679"/>
              <a:gd name="connsiteY149" fmla="*/ 8498572 h 10742711"/>
              <a:gd name="connsiteX150" fmla="*/ 4223761 w 4906679"/>
              <a:gd name="connsiteY150" fmla="*/ 8420848 h 10742711"/>
              <a:gd name="connsiteX151" fmla="*/ 4223761 w 4906679"/>
              <a:gd name="connsiteY151" fmla="*/ 8190914 h 10742711"/>
              <a:gd name="connsiteX152" fmla="*/ 4091769 w 4906679"/>
              <a:gd name="connsiteY152" fmla="*/ 7883255 h 10742711"/>
              <a:gd name="connsiteX153" fmla="*/ 4091769 w 4906679"/>
              <a:gd name="connsiteY153" fmla="*/ 7805531 h 10742711"/>
              <a:gd name="connsiteX154" fmla="*/ 4091769 w 4906679"/>
              <a:gd name="connsiteY154" fmla="*/ 7342424 h 10742711"/>
              <a:gd name="connsiteX155" fmla="*/ 3954037 w 4906679"/>
              <a:gd name="connsiteY155" fmla="*/ 7497872 h 10742711"/>
              <a:gd name="connsiteX156" fmla="*/ 3816306 w 4906679"/>
              <a:gd name="connsiteY156" fmla="*/ 7650082 h 10742711"/>
              <a:gd name="connsiteX157" fmla="*/ 3816306 w 4906679"/>
              <a:gd name="connsiteY157" fmla="*/ 7575597 h 10742711"/>
              <a:gd name="connsiteX158" fmla="*/ 3678575 w 4906679"/>
              <a:gd name="connsiteY158" fmla="*/ 7420148 h 10742711"/>
              <a:gd name="connsiteX159" fmla="*/ 3816306 w 4906679"/>
              <a:gd name="connsiteY159" fmla="*/ 7342424 h 10742711"/>
              <a:gd name="connsiteX160" fmla="*/ 3678575 w 4906679"/>
              <a:gd name="connsiteY160" fmla="*/ 7342424 h 10742711"/>
              <a:gd name="connsiteX161" fmla="*/ 3816306 w 4906679"/>
              <a:gd name="connsiteY161" fmla="*/ 7190214 h 10742711"/>
              <a:gd name="connsiteX162" fmla="*/ 3816306 w 4906679"/>
              <a:gd name="connsiteY162" fmla="*/ 6960280 h 10742711"/>
              <a:gd name="connsiteX163" fmla="*/ 3678575 w 4906679"/>
              <a:gd name="connsiteY163" fmla="*/ 7267938 h 10742711"/>
              <a:gd name="connsiteX164" fmla="*/ 3546582 w 4906679"/>
              <a:gd name="connsiteY164" fmla="*/ 7957741 h 10742711"/>
              <a:gd name="connsiteX165" fmla="*/ 3546582 w 4906679"/>
              <a:gd name="connsiteY165" fmla="*/ 8343124 h 10742711"/>
              <a:gd name="connsiteX166" fmla="*/ 3546582 w 4906679"/>
              <a:gd name="connsiteY166" fmla="*/ 9421548 h 10742711"/>
              <a:gd name="connsiteX167" fmla="*/ 3408851 w 4906679"/>
              <a:gd name="connsiteY167" fmla="*/ 9113889 h 10742711"/>
              <a:gd name="connsiteX168" fmla="*/ 3133388 w 4906679"/>
              <a:gd name="connsiteY168" fmla="*/ 9036165 h 10742711"/>
              <a:gd name="connsiteX169" fmla="*/ 3001395 w 4906679"/>
              <a:gd name="connsiteY169" fmla="*/ 8650782 h 10742711"/>
              <a:gd name="connsiteX170" fmla="*/ 2863664 w 4906679"/>
              <a:gd name="connsiteY170" fmla="*/ 9113889 h 10742711"/>
              <a:gd name="connsiteX171" fmla="*/ 3001395 w 4906679"/>
              <a:gd name="connsiteY171" fmla="*/ 9803692 h 10742711"/>
              <a:gd name="connsiteX172" fmla="*/ 3133388 w 4906679"/>
              <a:gd name="connsiteY172" fmla="*/ 10036865 h 10742711"/>
              <a:gd name="connsiteX173" fmla="*/ 3001395 w 4906679"/>
              <a:gd name="connsiteY173" fmla="*/ 10189075 h 10742711"/>
              <a:gd name="connsiteX174" fmla="*/ 2863664 w 4906679"/>
              <a:gd name="connsiteY174" fmla="*/ 10266799 h 10742711"/>
              <a:gd name="connsiteX175" fmla="*/ 2725933 w 4906679"/>
              <a:gd name="connsiteY175" fmla="*/ 10344524 h 10742711"/>
              <a:gd name="connsiteX176" fmla="*/ 2318477 w 4906679"/>
              <a:gd name="connsiteY176" fmla="*/ 9496034 h 10742711"/>
              <a:gd name="connsiteX177" fmla="*/ 2456209 w 4906679"/>
              <a:gd name="connsiteY177" fmla="*/ 9188375 h 10742711"/>
              <a:gd name="connsiteX178" fmla="*/ 2186485 w 4906679"/>
              <a:gd name="connsiteY178" fmla="*/ 8498572 h 10742711"/>
              <a:gd name="connsiteX179" fmla="*/ 2043015 w 4906679"/>
              <a:gd name="connsiteY179" fmla="*/ 9036165 h 10742711"/>
              <a:gd name="connsiteX180" fmla="*/ 2043015 w 4906679"/>
              <a:gd name="connsiteY180" fmla="*/ 9421548 h 10742711"/>
              <a:gd name="connsiteX181" fmla="*/ 2043015 w 4906679"/>
              <a:gd name="connsiteY181" fmla="*/ 9573758 h 10742711"/>
              <a:gd name="connsiteX182" fmla="*/ 2043015 w 4906679"/>
              <a:gd name="connsiteY182" fmla="*/ 9651482 h 10742711"/>
              <a:gd name="connsiteX183" fmla="*/ 2043015 w 4906679"/>
              <a:gd name="connsiteY183" fmla="*/ 9729207 h 10742711"/>
              <a:gd name="connsiteX184" fmla="*/ 2186485 w 4906679"/>
              <a:gd name="connsiteY184" fmla="*/ 10419009 h 10742711"/>
              <a:gd name="connsiteX185" fmla="*/ 2043015 w 4906679"/>
              <a:gd name="connsiteY185" fmla="*/ 10574458 h 10742711"/>
              <a:gd name="connsiteX186" fmla="*/ 2043015 w 4906679"/>
              <a:gd name="connsiteY186" fmla="*/ 10726668 h 10742711"/>
              <a:gd name="connsiteX187" fmla="*/ 1911022 w 4906679"/>
              <a:gd name="connsiteY187" fmla="*/ 9959141 h 10742711"/>
              <a:gd name="connsiteX188" fmla="*/ 1773291 w 4906679"/>
              <a:gd name="connsiteY188" fmla="*/ 9803692 h 10742711"/>
              <a:gd name="connsiteX189" fmla="*/ 1773291 w 4906679"/>
              <a:gd name="connsiteY189" fmla="*/ 9266099 h 10742711"/>
              <a:gd name="connsiteX190" fmla="*/ 1635559 w 4906679"/>
              <a:gd name="connsiteY190" fmla="*/ 9036165 h 10742711"/>
              <a:gd name="connsiteX191" fmla="*/ 1497828 w 4906679"/>
              <a:gd name="connsiteY191" fmla="*/ 8573058 h 10742711"/>
              <a:gd name="connsiteX192" fmla="*/ 1497828 w 4906679"/>
              <a:gd name="connsiteY192" fmla="*/ 8113189 h 10742711"/>
              <a:gd name="connsiteX193" fmla="*/ 1365836 w 4906679"/>
              <a:gd name="connsiteY193" fmla="*/ 7727807 h 10742711"/>
              <a:gd name="connsiteX194" fmla="*/ 1365836 w 4906679"/>
              <a:gd name="connsiteY194" fmla="*/ 7650082 h 10742711"/>
              <a:gd name="connsiteX195" fmla="*/ 1365836 w 4906679"/>
              <a:gd name="connsiteY195" fmla="*/ 7190214 h 10742711"/>
              <a:gd name="connsiteX196" fmla="*/ 1365836 w 4906679"/>
              <a:gd name="connsiteY196" fmla="*/ 6810397 h 10742711"/>
              <a:gd name="connsiteX197" fmla="*/ 1365836 w 4906679"/>
              <a:gd name="connsiteY197" fmla="*/ 6804831 h 10742711"/>
              <a:gd name="connsiteX198" fmla="*/ 1365836 w 4906679"/>
              <a:gd name="connsiteY198" fmla="*/ 6727107 h 10742711"/>
              <a:gd name="connsiteX199" fmla="*/ 1365836 w 4906679"/>
              <a:gd name="connsiteY199" fmla="*/ 6344963 h 10742711"/>
              <a:gd name="connsiteX200" fmla="*/ 1228104 w 4906679"/>
              <a:gd name="connsiteY200" fmla="*/ 6189514 h 10742711"/>
              <a:gd name="connsiteX201" fmla="*/ 1090373 w 4906679"/>
              <a:gd name="connsiteY201" fmla="*/ 6652621 h 10742711"/>
              <a:gd name="connsiteX202" fmla="*/ 1090373 w 4906679"/>
              <a:gd name="connsiteY202" fmla="*/ 6804831 h 10742711"/>
              <a:gd name="connsiteX203" fmla="*/ 820649 w 4906679"/>
              <a:gd name="connsiteY203" fmla="*/ 5344263 h 10742711"/>
              <a:gd name="connsiteX204" fmla="*/ 682917 w 4906679"/>
              <a:gd name="connsiteY204" fmla="*/ 6652621 h 10742711"/>
              <a:gd name="connsiteX205" fmla="*/ 545186 w 4906679"/>
              <a:gd name="connsiteY205" fmla="*/ 6344963 h 10742711"/>
              <a:gd name="connsiteX206" fmla="*/ 545186 w 4906679"/>
              <a:gd name="connsiteY206" fmla="*/ 6111790 h 10742711"/>
              <a:gd name="connsiteX207" fmla="*/ 545186 w 4906679"/>
              <a:gd name="connsiteY207" fmla="*/ 5804131 h 10742711"/>
              <a:gd name="connsiteX208" fmla="*/ 545186 w 4906679"/>
              <a:gd name="connsiteY208" fmla="*/ 5188814 h 10742711"/>
              <a:gd name="connsiteX209" fmla="*/ 545186 w 4906679"/>
              <a:gd name="connsiteY209" fmla="*/ 4881156 h 10742711"/>
              <a:gd name="connsiteX210" fmla="*/ 407455 w 4906679"/>
              <a:gd name="connsiteY210" fmla="*/ 4803431 h 10742711"/>
              <a:gd name="connsiteX211" fmla="*/ 407455 w 4906679"/>
              <a:gd name="connsiteY211" fmla="*/ 3420587 h 10742711"/>
              <a:gd name="connsiteX212" fmla="*/ 275462 w 4906679"/>
              <a:gd name="connsiteY212" fmla="*/ 3035204 h 10742711"/>
              <a:gd name="connsiteX213" fmla="*/ 137731 w 4906679"/>
              <a:gd name="connsiteY213" fmla="*/ 2727546 h 10742711"/>
              <a:gd name="connsiteX214" fmla="*/ 137731 w 4906679"/>
              <a:gd name="connsiteY214" fmla="*/ 2575336 h 10742711"/>
              <a:gd name="connsiteX215" fmla="*/ 0 w 4906679"/>
              <a:gd name="connsiteY215" fmla="*/ 2189953 h 10742711"/>
              <a:gd name="connsiteX216" fmla="*/ 0 w 4906679"/>
              <a:gd name="connsiteY216" fmla="*/ 1419187 h 10742711"/>
              <a:gd name="connsiteX217" fmla="*/ 137731 w 4906679"/>
              <a:gd name="connsiteY217" fmla="*/ 1037043 h 10742711"/>
              <a:gd name="connsiteX218" fmla="*/ 275462 w 4906679"/>
              <a:gd name="connsiteY218" fmla="*/ 803870 h 10742711"/>
              <a:gd name="connsiteX219" fmla="*/ 545186 w 4906679"/>
              <a:gd name="connsiteY219" fmla="*/ 573936 h 10742711"/>
              <a:gd name="connsiteX220" fmla="*/ 952641 w 4906679"/>
              <a:gd name="connsiteY220" fmla="*/ 188553 h 10742711"/>
              <a:gd name="connsiteX221" fmla="*/ 1635559 w 4906679"/>
              <a:gd name="connsiteY221" fmla="*/ 114067 h 10742711"/>
              <a:gd name="connsiteX222" fmla="*/ 2456209 w 4906679"/>
              <a:gd name="connsiteY222" fmla="*/ 33104 h 10742711"/>
              <a:gd name="connsiteX223" fmla="*/ 2661551 w 4906679"/>
              <a:gd name="connsiteY223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4223761 w 4906679"/>
              <a:gd name="connsiteY27" fmla="*/ 6189514 h 10742711"/>
              <a:gd name="connsiteX28" fmla="*/ 4361492 w 4906679"/>
              <a:gd name="connsiteY28" fmla="*/ 6344963 h 10742711"/>
              <a:gd name="connsiteX29" fmla="*/ 4223761 w 4906679"/>
              <a:gd name="connsiteY29" fmla="*/ 6189514 h 10742711"/>
              <a:gd name="connsiteX30" fmla="*/ 1090373 w 4906679"/>
              <a:gd name="connsiteY30" fmla="*/ 6037304 h 10742711"/>
              <a:gd name="connsiteX31" fmla="*/ 1090373 w 4906679"/>
              <a:gd name="connsiteY31" fmla="*/ 6111790 h 10742711"/>
              <a:gd name="connsiteX32" fmla="*/ 1090373 w 4906679"/>
              <a:gd name="connsiteY32" fmla="*/ 6037304 h 10742711"/>
              <a:gd name="connsiteX33" fmla="*/ 4361492 w 4906679"/>
              <a:gd name="connsiteY33" fmla="*/ 5729645 h 10742711"/>
              <a:gd name="connsiteX34" fmla="*/ 4223761 w 4906679"/>
              <a:gd name="connsiteY34" fmla="*/ 5804131 h 10742711"/>
              <a:gd name="connsiteX35" fmla="*/ 4223761 w 4906679"/>
              <a:gd name="connsiteY35" fmla="*/ 5881855 h 10742711"/>
              <a:gd name="connsiteX36" fmla="*/ 4223761 w 4906679"/>
              <a:gd name="connsiteY36" fmla="*/ 5804131 h 10742711"/>
              <a:gd name="connsiteX37" fmla="*/ 4361492 w 4906679"/>
              <a:gd name="connsiteY37" fmla="*/ 5729645 h 10742711"/>
              <a:gd name="connsiteX38" fmla="*/ 4091769 w 4906679"/>
              <a:gd name="connsiteY38" fmla="*/ 5496473 h 10742711"/>
              <a:gd name="connsiteX39" fmla="*/ 4223761 w 4906679"/>
              <a:gd name="connsiteY39" fmla="*/ 5574197 h 10742711"/>
              <a:gd name="connsiteX40" fmla="*/ 4091769 w 4906679"/>
              <a:gd name="connsiteY40" fmla="*/ 5496473 h 10742711"/>
              <a:gd name="connsiteX41" fmla="*/ 3133388 w 4906679"/>
              <a:gd name="connsiteY41" fmla="*/ 5266538 h 10742711"/>
              <a:gd name="connsiteX42" fmla="*/ 3271119 w 4906679"/>
              <a:gd name="connsiteY42" fmla="*/ 5344263 h 10742711"/>
              <a:gd name="connsiteX43" fmla="*/ 3133388 w 4906679"/>
              <a:gd name="connsiteY43" fmla="*/ 5266538 h 10742711"/>
              <a:gd name="connsiteX44" fmla="*/ 4636955 w 4906679"/>
              <a:gd name="connsiteY44" fmla="*/ 4343563 h 10742711"/>
              <a:gd name="connsiteX45" fmla="*/ 4768948 w 4906679"/>
              <a:gd name="connsiteY45" fmla="*/ 4421287 h 10742711"/>
              <a:gd name="connsiteX46" fmla="*/ 4636955 w 4906679"/>
              <a:gd name="connsiteY46" fmla="*/ 4343563 h 10742711"/>
              <a:gd name="connsiteX47" fmla="*/ 4636955 w 4906679"/>
              <a:gd name="connsiteY47" fmla="*/ 4265838 h 10742711"/>
              <a:gd name="connsiteX48" fmla="*/ 4768948 w 4906679"/>
              <a:gd name="connsiteY48" fmla="*/ 4343563 h 10742711"/>
              <a:gd name="connsiteX49" fmla="*/ 4636955 w 4906679"/>
              <a:gd name="connsiteY49" fmla="*/ 4265838 h 10742711"/>
              <a:gd name="connsiteX50" fmla="*/ 3408851 w 4906679"/>
              <a:gd name="connsiteY50" fmla="*/ 3958180 h 10742711"/>
              <a:gd name="connsiteX51" fmla="*/ 3448395 w 4906679"/>
              <a:gd name="connsiteY51" fmla="*/ 4002810 h 10742711"/>
              <a:gd name="connsiteX52" fmla="*/ 3459951 w 4906679"/>
              <a:gd name="connsiteY52" fmla="*/ 4015853 h 10742711"/>
              <a:gd name="connsiteX53" fmla="*/ 3460500 w 4906679"/>
              <a:gd name="connsiteY53" fmla="*/ 4016473 h 10742711"/>
              <a:gd name="connsiteX54" fmla="*/ 3466956 w 4906679"/>
              <a:gd name="connsiteY54" fmla="*/ 4023759 h 10742711"/>
              <a:gd name="connsiteX55" fmla="*/ 3459951 w 4906679"/>
              <a:gd name="connsiteY55" fmla="*/ 4015853 h 10742711"/>
              <a:gd name="connsiteX56" fmla="*/ 3428219 w 4906679"/>
              <a:gd name="connsiteY56" fmla="*/ 3980039 h 10742711"/>
              <a:gd name="connsiteX57" fmla="*/ 3408851 w 4906679"/>
              <a:gd name="connsiteY57" fmla="*/ 3958180 h 10742711"/>
              <a:gd name="connsiteX58" fmla="*/ 3428219 w 4906679"/>
              <a:gd name="connsiteY58" fmla="*/ 3542588 h 10742711"/>
              <a:gd name="connsiteX59" fmla="*/ 3408851 w 4906679"/>
              <a:gd name="connsiteY59" fmla="*/ 3572797 h 10742711"/>
              <a:gd name="connsiteX60" fmla="*/ 3408851 w 4906679"/>
              <a:gd name="connsiteY60" fmla="*/ 3650521 h 10742711"/>
              <a:gd name="connsiteX61" fmla="*/ 3428219 w 4906679"/>
              <a:gd name="connsiteY61" fmla="*/ 3542588 h 10742711"/>
              <a:gd name="connsiteX62" fmla="*/ 3408851 w 4906679"/>
              <a:gd name="connsiteY62" fmla="*/ 3265139 h 10742711"/>
              <a:gd name="connsiteX63" fmla="*/ 3408851 w 4906679"/>
              <a:gd name="connsiteY63" fmla="*/ 3342863 h 10742711"/>
              <a:gd name="connsiteX64" fmla="*/ 3408851 w 4906679"/>
              <a:gd name="connsiteY64" fmla="*/ 3342863 h 10742711"/>
              <a:gd name="connsiteX65" fmla="*/ 3408851 w 4906679"/>
              <a:gd name="connsiteY65" fmla="*/ 3265139 h 10742711"/>
              <a:gd name="connsiteX66" fmla="*/ 3133388 w 4906679"/>
              <a:gd name="connsiteY66" fmla="*/ 3265139 h 10742711"/>
              <a:gd name="connsiteX67" fmla="*/ 2556740 w 4906679"/>
              <a:gd name="connsiteY67" fmla="*/ 4059555 h 10742711"/>
              <a:gd name="connsiteX68" fmla="*/ 3133388 w 4906679"/>
              <a:gd name="connsiteY68" fmla="*/ 3265139 h 10742711"/>
              <a:gd name="connsiteX69" fmla="*/ 4499224 w 4906679"/>
              <a:gd name="connsiteY69" fmla="*/ 3035204 h 10742711"/>
              <a:gd name="connsiteX70" fmla="*/ 4499224 w 4906679"/>
              <a:gd name="connsiteY70" fmla="*/ 3112929 h 10742711"/>
              <a:gd name="connsiteX71" fmla="*/ 4499224 w 4906679"/>
              <a:gd name="connsiteY71" fmla="*/ 3035204 h 10742711"/>
              <a:gd name="connsiteX72" fmla="*/ 2609722 w 4906679"/>
              <a:gd name="connsiteY72" fmla="*/ 2926056 h 10742711"/>
              <a:gd name="connsiteX73" fmla="*/ 2588201 w 4906679"/>
              <a:gd name="connsiteY73" fmla="*/ 2957480 h 10742711"/>
              <a:gd name="connsiteX74" fmla="*/ 2725933 w 4906679"/>
              <a:gd name="connsiteY74" fmla="*/ 2957480 h 10742711"/>
              <a:gd name="connsiteX75" fmla="*/ 2609722 w 4906679"/>
              <a:gd name="connsiteY75" fmla="*/ 2926056 h 10742711"/>
              <a:gd name="connsiteX76" fmla="*/ 4499224 w 4906679"/>
              <a:gd name="connsiteY76" fmla="*/ 2805270 h 10742711"/>
              <a:gd name="connsiteX77" fmla="*/ 4499224 w 4906679"/>
              <a:gd name="connsiteY77" fmla="*/ 2957480 h 10742711"/>
              <a:gd name="connsiteX78" fmla="*/ 4636955 w 4906679"/>
              <a:gd name="connsiteY78" fmla="*/ 2805270 h 10742711"/>
              <a:gd name="connsiteX79" fmla="*/ 4499224 w 4906679"/>
              <a:gd name="connsiteY79" fmla="*/ 2805270 h 10742711"/>
              <a:gd name="connsiteX80" fmla="*/ 4499224 w 4906679"/>
              <a:gd name="connsiteY80" fmla="*/ 2575336 h 10742711"/>
              <a:gd name="connsiteX81" fmla="*/ 4636955 w 4906679"/>
              <a:gd name="connsiteY81" fmla="*/ 2649821 h 10742711"/>
              <a:gd name="connsiteX82" fmla="*/ 4499224 w 4906679"/>
              <a:gd name="connsiteY82" fmla="*/ 2575336 h 10742711"/>
              <a:gd name="connsiteX83" fmla="*/ 4499224 w 4906679"/>
              <a:gd name="connsiteY83" fmla="*/ 2189953 h 10742711"/>
              <a:gd name="connsiteX84" fmla="*/ 4636955 w 4906679"/>
              <a:gd name="connsiteY84" fmla="*/ 2267677 h 10742711"/>
              <a:gd name="connsiteX85" fmla="*/ 4499224 w 4906679"/>
              <a:gd name="connsiteY85" fmla="*/ 2189953 h 10742711"/>
              <a:gd name="connsiteX86" fmla="*/ 4499224 w 4906679"/>
              <a:gd name="connsiteY86" fmla="*/ 2112228 h 10742711"/>
              <a:gd name="connsiteX87" fmla="*/ 4636955 w 4906679"/>
              <a:gd name="connsiteY87" fmla="*/ 2189953 h 10742711"/>
              <a:gd name="connsiteX88" fmla="*/ 4499224 w 4906679"/>
              <a:gd name="connsiteY88" fmla="*/ 2112228 h 10742711"/>
              <a:gd name="connsiteX89" fmla="*/ 4520744 w 4906679"/>
              <a:gd name="connsiteY89" fmla="*/ 2003080 h 10742711"/>
              <a:gd name="connsiteX90" fmla="*/ 4499224 w 4906679"/>
              <a:gd name="connsiteY90" fmla="*/ 2034504 h 10742711"/>
              <a:gd name="connsiteX91" fmla="*/ 4636955 w 4906679"/>
              <a:gd name="connsiteY91" fmla="*/ 2034504 h 10742711"/>
              <a:gd name="connsiteX92" fmla="*/ 4520744 w 4906679"/>
              <a:gd name="connsiteY92" fmla="*/ 2003080 h 10742711"/>
              <a:gd name="connsiteX93" fmla="*/ 4499224 w 4906679"/>
              <a:gd name="connsiteY93" fmla="*/ 1804570 h 10742711"/>
              <a:gd name="connsiteX94" fmla="*/ 4578850 w 4906679"/>
              <a:gd name="connsiteY94" fmla="*/ 1817929 h 10742711"/>
              <a:gd name="connsiteX95" fmla="*/ 4583902 w 4906679"/>
              <a:gd name="connsiteY95" fmla="*/ 1821093 h 10742711"/>
              <a:gd name="connsiteX96" fmla="*/ 4576698 w 4906679"/>
              <a:gd name="connsiteY96" fmla="*/ 1825215 h 10742711"/>
              <a:gd name="connsiteX97" fmla="*/ 4499224 w 4906679"/>
              <a:gd name="connsiteY97" fmla="*/ 1804570 h 10742711"/>
              <a:gd name="connsiteX98" fmla="*/ 4499224 w 4906679"/>
              <a:gd name="connsiteY98" fmla="*/ 1726846 h 10742711"/>
              <a:gd name="connsiteX99" fmla="*/ 4499224 w 4906679"/>
              <a:gd name="connsiteY99" fmla="*/ 1804570 h 10742711"/>
              <a:gd name="connsiteX100" fmla="*/ 4636955 w 4906679"/>
              <a:gd name="connsiteY100" fmla="*/ 1960018 h 10742711"/>
              <a:gd name="connsiteX101" fmla="*/ 4603329 w 4906679"/>
              <a:gd name="connsiteY101" fmla="*/ 1833261 h 10742711"/>
              <a:gd name="connsiteX102" fmla="*/ 4583902 w 4906679"/>
              <a:gd name="connsiteY102" fmla="*/ 1821093 h 10742711"/>
              <a:gd name="connsiteX103" fmla="*/ 4596066 w 4906679"/>
              <a:gd name="connsiteY103" fmla="*/ 1814134 h 10742711"/>
              <a:gd name="connsiteX104" fmla="*/ 4499224 w 4906679"/>
              <a:gd name="connsiteY104" fmla="*/ 1726846 h 10742711"/>
              <a:gd name="connsiteX105" fmla="*/ 4499224 w 4906679"/>
              <a:gd name="connsiteY105" fmla="*/ 1652360 h 10742711"/>
              <a:gd name="connsiteX106" fmla="*/ 4636955 w 4906679"/>
              <a:gd name="connsiteY106" fmla="*/ 1726846 h 10742711"/>
              <a:gd name="connsiteX107" fmla="*/ 4499224 w 4906679"/>
              <a:gd name="connsiteY107" fmla="*/ 1652360 h 10742711"/>
              <a:gd name="connsiteX108" fmla="*/ 4499224 w 4906679"/>
              <a:gd name="connsiteY108" fmla="*/ 1571397 h 10742711"/>
              <a:gd name="connsiteX109" fmla="*/ 4636955 w 4906679"/>
              <a:gd name="connsiteY109" fmla="*/ 1652360 h 10742711"/>
              <a:gd name="connsiteX110" fmla="*/ 4499224 w 4906679"/>
              <a:gd name="connsiteY110" fmla="*/ 1571397 h 10742711"/>
              <a:gd name="connsiteX111" fmla="*/ 2661551 w 4906679"/>
              <a:gd name="connsiteY111" fmla="*/ 1681 h 10742711"/>
              <a:gd name="connsiteX112" fmla="*/ 3408851 w 4906679"/>
              <a:gd name="connsiteY112" fmla="*/ 33104 h 10742711"/>
              <a:gd name="connsiteX113" fmla="*/ 3546582 w 4906679"/>
              <a:gd name="connsiteY113" fmla="*/ 188553 h 10742711"/>
              <a:gd name="connsiteX114" fmla="*/ 3954037 w 4906679"/>
              <a:gd name="connsiteY114" fmla="*/ 266277 h 10742711"/>
              <a:gd name="connsiteX115" fmla="*/ 4499224 w 4906679"/>
              <a:gd name="connsiteY115" fmla="*/ 803870 h 10742711"/>
              <a:gd name="connsiteX116" fmla="*/ 4499224 w 4906679"/>
              <a:gd name="connsiteY116" fmla="*/ 1189253 h 10742711"/>
              <a:gd name="connsiteX117" fmla="*/ 4499224 w 4906679"/>
              <a:gd name="connsiteY117" fmla="*/ 1496911 h 10742711"/>
              <a:gd name="connsiteX118" fmla="*/ 4499224 w 4906679"/>
              <a:gd name="connsiteY118" fmla="*/ 1189253 h 10742711"/>
              <a:gd name="connsiteX119" fmla="*/ 4636955 w 4906679"/>
              <a:gd name="connsiteY119" fmla="*/ 1111528 h 10742711"/>
              <a:gd name="connsiteX120" fmla="*/ 4499224 w 4906679"/>
              <a:gd name="connsiteY120" fmla="*/ 1037043 h 10742711"/>
              <a:gd name="connsiteX121" fmla="*/ 4636955 w 4906679"/>
              <a:gd name="connsiteY121" fmla="*/ 1037043 h 10742711"/>
              <a:gd name="connsiteX122" fmla="*/ 4636955 w 4906679"/>
              <a:gd name="connsiteY122" fmla="*/ 956080 h 10742711"/>
              <a:gd name="connsiteX123" fmla="*/ 4768948 w 4906679"/>
              <a:gd name="connsiteY123" fmla="*/ 956080 h 10742711"/>
              <a:gd name="connsiteX124" fmla="*/ 4906679 w 4906679"/>
              <a:gd name="connsiteY124" fmla="*/ 1419187 h 10742711"/>
              <a:gd name="connsiteX125" fmla="*/ 4768948 w 4906679"/>
              <a:gd name="connsiteY125" fmla="*/ 2575336 h 10742711"/>
              <a:gd name="connsiteX126" fmla="*/ 4906679 w 4906679"/>
              <a:gd name="connsiteY126" fmla="*/ 2649821 h 10742711"/>
              <a:gd name="connsiteX127" fmla="*/ 4768948 w 4906679"/>
              <a:gd name="connsiteY127" fmla="*/ 2727546 h 10742711"/>
              <a:gd name="connsiteX128" fmla="*/ 4906679 w 4906679"/>
              <a:gd name="connsiteY128" fmla="*/ 2727546 h 10742711"/>
              <a:gd name="connsiteX129" fmla="*/ 4768948 w 4906679"/>
              <a:gd name="connsiteY129" fmla="*/ 2805270 h 10742711"/>
              <a:gd name="connsiteX130" fmla="*/ 4636955 w 4906679"/>
              <a:gd name="connsiteY130" fmla="*/ 2727546 h 10742711"/>
              <a:gd name="connsiteX131" fmla="*/ 4768948 w 4906679"/>
              <a:gd name="connsiteY131" fmla="*/ 2805270 h 10742711"/>
              <a:gd name="connsiteX132" fmla="*/ 4768948 w 4906679"/>
              <a:gd name="connsiteY132" fmla="*/ 2957480 h 10742711"/>
              <a:gd name="connsiteX133" fmla="*/ 4768948 w 4906679"/>
              <a:gd name="connsiteY133" fmla="*/ 2990270 h 10742711"/>
              <a:gd name="connsiteX134" fmla="*/ 4768948 w 4906679"/>
              <a:gd name="connsiteY134" fmla="*/ 3257042 h 10742711"/>
              <a:gd name="connsiteX135" fmla="*/ 4768948 w 4906679"/>
              <a:gd name="connsiteY135" fmla="*/ 3650521 h 10742711"/>
              <a:gd name="connsiteX136" fmla="*/ 4768948 w 4906679"/>
              <a:gd name="connsiteY136" fmla="*/ 3728246 h 10742711"/>
              <a:gd name="connsiteX137" fmla="*/ 4768948 w 4906679"/>
              <a:gd name="connsiteY137" fmla="*/ 3805970 h 10742711"/>
              <a:gd name="connsiteX138" fmla="*/ 4768948 w 4906679"/>
              <a:gd name="connsiteY138" fmla="*/ 3958180 h 10742711"/>
              <a:gd name="connsiteX139" fmla="*/ 4768948 w 4906679"/>
              <a:gd name="connsiteY139" fmla="*/ 4113628 h 10742711"/>
              <a:gd name="connsiteX140" fmla="*/ 4636955 w 4906679"/>
              <a:gd name="connsiteY140" fmla="*/ 4188114 h 10742711"/>
              <a:gd name="connsiteX141" fmla="*/ 4768948 w 4906679"/>
              <a:gd name="connsiteY141" fmla="*/ 4265838 h 10742711"/>
              <a:gd name="connsiteX142" fmla="*/ 4636955 w 4906679"/>
              <a:gd name="connsiteY142" fmla="*/ 4803431 h 10742711"/>
              <a:gd name="connsiteX143" fmla="*/ 4636955 w 4906679"/>
              <a:gd name="connsiteY143" fmla="*/ 6267238 h 10742711"/>
              <a:gd name="connsiteX144" fmla="*/ 4499224 w 4906679"/>
              <a:gd name="connsiteY144" fmla="*/ 6727107 h 10742711"/>
              <a:gd name="connsiteX145" fmla="*/ 4361492 w 4906679"/>
              <a:gd name="connsiteY145" fmla="*/ 6804831 h 10742711"/>
              <a:gd name="connsiteX146" fmla="*/ 4499224 w 4906679"/>
              <a:gd name="connsiteY146" fmla="*/ 6882555 h 10742711"/>
              <a:gd name="connsiteX147" fmla="*/ 4361492 w 4906679"/>
              <a:gd name="connsiteY147" fmla="*/ 7267938 h 10742711"/>
              <a:gd name="connsiteX148" fmla="*/ 4361492 w 4906679"/>
              <a:gd name="connsiteY148" fmla="*/ 9036165 h 10742711"/>
              <a:gd name="connsiteX149" fmla="*/ 4223761 w 4906679"/>
              <a:gd name="connsiteY149" fmla="*/ 8498572 h 10742711"/>
              <a:gd name="connsiteX150" fmla="*/ 4223761 w 4906679"/>
              <a:gd name="connsiteY150" fmla="*/ 8420848 h 10742711"/>
              <a:gd name="connsiteX151" fmla="*/ 4223761 w 4906679"/>
              <a:gd name="connsiteY151" fmla="*/ 8190914 h 10742711"/>
              <a:gd name="connsiteX152" fmla="*/ 4091769 w 4906679"/>
              <a:gd name="connsiteY152" fmla="*/ 7883255 h 10742711"/>
              <a:gd name="connsiteX153" fmla="*/ 4091769 w 4906679"/>
              <a:gd name="connsiteY153" fmla="*/ 7805531 h 10742711"/>
              <a:gd name="connsiteX154" fmla="*/ 4091769 w 4906679"/>
              <a:gd name="connsiteY154" fmla="*/ 7342424 h 10742711"/>
              <a:gd name="connsiteX155" fmla="*/ 3954037 w 4906679"/>
              <a:gd name="connsiteY155" fmla="*/ 7497872 h 10742711"/>
              <a:gd name="connsiteX156" fmla="*/ 3816306 w 4906679"/>
              <a:gd name="connsiteY156" fmla="*/ 7650082 h 10742711"/>
              <a:gd name="connsiteX157" fmla="*/ 3816306 w 4906679"/>
              <a:gd name="connsiteY157" fmla="*/ 7575597 h 10742711"/>
              <a:gd name="connsiteX158" fmla="*/ 3678575 w 4906679"/>
              <a:gd name="connsiteY158" fmla="*/ 7420148 h 10742711"/>
              <a:gd name="connsiteX159" fmla="*/ 3816306 w 4906679"/>
              <a:gd name="connsiteY159" fmla="*/ 7342424 h 10742711"/>
              <a:gd name="connsiteX160" fmla="*/ 3678575 w 4906679"/>
              <a:gd name="connsiteY160" fmla="*/ 7342424 h 10742711"/>
              <a:gd name="connsiteX161" fmla="*/ 3816306 w 4906679"/>
              <a:gd name="connsiteY161" fmla="*/ 7190214 h 10742711"/>
              <a:gd name="connsiteX162" fmla="*/ 3816306 w 4906679"/>
              <a:gd name="connsiteY162" fmla="*/ 6960280 h 10742711"/>
              <a:gd name="connsiteX163" fmla="*/ 3678575 w 4906679"/>
              <a:gd name="connsiteY163" fmla="*/ 7267938 h 10742711"/>
              <a:gd name="connsiteX164" fmla="*/ 3546582 w 4906679"/>
              <a:gd name="connsiteY164" fmla="*/ 7957741 h 10742711"/>
              <a:gd name="connsiteX165" fmla="*/ 3546582 w 4906679"/>
              <a:gd name="connsiteY165" fmla="*/ 8343124 h 10742711"/>
              <a:gd name="connsiteX166" fmla="*/ 3546582 w 4906679"/>
              <a:gd name="connsiteY166" fmla="*/ 9421548 h 10742711"/>
              <a:gd name="connsiteX167" fmla="*/ 3408851 w 4906679"/>
              <a:gd name="connsiteY167" fmla="*/ 9113889 h 10742711"/>
              <a:gd name="connsiteX168" fmla="*/ 3133388 w 4906679"/>
              <a:gd name="connsiteY168" fmla="*/ 9036165 h 10742711"/>
              <a:gd name="connsiteX169" fmla="*/ 3001395 w 4906679"/>
              <a:gd name="connsiteY169" fmla="*/ 8650782 h 10742711"/>
              <a:gd name="connsiteX170" fmla="*/ 2863664 w 4906679"/>
              <a:gd name="connsiteY170" fmla="*/ 9113889 h 10742711"/>
              <a:gd name="connsiteX171" fmla="*/ 3001395 w 4906679"/>
              <a:gd name="connsiteY171" fmla="*/ 9803692 h 10742711"/>
              <a:gd name="connsiteX172" fmla="*/ 3133388 w 4906679"/>
              <a:gd name="connsiteY172" fmla="*/ 10036865 h 10742711"/>
              <a:gd name="connsiteX173" fmla="*/ 3001395 w 4906679"/>
              <a:gd name="connsiteY173" fmla="*/ 10189075 h 10742711"/>
              <a:gd name="connsiteX174" fmla="*/ 2863664 w 4906679"/>
              <a:gd name="connsiteY174" fmla="*/ 10266799 h 10742711"/>
              <a:gd name="connsiteX175" fmla="*/ 2725933 w 4906679"/>
              <a:gd name="connsiteY175" fmla="*/ 10344524 h 10742711"/>
              <a:gd name="connsiteX176" fmla="*/ 2318477 w 4906679"/>
              <a:gd name="connsiteY176" fmla="*/ 9496034 h 10742711"/>
              <a:gd name="connsiteX177" fmla="*/ 2456209 w 4906679"/>
              <a:gd name="connsiteY177" fmla="*/ 9188375 h 10742711"/>
              <a:gd name="connsiteX178" fmla="*/ 2186485 w 4906679"/>
              <a:gd name="connsiteY178" fmla="*/ 8498572 h 10742711"/>
              <a:gd name="connsiteX179" fmla="*/ 2043015 w 4906679"/>
              <a:gd name="connsiteY179" fmla="*/ 9036165 h 10742711"/>
              <a:gd name="connsiteX180" fmla="*/ 2043015 w 4906679"/>
              <a:gd name="connsiteY180" fmla="*/ 9421548 h 10742711"/>
              <a:gd name="connsiteX181" fmla="*/ 2043015 w 4906679"/>
              <a:gd name="connsiteY181" fmla="*/ 9573758 h 10742711"/>
              <a:gd name="connsiteX182" fmla="*/ 2043015 w 4906679"/>
              <a:gd name="connsiteY182" fmla="*/ 9651482 h 10742711"/>
              <a:gd name="connsiteX183" fmla="*/ 2043015 w 4906679"/>
              <a:gd name="connsiteY183" fmla="*/ 9729207 h 10742711"/>
              <a:gd name="connsiteX184" fmla="*/ 2186485 w 4906679"/>
              <a:gd name="connsiteY184" fmla="*/ 10419009 h 10742711"/>
              <a:gd name="connsiteX185" fmla="*/ 2043015 w 4906679"/>
              <a:gd name="connsiteY185" fmla="*/ 10574458 h 10742711"/>
              <a:gd name="connsiteX186" fmla="*/ 2043015 w 4906679"/>
              <a:gd name="connsiteY186" fmla="*/ 10726668 h 10742711"/>
              <a:gd name="connsiteX187" fmla="*/ 1911022 w 4906679"/>
              <a:gd name="connsiteY187" fmla="*/ 9959141 h 10742711"/>
              <a:gd name="connsiteX188" fmla="*/ 1773291 w 4906679"/>
              <a:gd name="connsiteY188" fmla="*/ 9803692 h 10742711"/>
              <a:gd name="connsiteX189" fmla="*/ 1773291 w 4906679"/>
              <a:gd name="connsiteY189" fmla="*/ 9266099 h 10742711"/>
              <a:gd name="connsiteX190" fmla="*/ 1635559 w 4906679"/>
              <a:gd name="connsiteY190" fmla="*/ 9036165 h 10742711"/>
              <a:gd name="connsiteX191" fmla="*/ 1497828 w 4906679"/>
              <a:gd name="connsiteY191" fmla="*/ 8573058 h 10742711"/>
              <a:gd name="connsiteX192" fmla="*/ 1497828 w 4906679"/>
              <a:gd name="connsiteY192" fmla="*/ 8113189 h 10742711"/>
              <a:gd name="connsiteX193" fmla="*/ 1365836 w 4906679"/>
              <a:gd name="connsiteY193" fmla="*/ 7727807 h 10742711"/>
              <a:gd name="connsiteX194" fmla="*/ 1365836 w 4906679"/>
              <a:gd name="connsiteY194" fmla="*/ 7650082 h 10742711"/>
              <a:gd name="connsiteX195" fmla="*/ 1365836 w 4906679"/>
              <a:gd name="connsiteY195" fmla="*/ 7190214 h 10742711"/>
              <a:gd name="connsiteX196" fmla="*/ 1365836 w 4906679"/>
              <a:gd name="connsiteY196" fmla="*/ 6810397 h 10742711"/>
              <a:gd name="connsiteX197" fmla="*/ 1365836 w 4906679"/>
              <a:gd name="connsiteY197" fmla="*/ 6804831 h 10742711"/>
              <a:gd name="connsiteX198" fmla="*/ 1365836 w 4906679"/>
              <a:gd name="connsiteY198" fmla="*/ 6727107 h 10742711"/>
              <a:gd name="connsiteX199" fmla="*/ 1365836 w 4906679"/>
              <a:gd name="connsiteY199" fmla="*/ 6344963 h 10742711"/>
              <a:gd name="connsiteX200" fmla="*/ 1228104 w 4906679"/>
              <a:gd name="connsiteY200" fmla="*/ 6189514 h 10742711"/>
              <a:gd name="connsiteX201" fmla="*/ 1090373 w 4906679"/>
              <a:gd name="connsiteY201" fmla="*/ 6652621 h 10742711"/>
              <a:gd name="connsiteX202" fmla="*/ 1090373 w 4906679"/>
              <a:gd name="connsiteY202" fmla="*/ 6804831 h 10742711"/>
              <a:gd name="connsiteX203" fmla="*/ 820649 w 4906679"/>
              <a:gd name="connsiteY203" fmla="*/ 5344263 h 10742711"/>
              <a:gd name="connsiteX204" fmla="*/ 682917 w 4906679"/>
              <a:gd name="connsiteY204" fmla="*/ 6652621 h 10742711"/>
              <a:gd name="connsiteX205" fmla="*/ 545186 w 4906679"/>
              <a:gd name="connsiteY205" fmla="*/ 6344963 h 10742711"/>
              <a:gd name="connsiteX206" fmla="*/ 545186 w 4906679"/>
              <a:gd name="connsiteY206" fmla="*/ 6111790 h 10742711"/>
              <a:gd name="connsiteX207" fmla="*/ 545186 w 4906679"/>
              <a:gd name="connsiteY207" fmla="*/ 5804131 h 10742711"/>
              <a:gd name="connsiteX208" fmla="*/ 545186 w 4906679"/>
              <a:gd name="connsiteY208" fmla="*/ 5188814 h 10742711"/>
              <a:gd name="connsiteX209" fmla="*/ 545186 w 4906679"/>
              <a:gd name="connsiteY209" fmla="*/ 4881156 h 10742711"/>
              <a:gd name="connsiteX210" fmla="*/ 407455 w 4906679"/>
              <a:gd name="connsiteY210" fmla="*/ 4803431 h 10742711"/>
              <a:gd name="connsiteX211" fmla="*/ 407455 w 4906679"/>
              <a:gd name="connsiteY211" fmla="*/ 3420587 h 10742711"/>
              <a:gd name="connsiteX212" fmla="*/ 275462 w 4906679"/>
              <a:gd name="connsiteY212" fmla="*/ 3035204 h 10742711"/>
              <a:gd name="connsiteX213" fmla="*/ 137731 w 4906679"/>
              <a:gd name="connsiteY213" fmla="*/ 2727546 h 10742711"/>
              <a:gd name="connsiteX214" fmla="*/ 137731 w 4906679"/>
              <a:gd name="connsiteY214" fmla="*/ 2575336 h 10742711"/>
              <a:gd name="connsiteX215" fmla="*/ 0 w 4906679"/>
              <a:gd name="connsiteY215" fmla="*/ 2189953 h 10742711"/>
              <a:gd name="connsiteX216" fmla="*/ 0 w 4906679"/>
              <a:gd name="connsiteY216" fmla="*/ 1419187 h 10742711"/>
              <a:gd name="connsiteX217" fmla="*/ 137731 w 4906679"/>
              <a:gd name="connsiteY217" fmla="*/ 1037043 h 10742711"/>
              <a:gd name="connsiteX218" fmla="*/ 275462 w 4906679"/>
              <a:gd name="connsiteY218" fmla="*/ 803870 h 10742711"/>
              <a:gd name="connsiteX219" fmla="*/ 545186 w 4906679"/>
              <a:gd name="connsiteY219" fmla="*/ 573936 h 10742711"/>
              <a:gd name="connsiteX220" fmla="*/ 952641 w 4906679"/>
              <a:gd name="connsiteY220" fmla="*/ 188553 h 10742711"/>
              <a:gd name="connsiteX221" fmla="*/ 1635559 w 4906679"/>
              <a:gd name="connsiteY221" fmla="*/ 114067 h 10742711"/>
              <a:gd name="connsiteX222" fmla="*/ 2456209 w 4906679"/>
              <a:gd name="connsiteY222" fmla="*/ 33104 h 10742711"/>
              <a:gd name="connsiteX223" fmla="*/ 2661551 w 4906679"/>
              <a:gd name="connsiteY223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4223761 w 4906679"/>
              <a:gd name="connsiteY27" fmla="*/ 6189514 h 10742711"/>
              <a:gd name="connsiteX28" fmla="*/ 4361492 w 4906679"/>
              <a:gd name="connsiteY28" fmla="*/ 6344963 h 10742711"/>
              <a:gd name="connsiteX29" fmla="*/ 4223761 w 4906679"/>
              <a:gd name="connsiteY29" fmla="*/ 6189514 h 10742711"/>
              <a:gd name="connsiteX30" fmla="*/ 1090373 w 4906679"/>
              <a:gd name="connsiteY30" fmla="*/ 6037304 h 10742711"/>
              <a:gd name="connsiteX31" fmla="*/ 1090373 w 4906679"/>
              <a:gd name="connsiteY31" fmla="*/ 6111790 h 10742711"/>
              <a:gd name="connsiteX32" fmla="*/ 1090373 w 4906679"/>
              <a:gd name="connsiteY32" fmla="*/ 6037304 h 10742711"/>
              <a:gd name="connsiteX33" fmla="*/ 4361492 w 4906679"/>
              <a:gd name="connsiteY33" fmla="*/ 5729645 h 10742711"/>
              <a:gd name="connsiteX34" fmla="*/ 4223761 w 4906679"/>
              <a:gd name="connsiteY34" fmla="*/ 5804131 h 10742711"/>
              <a:gd name="connsiteX35" fmla="*/ 4223761 w 4906679"/>
              <a:gd name="connsiteY35" fmla="*/ 5881855 h 10742711"/>
              <a:gd name="connsiteX36" fmla="*/ 4223761 w 4906679"/>
              <a:gd name="connsiteY36" fmla="*/ 5804131 h 10742711"/>
              <a:gd name="connsiteX37" fmla="*/ 4361492 w 4906679"/>
              <a:gd name="connsiteY37" fmla="*/ 5729645 h 10742711"/>
              <a:gd name="connsiteX38" fmla="*/ 4091769 w 4906679"/>
              <a:gd name="connsiteY38" fmla="*/ 5496473 h 10742711"/>
              <a:gd name="connsiteX39" fmla="*/ 4223761 w 4906679"/>
              <a:gd name="connsiteY39" fmla="*/ 5574197 h 10742711"/>
              <a:gd name="connsiteX40" fmla="*/ 4091769 w 4906679"/>
              <a:gd name="connsiteY40" fmla="*/ 5496473 h 10742711"/>
              <a:gd name="connsiteX41" fmla="*/ 3133388 w 4906679"/>
              <a:gd name="connsiteY41" fmla="*/ 5266538 h 10742711"/>
              <a:gd name="connsiteX42" fmla="*/ 3271119 w 4906679"/>
              <a:gd name="connsiteY42" fmla="*/ 5344263 h 10742711"/>
              <a:gd name="connsiteX43" fmla="*/ 3133388 w 4906679"/>
              <a:gd name="connsiteY43" fmla="*/ 5266538 h 10742711"/>
              <a:gd name="connsiteX44" fmla="*/ 4636955 w 4906679"/>
              <a:gd name="connsiteY44" fmla="*/ 4343563 h 10742711"/>
              <a:gd name="connsiteX45" fmla="*/ 4768948 w 4906679"/>
              <a:gd name="connsiteY45" fmla="*/ 4421287 h 10742711"/>
              <a:gd name="connsiteX46" fmla="*/ 4636955 w 4906679"/>
              <a:gd name="connsiteY46" fmla="*/ 4343563 h 10742711"/>
              <a:gd name="connsiteX47" fmla="*/ 4636955 w 4906679"/>
              <a:gd name="connsiteY47" fmla="*/ 4265838 h 10742711"/>
              <a:gd name="connsiteX48" fmla="*/ 4768948 w 4906679"/>
              <a:gd name="connsiteY48" fmla="*/ 4343563 h 10742711"/>
              <a:gd name="connsiteX49" fmla="*/ 4636955 w 4906679"/>
              <a:gd name="connsiteY49" fmla="*/ 4265838 h 10742711"/>
              <a:gd name="connsiteX50" fmla="*/ 3408851 w 4906679"/>
              <a:gd name="connsiteY50" fmla="*/ 3958180 h 10742711"/>
              <a:gd name="connsiteX51" fmla="*/ 3448395 w 4906679"/>
              <a:gd name="connsiteY51" fmla="*/ 4002810 h 10742711"/>
              <a:gd name="connsiteX52" fmla="*/ 3459951 w 4906679"/>
              <a:gd name="connsiteY52" fmla="*/ 4015853 h 10742711"/>
              <a:gd name="connsiteX53" fmla="*/ 3460500 w 4906679"/>
              <a:gd name="connsiteY53" fmla="*/ 4016473 h 10742711"/>
              <a:gd name="connsiteX54" fmla="*/ 3466956 w 4906679"/>
              <a:gd name="connsiteY54" fmla="*/ 4023759 h 10742711"/>
              <a:gd name="connsiteX55" fmla="*/ 3459951 w 4906679"/>
              <a:gd name="connsiteY55" fmla="*/ 4015853 h 10742711"/>
              <a:gd name="connsiteX56" fmla="*/ 3428219 w 4906679"/>
              <a:gd name="connsiteY56" fmla="*/ 3980039 h 10742711"/>
              <a:gd name="connsiteX57" fmla="*/ 3408851 w 4906679"/>
              <a:gd name="connsiteY57" fmla="*/ 3958180 h 10742711"/>
              <a:gd name="connsiteX58" fmla="*/ 3428219 w 4906679"/>
              <a:gd name="connsiteY58" fmla="*/ 3542588 h 10742711"/>
              <a:gd name="connsiteX59" fmla="*/ 3408851 w 4906679"/>
              <a:gd name="connsiteY59" fmla="*/ 3572797 h 10742711"/>
              <a:gd name="connsiteX60" fmla="*/ 3408851 w 4906679"/>
              <a:gd name="connsiteY60" fmla="*/ 3650521 h 10742711"/>
              <a:gd name="connsiteX61" fmla="*/ 3428219 w 4906679"/>
              <a:gd name="connsiteY61" fmla="*/ 3542588 h 10742711"/>
              <a:gd name="connsiteX62" fmla="*/ 3408851 w 4906679"/>
              <a:gd name="connsiteY62" fmla="*/ 3265139 h 10742711"/>
              <a:gd name="connsiteX63" fmla="*/ 3408851 w 4906679"/>
              <a:gd name="connsiteY63" fmla="*/ 3342863 h 10742711"/>
              <a:gd name="connsiteX64" fmla="*/ 3408851 w 4906679"/>
              <a:gd name="connsiteY64" fmla="*/ 3342863 h 10742711"/>
              <a:gd name="connsiteX65" fmla="*/ 3408851 w 4906679"/>
              <a:gd name="connsiteY65" fmla="*/ 3265139 h 10742711"/>
              <a:gd name="connsiteX66" fmla="*/ 4499224 w 4906679"/>
              <a:gd name="connsiteY66" fmla="*/ 3035204 h 10742711"/>
              <a:gd name="connsiteX67" fmla="*/ 4499224 w 4906679"/>
              <a:gd name="connsiteY67" fmla="*/ 3112929 h 10742711"/>
              <a:gd name="connsiteX68" fmla="*/ 4499224 w 4906679"/>
              <a:gd name="connsiteY68" fmla="*/ 3035204 h 10742711"/>
              <a:gd name="connsiteX69" fmla="*/ 2609722 w 4906679"/>
              <a:gd name="connsiteY69" fmla="*/ 2926056 h 10742711"/>
              <a:gd name="connsiteX70" fmla="*/ 2588201 w 4906679"/>
              <a:gd name="connsiteY70" fmla="*/ 2957480 h 10742711"/>
              <a:gd name="connsiteX71" fmla="*/ 2725933 w 4906679"/>
              <a:gd name="connsiteY71" fmla="*/ 2957480 h 10742711"/>
              <a:gd name="connsiteX72" fmla="*/ 2609722 w 4906679"/>
              <a:gd name="connsiteY72" fmla="*/ 2926056 h 10742711"/>
              <a:gd name="connsiteX73" fmla="*/ 4499224 w 4906679"/>
              <a:gd name="connsiteY73" fmla="*/ 2805270 h 10742711"/>
              <a:gd name="connsiteX74" fmla="*/ 4499224 w 4906679"/>
              <a:gd name="connsiteY74" fmla="*/ 2957480 h 10742711"/>
              <a:gd name="connsiteX75" fmla="*/ 4636955 w 4906679"/>
              <a:gd name="connsiteY75" fmla="*/ 2805270 h 10742711"/>
              <a:gd name="connsiteX76" fmla="*/ 4499224 w 4906679"/>
              <a:gd name="connsiteY76" fmla="*/ 2805270 h 10742711"/>
              <a:gd name="connsiteX77" fmla="*/ 4499224 w 4906679"/>
              <a:gd name="connsiteY77" fmla="*/ 2575336 h 10742711"/>
              <a:gd name="connsiteX78" fmla="*/ 4636955 w 4906679"/>
              <a:gd name="connsiteY78" fmla="*/ 2649821 h 10742711"/>
              <a:gd name="connsiteX79" fmla="*/ 4499224 w 4906679"/>
              <a:gd name="connsiteY79" fmla="*/ 2575336 h 10742711"/>
              <a:gd name="connsiteX80" fmla="*/ 4499224 w 4906679"/>
              <a:gd name="connsiteY80" fmla="*/ 2189953 h 10742711"/>
              <a:gd name="connsiteX81" fmla="*/ 4636955 w 4906679"/>
              <a:gd name="connsiteY81" fmla="*/ 2267677 h 10742711"/>
              <a:gd name="connsiteX82" fmla="*/ 4499224 w 4906679"/>
              <a:gd name="connsiteY82" fmla="*/ 2189953 h 10742711"/>
              <a:gd name="connsiteX83" fmla="*/ 4499224 w 4906679"/>
              <a:gd name="connsiteY83" fmla="*/ 2112228 h 10742711"/>
              <a:gd name="connsiteX84" fmla="*/ 4636955 w 4906679"/>
              <a:gd name="connsiteY84" fmla="*/ 2189953 h 10742711"/>
              <a:gd name="connsiteX85" fmla="*/ 4499224 w 4906679"/>
              <a:gd name="connsiteY85" fmla="*/ 2112228 h 10742711"/>
              <a:gd name="connsiteX86" fmla="*/ 4520744 w 4906679"/>
              <a:gd name="connsiteY86" fmla="*/ 2003080 h 10742711"/>
              <a:gd name="connsiteX87" fmla="*/ 4499224 w 4906679"/>
              <a:gd name="connsiteY87" fmla="*/ 2034504 h 10742711"/>
              <a:gd name="connsiteX88" fmla="*/ 4636955 w 4906679"/>
              <a:gd name="connsiteY88" fmla="*/ 2034504 h 10742711"/>
              <a:gd name="connsiteX89" fmla="*/ 4520744 w 4906679"/>
              <a:gd name="connsiteY89" fmla="*/ 2003080 h 10742711"/>
              <a:gd name="connsiteX90" fmla="*/ 4499224 w 4906679"/>
              <a:gd name="connsiteY90" fmla="*/ 1804570 h 10742711"/>
              <a:gd name="connsiteX91" fmla="*/ 4578850 w 4906679"/>
              <a:gd name="connsiteY91" fmla="*/ 1817929 h 10742711"/>
              <a:gd name="connsiteX92" fmla="*/ 4583902 w 4906679"/>
              <a:gd name="connsiteY92" fmla="*/ 1821093 h 10742711"/>
              <a:gd name="connsiteX93" fmla="*/ 4576698 w 4906679"/>
              <a:gd name="connsiteY93" fmla="*/ 1825215 h 10742711"/>
              <a:gd name="connsiteX94" fmla="*/ 4499224 w 4906679"/>
              <a:gd name="connsiteY94" fmla="*/ 1804570 h 10742711"/>
              <a:gd name="connsiteX95" fmla="*/ 4499224 w 4906679"/>
              <a:gd name="connsiteY95" fmla="*/ 1726846 h 10742711"/>
              <a:gd name="connsiteX96" fmla="*/ 4499224 w 4906679"/>
              <a:gd name="connsiteY96" fmla="*/ 1804570 h 10742711"/>
              <a:gd name="connsiteX97" fmla="*/ 4636955 w 4906679"/>
              <a:gd name="connsiteY97" fmla="*/ 1960018 h 10742711"/>
              <a:gd name="connsiteX98" fmla="*/ 4603329 w 4906679"/>
              <a:gd name="connsiteY98" fmla="*/ 1833261 h 10742711"/>
              <a:gd name="connsiteX99" fmla="*/ 4583902 w 4906679"/>
              <a:gd name="connsiteY99" fmla="*/ 1821093 h 10742711"/>
              <a:gd name="connsiteX100" fmla="*/ 4596066 w 4906679"/>
              <a:gd name="connsiteY100" fmla="*/ 1814134 h 10742711"/>
              <a:gd name="connsiteX101" fmla="*/ 4499224 w 4906679"/>
              <a:gd name="connsiteY101" fmla="*/ 1726846 h 10742711"/>
              <a:gd name="connsiteX102" fmla="*/ 4499224 w 4906679"/>
              <a:gd name="connsiteY102" fmla="*/ 1652360 h 10742711"/>
              <a:gd name="connsiteX103" fmla="*/ 4636955 w 4906679"/>
              <a:gd name="connsiteY103" fmla="*/ 1726846 h 10742711"/>
              <a:gd name="connsiteX104" fmla="*/ 4499224 w 4906679"/>
              <a:gd name="connsiteY104" fmla="*/ 1652360 h 10742711"/>
              <a:gd name="connsiteX105" fmla="*/ 4499224 w 4906679"/>
              <a:gd name="connsiteY105" fmla="*/ 1571397 h 10742711"/>
              <a:gd name="connsiteX106" fmla="*/ 4636955 w 4906679"/>
              <a:gd name="connsiteY106" fmla="*/ 1652360 h 10742711"/>
              <a:gd name="connsiteX107" fmla="*/ 4499224 w 4906679"/>
              <a:gd name="connsiteY107" fmla="*/ 1571397 h 10742711"/>
              <a:gd name="connsiteX108" fmla="*/ 2661551 w 4906679"/>
              <a:gd name="connsiteY108" fmla="*/ 1681 h 10742711"/>
              <a:gd name="connsiteX109" fmla="*/ 3408851 w 4906679"/>
              <a:gd name="connsiteY109" fmla="*/ 33104 h 10742711"/>
              <a:gd name="connsiteX110" fmla="*/ 3546582 w 4906679"/>
              <a:gd name="connsiteY110" fmla="*/ 188553 h 10742711"/>
              <a:gd name="connsiteX111" fmla="*/ 3954037 w 4906679"/>
              <a:gd name="connsiteY111" fmla="*/ 266277 h 10742711"/>
              <a:gd name="connsiteX112" fmla="*/ 4499224 w 4906679"/>
              <a:gd name="connsiteY112" fmla="*/ 803870 h 10742711"/>
              <a:gd name="connsiteX113" fmla="*/ 4499224 w 4906679"/>
              <a:gd name="connsiteY113" fmla="*/ 1189253 h 10742711"/>
              <a:gd name="connsiteX114" fmla="*/ 4499224 w 4906679"/>
              <a:gd name="connsiteY114" fmla="*/ 1496911 h 10742711"/>
              <a:gd name="connsiteX115" fmla="*/ 4499224 w 4906679"/>
              <a:gd name="connsiteY115" fmla="*/ 1189253 h 10742711"/>
              <a:gd name="connsiteX116" fmla="*/ 4636955 w 4906679"/>
              <a:gd name="connsiteY116" fmla="*/ 1111528 h 10742711"/>
              <a:gd name="connsiteX117" fmla="*/ 4499224 w 4906679"/>
              <a:gd name="connsiteY117" fmla="*/ 1037043 h 10742711"/>
              <a:gd name="connsiteX118" fmla="*/ 4636955 w 4906679"/>
              <a:gd name="connsiteY118" fmla="*/ 1037043 h 10742711"/>
              <a:gd name="connsiteX119" fmla="*/ 4636955 w 4906679"/>
              <a:gd name="connsiteY119" fmla="*/ 956080 h 10742711"/>
              <a:gd name="connsiteX120" fmla="*/ 4768948 w 4906679"/>
              <a:gd name="connsiteY120" fmla="*/ 956080 h 10742711"/>
              <a:gd name="connsiteX121" fmla="*/ 4906679 w 4906679"/>
              <a:gd name="connsiteY121" fmla="*/ 1419187 h 10742711"/>
              <a:gd name="connsiteX122" fmla="*/ 4768948 w 4906679"/>
              <a:gd name="connsiteY122" fmla="*/ 2575336 h 10742711"/>
              <a:gd name="connsiteX123" fmla="*/ 4906679 w 4906679"/>
              <a:gd name="connsiteY123" fmla="*/ 2649821 h 10742711"/>
              <a:gd name="connsiteX124" fmla="*/ 4768948 w 4906679"/>
              <a:gd name="connsiteY124" fmla="*/ 2727546 h 10742711"/>
              <a:gd name="connsiteX125" fmla="*/ 4906679 w 4906679"/>
              <a:gd name="connsiteY125" fmla="*/ 2727546 h 10742711"/>
              <a:gd name="connsiteX126" fmla="*/ 4768948 w 4906679"/>
              <a:gd name="connsiteY126" fmla="*/ 2805270 h 10742711"/>
              <a:gd name="connsiteX127" fmla="*/ 4636955 w 4906679"/>
              <a:gd name="connsiteY127" fmla="*/ 2727546 h 10742711"/>
              <a:gd name="connsiteX128" fmla="*/ 4768948 w 4906679"/>
              <a:gd name="connsiteY128" fmla="*/ 2805270 h 10742711"/>
              <a:gd name="connsiteX129" fmla="*/ 4768948 w 4906679"/>
              <a:gd name="connsiteY129" fmla="*/ 2957480 h 10742711"/>
              <a:gd name="connsiteX130" fmla="*/ 4768948 w 4906679"/>
              <a:gd name="connsiteY130" fmla="*/ 2990270 h 10742711"/>
              <a:gd name="connsiteX131" fmla="*/ 4768948 w 4906679"/>
              <a:gd name="connsiteY131" fmla="*/ 3257042 h 10742711"/>
              <a:gd name="connsiteX132" fmla="*/ 4768948 w 4906679"/>
              <a:gd name="connsiteY132" fmla="*/ 3650521 h 10742711"/>
              <a:gd name="connsiteX133" fmla="*/ 4768948 w 4906679"/>
              <a:gd name="connsiteY133" fmla="*/ 3728246 h 10742711"/>
              <a:gd name="connsiteX134" fmla="*/ 4768948 w 4906679"/>
              <a:gd name="connsiteY134" fmla="*/ 3805970 h 10742711"/>
              <a:gd name="connsiteX135" fmla="*/ 4768948 w 4906679"/>
              <a:gd name="connsiteY135" fmla="*/ 3958180 h 10742711"/>
              <a:gd name="connsiteX136" fmla="*/ 4768948 w 4906679"/>
              <a:gd name="connsiteY136" fmla="*/ 4113628 h 10742711"/>
              <a:gd name="connsiteX137" fmla="*/ 4636955 w 4906679"/>
              <a:gd name="connsiteY137" fmla="*/ 4188114 h 10742711"/>
              <a:gd name="connsiteX138" fmla="*/ 4768948 w 4906679"/>
              <a:gd name="connsiteY138" fmla="*/ 4265838 h 10742711"/>
              <a:gd name="connsiteX139" fmla="*/ 4636955 w 4906679"/>
              <a:gd name="connsiteY139" fmla="*/ 4803431 h 10742711"/>
              <a:gd name="connsiteX140" fmla="*/ 4636955 w 4906679"/>
              <a:gd name="connsiteY140" fmla="*/ 6267238 h 10742711"/>
              <a:gd name="connsiteX141" fmla="*/ 4499224 w 4906679"/>
              <a:gd name="connsiteY141" fmla="*/ 6727107 h 10742711"/>
              <a:gd name="connsiteX142" fmla="*/ 4361492 w 4906679"/>
              <a:gd name="connsiteY142" fmla="*/ 6804831 h 10742711"/>
              <a:gd name="connsiteX143" fmla="*/ 4499224 w 4906679"/>
              <a:gd name="connsiteY143" fmla="*/ 6882555 h 10742711"/>
              <a:gd name="connsiteX144" fmla="*/ 4361492 w 4906679"/>
              <a:gd name="connsiteY144" fmla="*/ 7267938 h 10742711"/>
              <a:gd name="connsiteX145" fmla="*/ 4361492 w 4906679"/>
              <a:gd name="connsiteY145" fmla="*/ 9036165 h 10742711"/>
              <a:gd name="connsiteX146" fmla="*/ 4223761 w 4906679"/>
              <a:gd name="connsiteY146" fmla="*/ 8498572 h 10742711"/>
              <a:gd name="connsiteX147" fmla="*/ 4223761 w 4906679"/>
              <a:gd name="connsiteY147" fmla="*/ 8420848 h 10742711"/>
              <a:gd name="connsiteX148" fmla="*/ 4223761 w 4906679"/>
              <a:gd name="connsiteY148" fmla="*/ 8190914 h 10742711"/>
              <a:gd name="connsiteX149" fmla="*/ 4091769 w 4906679"/>
              <a:gd name="connsiteY149" fmla="*/ 7883255 h 10742711"/>
              <a:gd name="connsiteX150" fmla="*/ 4091769 w 4906679"/>
              <a:gd name="connsiteY150" fmla="*/ 7805531 h 10742711"/>
              <a:gd name="connsiteX151" fmla="*/ 4091769 w 4906679"/>
              <a:gd name="connsiteY151" fmla="*/ 7342424 h 10742711"/>
              <a:gd name="connsiteX152" fmla="*/ 3954037 w 4906679"/>
              <a:gd name="connsiteY152" fmla="*/ 7497872 h 10742711"/>
              <a:gd name="connsiteX153" fmla="*/ 3816306 w 4906679"/>
              <a:gd name="connsiteY153" fmla="*/ 7650082 h 10742711"/>
              <a:gd name="connsiteX154" fmla="*/ 3816306 w 4906679"/>
              <a:gd name="connsiteY154" fmla="*/ 7575597 h 10742711"/>
              <a:gd name="connsiteX155" fmla="*/ 3678575 w 4906679"/>
              <a:gd name="connsiteY155" fmla="*/ 7420148 h 10742711"/>
              <a:gd name="connsiteX156" fmla="*/ 3816306 w 4906679"/>
              <a:gd name="connsiteY156" fmla="*/ 7342424 h 10742711"/>
              <a:gd name="connsiteX157" fmla="*/ 3678575 w 4906679"/>
              <a:gd name="connsiteY157" fmla="*/ 7342424 h 10742711"/>
              <a:gd name="connsiteX158" fmla="*/ 3816306 w 4906679"/>
              <a:gd name="connsiteY158" fmla="*/ 7190214 h 10742711"/>
              <a:gd name="connsiteX159" fmla="*/ 3816306 w 4906679"/>
              <a:gd name="connsiteY159" fmla="*/ 6960280 h 10742711"/>
              <a:gd name="connsiteX160" fmla="*/ 3678575 w 4906679"/>
              <a:gd name="connsiteY160" fmla="*/ 7267938 h 10742711"/>
              <a:gd name="connsiteX161" fmla="*/ 3546582 w 4906679"/>
              <a:gd name="connsiteY161" fmla="*/ 7957741 h 10742711"/>
              <a:gd name="connsiteX162" fmla="*/ 3546582 w 4906679"/>
              <a:gd name="connsiteY162" fmla="*/ 8343124 h 10742711"/>
              <a:gd name="connsiteX163" fmla="*/ 3546582 w 4906679"/>
              <a:gd name="connsiteY163" fmla="*/ 9421548 h 10742711"/>
              <a:gd name="connsiteX164" fmla="*/ 3408851 w 4906679"/>
              <a:gd name="connsiteY164" fmla="*/ 9113889 h 10742711"/>
              <a:gd name="connsiteX165" fmla="*/ 3133388 w 4906679"/>
              <a:gd name="connsiteY165" fmla="*/ 9036165 h 10742711"/>
              <a:gd name="connsiteX166" fmla="*/ 3001395 w 4906679"/>
              <a:gd name="connsiteY166" fmla="*/ 8650782 h 10742711"/>
              <a:gd name="connsiteX167" fmla="*/ 2863664 w 4906679"/>
              <a:gd name="connsiteY167" fmla="*/ 9113889 h 10742711"/>
              <a:gd name="connsiteX168" fmla="*/ 3001395 w 4906679"/>
              <a:gd name="connsiteY168" fmla="*/ 9803692 h 10742711"/>
              <a:gd name="connsiteX169" fmla="*/ 3133388 w 4906679"/>
              <a:gd name="connsiteY169" fmla="*/ 10036865 h 10742711"/>
              <a:gd name="connsiteX170" fmla="*/ 3001395 w 4906679"/>
              <a:gd name="connsiteY170" fmla="*/ 10189075 h 10742711"/>
              <a:gd name="connsiteX171" fmla="*/ 2863664 w 4906679"/>
              <a:gd name="connsiteY171" fmla="*/ 10266799 h 10742711"/>
              <a:gd name="connsiteX172" fmla="*/ 2725933 w 4906679"/>
              <a:gd name="connsiteY172" fmla="*/ 10344524 h 10742711"/>
              <a:gd name="connsiteX173" fmla="*/ 2318477 w 4906679"/>
              <a:gd name="connsiteY173" fmla="*/ 9496034 h 10742711"/>
              <a:gd name="connsiteX174" fmla="*/ 2456209 w 4906679"/>
              <a:gd name="connsiteY174" fmla="*/ 9188375 h 10742711"/>
              <a:gd name="connsiteX175" fmla="*/ 2186485 w 4906679"/>
              <a:gd name="connsiteY175" fmla="*/ 8498572 h 10742711"/>
              <a:gd name="connsiteX176" fmla="*/ 2043015 w 4906679"/>
              <a:gd name="connsiteY176" fmla="*/ 9036165 h 10742711"/>
              <a:gd name="connsiteX177" fmla="*/ 2043015 w 4906679"/>
              <a:gd name="connsiteY177" fmla="*/ 9421548 h 10742711"/>
              <a:gd name="connsiteX178" fmla="*/ 2043015 w 4906679"/>
              <a:gd name="connsiteY178" fmla="*/ 9573758 h 10742711"/>
              <a:gd name="connsiteX179" fmla="*/ 2043015 w 4906679"/>
              <a:gd name="connsiteY179" fmla="*/ 9651482 h 10742711"/>
              <a:gd name="connsiteX180" fmla="*/ 2043015 w 4906679"/>
              <a:gd name="connsiteY180" fmla="*/ 9729207 h 10742711"/>
              <a:gd name="connsiteX181" fmla="*/ 2186485 w 4906679"/>
              <a:gd name="connsiteY181" fmla="*/ 10419009 h 10742711"/>
              <a:gd name="connsiteX182" fmla="*/ 2043015 w 4906679"/>
              <a:gd name="connsiteY182" fmla="*/ 10574458 h 10742711"/>
              <a:gd name="connsiteX183" fmla="*/ 2043015 w 4906679"/>
              <a:gd name="connsiteY183" fmla="*/ 10726668 h 10742711"/>
              <a:gd name="connsiteX184" fmla="*/ 1911022 w 4906679"/>
              <a:gd name="connsiteY184" fmla="*/ 9959141 h 10742711"/>
              <a:gd name="connsiteX185" fmla="*/ 1773291 w 4906679"/>
              <a:gd name="connsiteY185" fmla="*/ 9803692 h 10742711"/>
              <a:gd name="connsiteX186" fmla="*/ 1773291 w 4906679"/>
              <a:gd name="connsiteY186" fmla="*/ 9266099 h 10742711"/>
              <a:gd name="connsiteX187" fmla="*/ 1635559 w 4906679"/>
              <a:gd name="connsiteY187" fmla="*/ 9036165 h 10742711"/>
              <a:gd name="connsiteX188" fmla="*/ 1497828 w 4906679"/>
              <a:gd name="connsiteY188" fmla="*/ 8573058 h 10742711"/>
              <a:gd name="connsiteX189" fmla="*/ 1497828 w 4906679"/>
              <a:gd name="connsiteY189" fmla="*/ 8113189 h 10742711"/>
              <a:gd name="connsiteX190" fmla="*/ 1365836 w 4906679"/>
              <a:gd name="connsiteY190" fmla="*/ 7727807 h 10742711"/>
              <a:gd name="connsiteX191" fmla="*/ 1365836 w 4906679"/>
              <a:gd name="connsiteY191" fmla="*/ 7650082 h 10742711"/>
              <a:gd name="connsiteX192" fmla="*/ 1365836 w 4906679"/>
              <a:gd name="connsiteY192" fmla="*/ 7190214 h 10742711"/>
              <a:gd name="connsiteX193" fmla="*/ 1365836 w 4906679"/>
              <a:gd name="connsiteY193" fmla="*/ 6810397 h 10742711"/>
              <a:gd name="connsiteX194" fmla="*/ 1365836 w 4906679"/>
              <a:gd name="connsiteY194" fmla="*/ 6804831 h 10742711"/>
              <a:gd name="connsiteX195" fmla="*/ 1365836 w 4906679"/>
              <a:gd name="connsiteY195" fmla="*/ 6727107 h 10742711"/>
              <a:gd name="connsiteX196" fmla="*/ 1365836 w 4906679"/>
              <a:gd name="connsiteY196" fmla="*/ 6344963 h 10742711"/>
              <a:gd name="connsiteX197" fmla="*/ 1228104 w 4906679"/>
              <a:gd name="connsiteY197" fmla="*/ 6189514 h 10742711"/>
              <a:gd name="connsiteX198" fmla="*/ 1090373 w 4906679"/>
              <a:gd name="connsiteY198" fmla="*/ 6652621 h 10742711"/>
              <a:gd name="connsiteX199" fmla="*/ 1090373 w 4906679"/>
              <a:gd name="connsiteY199" fmla="*/ 6804831 h 10742711"/>
              <a:gd name="connsiteX200" fmla="*/ 820649 w 4906679"/>
              <a:gd name="connsiteY200" fmla="*/ 5344263 h 10742711"/>
              <a:gd name="connsiteX201" fmla="*/ 682917 w 4906679"/>
              <a:gd name="connsiteY201" fmla="*/ 6652621 h 10742711"/>
              <a:gd name="connsiteX202" fmla="*/ 545186 w 4906679"/>
              <a:gd name="connsiteY202" fmla="*/ 6344963 h 10742711"/>
              <a:gd name="connsiteX203" fmla="*/ 545186 w 4906679"/>
              <a:gd name="connsiteY203" fmla="*/ 6111790 h 10742711"/>
              <a:gd name="connsiteX204" fmla="*/ 545186 w 4906679"/>
              <a:gd name="connsiteY204" fmla="*/ 5804131 h 10742711"/>
              <a:gd name="connsiteX205" fmla="*/ 545186 w 4906679"/>
              <a:gd name="connsiteY205" fmla="*/ 5188814 h 10742711"/>
              <a:gd name="connsiteX206" fmla="*/ 545186 w 4906679"/>
              <a:gd name="connsiteY206" fmla="*/ 4881156 h 10742711"/>
              <a:gd name="connsiteX207" fmla="*/ 407455 w 4906679"/>
              <a:gd name="connsiteY207" fmla="*/ 4803431 h 10742711"/>
              <a:gd name="connsiteX208" fmla="*/ 407455 w 4906679"/>
              <a:gd name="connsiteY208" fmla="*/ 3420587 h 10742711"/>
              <a:gd name="connsiteX209" fmla="*/ 275462 w 4906679"/>
              <a:gd name="connsiteY209" fmla="*/ 3035204 h 10742711"/>
              <a:gd name="connsiteX210" fmla="*/ 137731 w 4906679"/>
              <a:gd name="connsiteY210" fmla="*/ 2727546 h 10742711"/>
              <a:gd name="connsiteX211" fmla="*/ 137731 w 4906679"/>
              <a:gd name="connsiteY211" fmla="*/ 2575336 h 10742711"/>
              <a:gd name="connsiteX212" fmla="*/ 0 w 4906679"/>
              <a:gd name="connsiteY212" fmla="*/ 2189953 h 10742711"/>
              <a:gd name="connsiteX213" fmla="*/ 0 w 4906679"/>
              <a:gd name="connsiteY213" fmla="*/ 1419187 h 10742711"/>
              <a:gd name="connsiteX214" fmla="*/ 137731 w 4906679"/>
              <a:gd name="connsiteY214" fmla="*/ 1037043 h 10742711"/>
              <a:gd name="connsiteX215" fmla="*/ 275462 w 4906679"/>
              <a:gd name="connsiteY215" fmla="*/ 803870 h 10742711"/>
              <a:gd name="connsiteX216" fmla="*/ 545186 w 4906679"/>
              <a:gd name="connsiteY216" fmla="*/ 573936 h 10742711"/>
              <a:gd name="connsiteX217" fmla="*/ 952641 w 4906679"/>
              <a:gd name="connsiteY217" fmla="*/ 188553 h 10742711"/>
              <a:gd name="connsiteX218" fmla="*/ 1635559 w 4906679"/>
              <a:gd name="connsiteY218" fmla="*/ 114067 h 10742711"/>
              <a:gd name="connsiteX219" fmla="*/ 2456209 w 4906679"/>
              <a:gd name="connsiteY219" fmla="*/ 33104 h 10742711"/>
              <a:gd name="connsiteX220" fmla="*/ 2661551 w 4906679"/>
              <a:gd name="connsiteY220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4223761 w 4906679"/>
              <a:gd name="connsiteY27" fmla="*/ 6189514 h 10742711"/>
              <a:gd name="connsiteX28" fmla="*/ 4361492 w 4906679"/>
              <a:gd name="connsiteY28" fmla="*/ 6344963 h 10742711"/>
              <a:gd name="connsiteX29" fmla="*/ 4223761 w 4906679"/>
              <a:gd name="connsiteY29" fmla="*/ 6189514 h 10742711"/>
              <a:gd name="connsiteX30" fmla="*/ 1090373 w 4906679"/>
              <a:gd name="connsiteY30" fmla="*/ 6037304 h 10742711"/>
              <a:gd name="connsiteX31" fmla="*/ 1090373 w 4906679"/>
              <a:gd name="connsiteY31" fmla="*/ 6111790 h 10742711"/>
              <a:gd name="connsiteX32" fmla="*/ 1090373 w 4906679"/>
              <a:gd name="connsiteY32" fmla="*/ 6037304 h 10742711"/>
              <a:gd name="connsiteX33" fmla="*/ 4361492 w 4906679"/>
              <a:gd name="connsiteY33" fmla="*/ 5729645 h 10742711"/>
              <a:gd name="connsiteX34" fmla="*/ 4223761 w 4906679"/>
              <a:gd name="connsiteY34" fmla="*/ 5804131 h 10742711"/>
              <a:gd name="connsiteX35" fmla="*/ 4223761 w 4906679"/>
              <a:gd name="connsiteY35" fmla="*/ 5881855 h 10742711"/>
              <a:gd name="connsiteX36" fmla="*/ 4223761 w 4906679"/>
              <a:gd name="connsiteY36" fmla="*/ 5804131 h 10742711"/>
              <a:gd name="connsiteX37" fmla="*/ 4361492 w 4906679"/>
              <a:gd name="connsiteY37" fmla="*/ 5729645 h 10742711"/>
              <a:gd name="connsiteX38" fmla="*/ 4091769 w 4906679"/>
              <a:gd name="connsiteY38" fmla="*/ 5496473 h 10742711"/>
              <a:gd name="connsiteX39" fmla="*/ 4223761 w 4906679"/>
              <a:gd name="connsiteY39" fmla="*/ 5574197 h 10742711"/>
              <a:gd name="connsiteX40" fmla="*/ 4091769 w 4906679"/>
              <a:gd name="connsiteY40" fmla="*/ 5496473 h 10742711"/>
              <a:gd name="connsiteX41" fmla="*/ 3133388 w 4906679"/>
              <a:gd name="connsiteY41" fmla="*/ 5266538 h 10742711"/>
              <a:gd name="connsiteX42" fmla="*/ 2776848 w 4906679"/>
              <a:gd name="connsiteY42" fmla="*/ 6151571 h 10742711"/>
              <a:gd name="connsiteX43" fmla="*/ 3133388 w 4906679"/>
              <a:gd name="connsiteY43" fmla="*/ 5266538 h 10742711"/>
              <a:gd name="connsiteX44" fmla="*/ 4636955 w 4906679"/>
              <a:gd name="connsiteY44" fmla="*/ 4343563 h 10742711"/>
              <a:gd name="connsiteX45" fmla="*/ 4768948 w 4906679"/>
              <a:gd name="connsiteY45" fmla="*/ 4421287 h 10742711"/>
              <a:gd name="connsiteX46" fmla="*/ 4636955 w 4906679"/>
              <a:gd name="connsiteY46" fmla="*/ 4343563 h 10742711"/>
              <a:gd name="connsiteX47" fmla="*/ 4636955 w 4906679"/>
              <a:gd name="connsiteY47" fmla="*/ 4265838 h 10742711"/>
              <a:gd name="connsiteX48" fmla="*/ 4768948 w 4906679"/>
              <a:gd name="connsiteY48" fmla="*/ 4343563 h 10742711"/>
              <a:gd name="connsiteX49" fmla="*/ 4636955 w 4906679"/>
              <a:gd name="connsiteY49" fmla="*/ 4265838 h 10742711"/>
              <a:gd name="connsiteX50" fmla="*/ 3408851 w 4906679"/>
              <a:gd name="connsiteY50" fmla="*/ 3958180 h 10742711"/>
              <a:gd name="connsiteX51" fmla="*/ 3448395 w 4906679"/>
              <a:gd name="connsiteY51" fmla="*/ 4002810 h 10742711"/>
              <a:gd name="connsiteX52" fmla="*/ 3459951 w 4906679"/>
              <a:gd name="connsiteY52" fmla="*/ 4015853 h 10742711"/>
              <a:gd name="connsiteX53" fmla="*/ 3460500 w 4906679"/>
              <a:gd name="connsiteY53" fmla="*/ 4016473 h 10742711"/>
              <a:gd name="connsiteX54" fmla="*/ 3466956 w 4906679"/>
              <a:gd name="connsiteY54" fmla="*/ 4023759 h 10742711"/>
              <a:gd name="connsiteX55" fmla="*/ 3459951 w 4906679"/>
              <a:gd name="connsiteY55" fmla="*/ 4015853 h 10742711"/>
              <a:gd name="connsiteX56" fmla="*/ 3428219 w 4906679"/>
              <a:gd name="connsiteY56" fmla="*/ 3980039 h 10742711"/>
              <a:gd name="connsiteX57" fmla="*/ 3408851 w 4906679"/>
              <a:gd name="connsiteY57" fmla="*/ 3958180 h 10742711"/>
              <a:gd name="connsiteX58" fmla="*/ 3428219 w 4906679"/>
              <a:gd name="connsiteY58" fmla="*/ 3542588 h 10742711"/>
              <a:gd name="connsiteX59" fmla="*/ 3408851 w 4906679"/>
              <a:gd name="connsiteY59" fmla="*/ 3572797 h 10742711"/>
              <a:gd name="connsiteX60" fmla="*/ 3408851 w 4906679"/>
              <a:gd name="connsiteY60" fmla="*/ 3650521 h 10742711"/>
              <a:gd name="connsiteX61" fmla="*/ 3428219 w 4906679"/>
              <a:gd name="connsiteY61" fmla="*/ 3542588 h 10742711"/>
              <a:gd name="connsiteX62" fmla="*/ 3408851 w 4906679"/>
              <a:gd name="connsiteY62" fmla="*/ 3265139 h 10742711"/>
              <a:gd name="connsiteX63" fmla="*/ 3408851 w 4906679"/>
              <a:gd name="connsiteY63" fmla="*/ 3342863 h 10742711"/>
              <a:gd name="connsiteX64" fmla="*/ 3408851 w 4906679"/>
              <a:gd name="connsiteY64" fmla="*/ 3342863 h 10742711"/>
              <a:gd name="connsiteX65" fmla="*/ 3408851 w 4906679"/>
              <a:gd name="connsiteY65" fmla="*/ 3265139 h 10742711"/>
              <a:gd name="connsiteX66" fmla="*/ 4499224 w 4906679"/>
              <a:gd name="connsiteY66" fmla="*/ 3035204 h 10742711"/>
              <a:gd name="connsiteX67" fmla="*/ 4499224 w 4906679"/>
              <a:gd name="connsiteY67" fmla="*/ 3112929 h 10742711"/>
              <a:gd name="connsiteX68" fmla="*/ 4499224 w 4906679"/>
              <a:gd name="connsiteY68" fmla="*/ 3035204 h 10742711"/>
              <a:gd name="connsiteX69" fmla="*/ 2609722 w 4906679"/>
              <a:gd name="connsiteY69" fmla="*/ 2926056 h 10742711"/>
              <a:gd name="connsiteX70" fmla="*/ 2588201 w 4906679"/>
              <a:gd name="connsiteY70" fmla="*/ 2957480 h 10742711"/>
              <a:gd name="connsiteX71" fmla="*/ 2725933 w 4906679"/>
              <a:gd name="connsiteY71" fmla="*/ 2957480 h 10742711"/>
              <a:gd name="connsiteX72" fmla="*/ 2609722 w 4906679"/>
              <a:gd name="connsiteY72" fmla="*/ 2926056 h 10742711"/>
              <a:gd name="connsiteX73" fmla="*/ 4499224 w 4906679"/>
              <a:gd name="connsiteY73" fmla="*/ 2805270 h 10742711"/>
              <a:gd name="connsiteX74" fmla="*/ 4499224 w 4906679"/>
              <a:gd name="connsiteY74" fmla="*/ 2957480 h 10742711"/>
              <a:gd name="connsiteX75" fmla="*/ 4636955 w 4906679"/>
              <a:gd name="connsiteY75" fmla="*/ 2805270 h 10742711"/>
              <a:gd name="connsiteX76" fmla="*/ 4499224 w 4906679"/>
              <a:gd name="connsiteY76" fmla="*/ 2805270 h 10742711"/>
              <a:gd name="connsiteX77" fmla="*/ 4499224 w 4906679"/>
              <a:gd name="connsiteY77" fmla="*/ 2575336 h 10742711"/>
              <a:gd name="connsiteX78" fmla="*/ 4636955 w 4906679"/>
              <a:gd name="connsiteY78" fmla="*/ 2649821 h 10742711"/>
              <a:gd name="connsiteX79" fmla="*/ 4499224 w 4906679"/>
              <a:gd name="connsiteY79" fmla="*/ 2575336 h 10742711"/>
              <a:gd name="connsiteX80" fmla="*/ 4499224 w 4906679"/>
              <a:gd name="connsiteY80" fmla="*/ 2189953 h 10742711"/>
              <a:gd name="connsiteX81" fmla="*/ 4636955 w 4906679"/>
              <a:gd name="connsiteY81" fmla="*/ 2267677 h 10742711"/>
              <a:gd name="connsiteX82" fmla="*/ 4499224 w 4906679"/>
              <a:gd name="connsiteY82" fmla="*/ 2189953 h 10742711"/>
              <a:gd name="connsiteX83" fmla="*/ 4499224 w 4906679"/>
              <a:gd name="connsiteY83" fmla="*/ 2112228 h 10742711"/>
              <a:gd name="connsiteX84" fmla="*/ 4636955 w 4906679"/>
              <a:gd name="connsiteY84" fmla="*/ 2189953 h 10742711"/>
              <a:gd name="connsiteX85" fmla="*/ 4499224 w 4906679"/>
              <a:gd name="connsiteY85" fmla="*/ 2112228 h 10742711"/>
              <a:gd name="connsiteX86" fmla="*/ 4520744 w 4906679"/>
              <a:gd name="connsiteY86" fmla="*/ 2003080 h 10742711"/>
              <a:gd name="connsiteX87" fmla="*/ 4499224 w 4906679"/>
              <a:gd name="connsiteY87" fmla="*/ 2034504 h 10742711"/>
              <a:gd name="connsiteX88" fmla="*/ 4636955 w 4906679"/>
              <a:gd name="connsiteY88" fmla="*/ 2034504 h 10742711"/>
              <a:gd name="connsiteX89" fmla="*/ 4520744 w 4906679"/>
              <a:gd name="connsiteY89" fmla="*/ 2003080 h 10742711"/>
              <a:gd name="connsiteX90" fmla="*/ 4499224 w 4906679"/>
              <a:gd name="connsiteY90" fmla="*/ 1804570 h 10742711"/>
              <a:gd name="connsiteX91" fmla="*/ 4578850 w 4906679"/>
              <a:gd name="connsiteY91" fmla="*/ 1817929 h 10742711"/>
              <a:gd name="connsiteX92" fmla="*/ 4583902 w 4906679"/>
              <a:gd name="connsiteY92" fmla="*/ 1821093 h 10742711"/>
              <a:gd name="connsiteX93" fmla="*/ 4576698 w 4906679"/>
              <a:gd name="connsiteY93" fmla="*/ 1825215 h 10742711"/>
              <a:gd name="connsiteX94" fmla="*/ 4499224 w 4906679"/>
              <a:gd name="connsiteY94" fmla="*/ 1804570 h 10742711"/>
              <a:gd name="connsiteX95" fmla="*/ 4499224 w 4906679"/>
              <a:gd name="connsiteY95" fmla="*/ 1726846 h 10742711"/>
              <a:gd name="connsiteX96" fmla="*/ 4499224 w 4906679"/>
              <a:gd name="connsiteY96" fmla="*/ 1804570 h 10742711"/>
              <a:gd name="connsiteX97" fmla="*/ 4636955 w 4906679"/>
              <a:gd name="connsiteY97" fmla="*/ 1960018 h 10742711"/>
              <a:gd name="connsiteX98" fmla="*/ 4603329 w 4906679"/>
              <a:gd name="connsiteY98" fmla="*/ 1833261 h 10742711"/>
              <a:gd name="connsiteX99" fmla="*/ 4583902 w 4906679"/>
              <a:gd name="connsiteY99" fmla="*/ 1821093 h 10742711"/>
              <a:gd name="connsiteX100" fmla="*/ 4596066 w 4906679"/>
              <a:gd name="connsiteY100" fmla="*/ 1814134 h 10742711"/>
              <a:gd name="connsiteX101" fmla="*/ 4499224 w 4906679"/>
              <a:gd name="connsiteY101" fmla="*/ 1726846 h 10742711"/>
              <a:gd name="connsiteX102" fmla="*/ 4499224 w 4906679"/>
              <a:gd name="connsiteY102" fmla="*/ 1652360 h 10742711"/>
              <a:gd name="connsiteX103" fmla="*/ 4636955 w 4906679"/>
              <a:gd name="connsiteY103" fmla="*/ 1726846 h 10742711"/>
              <a:gd name="connsiteX104" fmla="*/ 4499224 w 4906679"/>
              <a:gd name="connsiteY104" fmla="*/ 1652360 h 10742711"/>
              <a:gd name="connsiteX105" fmla="*/ 4499224 w 4906679"/>
              <a:gd name="connsiteY105" fmla="*/ 1571397 h 10742711"/>
              <a:gd name="connsiteX106" fmla="*/ 4636955 w 4906679"/>
              <a:gd name="connsiteY106" fmla="*/ 1652360 h 10742711"/>
              <a:gd name="connsiteX107" fmla="*/ 4499224 w 4906679"/>
              <a:gd name="connsiteY107" fmla="*/ 1571397 h 10742711"/>
              <a:gd name="connsiteX108" fmla="*/ 2661551 w 4906679"/>
              <a:gd name="connsiteY108" fmla="*/ 1681 h 10742711"/>
              <a:gd name="connsiteX109" fmla="*/ 3408851 w 4906679"/>
              <a:gd name="connsiteY109" fmla="*/ 33104 h 10742711"/>
              <a:gd name="connsiteX110" fmla="*/ 3546582 w 4906679"/>
              <a:gd name="connsiteY110" fmla="*/ 188553 h 10742711"/>
              <a:gd name="connsiteX111" fmla="*/ 3954037 w 4906679"/>
              <a:gd name="connsiteY111" fmla="*/ 266277 h 10742711"/>
              <a:gd name="connsiteX112" fmla="*/ 4499224 w 4906679"/>
              <a:gd name="connsiteY112" fmla="*/ 803870 h 10742711"/>
              <a:gd name="connsiteX113" fmla="*/ 4499224 w 4906679"/>
              <a:gd name="connsiteY113" fmla="*/ 1189253 h 10742711"/>
              <a:gd name="connsiteX114" fmla="*/ 4499224 w 4906679"/>
              <a:gd name="connsiteY114" fmla="*/ 1496911 h 10742711"/>
              <a:gd name="connsiteX115" fmla="*/ 4499224 w 4906679"/>
              <a:gd name="connsiteY115" fmla="*/ 1189253 h 10742711"/>
              <a:gd name="connsiteX116" fmla="*/ 4636955 w 4906679"/>
              <a:gd name="connsiteY116" fmla="*/ 1111528 h 10742711"/>
              <a:gd name="connsiteX117" fmla="*/ 4499224 w 4906679"/>
              <a:gd name="connsiteY117" fmla="*/ 1037043 h 10742711"/>
              <a:gd name="connsiteX118" fmla="*/ 4636955 w 4906679"/>
              <a:gd name="connsiteY118" fmla="*/ 1037043 h 10742711"/>
              <a:gd name="connsiteX119" fmla="*/ 4636955 w 4906679"/>
              <a:gd name="connsiteY119" fmla="*/ 956080 h 10742711"/>
              <a:gd name="connsiteX120" fmla="*/ 4768948 w 4906679"/>
              <a:gd name="connsiteY120" fmla="*/ 956080 h 10742711"/>
              <a:gd name="connsiteX121" fmla="*/ 4906679 w 4906679"/>
              <a:gd name="connsiteY121" fmla="*/ 1419187 h 10742711"/>
              <a:gd name="connsiteX122" fmla="*/ 4768948 w 4906679"/>
              <a:gd name="connsiteY122" fmla="*/ 2575336 h 10742711"/>
              <a:gd name="connsiteX123" fmla="*/ 4906679 w 4906679"/>
              <a:gd name="connsiteY123" fmla="*/ 2649821 h 10742711"/>
              <a:gd name="connsiteX124" fmla="*/ 4768948 w 4906679"/>
              <a:gd name="connsiteY124" fmla="*/ 2727546 h 10742711"/>
              <a:gd name="connsiteX125" fmla="*/ 4906679 w 4906679"/>
              <a:gd name="connsiteY125" fmla="*/ 2727546 h 10742711"/>
              <a:gd name="connsiteX126" fmla="*/ 4768948 w 4906679"/>
              <a:gd name="connsiteY126" fmla="*/ 2805270 h 10742711"/>
              <a:gd name="connsiteX127" fmla="*/ 4636955 w 4906679"/>
              <a:gd name="connsiteY127" fmla="*/ 2727546 h 10742711"/>
              <a:gd name="connsiteX128" fmla="*/ 4768948 w 4906679"/>
              <a:gd name="connsiteY128" fmla="*/ 2805270 h 10742711"/>
              <a:gd name="connsiteX129" fmla="*/ 4768948 w 4906679"/>
              <a:gd name="connsiteY129" fmla="*/ 2957480 h 10742711"/>
              <a:gd name="connsiteX130" fmla="*/ 4768948 w 4906679"/>
              <a:gd name="connsiteY130" fmla="*/ 2990270 h 10742711"/>
              <a:gd name="connsiteX131" fmla="*/ 4768948 w 4906679"/>
              <a:gd name="connsiteY131" fmla="*/ 3257042 h 10742711"/>
              <a:gd name="connsiteX132" fmla="*/ 4768948 w 4906679"/>
              <a:gd name="connsiteY132" fmla="*/ 3650521 h 10742711"/>
              <a:gd name="connsiteX133" fmla="*/ 4768948 w 4906679"/>
              <a:gd name="connsiteY133" fmla="*/ 3728246 h 10742711"/>
              <a:gd name="connsiteX134" fmla="*/ 4768948 w 4906679"/>
              <a:gd name="connsiteY134" fmla="*/ 3805970 h 10742711"/>
              <a:gd name="connsiteX135" fmla="*/ 4768948 w 4906679"/>
              <a:gd name="connsiteY135" fmla="*/ 3958180 h 10742711"/>
              <a:gd name="connsiteX136" fmla="*/ 4768948 w 4906679"/>
              <a:gd name="connsiteY136" fmla="*/ 4113628 h 10742711"/>
              <a:gd name="connsiteX137" fmla="*/ 4636955 w 4906679"/>
              <a:gd name="connsiteY137" fmla="*/ 4188114 h 10742711"/>
              <a:gd name="connsiteX138" fmla="*/ 4768948 w 4906679"/>
              <a:gd name="connsiteY138" fmla="*/ 4265838 h 10742711"/>
              <a:gd name="connsiteX139" fmla="*/ 4636955 w 4906679"/>
              <a:gd name="connsiteY139" fmla="*/ 4803431 h 10742711"/>
              <a:gd name="connsiteX140" fmla="*/ 4636955 w 4906679"/>
              <a:gd name="connsiteY140" fmla="*/ 6267238 h 10742711"/>
              <a:gd name="connsiteX141" fmla="*/ 4499224 w 4906679"/>
              <a:gd name="connsiteY141" fmla="*/ 6727107 h 10742711"/>
              <a:gd name="connsiteX142" fmla="*/ 4361492 w 4906679"/>
              <a:gd name="connsiteY142" fmla="*/ 6804831 h 10742711"/>
              <a:gd name="connsiteX143" fmla="*/ 4499224 w 4906679"/>
              <a:gd name="connsiteY143" fmla="*/ 6882555 h 10742711"/>
              <a:gd name="connsiteX144" fmla="*/ 4361492 w 4906679"/>
              <a:gd name="connsiteY144" fmla="*/ 7267938 h 10742711"/>
              <a:gd name="connsiteX145" fmla="*/ 4361492 w 4906679"/>
              <a:gd name="connsiteY145" fmla="*/ 9036165 h 10742711"/>
              <a:gd name="connsiteX146" fmla="*/ 4223761 w 4906679"/>
              <a:gd name="connsiteY146" fmla="*/ 8498572 h 10742711"/>
              <a:gd name="connsiteX147" fmla="*/ 4223761 w 4906679"/>
              <a:gd name="connsiteY147" fmla="*/ 8420848 h 10742711"/>
              <a:gd name="connsiteX148" fmla="*/ 4223761 w 4906679"/>
              <a:gd name="connsiteY148" fmla="*/ 8190914 h 10742711"/>
              <a:gd name="connsiteX149" fmla="*/ 4091769 w 4906679"/>
              <a:gd name="connsiteY149" fmla="*/ 7883255 h 10742711"/>
              <a:gd name="connsiteX150" fmla="*/ 4091769 w 4906679"/>
              <a:gd name="connsiteY150" fmla="*/ 7805531 h 10742711"/>
              <a:gd name="connsiteX151" fmla="*/ 4091769 w 4906679"/>
              <a:gd name="connsiteY151" fmla="*/ 7342424 h 10742711"/>
              <a:gd name="connsiteX152" fmla="*/ 3954037 w 4906679"/>
              <a:gd name="connsiteY152" fmla="*/ 7497872 h 10742711"/>
              <a:gd name="connsiteX153" fmla="*/ 3816306 w 4906679"/>
              <a:gd name="connsiteY153" fmla="*/ 7650082 h 10742711"/>
              <a:gd name="connsiteX154" fmla="*/ 3816306 w 4906679"/>
              <a:gd name="connsiteY154" fmla="*/ 7575597 h 10742711"/>
              <a:gd name="connsiteX155" fmla="*/ 3678575 w 4906679"/>
              <a:gd name="connsiteY155" fmla="*/ 7420148 h 10742711"/>
              <a:gd name="connsiteX156" fmla="*/ 3816306 w 4906679"/>
              <a:gd name="connsiteY156" fmla="*/ 7342424 h 10742711"/>
              <a:gd name="connsiteX157" fmla="*/ 3678575 w 4906679"/>
              <a:gd name="connsiteY157" fmla="*/ 7342424 h 10742711"/>
              <a:gd name="connsiteX158" fmla="*/ 3816306 w 4906679"/>
              <a:gd name="connsiteY158" fmla="*/ 7190214 h 10742711"/>
              <a:gd name="connsiteX159" fmla="*/ 3816306 w 4906679"/>
              <a:gd name="connsiteY159" fmla="*/ 6960280 h 10742711"/>
              <a:gd name="connsiteX160" fmla="*/ 3678575 w 4906679"/>
              <a:gd name="connsiteY160" fmla="*/ 7267938 h 10742711"/>
              <a:gd name="connsiteX161" fmla="*/ 3546582 w 4906679"/>
              <a:gd name="connsiteY161" fmla="*/ 7957741 h 10742711"/>
              <a:gd name="connsiteX162" fmla="*/ 3546582 w 4906679"/>
              <a:gd name="connsiteY162" fmla="*/ 8343124 h 10742711"/>
              <a:gd name="connsiteX163" fmla="*/ 3546582 w 4906679"/>
              <a:gd name="connsiteY163" fmla="*/ 9421548 h 10742711"/>
              <a:gd name="connsiteX164" fmla="*/ 3408851 w 4906679"/>
              <a:gd name="connsiteY164" fmla="*/ 9113889 h 10742711"/>
              <a:gd name="connsiteX165" fmla="*/ 3133388 w 4906679"/>
              <a:gd name="connsiteY165" fmla="*/ 9036165 h 10742711"/>
              <a:gd name="connsiteX166" fmla="*/ 3001395 w 4906679"/>
              <a:gd name="connsiteY166" fmla="*/ 8650782 h 10742711"/>
              <a:gd name="connsiteX167" fmla="*/ 2863664 w 4906679"/>
              <a:gd name="connsiteY167" fmla="*/ 9113889 h 10742711"/>
              <a:gd name="connsiteX168" fmla="*/ 3001395 w 4906679"/>
              <a:gd name="connsiteY168" fmla="*/ 9803692 h 10742711"/>
              <a:gd name="connsiteX169" fmla="*/ 3133388 w 4906679"/>
              <a:gd name="connsiteY169" fmla="*/ 10036865 h 10742711"/>
              <a:gd name="connsiteX170" fmla="*/ 3001395 w 4906679"/>
              <a:gd name="connsiteY170" fmla="*/ 10189075 h 10742711"/>
              <a:gd name="connsiteX171" fmla="*/ 2863664 w 4906679"/>
              <a:gd name="connsiteY171" fmla="*/ 10266799 h 10742711"/>
              <a:gd name="connsiteX172" fmla="*/ 2725933 w 4906679"/>
              <a:gd name="connsiteY172" fmla="*/ 10344524 h 10742711"/>
              <a:gd name="connsiteX173" fmla="*/ 2318477 w 4906679"/>
              <a:gd name="connsiteY173" fmla="*/ 9496034 h 10742711"/>
              <a:gd name="connsiteX174" fmla="*/ 2456209 w 4906679"/>
              <a:gd name="connsiteY174" fmla="*/ 9188375 h 10742711"/>
              <a:gd name="connsiteX175" fmla="*/ 2186485 w 4906679"/>
              <a:gd name="connsiteY175" fmla="*/ 8498572 h 10742711"/>
              <a:gd name="connsiteX176" fmla="*/ 2043015 w 4906679"/>
              <a:gd name="connsiteY176" fmla="*/ 9036165 h 10742711"/>
              <a:gd name="connsiteX177" fmla="*/ 2043015 w 4906679"/>
              <a:gd name="connsiteY177" fmla="*/ 9421548 h 10742711"/>
              <a:gd name="connsiteX178" fmla="*/ 2043015 w 4906679"/>
              <a:gd name="connsiteY178" fmla="*/ 9573758 h 10742711"/>
              <a:gd name="connsiteX179" fmla="*/ 2043015 w 4906679"/>
              <a:gd name="connsiteY179" fmla="*/ 9651482 h 10742711"/>
              <a:gd name="connsiteX180" fmla="*/ 2043015 w 4906679"/>
              <a:gd name="connsiteY180" fmla="*/ 9729207 h 10742711"/>
              <a:gd name="connsiteX181" fmla="*/ 2186485 w 4906679"/>
              <a:gd name="connsiteY181" fmla="*/ 10419009 h 10742711"/>
              <a:gd name="connsiteX182" fmla="*/ 2043015 w 4906679"/>
              <a:gd name="connsiteY182" fmla="*/ 10574458 h 10742711"/>
              <a:gd name="connsiteX183" fmla="*/ 2043015 w 4906679"/>
              <a:gd name="connsiteY183" fmla="*/ 10726668 h 10742711"/>
              <a:gd name="connsiteX184" fmla="*/ 1911022 w 4906679"/>
              <a:gd name="connsiteY184" fmla="*/ 9959141 h 10742711"/>
              <a:gd name="connsiteX185" fmla="*/ 1773291 w 4906679"/>
              <a:gd name="connsiteY185" fmla="*/ 9803692 h 10742711"/>
              <a:gd name="connsiteX186" fmla="*/ 1773291 w 4906679"/>
              <a:gd name="connsiteY186" fmla="*/ 9266099 h 10742711"/>
              <a:gd name="connsiteX187" fmla="*/ 1635559 w 4906679"/>
              <a:gd name="connsiteY187" fmla="*/ 9036165 h 10742711"/>
              <a:gd name="connsiteX188" fmla="*/ 1497828 w 4906679"/>
              <a:gd name="connsiteY188" fmla="*/ 8573058 h 10742711"/>
              <a:gd name="connsiteX189" fmla="*/ 1497828 w 4906679"/>
              <a:gd name="connsiteY189" fmla="*/ 8113189 h 10742711"/>
              <a:gd name="connsiteX190" fmla="*/ 1365836 w 4906679"/>
              <a:gd name="connsiteY190" fmla="*/ 7727807 h 10742711"/>
              <a:gd name="connsiteX191" fmla="*/ 1365836 w 4906679"/>
              <a:gd name="connsiteY191" fmla="*/ 7650082 h 10742711"/>
              <a:gd name="connsiteX192" fmla="*/ 1365836 w 4906679"/>
              <a:gd name="connsiteY192" fmla="*/ 7190214 h 10742711"/>
              <a:gd name="connsiteX193" fmla="*/ 1365836 w 4906679"/>
              <a:gd name="connsiteY193" fmla="*/ 6810397 h 10742711"/>
              <a:gd name="connsiteX194" fmla="*/ 1365836 w 4906679"/>
              <a:gd name="connsiteY194" fmla="*/ 6804831 h 10742711"/>
              <a:gd name="connsiteX195" fmla="*/ 1365836 w 4906679"/>
              <a:gd name="connsiteY195" fmla="*/ 6727107 h 10742711"/>
              <a:gd name="connsiteX196" fmla="*/ 1365836 w 4906679"/>
              <a:gd name="connsiteY196" fmla="*/ 6344963 h 10742711"/>
              <a:gd name="connsiteX197" fmla="*/ 1228104 w 4906679"/>
              <a:gd name="connsiteY197" fmla="*/ 6189514 h 10742711"/>
              <a:gd name="connsiteX198" fmla="*/ 1090373 w 4906679"/>
              <a:gd name="connsiteY198" fmla="*/ 6652621 h 10742711"/>
              <a:gd name="connsiteX199" fmla="*/ 1090373 w 4906679"/>
              <a:gd name="connsiteY199" fmla="*/ 6804831 h 10742711"/>
              <a:gd name="connsiteX200" fmla="*/ 820649 w 4906679"/>
              <a:gd name="connsiteY200" fmla="*/ 5344263 h 10742711"/>
              <a:gd name="connsiteX201" fmla="*/ 682917 w 4906679"/>
              <a:gd name="connsiteY201" fmla="*/ 6652621 h 10742711"/>
              <a:gd name="connsiteX202" fmla="*/ 545186 w 4906679"/>
              <a:gd name="connsiteY202" fmla="*/ 6344963 h 10742711"/>
              <a:gd name="connsiteX203" fmla="*/ 545186 w 4906679"/>
              <a:gd name="connsiteY203" fmla="*/ 6111790 h 10742711"/>
              <a:gd name="connsiteX204" fmla="*/ 545186 w 4906679"/>
              <a:gd name="connsiteY204" fmla="*/ 5804131 h 10742711"/>
              <a:gd name="connsiteX205" fmla="*/ 545186 w 4906679"/>
              <a:gd name="connsiteY205" fmla="*/ 5188814 h 10742711"/>
              <a:gd name="connsiteX206" fmla="*/ 545186 w 4906679"/>
              <a:gd name="connsiteY206" fmla="*/ 4881156 h 10742711"/>
              <a:gd name="connsiteX207" fmla="*/ 407455 w 4906679"/>
              <a:gd name="connsiteY207" fmla="*/ 4803431 h 10742711"/>
              <a:gd name="connsiteX208" fmla="*/ 407455 w 4906679"/>
              <a:gd name="connsiteY208" fmla="*/ 3420587 h 10742711"/>
              <a:gd name="connsiteX209" fmla="*/ 275462 w 4906679"/>
              <a:gd name="connsiteY209" fmla="*/ 3035204 h 10742711"/>
              <a:gd name="connsiteX210" fmla="*/ 137731 w 4906679"/>
              <a:gd name="connsiteY210" fmla="*/ 2727546 h 10742711"/>
              <a:gd name="connsiteX211" fmla="*/ 137731 w 4906679"/>
              <a:gd name="connsiteY211" fmla="*/ 2575336 h 10742711"/>
              <a:gd name="connsiteX212" fmla="*/ 0 w 4906679"/>
              <a:gd name="connsiteY212" fmla="*/ 2189953 h 10742711"/>
              <a:gd name="connsiteX213" fmla="*/ 0 w 4906679"/>
              <a:gd name="connsiteY213" fmla="*/ 1419187 h 10742711"/>
              <a:gd name="connsiteX214" fmla="*/ 137731 w 4906679"/>
              <a:gd name="connsiteY214" fmla="*/ 1037043 h 10742711"/>
              <a:gd name="connsiteX215" fmla="*/ 275462 w 4906679"/>
              <a:gd name="connsiteY215" fmla="*/ 803870 h 10742711"/>
              <a:gd name="connsiteX216" fmla="*/ 545186 w 4906679"/>
              <a:gd name="connsiteY216" fmla="*/ 573936 h 10742711"/>
              <a:gd name="connsiteX217" fmla="*/ 952641 w 4906679"/>
              <a:gd name="connsiteY217" fmla="*/ 188553 h 10742711"/>
              <a:gd name="connsiteX218" fmla="*/ 1635559 w 4906679"/>
              <a:gd name="connsiteY218" fmla="*/ 114067 h 10742711"/>
              <a:gd name="connsiteX219" fmla="*/ 2456209 w 4906679"/>
              <a:gd name="connsiteY219" fmla="*/ 33104 h 10742711"/>
              <a:gd name="connsiteX220" fmla="*/ 2661551 w 4906679"/>
              <a:gd name="connsiteY220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4223761 w 4906679"/>
              <a:gd name="connsiteY27" fmla="*/ 6189514 h 10742711"/>
              <a:gd name="connsiteX28" fmla="*/ 4361492 w 4906679"/>
              <a:gd name="connsiteY28" fmla="*/ 6344963 h 10742711"/>
              <a:gd name="connsiteX29" fmla="*/ 4223761 w 4906679"/>
              <a:gd name="connsiteY29" fmla="*/ 6189514 h 10742711"/>
              <a:gd name="connsiteX30" fmla="*/ 1090373 w 4906679"/>
              <a:gd name="connsiteY30" fmla="*/ 6037304 h 10742711"/>
              <a:gd name="connsiteX31" fmla="*/ 1090373 w 4906679"/>
              <a:gd name="connsiteY31" fmla="*/ 6111790 h 10742711"/>
              <a:gd name="connsiteX32" fmla="*/ 1090373 w 4906679"/>
              <a:gd name="connsiteY32" fmla="*/ 6037304 h 10742711"/>
              <a:gd name="connsiteX33" fmla="*/ 4361492 w 4906679"/>
              <a:gd name="connsiteY33" fmla="*/ 5729645 h 10742711"/>
              <a:gd name="connsiteX34" fmla="*/ 4223761 w 4906679"/>
              <a:gd name="connsiteY34" fmla="*/ 5804131 h 10742711"/>
              <a:gd name="connsiteX35" fmla="*/ 4223761 w 4906679"/>
              <a:gd name="connsiteY35" fmla="*/ 5881855 h 10742711"/>
              <a:gd name="connsiteX36" fmla="*/ 4223761 w 4906679"/>
              <a:gd name="connsiteY36" fmla="*/ 5804131 h 10742711"/>
              <a:gd name="connsiteX37" fmla="*/ 4361492 w 4906679"/>
              <a:gd name="connsiteY37" fmla="*/ 5729645 h 10742711"/>
              <a:gd name="connsiteX38" fmla="*/ 4091769 w 4906679"/>
              <a:gd name="connsiteY38" fmla="*/ 5496473 h 10742711"/>
              <a:gd name="connsiteX39" fmla="*/ 4223761 w 4906679"/>
              <a:gd name="connsiteY39" fmla="*/ 5574197 h 10742711"/>
              <a:gd name="connsiteX40" fmla="*/ 4091769 w 4906679"/>
              <a:gd name="connsiteY40" fmla="*/ 5496473 h 10742711"/>
              <a:gd name="connsiteX41" fmla="*/ 4636955 w 4906679"/>
              <a:gd name="connsiteY41" fmla="*/ 4343563 h 10742711"/>
              <a:gd name="connsiteX42" fmla="*/ 4768948 w 4906679"/>
              <a:gd name="connsiteY42" fmla="*/ 4421287 h 10742711"/>
              <a:gd name="connsiteX43" fmla="*/ 4636955 w 4906679"/>
              <a:gd name="connsiteY43" fmla="*/ 4343563 h 10742711"/>
              <a:gd name="connsiteX44" fmla="*/ 4636955 w 4906679"/>
              <a:gd name="connsiteY44" fmla="*/ 4265838 h 10742711"/>
              <a:gd name="connsiteX45" fmla="*/ 4768948 w 4906679"/>
              <a:gd name="connsiteY45" fmla="*/ 4343563 h 10742711"/>
              <a:gd name="connsiteX46" fmla="*/ 4636955 w 4906679"/>
              <a:gd name="connsiteY46" fmla="*/ 4265838 h 10742711"/>
              <a:gd name="connsiteX47" fmla="*/ 3408851 w 4906679"/>
              <a:gd name="connsiteY47" fmla="*/ 3958180 h 10742711"/>
              <a:gd name="connsiteX48" fmla="*/ 3448395 w 4906679"/>
              <a:gd name="connsiteY48" fmla="*/ 4002810 h 10742711"/>
              <a:gd name="connsiteX49" fmla="*/ 3459951 w 4906679"/>
              <a:gd name="connsiteY49" fmla="*/ 4015853 h 10742711"/>
              <a:gd name="connsiteX50" fmla="*/ 3460500 w 4906679"/>
              <a:gd name="connsiteY50" fmla="*/ 4016473 h 10742711"/>
              <a:gd name="connsiteX51" fmla="*/ 3466956 w 4906679"/>
              <a:gd name="connsiteY51" fmla="*/ 4023759 h 10742711"/>
              <a:gd name="connsiteX52" fmla="*/ 3459951 w 4906679"/>
              <a:gd name="connsiteY52" fmla="*/ 4015853 h 10742711"/>
              <a:gd name="connsiteX53" fmla="*/ 3428219 w 4906679"/>
              <a:gd name="connsiteY53" fmla="*/ 3980039 h 10742711"/>
              <a:gd name="connsiteX54" fmla="*/ 3408851 w 4906679"/>
              <a:gd name="connsiteY54" fmla="*/ 3958180 h 10742711"/>
              <a:gd name="connsiteX55" fmla="*/ 3428219 w 4906679"/>
              <a:gd name="connsiteY55" fmla="*/ 3542588 h 10742711"/>
              <a:gd name="connsiteX56" fmla="*/ 3408851 w 4906679"/>
              <a:gd name="connsiteY56" fmla="*/ 3572797 h 10742711"/>
              <a:gd name="connsiteX57" fmla="*/ 3408851 w 4906679"/>
              <a:gd name="connsiteY57" fmla="*/ 3650521 h 10742711"/>
              <a:gd name="connsiteX58" fmla="*/ 3428219 w 4906679"/>
              <a:gd name="connsiteY58" fmla="*/ 3542588 h 10742711"/>
              <a:gd name="connsiteX59" fmla="*/ 3408851 w 4906679"/>
              <a:gd name="connsiteY59" fmla="*/ 3265139 h 10742711"/>
              <a:gd name="connsiteX60" fmla="*/ 3408851 w 4906679"/>
              <a:gd name="connsiteY60" fmla="*/ 3342863 h 10742711"/>
              <a:gd name="connsiteX61" fmla="*/ 3408851 w 4906679"/>
              <a:gd name="connsiteY61" fmla="*/ 3342863 h 10742711"/>
              <a:gd name="connsiteX62" fmla="*/ 3408851 w 4906679"/>
              <a:gd name="connsiteY62" fmla="*/ 3265139 h 10742711"/>
              <a:gd name="connsiteX63" fmla="*/ 4499224 w 4906679"/>
              <a:gd name="connsiteY63" fmla="*/ 3035204 h 10742711"/>
              <a:gd name="connsiteX64" fmla="*/ 4499224 w 4906679"/>
              <a:gd name="connsiteY64" fmla="*/ 3112929 h 10742711"/>
              <a:gd name="connsiteX65" fmla="*/ 4499224 w 4906679"/>
              <a:gd name="connsiteY65" fmla="*/ 3035204 h 10742711"/>
              <a:gd name="connsiteX66" fmla="*/ 2609722 w 4906679"/>
              <a:gd name="connsiteY66" fmla="*/ 2926056 h 10742711"/>
              <a:gd name="connsiteX67" fmla="*/ 2588201 w 4906679"/>
              <a:gd name="connsiteY67" fmla="*/ 2957480 h 10742711"/>
              <a:gd name="connsiteX68" fmla="*/ 2725933 w 4906679"/>
              <a:gd name="connsiteY68" fmla="*/ 2957480 h 10742711"/>
              <a:gd name="connsiteX69" fmla="*/ 2609722 w 4906679"/>
              <a:gd name="connsiteY69" fmla="*/ 2926056 h 10742711"/>
              <a:gd name="connsiteX70" fmla="*/ 4499224 w 4906679"/>
              <a:gd name="connsiteY70" fmla="*/ 2805270 h 10742711"/>
              <a:gd name="connsiteX71" fmla="*/ 4499224 w 4906679"/>
              <a:gd name="connsiteY71" fmla="*/ 2957480 h 10742711"/>
              <a:gd name="connsiteX72" fmla="*/ 4636955 w 4906679"/>
              <a:gd name="connsiteY72" fmla="*/ 2805270 h 10742711"/>
              <a:gd name="connsiteX73" fmla="*/ 4499224 w 4906679"/>
              <a:gd name="connsiteY73" fmla="*/ 2805270 h 10742711"/>
              <a:gd name="connsiteX74" fmla="*/ 4499224 w 4906679"/>
              <a:gd name="connsiteY74" fmla="*/ 2575336 h 10742711"/>
              <a:gd name="connsiteX75" fmla="*/ 4636955 w 4906679"/>
              <a:gd name="connsiteY75" fmla="*/ 2649821 h 10742711"/>
              <a:gd name="connsiteX76" fmla="*/ 4499224 w 4906679"/>
              <a:gd name="connsiteY76" fmla="*/ 2575336 h 10742711"/>
              <a:gd name="connsiteX77" fmla="*/ 4499224 w 4906679"/>
              <a:gd name="connsiteY77" fmla="*/ 2189953 h 10742711"/>
              <a:gd name="connsiteX78" fmla="*/ 4636955 w 4906679"/>
              <a:gd name="connsiteY78" fmla="*/ 2267677 h 10742711"/>
              <a:gd name="connsiteX79" fmla="*/ 4499224 w 4906679"/>
              <a:gd name="connsiteY79" fmla="*/ 2189953 h 10742711"/>
              <a:gd name="connsiteX80" fmla="*/ 4499224 w 4906679"/>
              <a:gd name="connsiteY80" fmla="*/ 2112228 h 10742711"/>
              <a:gd name="connsiteX81" fmla="*/ 4636955 w 4906679"/>
              <a:gd name="connsiteY81" fmla="*/ 2189953 h 10742711"/>
              <a:gd name="connsiteX82" fmla="*/ 4499224 w 4906679"/>
              <a:gd name="connsiteY82" fmla="*/ 2112228 h 10742711"/>
              <a:gd name="connsiteX83" fmla="*/ 4520744 w 4906679"/>
              <a:gd name="connsiteY83" fmla="*/ 2003080 h 10742711"/>
              <a:gd name="connsiteX84" fmla="*/ 4499224 w 4906679"/>
              <a:gd name="connsiteY84" fmla="*/ 2034504 h 10742711"/>
              <a:gd name="connsiteX85" fmla="*/ 4636955 w 4906679"/>
              <a:gd name="connsiteY85" fmla="*/ 2034504 h 10742711"/>
              <a:gd name="connsiteX86" fmla="*/ 4520744 w 4906679"/>
              <a:gd name="connsiteY86" fmla="*/ 2003080 h 10742711"/>
              <a:gd name="connsiteX87" fmla="*/ 4499224 w 4906679"/>
              <a:gd name="connsiteY87" fmla="*/ 1804570 h 10742711"/>
              <a:gd name="connsiteX88" fmla="*/ 4578850 w 4906679"/>
              <a:gd name="connsiteY88" fmla="*/ 1817929 h 10742711"/>
              <a:gd name="connsiteX89" fmla="*/ 4583902 w 4906679"/>
              <a:gd name="connsiteY89" fmla="*/ 1821093 h 10742711"/>
              <a:gd name="connsiteX90" fmla="*/ 4576698 w 4906679"/>
              <a:gd name="connsiteY90" fmla="*/ 1825215 h 10742711"/>
              <a:gd name="connsiteX91" fmla="*/ 4499224 w 4906679"/>
              <a:gd name="connsiteY91" fmla="*/ 1804570 h 10742711"/>
              <a:gd name="connsiteX92" fmla="*/ 4499224 w 4906679"/>
              <a:gd name="connsiteY92" fmla="*/ 1726846 h 10742711"/>
              <a:gd name="connsiteX93" fmla="*/ 4499224 w 4906679"/>
              <a:gd name="connsiteY93" fmla="*/ 1804570 h 10742711"/>
              <a:gd name="connsiteX94" fmla="*/ 4636955 w 4906679"/>
              <a:gd name="connsiteY94" fmla="*/ 1960018 h 10742711"/>
              <a:gd name="connsiteX95" fmla="*/ 4603329 w 4906679"/>
              <a:gd name="connsiteY95" fmla="*/ 1833261 h 10742711"/>
              <a:gd name="connsiteX96" fmla="*/ 4583902 w 4906679"/>
              <a:gd name="connsiteY96" fmla="*/ 1821093 h 10742711"/>
              <a:gd name="connsiteX97" fmla="*/ 4596066 w 4906679"/>
              <a:gd name="connsiteY97" fmla="*/ 1814134 h 10742711"/>
              <a:gd name="connsiteX98" fmla="*/ 4499224 w 4906679"/>
              <a:gd name="connsiteY98" fmla="*/ 1726846 h 10742711"/>
              <a:gd name="connsiteX99" fmla="*/ 4499224 w 4906679"/>
              <a:gd name="connsiteY99" fmla="*/ 1652360 h 10742711"/>
              <a:gd name="connsiteX100" fmla="*/ 4636955 w 4906679"/>
              <a:gd name="connsiteY100" fmla="*/ 1726846 h 10742711"/>
              <a:gd name="connsiteX101" fmla="*/ 4499224 w 4906679"/>
              <a:gd name="connsiteY101" fmla="*/ 1652360 h 10742711"/>
              <a:gd name="connsiteX102" fmla="*/ 4499224 w 4906679"/>
              <a:gd name="connsiteY102" fmla="*/ 1571397 h 10742711"/>
              <a:gd name="connsiteX103" fmla="*/ 4636955 w 4906679"/>
              <a:gd name="connsiteY103" fmla="*/ 1652360 h 10742711"/>
              <a:gd name="connsiteX104" fmla="*/ 4499224 w 4906679"/>
              <a:gd name="connsiteY104" fmla="*/ 1571397 h 10742711"/>
              <a:gd name="connsiteX105" fmla="*/ 2661551 w 4906679"/>
              <a:gd name="connsiteY105" fmla="*/ 1681 h 10742711"/>
              <a:gd name="connsiteX106" fmla="*/ 3408851 w 4906679"/>
              <a:gd name="connsiteY106" fmla="*/ 33104 h 10742711"/>
              <a:gd name="connsiteX107" fmla="*/ 3546582 w 4906679"/>
              <a:gd name="connsiteY107" fmla="*/ 188553 h 10742711"/>
              <a:gd name="connsiteX108" fmla="*/ 3954037 w 4906679"/>
              <a:gd name="connsiteY108" fmla="*/ 266277 h 10742711"/>
              <a:gd name="connsiteX109" fmla="*/ 4499224 w 4906679"/>
              <a:gd name="connsiteY109" fmla="*/ 803870 h 10742711"/>
              <a:gd name="connsiteX110" fmla="*/ 4499224 w 4906679"/>
              <a:gd name="connsiteY110" fmla="*/ 1189253 h 10742711"/>
              <a:gd name="connsiteX111" fmla="*/ 4499224 w 4906679"/>
              <a:gd name="connsiteY111" fmla="*/ 1496911 h 10742711"/>
              <a:gd name="connsiteX112" fmla="*/ 4499224 w 4906679"/>
              <a:gd name="connsiteY112" fmla="*/ 1189253 h 10742711"/>
              <a:gd name="connsiteX113" fmla="*/ 4636955 w 4906679"/>
              <a:gd name="connsiteY113" fmla="*/ 1111528 h 10742711"/>
              <a:gd name="connsiteX114" fmla="*/ 4499224 w 4906679"/>
              <a:gd name="connsiteY114" fmla="*/ 1037043 h 10742711"/>
              <a:gd name="connsiteX115" fmla="*/ 4636955 w 4906679"/>
              <a:gd name="connsiteY115" fmla="*/ 1037043 h 10742711"/>
              <a:gd name="connsiteX116" fmla="*/ 4636955 w 4906679"/>
              <a:gd name="connsiteY116" fmla="*/ 956080 h 10742711"/>
              <a:gd name="connsiteX117" fmla="*/ 4768948 w 4906679"/>
              <a:gd name="connsiteY117" fmla="*/ 956080 h 10742711"/>
              <a:gd name="connsiteX118" fmla="*/ 4906679 w 4906679"/>
              <a:gd name="connsiteY118" fmla="*/ 1419187 h 10742711"/>
              <a:gd name="connsiteX119" fmla="*/ 4768948 w 4906679"/>
              <a:gd name="connsiteY119" fmla="*/ 2575336 h 10742711"/>
              <a:gd name="connsiteX120" fmla="*/ 4906679 w 4906679"/>
              <a:gd name="connsiteY120" fmla="*/ 2649821 h 10742711"/>
              <a:gd name="connsiteX121" fmla="*/ 4768948 w 4906679"/>
              <a:gd name="connsiteY121" fmla="*/ 2727546 h 10742711"/>
              <a:gd name="connsiteX122" fmla="*/ 4906679 w 4906679"/>
              <a:gd name="connsiteY122" fmla="*/ 2727546 h 10742711"/>
              <a:gd name="connsiteX123" fmla="*/ 4768948 w 4906679"/>
              <a:gd name="connsiteY123" fmla="*/ 2805270 h 10742711"/>
              <a:gd name="connsiteX124" fmla="*/ 4636955 w 4906679"/>
              <a:gd name="connsiteY124" fmla="*/ 2727546 h 10742711"/>
              <a:gd name="connsiteX125" fmla="*/ 4768948 w 4906679"/>
              <a:gd name="connsiteY125" fmla="*/ 2805270 h 10742711"/>
              <a:gd name="connsiteX126" fmla="*/ 4768948 w 4906679"/>
              <a:gd name="connsiteY126" fmla="*/ 2957480 h 10742711"/>
              <a:gd name="connsiteX127" fmla="*/ 4768948 w 4906679"/>
              <a:gd name="connsiteY127" fmla="*/ 2990270 h 10742711"/>
              <a:gd name="connsiteX128" fmla="*/ 4768948 w 4906679"/>
              <a:gd name="connsiteY128" fmla="*/ 3257042 h 10742711"/>
              <a:gd name="connsiteX129" fmla="*/ 4768948 w 4906679"/>
              <a:gd name="connsiteY129" fmla="*/ 3650521 h 10742711"/>
              <a:gd name="connsiteX130" fmla="*/ 4768948 w 4906679"/>
              <a:gd name="connsiteY130" fmla="*/ 3728246 h 10742711"/>
              <a:gd name="connsiteX131" fmla="*/ 4768948 w 4906679"/>
              <a:gd name="connsiteY131" fmla="*/ 3805970 h 10742711"/>
              <a:gd name="connsiteX132" fmla="*/ 4768948 w 4906679"/>
              <a:gd name="connsiteY132" fmla="*/ 3958180 h 10742711"/>
              <a:gd name="connsiteX133" fmla="*/ 4768948 w 4906679"/>
              <a:gd name="connsiteY133" fmla="*/ 4113628 h 10742711"/>
              <a:gd name="connsiteX134" fmla="*/ 4636955 w 4906679"/>
              <a:gd name="connsiteY134" fmla="*/ 4188114 h 10742711"/>
              <a:gd name="connsiteX135" fmla="*/ 4768948 w 4906679"/>
              <a:gd name="connsiteY135" fmla="*/ 4265838 h 10742711"/>
              <a:gd name="connsiteX136" fmla="*/ 4636955 w 4906679"/>
              <a:gd name="connsiteY136" fmla="*/ 4803431 h 10742711"/>
              <a:gd name="connsiteX137" fmla="*/ 4636955 w 4906679"/>
              <a:gd name="connsiteY137" fmla="*/ 6267238 h 10742711"/>
              <a:gd name="connsiteX138" fmla="*/ 4499224 w 4906679"/>
              <a:gd name="connsiteY138" fmla="*/ 6727107 h 10742711"/>
              <a:gd name="connsiteX139" fmla="*/ 4361492 w 4906679"/>
              <a:gd name="connsiteY139" fmla="*/ 6804831 h 10742711"/>
              <a:gd name="connsiteX140" fmla="*/ 4499224 w 4906679"/>
              <a:gd name="connsiteY140" fmla="*/ 6882555 h 10742711"/>
              <a:gd name="connsiteX141" fmla="*/ 4361492 w 4906679"/>
              <a:gd name="connsiteY141" fmla="*/ 7267938 h 10742711"/>
              <a:gd name="connsiteX142" fmla="*/ 4361492 w 4906679"/>
              <a:gd name="connsiteY142" fmla="*/ 9036165 h 10742711"/>
              <a:gd name="connsiteX143" fmla="*/ 4223761 w 4906679"/>
              <a:gd name="connsiteY143" fmla="*/ 8498572 h 10742711"/>
              <a:gd name="connsiteX144" fmla="*/ 4223761 w 4906679"/>
              <a:gd name="connsiteY144" fmla="*/ 8420848 h 10742711"/>
              <a:gd name="connsiteX145" fmla="*/ 4223761 w 4906679"/>
              <a:gd name="connsiteY145" fmla="*/ 8190914 h 10742711"/>
              <a:gd name="connsiteX146" fmla="*/ 4091769 w 4906679"/>
              <a:gd name="connsiteY146" fmla="*/ 7883255 h 10742711"/>
              <a:gd name="connsiteX147" fmla="*/ 4091769 w 4906679"/>
              <a:gd name="connsiteY147" fmla="*/ 7805531 h 10742711"/>
              <a:gd name="connsiteX148" fmla="*/ 4091769 w 4906679"/>
              <a:gd name="connsiteY148" fmla="*/ 7342424 h 10742711"/>
              <a:gd name="connsiteX149" fmla="*/ 3954037 w 4906679"/>
              <a:gd name="connsiteY149" fmla="*/ 7497872 h 10742711"/>
              <a:gd name="connsiteX150" fmla="*/ 3816306 w 4906679"/>
              <a:gd name="connsiteY150" fmla="*/ 7650082 h 10742711"/>
              <a:gd name="connsiteX151" fmla="*/ 3816306 w 4906679"/>
              <a:gd name="connsiteY151" fmla="*/ 7575597 h 10742711"/>
              <a:gd name="connsiteX152" fmla="*/ 3678575 w 4906679"/>
              <a:gd name="connsiteY152" fmla="*/ 7420148 h 10742711"/>
              <a:gd name="connsiteX153" fmla="*/ 3816306 w 4906679"/>
              <a:gd name="connsiteY153" fmla="*/ 7342424 h 10742711"/>
              <a:gd name="connsiteX154" fmla="*/ 3678575 w 4906679"/>
              <a:gd name="connsiteY154" fmla="*/ 7342424 h 10742711"/>
              <a:gd name="connsiteX155" fmla="*/ 3816306 w 4906679"/>
              <a:gd name="connsiteY155" fmla="*/ 7190214 h 10742711"/>
              <a:gd name="connsiteX156" fmla="*/ 3816306 w 4906679"/>
              <a:gd name="connsiteY156" fmla="*/ 6960280 h 10742711"/>
              <a:gd name="connsiteX157" fmla="*/ 3678575 w 4906679"/>
              <a:gd name="connsiteY157" fmla="*/ 7267938 h 10742711"/>
              <a:gd name="connsiteX158" fmla="*/ 3546582 w 4906679"/>
              <a:gd name="connsiteY158" fmla="*/ 7957741 h 10742711"/>
              <a:gd name="connsiteX159" fmla="*/ 3546582 w 4906679"/>
              <a:gd name="connsiteY159" fmla="*/ 8343124 h 10742711"/>
              <a:gd name="connsiteX160" fmla="*/ 3546582 w 4906679"/>
              <a:gd name="connsiteY160" fmla="*/ 9421548 h 10742711"/>
              <a:gd name="connsiteX161" fmla="*/ 3408851 w 4906679"/>
              <a:gd name="connsiteY161" fmla="*/ 9113889 h 10742711"/>
              <a:gd name="connsiteX162" fmla="*/ 3133388 w 4906679"/>
              <a:gd name="connsiteY162" fmla="*/ 9036165 h 10742711"/>
              <a:gd name="connsiteX163" fmla="*/ 3001395 w 4906679"/>
              <a:gd name="connsiteY163" fmla="*/ 8650782 h 10742711"/>
              <a:gd name="connsiteX164" fmla="*/ 2863664 w 4906679"/>
              <a:gd name="connsiteY164" fmla="*/ 9113889 h 10742711"/>
              <a:gd name="connsiteX165" fmla="*/ 3001395 w 4906679"/>
              <a:gd name="connsiteY165" fmla="*/ 9803692 h 10742711"/>
              <a:gd name="connsiteX166" fmla="*/ 3133388 w 4906679"/>
              <a:gd name="connsiteY166" fmla="*/ 10036865 h 10742711"/>
              <a:gd name="connsiteX167" fmla="*/ 3001395 w 4906679"/>
              <a:gd name="connsiteY167" fmla="*/ 10189075 h 10742711"/>
              <a:gd name="connsiteX168" fmla="*/ 2863664 w 4906679"/>
              <a:gd name="connsiteY168" fmla="*/ 10266799 h 10742711"/>
              <a:gd name="connsiteX169" fmla="*/ 2725933 w 4906679"/>
              <a:gd name="connsiteY169" fmla="*/ 10344524 h 10742711"/>
              <a:gd name="connsiteX170" fmla="*/ 2318477 w 4906679"/>
              <a:gd name="connsiteY170" fmla="*/ 9496034 h 10742711"/>
              <a:gd name="connsiteX171" fmla="*/ 2456209 w 4906679"/>
              <a:gd name="connsiteY171" fmla="*/ 9188375 h 10742711"/>
              <a:gd name="connsiteX172" fmla="*/ 2186485 w 4906679"/>
              <a:gd name="connsiteY172" fmla="*/ 8498572 h 10742711"/>
              <a:gd name="connsiteX173" fmla="*/ 2043015 w 4906679"/>
              <a:gd name="connsiteY173" fmla="*/ 9036165 h 10742711"/>
              <a:gd name="connsiteX174" fmla="*/ 2043015 w 4906679"/>
              <a:gd name="connsiteY174" fmla="*/ 9421548 h 10742711"/>
              <a:gd name="connsiteX175" fmla="*/ 2043015 w 4906679"/>
              <a:gd name="connsiteY175" fmla="*/ 9573758 h 10742711"/>
              <a:gd name="connsiteX176" fmla="*/ 2043015 w 4906679"/>
              <a:gd name="connsiteY176" fmla="*/ 9651482 h 10742711"/>
              <a:gd name="connsiteX177" fmla="*/ 2043015 w 4906679"/>
              <a:gd name="connsiteY177" fmla="*/ 9729207 h 10742711"/>
              <a:gd name="connsiteX178" fmla="*/ 2186485 w 4906679"/>
              <a:gd name="connsiteY178" fmla="*/ 10419009 h 10742711"/>
              <a:gd name="connsiteX179" fmla="*/ 2043015 w 4906679"/>
              <a:gd name="connsiteY179" fmla="*/ 10574458 h 10742711"/>
              <a:gd name="connsiteX180" fmla="*/ 2043015 w 4906679"/>
              <a:gd name="connsiteY180" fmla="*/ 10726668 h 10742711"/>
              <a:gd name="connsiteX181" fmla="*/ 1911022 w 4906679"/>
              <a:gd name="connsiteY181" fmla="*/ 9959141 h 10742711"/>
              <a:gd name="connsiteX182" fmla="*/ 1773291 w 4906679"/>
              <a:gd name="connsiteY182" fmla="*/ 9803692 h 10742711"/>
              <a:gd name="connsiteX183" fmla="*/ 1773291 w 4906679"/>
              <a:gd name="connsiteY183" fmla="*/ 9266099 h 10742711"/>
              <a:gd name="connsiteX184" fmla="*/ 1635559 w 4906679"/>
              <a:gd name="connsiteY184" fmla="*/ 9036165 h 10742711"/>
              <a:gd name="connsiteX185" fmla="*/ 1497828 w 4906679"/>
              <a:gd name="connsiteY185" fmla="*/ 8573058 h 10742711"/>
              <a:gd name="connsiteX186" fmla="*/ 1497828 w 4906679"/>
              <a:gd name="connsiteY186" fmla="*/ 8113189 h 10742711"/>
              <a:gd name="connsiteX187" fmla="*/ 1365836 w 4906679"/>
              <a:gd name="connsiteY187" fmla="*/ 7727807 h 10742711"/>
              <a:gd name="connsiteX188" fmla="*/ 1365836 w 4906679"/>
              <a:gd name="connsiteY188" fmla="*/ 7650082 h 10742711"/>
              <a:gd name="connsiteX189" fmla="*/ 1365836 w 4906679"/>
              <a:gd name="connsiteY189" fmla="*/ 7190214 h 10742711"/>
              <a:gd name="connsiteX190" fmla="*/ 1365836 w 4906679"/>
              <a:gd name="connsiteY190" fmla="*/ 6810397 h 10742711"/>
              <a:gd name="connsiteX191" fmla="*/ 1365836 w 4906679"/>
              <a:gd name="connsiteY191" fmla="*/ 6804831 h 10742711"/>
              <a:gd name="connsiteX192" fmla="*/ 1365836 w 4906679"/>
              <a:gd name="connsiteY192" fmla="*/ 6727107 h 10742711"/>
              <a:gd name="connsiteX193" fmla="*/ 1365836 w 4906679"/>
              <a:gd name="connsiteY193" fmla="*/ 6344963 h 10742711"/>
              <a:gd name="connsiteX194" fmla="*/ 1228104 w 4906679"/>
              <a:gd name="connsiteY194" fmla="*/ 6189514 h 10742711"/>
              <a:gd name="connsiteX195" fmla="*/ 1090373 w 4906679"/>
              <a:gd name="connsiteY195" fmla="*/ 6652621 h 10742711"/>
              <a:gd name="connsiteX196" fmla="*/ 1090373 w 4906679"/>
              <a:gd name="connsiteY196" fmla="*/ 6804831 h 10742711"/>
              <a:gd name="connsiteX197" fmla="*/ 820649 w 4906679"/>
              <a:gd name="connsiteY197" fmla="*/ 5344263 h 10742711"/>
              <a:gd name="connsiteX198" fmla="*/ 682917 w 4906679"/>
              <a:gd name="connsiteY198" fmla="*/ 6652621 h 10742711"/>
              <a:gd name="connsiteX199" fmla="*/ 545186 w 4906679"/>
              <a:gd name="connsiteY199" fmla="*/ 6344963 h 10742711"/>
              <a:gd name="connsiteX200" fmla="*/ 545186 w 4906679"/>
              <a:gd name="connsiteY200" fmla="*/ 6111790 h 10742711"/>
              <a:gd name="connsiteX201" fmla="*/ 545186 w 4906679"/>
              <a:gd name="connsiteY201" fmla="*/ 5804131 h 10742711"/>
              <a:gd name="connsiteX202" fmla="*/ 545186 w 4906679"/>
              <a:gd name="connsiteY202" fmla="*/ 5188814 h 10742711"/>
              <a:gd name="connsiteX203" fmla="*/ 545186 w 4906679"/>
              <a:gd name="connsiteY203" fmla="*/ 4881156 h 10742711"/>
              <a:gd name="connsiteX204" fmla="*/ 407455 w 4906679"/>
              <a:gd name="connsiteY204" fmla="*/ 4803431 h 10742711"/>
              <a:gd name="connsiteX205" fmla="*/ 407455 w 4906679"/>
              <a:gd name="connsiteY205" fmla="*/ 3420587 h 10742711"/>
              <a:gd name="connsiteX206" fmla="*/ 275462 w 4906679"/>
              <a:gd name="connsiteY206" fmla="*/ 3035204 h 10742711"/>
              <a:gd name="connsiteX207" fmla="*/ 137731 w 4906679"/>
              <a:gd name="connsiteY207" fmla="*/ 2727546 h 10742711"/>
              <a:gd name="connsiteX208" fmla="*/ 137731 w 4906679"/>
              <a:gd name="connsiteY208" fmla="*/ 2575336 h 10742711"/>
              <a:gd name="connsiteX209" fmla="*/ 0 w 4906679"/>
              <a:gd name="connsiteY209" fmla="*/ 2189953 h 10742711"/>
              <a:gd name="connsiteX210" fmla="*/ 0 w 4906679"/>
              <a:gd name="connsiteY210" fmla="*/ 1419187 h 10742711"/>
              <a:gd name="connsiteX211" fmla="*/ 137731 w 4906679"/>
              <a:gd name="connsiteY211" fmla="*/ 1037043 h 10742711"/>
              <a:gd name="connsiteX212" fmla="*/ 275462 w 4906679"/>
              <a:gd name="connsiteY212" fmla="*/ 803870 h 10742711"/>
              <a:gd name="connsiteX213" fmla="*/ 545186 w 4906679"/>
              <a:gd name="connsiteY213" fmla="*/ 573936 h 10742711"/>
              <a:gd name="connsiteX214" fmla="*/ 952641 w 4906679"/>
              <a:gd name="connsiteY214" fmla="*/ 188553 h 10742711"/>
              <a:gd name="connsiteX215" fmla="*/ 1635559 w 4906679"/>
              <a:gd name="connsiteY215" fmla="*/ 114067 h 10742711"/>
              <a:gd name="connsiteX216" fmla="*/ 2456209 w 4906679"/>
              <a:gd name="connsiteY216" fmla="*/ 33104 h 10742711"/>
              <a:gd name="connsiteX217" fmla="*/ 2661551 w 4906679"/>
              <a:gd name="connsiteY217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1090373 w 4906679"/>
              <a:gd name="connsiteY27" fmla="*/ 6037304 h 10742711"/>
              <a:gd name="connsiteX28" fmla="*/ 1090373 w 4906679"/>
              <a:gd name="connsiteY28" fmla="*/ 6111790 h 10742711"/>
              <a:gd name="connsiteX29" fmla="*/ 1090373 w 4906679"/>
              <a:gd name="connsiteY29" fmla="*/ 6037304 h 10742711"/>
              <a:gd name="connsiteX30" fmla="*/ 4361492 w 4906679"/>
              <a:gd name="connsiteY30" fmla="*/ 5729645 h 10742711"/>
              <a:gd name="connsiteX31" fmla="*/ 4223761 w 4906679"/>
              <a:gd name="connsiteY31" fmla="*/ 5804131 h 10742711"/>
              <a:gd name="connsiteX32" fmla="*/ 4223761 w 4906679"/>
              <a:gd name="connsiteY32" fmla="*/ 5881855 h 10742711"/>
              <a:gd name="connsiteX33" fmla="*/ 4223761 w 4906679"/>
              <a:gd name="connsiteY33" fmla="*/ 5804131 h 10742711"/>
              <a:gd name="connsiteX34" fmla="*/ 4361492 w 4906679"/>
              <a:gd name="connsiteY34" fmla="*/ 5729645 h 10742711"/>
              <a:gd name="connsiteX35" fmla="*/ 4091769 w 4906679"/>
              <a:gd name="connsiteY35" fmla="*/ 5496473 h 10742711"/>
              <a:gd name="connsiteX36" fmla="*/ 4223761 w 4906679"/>
              <a:gd name="connsiteY36" fmla="*/ 5574197 h 10742711"/>
              <a:gd name="connsiteX37" fmla="*/ 4091769 w 4906679"/>
              <a:gd name="connsiteY37" fmla="*/ 5496473 h 10742711"/>
              <a:gd name="connsiteX38" fmla="*/ 4636955 w 4906679"/>
              <a:gd name="connsiteY38" fmla="*/ 4343563 h 10742711"/>
              <a:gd name="connsiteX39" fmla="*/ 4768948 w 4906679"/>
              <a:gd name="connsiteY39" fmla="*/ 4421287 h 10742711"/>
              <a:gd name="connsiteX40" fmla="*/ 4636955 w 4906679"/>
              <a:gd name="connsiteY40" fmla="*/ 4343563 h 10742711"/>
              <a:gd name="connsiteX41" fmla="*/ 4636955 w 4906679"/>
              <a:gd name="connsiteY41" fmla="*/ 4265838 h 10742711"/>
              <a:gd name="connsiteX42" fmla="*/ 4768948 w 4906679"/>
              <a:gd name="connsiteY42" fmla="*/ 4343563 h 10742711"/>
              <a:gd name="connsiteX43" fmla="*/ 4636955 w 4906679"/>
              <a:gd name="connsiteY43" fmla="*/ 4265838 h 10742711"/>
              <a:gd name="connsiteX44" fmla="*/ 3408851 w 4906679"/>
              <a:gd name="connsiteY44" fmla="*/ 3958180 h 10742711"/>
              <a:gd name="connsiteX45" fmla="*/ 3448395 w 4906679"/>
              <a:gd name="connsiteY45" fmla="*/ 4002810 h 10742711"/>
              <a:gd name="connsiteX46" fmla="*/ 3459951 w 4906679"/>
              <a:gd name="connsiteY46" fmla="*/ 4015853 h 10742711"/>
              <a:gd name="connsiteX47" fmla="*/ 3460500 w 4906679"/>
              <a:gd name="connsiteY47" fmla="*/ 4016473 h 10742711"/>
              <a:gd name="connsiteX48" fmla="*/ 3466956 w 4906679"/>
              <a:gd name="connsiteY48" fmla="*/ 4023759 h 10742711"/>
              <a:gd name="connsiteX49" fmla="*/ 3459951 w 4906679"/>
              <a:gd name="connsiteY49" fmla="*/ 4015853 h 10742711"/>
              <a:gd name="connsiteX50" fmla="*/ 3428219 w 4906679"/>
              <a:gd name="connsiteY50" fmla="*/ 3980039 h 10742711"/>
              <a:gd name="connsiteX51" fmla="*/ 3408851 w 4906679"/>
              <a:gd name="connsiteY51" fmla="*/ 3958180 h 10742711"/>
              <a:gd name="connsiteX52" fmla="*/ 3428219 w 4906679"/>
              <a:gd name="connsiteY52" fmla="*/ 3542588 h 10742711"/>
              <a:gd name="connsiteX53" fmla="*/ 3408851 w 4906679"/>
              <a:gd name="connsiteY53" fmla="*/ 3572797 h 10742711"/>
              <a:gd name="connsiteX54" fmla="*/ 3408851 w 4906679"/>
              <a:gd name="connsiteY54" fmla="*/ 3650521 h 10742711"/>
              <a:gd name="connsiteX55" fmla="*/ 3428219 w 4906679"/>
              <a:gd name="connsiteY55" fmla="*/ 3542588 h 10742711"/>
              <a:gd name="connsiteX56" fmla="*/ 3408851 w 4906679"/>
              <a:gd name="connsiteY56" fmla="*/ 3265139 h 10742711"/>
              <a:gd name="connsiteX57" fmla="*/ 3408851 w 4906679"/>
              <a:gd name="connsiteY57" fmla="*/ 3342863 h 10742711"/>
              <a:gd name="connsiteX58" fmla="*/ 3408851 w 4906679"/>
              <a:gd name="connsiteY58" fmla="*/ 3342863 h 10742711"/>
              <a:gd name="connsiteX59" fmla="*/ 3408851 w 4906679"/>
              <a:gd name="connsiteY59" fmla="*/ 3265139 h 10742711"/>
              <a:gd name="connsiteX60" fmla="*/ 4499224 w 4906679"/>
              <a:gd name="connsiteY60" fmla="*/ 3035204 h 10742711"/>
              <a:gd name="connsiteX61" fmla="*/ 4499224 w 4906679"/>
              <a:gd name="connsiteY61" fmla="*/ 3112929 h 10742711"/>
              <a:gd name="connsiteX62" fmla="*/ 4499224 w 4906679"/>
              <a:gd name="connsiteY62" fmla="*/ 3035204 h 10742711"/>
              <a:gd name="connsiteX63" fmla="*/ 2609722 w 4906679"/>
              <a:gd name="connsiteY63" fmla="*/ 2926056 h 10742711"/>
              <a:gd name="connsiteX64" fmla="*/ 2588201 w 4906679"/>
              <a:gd name="connsiteY64" fmla="*/ 2957480 h 10742711"/>
              <a:gd name="connsiteX65" fmla="*/ 2725933 w 4906679"/>
              <a:gd name="connsiteY65" fmla="*/ 2957480 h 10742711"/>
              <a:gd name="connsiteX66" fmla="*/ 2609722 w 4906679"/>
              <a:gd name="connsiteY66" fmla="*/ 2926056 h 10742711"/>
              <a:gd name="connsiteX67" fmla="*/ 4499224 w 4906679"/>
              <a:gd name="connsiteY67" fmla="*/ 2805270 h 10742711"/>
              <a:gd name="connsiteX68" fmla="*/ 4499224 w 4906679"/>
              <a:gd name="connsiteY68" fmla="*/ 2957480 h 10742711"/>
              <a:gd name="connsiteX69" fmla="*/ 4636955 w 4906679"/>
              <a:gd name="connsiteY69" fmla="*/ 2805270 h 10742711"/>
              <a:gd name="connsiteX70" fmla="*/ 4499224 w 4906679"/>
              <a:gd name="connsiteY70" fmla="*/ 2805270 h 10742711"/>
              <a:gd name="connsiteX71" fmla="*/ 4499224 w 4906679"/>
              <a:gd name="connsiteY71" fmla="*/ 2575336 h 10742711"/>
              <a:gd name="connsiteX72" fmla="*/ 4636955 w 4906679"/>
              <a:gd name="connsiteY72" fmla="*/ 2649821 h 10742711"/>
              <a:gd name="connsiteX73" fmla="*/ 4499224 w 4906679"/>
              <a:gd name="connsiteY73" fmla="*/ 2575336 h 10742711"/>
              <a:gd name="connsiteX74" fmla="*/ 4499224 w 4906679"/>
              <a:gd name="connsiteY74" fmla="*/ 2189953 h 10742711"/>
              <a:gd name="connsiteX75" fmla="*/ 4636955 w 4906679"/>
              <a:gd name="connsiteY75" fmla="*/ 2267677 h 10742711"/>
              <a:gd name="connsiteX76" fmla="*/ 4499224 w 4906679"/>
              <a:gd name="connsiteY76" fmla="*/ 2189953 h 10742711"/>
              <a:gd name="connsiteX77" fmla="*/ 4499224 w 4906679"/>
              <a:gd name="connsiteY77" fmla="*/ 2112228 h 10742711"/>
              <a:gd name="connsiteX78" fmla="*/ 4636955 w 4906679"/>
              <a:gd name="connsiteY78" fmla="*/ 2189953 h 10742711"/>
              <a:gd name="connsiteX79" fmla="*/ 4499224 w 4906679"/>
              <a:gd name="connsiteY79" fmla="*/ 2112228 h 10742711"/>
              <a:gd name="connsiteX80" fmla="*/ 4520744 w 4906679"/>
              <a:gd name="connsiteY80" fmla="*/ 2003080 h 10742711"/>
              <a:gd name="connsiteX81" fmla="*/ 4499224 w 4906679"/>
              <a:gd name="connsiteY81" fmla="*/ 2034504 h 10742711"/>
              <a:gd name="connsiteX82" fmla="*/ 4636955 w 4906679"/>
              <a:gd name="connsiteY82" fmla="*/ 2034504 h 10742711"/>
              <a:gd name="connsiteX83" fmla="*/ 4520744 w 4906679"/>
              <a:gd name="connsiteY83" fmla="*/ 2003080 h 10742711"/>
              <a:gd name="connsiteX84" fmla="*/ 4499224 w 4906679"/>
              <a:gd name="connsiteY84" fmla="*/ 1804570 h 10742711"/>
              <a:gd name="connsiteX85" fmla="*/ 4578850 w 4906679"/>
              <a:gd name="connsiteY85" fmla="*/ 1817929 h 10742711"/>
              <a:gd name="connsiteX86" fmla="*/ 4583902 w 4906679"/>
              <a:gd name="connsiteY86" fmla="*/ 1821093 h 10742711"/>
              <a:gd name="connsiteX87" fmla="*/ 4576698 w 4906679"/>
              <a:gd name="connsiteY87" fmla="*/ 1825215 h 10742711"/>
              <a:gd name="connsiteX88" fmla="*/ 4499224 w 4906679"/>
              <a:gd name="connsiteY88" fmla="*/ 1804570 h 10742711"/>
              <a:gd name="connsiteX89" fmla="*/ 4499224 w 4906679"/>
              <a:gd name="connsiteY89" fmla="*/ 1726846 h 10742711"/>
              <a:gd name="connsiteX90" fmla="*/ 4499224 w 4906679"/>
              <a:gd name="connsiteY90" fmla="*/ 1804570 h 10742711"/>
              <a:gd name="connsiteX91" fmla="*/ 4636955 w 4906679"/>
              <a:gd name="connsiteY91" fmla="*/ 1960018 h 10742711"/>
              <a:gd name="connsiteX92" fmla="*/ 4603329 w 4906679"/>
              <a:gd name="connsiteY92" fmla="*/ 1833261 h 10742711"/>
              <a:gd name="connsiteX93" fmla="*/ 4583902 w 4906679"/>
              <a:gd name="connsiteY93" fmla="*/ 1821093 h 10742711"/>
              <a:gd name="connsiteX94" fmla="*/ 4596066 w 4906679"/>
              <a:gd name="connsiteY94" fmla="*/ 1814134 h 10742711"/>
              <a:gd name="connsiteX95" fmla="*/ 4499224 w 4906679"/>
              <a:gd name="connsiteY95" fmla="*/ 1726846 h 10742711"/>
              <a:gd name="connsiteX96" fmla="*/ 4499224 w 4906679"/>
              <a:gd name="connsiteY96" fmla="*/ 1652360 h 10742711"/>
              <a:gd name="connsiteX97" fmla="*/ 4636955 w 4906679"/>
              <a:gd name="connsiteY97" fmla="*/ 1726846 h 10742711"/>
              <a:gd name="connsiteX98" fmla="*/ 4499224 w 4906679"/>
              <a:gd name="connsiteY98" fmla="*/ 1652360 h 10742711"/>
              <a:gd name="connsiteX99" fmla="*/ 4499224 w 4906679"/>
              <a:gd name="connsiteY99" fmla="*/ 1571397 h 10742711"/>
              <a:gd name="connsiteX100" fmla="*/ 4636955 w 4906679"/>
              <a:gd name="connsiteY100" fmla="*/ 1652360 h 10742711"/>
              <a:gd name="connsiteX101" fmla="*/ 4499224 w 4906679"/>
              <a:gd name="connsiteY101" fmla="*/ 1571397 h 10742711"/>
              <a:gd name="connsiteX102" fmla="*/ 2661551 w 4906679"/>
              <a:gd name="connsiteY102" fmla="*/ 1681 h 10742711"/>
              <a:gd name="connsiteX103" fmla="*/ 3408851 w 4906679"/>
              <a:gd name="connsiteY103" fmla="*/ 33104 h 10742711"/>
              <a:gd name="connsiteX104" fmla="*/ 3546582 w 4906679"/>
              <a:gd name="connsiteY104" fmla="*/ 188553 h 10742711"/>
              <a:gd name="connsiteX105" fmla="*/ 3954037 w 4906679"/>
              <a:gd name="connsiteY105" fmla="*/ 266277 h 10742711"/>
              <a:gd name="connsiteX106" fmla="*/ 4499224 w 4906679"/>
              <a:gd name="connsiteY106" fmla="*/ 803870 h 10742711"/>
              <a:gd name="connsiteX107" fmla="*/ 4499224 w 4906679"/>
              <a:gd name="connsiteY107" fmla="*/ 1189253 h 10742711"/>
              <a:gd name="connsiteX108" fmla="*/ 4499224 w 4906679"/>
              <a:gd name="connsiteY108" fmla="*/ 1496911 h 10742711"/>
              <a:gd name="connsiteX109" fmla="*/ 4499224 w 4906679"/>
              <a:gd name="connsiteY109" fmla="*/ 1189253 h 10742711"/>
              <a:gd name="connsiteX110" fmla="*/ 4636955 w 4906679"/>
              <a:gd name="connsiteY110" fmla="*/ 1111528 h 10742711"/>
              <a:gd name="connsiteX111" fmla="*/ 4499224 w 4906679"/>
              <a:gd name="connsiteY111" fmla="*/ 1037043 h 10742711"/>
              <a:gd name="connsiteX112" fmla="*/ 4636955 w 4906679"/>
              <a:gd name="connsiteY112" fmla="*/ 1037043 h 10742711"/>
              <a:gd name="connsiteX113" fmla="*/ 4636955 w 4906679"/>
              <a:gd name="connsiteY113" fmla="*/ 956080 h 10742711"/>
              <a:gd name="connsiteX114" fmla="*/ 4768948 w 4906679"/>
              <a:gd name="connsiteY114" fmla="*/ 956080 h 10742711"/>
              <a:gd name="connsiteX115" fmla="*/ 4906679 w 4906679"/>
              <a:gd name="connsiteY115" fmla="*/ 1419187 h 10742711"/>
              <a:gd name="connsiteX116" fmla="*/ 4768948 w 4906679"/>
              <a:gd name="connsiteY116" fmla="*/ 2575336 h 10742711"/>
              <a:gd name="connsiteX117" fmla="*/ 4906679 w 4906679"/>
              <a:gd name="connsiteY117" fmla="*/ 2649821 h 10742711"/>
              <a:gd name="connsiteX118" fmla="*/ 4768948 w 4906679"/>
              <a:gd name="connsiteY118" fmla="*/ 2727546 h 10742711"/>
              <a:gd name="connsiteX119" fmla="*/ 4906679 w 4906679"/>
              <a:gd name="connsiteY119" fmla="*/ 2727546 h 10742711"/>
              <a:gd name="connsiteX120" fmla="*/ 4768948 w 4906679"/>
              <a:gd name="connsiteY120" fmla="*/ 2805270 h 10742711"/>
              <a:gd name="connsiteX121" fmla="*/ 4636955 w 4906679"/>
              <a:gd name="connsiteY121" fmla="*/ 2727546 h 10742711"/>
              <a:gd name="connsiteX122" fmla="*/ 4768948 w 4906679"/>
              <a:gd name="connsiteY122" fmla="*/ 2805270 h 10742711"/>
              <a:gd name="connsiteX123" fmla="*/ 4768948 w 4906679"/>
              <a:gd name="connsiteY123" fmla="*/ 2957480 h 10742711"/>
              <a:gd name="connsiteX124" fmla="*/ 4768948 w 4906679"/>
              <a:gd name="connsiteY124" fmla="*/ 2990270 h 10742711"/>
              <a:gd name="connsiteX125" fmla="*/ 4768948 w 4906679"/>
              <a:gd name="connsiteY125" fmla="*/ 3257042 h 10742711"/>
              <a:gd name="connsiteX126" fmla="*/ 4768948 w 4906679"/>
              <a:gd name="connsiteY126" fmla="*/ 3650521 h 10742711"/>
              <a:gd name="connsiteX127" fmla="*/ 4768948 w 4906679"/>
              <a:gd name="connsiteY127" fmla="*/ 3728246 h 10742711"/>
              <a:gd name="connsiteX128" fmla="*/ 4768948 w 4906679"/>
              <a:gd name="connsiteY128" fmla="*/ 3805970 h 10742711"/>
              <a:gd name="connsiteX129" fmla="*/ 4768948 w 4906679"/>
              <a:gd name="connsiteY129" fmla="*/ 3958180 h 10742711"/>
              <a:gd name="connsiteX130" fmla="*/ 4768948 w 4906679"/>
              <a:gd name="connsiteY130" fmla="*/ 4113628 h 10742711"/>
              <a:gd name="connsiteX131" fmla="*/ 4636955 w 4906679"/>
              <a:gd name="connsiteY131" fmla="*/ 4188114 h 10742711"/>
              <a:gd name="connsiteX132" fmla="*/ 4768948 w 4906679"/>
              <a:gd name="connsiteY132" fmla="*/ 4265838 h 10742711"/>
              <a:gd name="connsiteX133" fmla="*/ 4636955 w 4906679"/>
              <a:gd name="connsiteY133" fmla="*/ 4803431 h 10742711"/>
              <a:gd name="connsiteX134" fmla="*/ 4636955 w 4906679"/>
              <a:gd name="connsiteY134" fmla="*/ 6267238 h 10742711"/>
              <a:gd name="connsiteX135" fmla="*/ 4499224 w 4906679"/>
              <a:gd name="connsiteY135" fmla="*/ 6727107 h 10742711"/>
              <a:gd name="connsiteX136" fmla="*/ 4361492 w 4906679"/>
              <a:gd name="connsiteY136" fmla="*/ 6804831 h 10742711"/>
              <a:gd name="connsiteX137" fmla="*/ 4499224 w 4906679"/>
              <a:gd name="connsiteY137" fmla="*/ 6882555 h 10742711"/>
              <a:gd name="connsiteX138" fmla="*/ 4361492 w 4906679"/>
              <a:gd name="connsiteY138" fmla="*/ 7267938 h 10742711"/>
              <a:gd name="connsiteX139" fmla="*/ 4361492 w 4906679"/>
              <a:gd name="connsiteY139" fmla="*/ 9036165 h 10742711"/>
              <a:gd name="connsiteX140" fmla="*/ 4223761 w 4906679"/>
              <a:gd name="connsiteY140" fmla="*/ 8498572 h 10742711"/>
              <a:gd name="connsiteX141" fmla="*/ 4223761 w 4906679"/>
              <a:gd name="connsiteY141" fmla="*/ 8420848 h 10742711"/>
              <a:gd name="connsiteX142" fmla="*/ 4223761 w 4906679"/>
              <a:gd name="connsiteY142" fmla="*/ 8190914 h 10742711"/>
              <a:gd name="connsiteX143" fmla="*/ 4091769 w 4906679"/>
              <a:gd name="connsiteY143" fmla="*/ 7883255 h 10742711"/>
              <a:gd name="connsiteX144" fmla="*/ 4091769 w 4906679"/>
              <a:gd name="connsiteY144" fmla="*/ 7805531 h 10742711"/>
              <a:gd name="connsiteX145" fmla="*/ 4091769 w 4906679"/>
              <a:gd name="connsiteY145" fmla="*/ 7342424 h 10742711"/>
              <a:gd name="connsiteX146" fmla="*/ 3954037 w 4906679"/>
              <a:gd name="connsiteY146" fmla="*/ 7497872 h 10742711"/>
              <a:gd name="connsiteX147" fmla="*/ 3816306 w 4906679"/>
              <a:gd name="connsiteY147" fmla="*/ 7650082 h 10742711"/>
              <a:gd name="connsiteX148" fmla="*/ 3816306 w 4906679"/>
              <a:gd name="connsiteY148" fmla="*/ 7575597 h 10742711"/>
              <a:gd name="connsiteX149" fmla="*/ 3678575 w 4906679"/>
              <a:gd name="connsiteY149" fmla="*/ 7420148 h 10742711"/>
              <a:gd name="connsiteX150" fmla="*/ 3816306 w 4906679"/>
              <a:gd name="connsiteY150" fmla="*/ 7342424 h 10742711"/>
              <a:gd name="connsiteX151" fmla="*/ 3678575 w 4906679"/>
              <a:gd name="connsiteY151" fmla="*/ 7342424 h 10742711"/>
              <a:gd name="connsiteX152" fmla="*/ 3816306 w 4906679"/>
              <a:gd name="connsiteY152" fmla="*/ 7190214 h 10742711"/>
              <a:gd name="connsiteX153" fmla="*/ 3816306 w 4906679"/>
              <a:gd name="connsiteY153" fmla="*/ 6960280 h 10742711"/>
              <a:gd name="connsiteX154" fmla="*/ 3678575 w 4906679"/>
              <a:gd name="connsiteY154" fmla="*/ 7267938 h 10742711"/>
              <a:gd name="connsiteX155" fmla="*/ 3546582 w 4906679"/>
              <a:gd name="connsiteY155" fmla="*/ 7957741 h 10742711"/>
              <a:gd name="connsiteX156" fmla="*/ 3546582 w 4906679"/>
              <a:gd name="connsiteY156" fmla="*/ 8343124 h 10742711"/>
              <a:gd name="connsiteX157" fmla="*/ 3546582 w 4906679"/>
              <a:gd name="connsiteY157" fmla="*/ 9421548 h 10742711"/>
              <a:gd name="connsiteX158" fmla="*/ 3408851 w 4906679"/>
              <a:gd name="connsiteY158" fmla="*/ 9113889 h 10742711"/>
              <a:gd name="connsiteX159" fmla="*/ 3133388 w 4906679"/>
              <a:gd name="connsiteY159" fmla="*/ 9036165 h 10742711"/>
              <a:gd name="connsiteX160" fmla="*/ 3001395 w 4906679"/>
              <a:gd name="connsiteY160" fmla="*/ 8650782 h 10742711"/>
              <a:gd name="connsiteX161" fmla="*/ 2863664 w 4906679"/>
              <a:gd name="connsiteY161" fmla="*/ 9113889 h 10742711"/>
              <a:gd name="connsiteX162" fmla="*/ 3001395 w 4906679"/>
              <a:gd name="connsiteY162" fmla="*/ 9803692 h 10742711"/>
              <a:gd name="connsiteX163" fmla="*/ 3133388 w 4906679"/>
              <a:gd name="connsiteY163" fmla="*/ 10036865 h 10742711"/>
              <a:gd name="connsiteX164" fmla="*/ 3001395 w 4906679"/>
              <a:gd name="connsiteY164" fmla="*/ 10189075 h 10742711"/>
              <a:gd name="connsiteX165" fmla="*/ 2863664 w 4906679"/>
              <a:gd name="connsiteY165" fmla="*/ 10266799 h 10742711"/>
              <a:gd name="connsiteX166" fmla="*/ 2725933 w 4906679"/>
              <a:gd name="connsiteY166" fmla="*/ 10344524 h 10742711"/>
              <a:gd name="connsiteX167" fmla="*/ 2318477 w 4906679"/>
              <a:gd name="connsiteY167" fmla="*/ 9496034 h 10742711"/>
              <a:gd name="connsiteX168" fmla="*/ 2456209 w 4906679"/>
              <a:gd name="connsiteY168" fmla="*/ 9188375 h 10742711"/>
              <a:gd name="connsiteX169" fmla="*/ 2186485 w 4906679"/>
              <a:gd name="connsiteY169" fmla="*/ 8498572 h 10742711"/>
              <a:gd name="connsiteX170" fmla="*/ 2043015 w 4906679"/>
              <a:gd name="connsiteY170" fmla="*/ 9036165 h 10742711"/>
              <a:gd name="connsiteX171" fmla="*/ 2043015 w 4906679"/>
              <a:gd name="connsiteY171" fmla="*/ 9421548 h 10742711"/>
              <a:gd name="connsiteX172" fmla="*/ 2043015 w 4906679"/>
              <a:gd name="connsiteY172" fmla="*/ 9573758 h 10742711"/>
              <a:gd name="connsiteX173" fmla="*/ 2043015 w 4906679"/>
              <a:gd name="connsiteY173" fmla="*/ 9651482 h 10742711"/>
              <a:gd name="connsiteX174" fmla="*/ 2043015 w 4906679"/>
              <a:gd name="connsiteY174" fmla="*/ 9729207 h 10742711"/>
              <a:gd name="connsiteX175" fmla="*/ 2186485 w 4906679"/>
              <a:gd name="connsiteY175" fmla="*/ 10419009 h 10742711"/>
              <a:gd name="connsiteX176" fmla="*/ 2043015 w 4906679"/>
              <a:gd name="connsiteY176" fmla="*/ 10574458 h 10742711"/>
              <a:gd name="connsiteX177" fmla="*/ 2043015 w 4906679"/>
              <a:gd name="connsiteY177" fmla="*/ 10726668 h 10742711"/>
              <a:gd name="connsiteX178" fmla="*/ 1911022 w 4906679"/>
              <a:gd name="connsiteY178" fmla="*/ 9959141 h 10742711"/>
              <a:gd name="connsiteX179" fmla="*/ 1773291 w 4906679"/>
              <a:gd name="connsiteY179" fmla="*/ 9803692 h 10742711"/>
              <a:gd name="connsiteX180" fmla="*/ 1773291 w 4906679"/>
              <a:gd name="connsiteY180" fmla="*/ 9266099 h 10742711"/>
              <a:gd name="connsiteX181" fmla="*/ 1635559 w 4906679"/>
              <a:gd name="connsiteY181" fmla="*/ 9036165 h 10742711"/>
              <a:gd name="connsiteX182" fmla="*/ 1497828 w 4906679"/>
              <a:gd name="connsiteY182" fmla="*/ 8573058 h 10742711"/>
              <a:gd name="connsiteX183" fmla="*/ 1497828 w 4906679"/>
              <a:gd name="connsiteY183" fmla="*/ 8113189 h 10742711"/>
              <a:gd name="connsiteX184" fmla="*/ 1365836 w 4906679"/>
              <a:gd name="connsiteY184" fmla="*/ 7727807 h 10742711"/>
              <a:gd name="connsiteX185" fmla="*/ 1365836 w 4906679"/>
              <a:gd name="connsiteY185" fmla="*/ 7650082 h 10742711"/>
              <a:gd name="connsiteX186" fmla="*/ 1365836 w 4906679"/>
              <a:gd name="connsiteY186" fmla="*/ 7190214 h 10742711"/>
              <a:gd name="connsiteX187" fmla="*/ 1365836 w 4906679"/>
              <a:gd name="connsiteY187" fmla="*/ 6810397 h 10742711"/>
              <a:gd name="connsiteX188" fmla="*/ 1365836 w 4906679"/>
              <a:gd name="connsiteY188" fmla="*/ 6804831 h 10742711"/>
              <a:gd name="connsiteX189" fmla="*/ 1365836 w 4906679"/>
              <a:gd name="connsiteY189" fmla="*/ 6727107 h 10742711"/>
              <a:gd name="connsiteX190" fmla="*/ 1365836 w 4906679"/>
              <a:gd name="connsiteY190" fmla="*/ 6344963 h 10742711"/>
              <a:gd name="connsiteX191" fmla="*/ 1228104 w 4906679"/>
              <a:gd name="connsiteY191" fmla="*/ 6189514 h 10742711"/>
              <a:gd name="connsiteX192" fmla="*/ 1090373 w 4906679"/>
              <a:gd name="connsiteY192" fmla="*/ 6652621 h 10742711"/>
              <a:gd name="connsiteX193" fmla="*/ 1090373 w 4906679"/>
              <a:gd name="connsiteY193" fmla="*/ 6804831 h 10742711"/>
              <a:gd name="connsiteX194" fmla="*/ 820649 w 4906679"/>
              <a:gd name="connsiteY194" fmla="*/ 5344263 h 10742711"/>
              <a:gd name="connsiteX195" fmla="*/ 682917 w 4906679"/>
              <a:gd name="connsiteY195" fmla="*/ 6652621 h 10742711"/>
              <a:gd name="connsiteX196" fmla="*/ 545186 w 4906679"/>
              <a:gd name="connsiteY196" fmla="*/ 6344963 h 10742711"/>
              <a:gd name="connsiteX197" fmla="*/ 545186 w 4906679"/>
              <a:gd name="connsiteY197" fmla="*/ 6111790 h 10742711"/>
              <a:gd name="connsiteX198" fmla="*/ 545186 w 4906679"/>
              <a:gd name="connsiteY198" fmla="*/ 5804131 h 10742711"/>
              <a:gd name="connsiteX199" fmla="*/ 545186 w 4906679"/>
              <a:gd name="connsiteY199" fmla="*/ 5188814 h 10742711"/>
              <a:gd name="connsiteX200" fmla="*/ 545186 w 4906679"/>
              <a:gd name="connsiteY200" fmla="*/ 4881156 h 10742711"/>
              <a:gd name="connsiteX201" fmla="*/ 407455 w 4906679"/>
              <a:gd name="connsiteY201" fmla="*/ 4803431 h 10742711"/>
              <a:gd name="connsiteX202" fmla="*/ 407455 w 4906679"/>
              <a:gd name="connsiteY202" fmla="*/ 3420587 h 10742711"/>
              <a:gd name="connsiteX203" fmla="*/ 275462 w 4906679"/>
              <a:gd name="connsiteY203" fmla="*/ 3035204 h 10742711"/>
              <a:gd name="connsiteX204" fmla="*/ 137731 w 4906679"/>
              <a:gd name="connsiteY204" fmla="*/ 2727546 h 10742711"/>
              <a:gd name="connsiteX205" fmla="*/ 137731 w 4906679"/>
              <a:gd name="connsiteY205" fmla="*/ 2575336 h 10742711"/>
              <a:gd name="connsiteX206" fmla="*/ 0 w 4906679"/>
              <a:gd name="connsiteY206" fmla="*/ 2189953 h 10742711"/>
              <a:gd name="connsiteX207" fmla="*/ 0 w 4906679"/>
              <a:gd name="connsiteY207" fmla="*/ 1419187 h 10742711"/>
              <a:gd name="connsiteX208" fmla="*/ 137731 w 4906679"/>
              <a:gd name="connsiteY208" fmla="*/ 1037043 h 10742711"/>
              <a:gd name="connsiteX209" fmla="*/ 275462 w 4906679"/>
              <a:gd name="connsiteY209" fmla="*/ 803870 h 10742711"/>
              <a:gd name="connsiteX210" fmla="*/ 545186 w 4906679"/>
              <a:gd name="connsiteY210" fmla="*/ 573936 h 10742711"/>
              <a:gd name="connsiteX211" fmla="*/ 952641 w 4906679"/>
              <a:gd name="connsiteY211" fmla="*/ 188553 h 10742711"/>
              <a:gd name="connsiteX212" fmla="*/ 1635559 w 4906679"/>
              <a:gd name="connsiteY212" fmla="*/ 114067 h 10742711"/>
              <a:gd name="connsiteX213" fmla="*/ 2456209 w 4906679"/>
              <a:gd name="connsiteY213" fmla="*/ 33104 h 10742711"/>
              <a:gd name="connsiteX214" fmla="*/ 2661551 w 4906679"/>
              <a:gd name="connsiteY214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1090373 w 4906679"/>
              <a:gd name="connsiteY27" fmla="*/ 6037304 h 10742711"/>
              <a:gd name="connsiteX28" fmla="*/ 1090373 w 4906679"/>
              <a:gd name="connsiteY28" fmla="*/ 6111790 h 10742711"/>
              <a:gd name="connsiteX29" fmla="*/ 1090373 w 4906679"/>
              <a:gd name="connsiteY29" fmla="*/ 6037304 h 10742711"/>
              <a:gd name="connsiteX30" fmla="*/ 4361492 w 4906679"/>
              <a:gd name="connsiteY30" fmla="*/ 5729645 h 10742711"/>
              <a:gd name="connsiteX31" fmla="*/ 4223761 w 4906679"/>
              <a:gd name="connsiteY31" fmla="*/ 5804131 h 10742711"/>
              <a:gd name="connsiteX32" fmla="*/ 4223761 w 4906679"/>
              <a:gd name="connsiteY32" fmla="*/ 5881855 h 10742711"/>
              <a:gd name="connsiteX33" fmla="*/ 4223761 w 4906679"/>
              <a:gd name="connsiteY33" fmla="*/ 5804131 h 10742711"/>
              <a:gd name="connsiteX34" fmla="*/ 4361492 w 4906679"/>
              <a:gd name="connsiteY34" fmla="*/ 5729645 h 10742711"/>
              <a:gd name="connsiteX35" fmla="*/ 4091769 w 4906679"/>
              <a:gd name="connsiteY35" fmla="*/ 5496473 h 10742711"/>
              <a:gd name="connsiteX36" fmla="*/ 4223761 w 4906679"/>
              <a:gd name="connsiteY36" fmla="*/ 5574197 h 10742711"/>
              <a:gd name="connsiteX37" fmla="*/ 4091769 w 4906679"/>
              <a:gd name="connsiteY37" fmla="*/ 5496473 h 10742711"/>
              <a:gd name="connsiteX38" fmla="*/ 4636955 w 4906679"/>
              <a:gd name="connsiteY38" fmla="*/ 4343563 h 10742711"/>
              <a:gd name="connsiteX39" fmla="*/ 4768948 w 4906679"/>
              <a:gd name="connsiteY39" fmla="*/ 4421287 h 10742711"/>
              <a:gd name="connsiteX40" fmla="*/ 4636955 w 4906679"/>
              <a:gd name="connsiteY40" fmla="*/ 4343563 h 10742711"/>
              <a:gd name="connsiteX41" fmla="*/ 4636955 w 4906679"/>
              <a:gd name="connsiteY41" fmla="*/ 4265838 h 10742711"/>
              <a:gd name="connsiteX42" fmla="*/ 4768948 w 4906679"/>
              <a:gd name="connsiteY42" fmla="*/ 4343563 h 10742711"/>
              <a:gd name="connsiteX43" fmla="*/ 4636955 w 4906679"/>
              <a:gd name="connsiteY43" fmla="*/ 4265838 h 10742711"/>
              <a:gd name="connsiteX44" fmla="*/ 3408851 w 4906679"/>
              <a:gd name="connsiteY44" fmla="*/ 3958180 h 10742711"/>
              <a:gd name="connsiteX45" fmla="*/ 3448395 w 4906679"/>
              <a:gd name="connsiteY45" fmla="*/ 4002810 h 10742711"/>
              <a:gd name="connsiteX46" fmla="*/ 3459951 w 4906679"/>
              <a:gd name="connsiteY46" fmla="*/ 4015853 h 10742711"/>
              <a:gd name="connsiteX47" fmla="*/ 3460500 w 4906679"/>
              <a:gd name="connsiteY47" fmla="*/ 4016473 h 10742711"/>
              <a:gd name="connsiteX48" fmla="*/ 3466956 w 4906679"/>
              <a:gd name="connsiteY48" fmla="*/ 4023759 h 10742711"/>
              <a:gd name="connsiteX49" fmla="*/ 3459951 w 4906679"/>
              <a:gd name="connsiteY49" fmla="*/ 4015853 h 10742711"/>
              <a:gd name="connsiteX50" fmla="*/ 3428219 w 4906679"/>
              <a:gd name="connsiteY50" fmla="*/ 3980039 h 10742711"/>
              <a:gd name="connsiteX51" fmla="*/ 3408851 w 4906679"/>
              <a:gd name="connsiteY51" fmla="*/ 3958180 h 10742711"/>
              <a:gd name="connsiteX52" fmla="*/ 3428219 w 4906679"/>
              <a:gd name="connsiteY52" fmla="*/ 3542588 h 10742711"/>
              <a:gd name="connsiteX53" fmla="*/ 3408851 w 4906679"/>
              <a:gd name="connsiteY53" fmla="*/ 3572797 h 10742711"/>
              <a:gd name="connsiteX54" fmla="*/ 3408851 w 4906679"/>
              <a:gd name="connsiteY54" fmla="*/ 3650521 h 10742711"/>
              <a:gd name="connsiteX55" fmla="*/ 3428219 w 4906679"/>
              <a:gd name="connsiteY55" fmla="*/ 3542588 h 10742711"/>
              <a:gd name="connsiteX56" fmla="*/ 3408851 w 4906679"/>
              <a:gd name="connsiteY56" fmla="*/ 3265139 h 10742711"/>
              <a:gd name="connsiteX57" fmla="*/ 3408851 w 4906679"/>
              <a:gd name="connsiteY57" fmla="*/ 3342863 h 10742711"/>
              <a:gd name="connsiteX58" fmla="*/ 3408851 w 4906679"/>
              <a:gd name="connsiteY58" fmla="*/ 3342863 h 10742711"/>
              <a:gd name="connsiteX59" fmla="*/ 3408851 w 4906679"/>
              <a:gd name="connsiteY59" fmla="*/ 3265139 h 10742711"/>
              <a:gd name="connsiteX60" fmla="*/ 4499224 w 4906679"/>
              <a:gd name="connsiteY60" fmla="*/ 3035204 h 10742711"/>
              <a:gd name="connsiteX61" fmla="*/ 4499224 w 4906679"/>
              <a:gd name="connsiteY61" fmla="*/ 3112929 h 10742711"/>
              <a:gd name="connsiteX62" fmla="*/ 4499224 w 4906679"/>
              <a:gd name="connsiteY62" fmla="*/ 3035204 h 10742711"/>
              <a:gd name="connsiteX63" fmla="*/ 2725933 w 4906679"/>
              <a:gd name="connsiteY63" fmla="*/ 2957480 h 10742711"/>
              <a:gd name="connsiteX64" fmla="*/ 2588201 w 4906679"/>
              <a:gd name="connsiteY64" fmla="*/ 2957480 h 10742711"/>
              <a:gd name="connsiteX65" fmla="*/ 2725933 w 4906679"/>
              <a:gd name="connsiteY65" fmla="*/ 2957480 h 10742711"/>
              <a:gd name="connsiteX66" fmla="*/ 4499224 w 4906679"/>
              <a:gd name="connsiteY66" fmla="*/ 2805270 h 10742711"/>
              <a:gd name="connsiteX67" fmla="*/ 4499224 w 4906679"/>
              <a:gd name="connsiteY67" fmla="*/ 2957480 h 10742711"/>
              <a:gd name="connsiteX68" fmla="*/ 4636955 w 4906679"/>
              <a:gd name="connsiteY68" fmla="*/ 2805270 h 10742711"/>
              <a:gd name="connsiteX69" fmla="*/ 4499224 w 4906679"/>
              <a:gd name="connsiteY69" fmla="*/ 2805270 h 10742711"/>
              <a:gd name="connsiteX70" fmla="*/ 4499224 w 4906679"/>
              <a:gd name="connsiteY70" fmla="*/ 2575336 h 10742711"/>
              <a:gd name="connsiteX71" fmla="*/ 4636955 w 4906679"/>
              <a:gd name="connsiteY71" fmla="*/ 2649821 h 10742711"/>
              <a:gd name="connsiteX72" fmla="*/ 4499224 w 4906679"/>
              <a:gd name="connsiteY72" fmla="*/ 2575336 h 10742711"/>
              <a:gd name="connsiteX73" fmla="*/ 4499224 w 4906679"/>
              <a:gd name="connsiteY73" fmla="*/ 2189953 h 10742711"/>
              <a:gd name="connsiteX74" fmla="*/ 4636955 w 4906679"/>
              <a:gd name="connsiteY74" fmla="*/ 2267677 h 10742711"/>
              <a:gd name="connsiteX75" fmla="*/ 4499224 w 4906679"/>
              <a:gd name="connsiteY75" fmla="*/ 2189953 h 10742711"/>
              <a:gd name="connsiteX76" fmla="*/ 4499224 w 4906679"/>
              <a:gd name="connsiteY76" fmla="*/ 2112228 h 10742711"/>
              <a:gd name="connsiteX77" fmla="*/ 4636955 w 4906679"/>
              <a:gd name="connsiteY77" fmla="*/ 2189953 h 10742711"/>
              <a:gd name="connsiteX78" fmla="*/ 4499224 w 4906679"/>
              <a:gd name="connsiteY78" fmla="*/ 2112228 h 10742711"/>
              <a:gd name="connsiteX79" fmla="*/ 4520744 w 4906679"/>
              <a:gd name="connsiteY79" fmla="*/ 2003080 h 10742711"/>
              <a:gd name="connsiteX80" fmla="*/ 4499224 w 4906679"/>
              <a:gd name="connsiteY80" fmla="*/ 2034504 h 10742711"/>
              <a:gd name="connsiteX81" fmla="*/ 4636955 w 4906679"/>
              <a:gd name="connsiteY81" fmla="*/ 2034504 h 10742711"/>
              <a:gd name="connsiteX82" fmla="*/ 4520744 w 4906679"/>
              <a:gd name="connsiteY82" fmla="*/ 2003080 h 10742711"/>
              <a:gd name="connsiteX83" fmla="*/ 4499224 w 4906679"/>
              <a:gd name="connsiteY83" fmla="*/ 1804570 h 10742711"/>
              <a:gd name="connsiteX84" fmla="*/ 4578850 w 4906679"/>
              <a:gd name="connsiteY84" fmla="*/ 1817929 h 10742711"/>
              <a:gd name="connsiteX85" fmla="*/ 4583902 w 4906679"/>
              <a:gd name="connsiteY85" fmla="*/ 1821093 h 10742711"/>
              <a:gd name="connsiteX86" fmla="*/ 4576698 w 4906679"/>
              <a:gd name="connsiteY86" fmla="*/ 1825215 h 10742711"/>
              <a:gd name="connsiteX87" fmla="*/ 4499224 w 4906679"/>
              <a:gd name="connsiteY87" fmla="*/ 1804570 h 10742711"/>
              <a:gd name="connsiteX88" fmla="*/ 4499224 w 4906679"/>
              <a:gd name="connsiteY88" fmla="*/ 1726846 h 10742711"/>
              <a:gd name="connsiteX89" fmla="*/ 4499224 w 4906679"/>
              <a:gd name="connsiteY89" fmla="*/ 1804570 h 10742711"/>
              <a:gd name="connsiteX90" fmla="*/ 4636955 w 4906679"/>
              <a:gd name="connsiteY90" fmla="*/ 1960018 h 10742711"/>
              <a:gd name="connsiteX91" fmla="*/ 4603329 w 4906679"/>
              <a:gd name="connsiteY91" fmla="*/ 1833261 h 10742711"/>
              <a:gd name="connsiteX92" fmla="*/ 4583902 w 4906679"/>
              <a:gd name="connsiteY92" fmla="*/ 1821093 h 10742711"/>
              <a:gd name="connsiteX93" fmla="*/ 4596066 w 4906679"/>
              <a:gd name="connsiteY93" fmla="*/ 1814134 h 10742711"/>
              <a:gd name="connsiteX94" fmla="*/ 4499224 w 4906679"/>
              <a:gd name="connsiteY94" fmla="*/ 1726846 h 10742711"/>
              <a:gd name="connsiteX95" fmla="*/ 4499224 w 4906679"/>
              <a:gd name="connsiteY95" fmla="*/ 1652360 h 10742711"/>
              <a:gd name="connsiteX96" fmla="*/ 4636955 w 4906679"/>
              <a:gd name="connsiteY96" fmla="*/ 1726846 h 10742711"/>
              <a:gd name="connsiteX97" fmla="*/ 4499224 w 4906679"/>
              <a:gd name="connsiteY97" fmla="*/ 1652360 h 10742711"/>
              <a:gd name="connsiteX98" fmla="*/ 4499224 w 4906679"/>
              <a:gd name="connsiteY98" fmla="*/ 1571397 h 10742711"/>
              <a:gd name="connsiteX99" fmla="*/ 4636955 w 4906679"/>
              <a:gd name="connsiteY99" fmla="*/ 1652360 h 10742711"/>
              <a:gd name="connsiteX100" fmla="*/ 4499224 w 4906679"/>
              <a:gd name="connsiteY100" fmla="*/ 1571397 h 10742711"/>
              <a:gd name="connsiteX101" fmla="*/ 2661551 w 4906679"/>
              <a:gd name="connsiteY101" fmla="*/ 1681 h 10742711"/>
              <a:gd name="connsiteX102" fmla="*/ 3408851 w 4906679"/>
              <a:gd name="connsiteY102" fmla="*/ 33104 h 10742711"/>
              <a:gd name="connsiteX103" fmla="*/ 3546582 w 4906679"/>
              <a:gd name="connsiteY103" fmla="*/ 188553 h 10742711"/>
              <a:gd name="connsiteX104" fmla="*/ 3954037 w 4906679"/>
              <a:gd name="connsiteY104" fmla="*/ 266277 h 10742711"/>
              <a:gd name="connsiteX105" fmla="*/ 4499224 w 4906679"/>
              <a:gd name="connsiteY105" fmla="*/ 803870 h 10742711"/>
              <a:gd name="connsiteX106" fmla="*/ 4499224 w 4906679"/>
              <a:gd name="connsiteY106" fmla="*/ 1189253 h 10742711"/>
              <a:gd name="connsiteX107" fmla="*/ 4499224 w 4906679"/>
              <a:gd name="connsiteY107" fmla="*/ 1496911 h 10742711"/>
              <a:gd name="connsiteX108" fmla="*/ 4499224 w 4906679"/>
              <a:gd name="connsiteY108" fmla="*/ 1189253 h 10742711"/>
              <a:gd name="connsiteX109" fmla="*/ 4636955 w 4906679"/>
              <a:gd name="connsiteY109" fmla="*/ 1111528 h 10742711"/>
              <a:gd name="connsiteX110" fmla="*/ 4499224 w 4906679"/>
              <a:gd name="connsiteY110" fmla="*/ 1037043 h 10742711"/>
              <a:gd name="connsiteX111" fmla="*/ 4636955 w 4906679"/>
              <a:gd name="connsiteY111" fmla="*/ 1037043 h 10742711"/>
              <a:gd name="connsiteX112" fmla="*/ 4636955 w 4906679"/>
              <a:gd name="connsiteY112" fmla="*/ 956080 h 10742711"/>
              <a:gd name="connsiteX113" fmla="*/ 4768948 w 4906679"/>
              <a:gd name="connsiteY113" fmla="*/ 956080 h 10742711"/>
              <a:gd name="connsiteX114" fmla="*/ 4906679 w 4906679"/>
              <a:gd name="connsiteY114" fmla="*/ 1419187 h 10742711"/>
              <a:gd name="connsiteX115" fmla="*/ 4768948 w 4906679"/>
              <a:gd name="connsiteY115" fmla="*/ 2575336 h 10742711"/>
              <a:gd name="connsiteX116" fmla="*/ 4906679 w 4906679"/>
              <a:gd name="connsiteY116" fmla="*/ 2649821 h 10742711"/>
              <a:gd name="connsiteX117" fmla="*/ 4768948 w 4906679"/>
              <a:gd name="connsiteY117" fmla="*/ 2727546 h 10742711"/>
              <a:gd name="connsiteX118" fmla="*/ 4906679 w 4906679"/>
              <a:gd name="connsiteY118" fmla="*/ 2727546 h 10742711"/>
              <a:gd name="connsiteX119" fmla="*/ 4768948 w 4906679"/>
              <a:gd name="connsiteY119" fmla="*/ 2805270 h 10742711"/>
              <a:gd name="connsiteX120" fmla="*/ 4636955 w 4906679"/>
              <a:gd name="connsiteY120" fmla="*/ 2727546 h 10742711"/>
              <a:gd name="connsiteX121" fmla="*/ 4768948 w 4906679"/>
              <a:gd name="connsiteY121" fmla="*/ 2805270 h 10742711"/>
              <a:gd name="connsiteX122" fmla="*/ 4768948 w 4906679"/>
              <a:gd name="connsiteY122" fmla="*/ 2957480 h 10742711"/>
              <a:gd name="connsiteX123" fmla="*/ 4768948 w 4906679"/>
              <a:gd name="connsiteY123" fmla="*/ 2990270 h 10742711"/>
              <a:gd name="connsiteX124" fmla="*/ 4768948 w 4906679"/>
              <a:gd name="connsiteY124" fmla="*/ 3257042 h 10742711"/>
              <a:gd name="connsiteX125" fmla="*/ 4768948 w 4906679"/>
              <a:gd name="connsiteY125" fmla="*/ 3650521 h 10742711"/>
              <a:gd name="connsiteX126" fmla="*/ 4768948 w 4906679"/>
              <a:gd name="connsiteY126" fmla="*/ 3728246 h 10742711"/>
              <a:gd name="connsiteX127" fmla="*/ 4768948 w 4906679"/>
              <a:gd name="connsiteY127" fmla="*/ 3805970 h 10742711"/>
              <a:gd name="connsiteX128" fmla="*/ 4768948 w 4906679"/>
              <a:gd name="connsiteY128" fmla="*/ 3958180 h 10742711"/>
              <a:gd name="connsiteX129" fmla="*/ 4768948 w 4906679"/>
              <a:gd name="connsiteY129" fmla="*/ 4113628 h 10742711"/>
              <a:gd name="connsiteX130" fmla="*/ 4636955 w 4906679"/>
              <a:gd name="connsiteY130" fmla="*/ 4188114 h 10742711"/>
              <a:gd name="connsiteX131" fmla="*/ 4768948 w 4906679"/>
              <a:gd name="connsiteY131" fmla="*/ 4265838 h 10742711"/>
              <a:gd name="connsiteX132" fmla="*/ 4636955 w 4906679"/>
              <a:gd name="connsiteY132" fmla="*/ 4803431 h 10742711"/>
              <a:gd name="connsiteX133" fmla="*/ 4636955 w 4906679"/>
              <a:gd name="connsiteY133" fmla="*/ 6267238 h 10742711"/>
              <a:gd name="connsiteX134" fmla="*/ 4499224 w 4906679"/>
              <a:gd name="connsiteY134" fmla="*/ 6727107 h 10742711"/>
              <a:gd name="connsiteX135" fmla="*/ 4361492 w 4906679"/>
              <a:gd name="connsiteY135" fmla="*/ 6804831 h 10742711"/>
              <a:gd name="connsiteX136" fmla="*/ 4499224 w 4906679"/>
              <a:gd name="connsiteY136" fmla="*/ 6882555 h 10742711"/>
              <a:gd name="connsiteX137" fmla="*/ 4361492 w 4906679"/>
              <a:gd name="connsiteY137" fmla="*/ 7267938 h 10742711"/>
              <a:gd name="connsiteX138" fmla="*/ 4361492 w 4906679"/>
              <a:gd name="connsiteY138" fmla="*/ 9036165 h 10742711"/>
              <a:gd name="connsiteX139" fmla="*/ 4223761 w 4906679"/>
              <a:gd name="connsiteY139" fmla="*/ 8498572 h 10742711"/>
              <a:gd name="connsiteX140" fmla="*/ 4223761 w 4906679"/>
              <a:gd name="connsiteY140" fmla="*/ 8420848 h 10742711"/>
              <a:gd name="connsiteX141" fmla="*/ 4223761 w 4906679"/>
              <a:gd name="connsiteY141" fmla="*/ 8190914 h 10742711"/>
              <a:gd name="connsiteX142" fmla="*/ 4091769 w 4906679"/>
              <a:gd name="connsiteY142" fmla="*/ 7883255 h 10742711"/>
              <a:gd name="connsiteX143" fmla="*/ 4091769 w 4906679"/>
              <a:gd name="connsiteY143" fmla="*/ 7805531 h 10742711"/>
              <a:gd name="connsiteX144" fmla="*/ 4091769 w 4906679"/>
              <a:gd name="connsiteY144" fmla="*/ 7342424 h 10742711"/>
              <a:gd name="connsiteX145" fmla="*/ 3954037 w 4906679"/>
              <a:gd name="connsiteY145" fmla="*/ 7497872 h 10742711"/>
              <a:gd name="connsiteX146" fmla="*/ 3816306 w 4906679"/>
              <a:gd name="connsiteY146" fmla="*/ 7650082 h 10742711"/>
              <a:gd name="connsiteX147" fmla="*/ 3816306 w 4906679"/>
              <a:gd name="connsiteY147" fmla="*/ 7575597 h 10742711"/>
              <a:gd name="connsiteX148" fmla="*/ 3678575 w 4906679"/>
              <a:gd name="connsiteY148" fmla="*/ 7420148 h 10742711"/>
              <a:gd name="connsiteX149" fmla="*/ 3816306 w 4906679"/>
              <a:gd name="connsiteY149" fmla="*/ 7342424 h 10742711"/>
              <a:gd name="connsiteX150" fmla="*/ 3678575 w 4906679"/>
              <a:gd name="connsiteY150" fmla="*/ 7342424 h 10742711"/>
              <a:gd name="connsiteX151" fmla="*/ 3816306 w 4906679"/>
              <a:gd name="connsiteY151" fmla="*/ 7190214 h 10742711"/>
              <a:gd name="connsiteX152" fmla="*/ 3816306 w 4906679"/>
              <a:gd name="connsiteY152" fmla="*/ 6960280 h 10742711"/>
              <a:gd name="connsiteX153" fmla="*/ 3678575 w 4906679"/>
              <a:gd name="connsiteY153" fmla="*/ 7267938 h 10742711"/>
              <a:gd name="connsiteX154" fmla="*/ 3546582 w 4906679"/>
              <a:gd name="connsiteY154" fmla="*/ 7957741 h 10742711"/>
              <a:gd name="connsiteX155" fmla="*/ 3546582 w 4906679"/>
              <a:gd name="connsiteY155" fmla="*/ 8343124 h 10742711"/>
              <a:gd name="connsiteX156" fmla="*/ 3546582 w 4906679"/>
              <a:gd name="connsiteY156" fmla="*/ 9421548 h 10742711"/>
              <a:gd name="connsiteX157" fmla="*/ 3408851 w 4906679"/>
              <a:gd name="connsiteY157" fmla="*/ 9113889 h 10742711"/>
              <a:gd name="connsiteX158" fmla="*/ 3133388 w 4906679"/>
              <a:gd name="connsiteY158" fmla="*/ 9036165 h 10742711"/>
              <a:gd name="connsiteX159" fmla="*/ 3001395 w 4906679"/>
              <a:gd name="connsiteY159" fmla="*/ 8650782 h 10742711"/>
              <a:gd name="connsiteX160" fmla="*/ 2863664 w 4906679"/>
              <a:gd name="connsiteY160" fmla="*/ 9113889 h 10742711"/>
              <a:gd name="connsiteX161" fmla="*/ 3001395 w 4906679"/>
              <a:gd name="connsiteY161" fmla="*/ 9803692 h 10742711"/>
              <a:gd name="connsiteX162" fmla="*/ 3133388 w 4906679"/>
              <a:gd name="connsiteY162" fmla="*/ 10036865 h 10742711"/>
              <a:gd name="connsiteX163" fmla="*/ 3001395 w 4906679"/>
              <a:gd name="connsiteY163" fmla="*/ 10189075 h 10742711"/>
              <a:gd name="connsiteX164" fmla="*/ 2863664 w 4906679"/>
              <a:gd name="connsiteY164" fmla="*/ 10266799 h 10742711"/>
              <a:gd name="connsiteX165" fmla="*/ 2725933 w 4906679"/>
              <a:gd name="connsiteY165" fmla="*/ 10344524 h 10742711"/>
              <a:gd name="connsiteX166" fmla="*/ 2318477 w 4906679"/>
              <a:gd name="connsiteY166" fmla="*/ 9496034 h 10742711"/>
              <a:gd name="connsiteX167" fmla="*/ 2456209 w 4906679"/>
              <a:gd name="connsiteY167" fmla="*/ 9188375 h 10742711"/>
              <a:gd name="connsiteX168" fmla="*/ 2186485 w 4906679"/>
              <a:gd name="connsiteY168" fmla="*/ 8498572 h 10742711"/>
              <a:gd name="connsiteX169" fmla="*/ 2043015 w 4906679"/>
              <a:gd name="connsiteY169" fmla="*/ 9036165 h 10742711"/>
              <a:gd name="connsiteX170" fmla="*/ 2043015 w 4906679"/>
              <a:gd name="connsiteY170" fmla="*/ 9421548 h 10742711"/>
              <a:gd name="connsiteX171" fmla="*/ 2043015 w 4906679"/>
              <a:gd name="connsiteY171" fmla="*/ 9573758 h 10742711"/>
              <a:gd name="connsiteX172" fmla="*/ 2043015 w 4906679"/>
              <a:gd name="connsiteY172" fmla="*/ 9651482 h 10742711"/>
              <a:gd name="connsiteX173" fmla="*/ 2043015 w 4906679"/>
              <a:gd name="connsiteY173" fmla="*/ 9729207 h 10742711"/>
              <a:gd name="connsiteX174" fmla="*/ 2186485 w 4906679"/>
              <a:gd name="connsiteY174" fmla="*/ 10419009 h 10742711"/>
              <a:gd name="connsiteX175" fmla="*/ 2043015 w 4906679"/>
              <a:gd name="connsiteY175" fmla="*/ 10574458 h 10742711"/>
              <a:gd name="connsiteX176" fmla="*/ 2043015 w 4906679"/>
              <a:gd name="connsiteY176" fmla="*/ 10726668 h 10742711"/>
              <a:gd name="connsiteX177" fmla="*/ 1911022 w 4906679"/>
              <a:gd name="connsiteY177" fmla="*/ 9959141 h 10742711"/>
              <a:gd name="connsiteX178" fmla="*/ 1773291 w 4906679"/>
              <a:gd name="connsiteY178" fmla="*/ 9803692 h 10742711"/>
              <a:gd name="connsiteX179" fmla="*/ 1773291 w 4906679"/>
              <a:gd name="connsiteY179" fmla="*/ 9266099 h 10742711"/>
              <a:gd name="connsiteX180" fmla="*/ 1635559 w 4906679"/>
              <a:gd name="connsiteY180" fmla="*/ 9036165 h 10742711"/>
              <a:gd name="connsiteX181" fmla="*/ 1497828 w 4906679"/>
              <a:gd name="connsiteY181" fmla="*/ 8573058 h 10742711"/>
              <a:gd name="connsiteX182" fmla="*/ 1497828 w 4906679"/>
              <a:gd name="connsiteY182" fmla="*/ 8113189 h 10742711"/>
              <a:gd name="connsiteX183" fmla="*/ 1365836 w 4906679"/>
              <a:gd name="connsiteY183" fmla="*/ 7727807 h 10742711"/>
              <a:gd name="connsiteX184" fmla="*/ 1365836 w 4906679"/>
              <a:gd name="connsiteY184" fmla="*/ 7650082 h 10742711"/>
              <a:gd name="connsiteX185" fmla="*/ 1365836 w 4906679"/>
              <a:gd name="connsiteY185" fmla="*/ 7190214 h 10742711"/>
              <a:gd name="connsiteX186" fmla="*/ 1365836 w 4906679"/>
              <a:gd name="connsiteY186" fmla="*/ 6810397 h 10742711"/>
              <a:gd name="connsiteX187" fmla="*/ 1365836 w 4906679"/>
              <a:gd name="connsiteY187" fmla="*/ 6804831 h 10742711"/>
              <a:gd name="connsiteX188" fmla="*/ 1365836 w 4906679"/>
              <a:gd name="connsiteY188" fmla="*/ 6727107 h 10742711"/>
              <a:gd name="connsiteX189" fmla="*/ 1365836 w 4906679"/>
              <a:gd name="connsiteY189" fmla="*/ 6344963 h 10742711"/>
              <a:gd name="connsiteX190" fmla="*/ 1228104 w 4906679"/>
              <a:gd name="connsiteY190" fmla="*/ 6189514 h 10742711"/>
              <a:gd name="connsiteX191" fmla="*/ 1090373 w 4906679"/>
              <a:gd name="connsiteY191" fmla="*/ 6652621 h 10742711"/>
              <a:gd name="connsiteX192" fmla="*/ 1090373 w 4906679"/>
              <a:gd name="connsiteY192" fmla="*/ 6804831 h 10742711"/>
              <a:gd name="connsiteX193" fmla="*/ 820649 w 4906679"/>
              <a:gd name="connsiteY193" fmla="*/ 5344263 h 10742711"/>
              <a:gd name="connsiteX194" fmla="*/ 682917 w 4906679"/>
              <a:gd name="connsiteY194" fmla="*/ 6652621 h 10742711"/>
              <a:gd name="connsiteX195" fmla="*/ 545186 w 4906679"/>
              <a:gd name="connsiteY195" fmla="*/ 6344963 h 10742711"/>
              <a:gd name="connsiteX196" fmla="*/ 545186 w 4906679"/>
              <a:gd name="connsiteY196" fmla="*/ 6111790 h 10742711"/>
              <a:gd name="connsiteX197" fmla="*/ 545186 w 4906679"/>
              <a:gd name="connsiteY197" fmla="*/ 5804131 h 10742711"/>
              <a:gd name="connsiteX198" fmla="*/ 545186 w 4906679"/>
              <a:gd name="connsiteY198" fmla="*/ 5188814 h 10742711"/>
              <a:gd name="connsiteX199" fmla="*/ 545186 w 4906679"/>
              <a:gd name="connsiteY199" fmla="*/ 4881156 h 10742711"/>
              <a:gd name="connsiteX200" fmla="*/ 407455 w 4906679"/>
              <a:gd name="connsiteY200" fmla="*/ 4803431 h 10742711"/>
              <a:gd name="connsiteX201" fmla="*/ 407455 w 4906679"/>
              <a:gd name="connsiteY201" fmla="*/ 3420587 h 10742711"/>
              <a:gd name="connsiteX202" fmla="*/ 275462 w 4906679"/>
              <a:gd name="connsiteY202" fmla="*/ 3035204 h 10742711"/>
              <a:gd name="connsiteX203" fmla="*/ 137731 w 4906679"/>
              <a:gd name="connsiteY203" fmla="*/ 2727546 h 10742711"/>
              <a:gd name="connsiteX204" fmla="*/ 137731 w 4906679"/>
              <a:gd name="connsiteY204" fmla="*/ 2575336 h 10742711"/>
              <a:gd name="connsiteX205" fmla="*/ 0 w 4906679"/>
              <a:gd name="connsiteY205" fmla="*/ 2189953 h 10742711"/>
              <a:gd name="connsiteX206" fmla="*/ 0 w 4906679"/>
              <a:gd name="connsiteY206" fmla="*/ 1419187 h 10742711"/>
              <a:gd name="connsiteX207" fmla="*/ 137731 w 4906679"/>
              <a:gd name="connsiteY207" fmla="*/ 1037043 h 10742711"/>
              <a:gd name="connsiteX208" fmla="*/ 275462 w 4906679"/>
              <a:gd name="connsiteY208" fmla="*/ 803870 h 10742711"/>
              <a:gd name="connsiteX209" fmla="*/ 545186 w 4906679"/>
              <a:gd name="connsiteY209" fmla="*/ 573936 h 10742711"/>
              <a:gd name="connsiteX210" fmla="*/ 952641 w 4906679"/>
              <a:gd name="connsiteY210" fmla="*/ 188553 h 10742711"/>
              <a:gd name="connsiteX211" fmla="*/ 1635559 w 4906679"/>
              <a:gd name="connsiteY211" fmla="*/ 114067 h 10742711"/>
              <a:gd name="connsiteX212" fmla="*/ 2456209 w 4906679"/>
              <a:gd name="connsiteY212" fmla="*/ 33104 h 10742711"/>
              <a:gd name="connsiteX213" fmla="*/ 2661551 w 4906679"/>
              <a:gd name="connsiteY213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1090373 w 4906679"/>
              <a:gd name="connsiteY27" fmla="*/ 6037304 h 10742711"/>
              <a:gd name="connsiteX28" fmla="*/ 1090373 w 4906679"/>
              <a:gd name="connsiteY28" fmla="*/ 6111790 h 10742711"/>
              <a:gd name="connsiteX29" fmla="*/ 1090373 w 4906679"/>
              <a:gd name="connsiteY29" fmla="*/ 6037304 h 10742711"/>
              <a:gd name="connsiteX30" fmla="*/ 4361492 w 4906679"/>
              <a:gd name="connsiteY30" fmla="*/ 5729645 h 10742711"/>
              <a:gd name="connsiteX31" fmla="*/ 4223761 w 4906679"/>
              <a:gd name="connsiteY31" fmla="*/ 5804131 h 10742711"/>
              <a:gd name="connsiteX32" fmla="*/ 4223761 w 4906679"/>
              <a:gd name="connsiteY32" fmla="*/ 5881855 h 10742711"/>
              <a:gd name="connsiteX33" fmla="*/ 4223761 w 4906679"/>
              <a:gd name="connsiteY33" fmla="*/ 5804131 h 10742711"/>
              <a:gd name="connsiteX34" fmla="*/ 4361492 w 4906679"/>
              <a:gd name="connsiteY34" fmla="*/ 5729645 h 10742711"/>
              <a:gd name="connsiteX35" fmla="*/ 4091769 w 4906679"/>
              <a:gd name="connsiteY35" fmla="*/ 5496473 h 10742711"/>
              <a:gd name="connsiteX36" fmla="*/ 4223761 w 4906679"/>
              <a:gd name="connsiteY36" fmla="*/ 5574197 h 10742711"/>
              <a:gd name="connsiteX37" fmla="*/ 4091769 w 4906679"/>
              <a:gd name="connsiteY37" fmla="*/ 5496473 h 10742711"/>
              <a:gd name="connsiteX38" fmla="*/ 4636955 w 4906679"/>
              <a:gd name="connsiteY38" fmla="*/ 4343563 h 10742711"/>
              <a:gd name="connsiteX39" fmla="*/ 4768948 w 4906679"/>
              <a:gd name="connsiteY39" fmla="*/ 4421287 h 10742711"/>
              <a:gd name="connsiteX40" fmla="*/ 4636955 w 4906679"/>
              <a:gd name="connsiteY40" fmla="*/ 4343563 h 10742711"/>
              <a:gd name="connsiteX41" fmla="*/ 4636955 w 4906679"/>
              <a:gd name="connsiteY41" fmla="*/ 4265838 h 10742711"/>
              <a:gd name="connsiteX42" fmla="*/ 4768948 w 4906679"/>
              <a:gd name="connsiteY42" fmla="*/ 4343563 h 10742711"/>
              <a:gd name="connsiteX43" fmla="*/ 4636955 w 4906679"/>
              <a:gd name="connsiteY43" fmla="*/ 4265838 h 10742711"/>
              <a:gd name="connsiteX44" fmla="*/ 3408851 w 4906679"/>
              <a:gd name="connsiteY44" fmla="*/ 3958180 h 10742711"/>
              <a:gd name="connsiteX45" fmla="*/ 3448395 w 4906679"/>
              <a:gd name="connsiteY45" fmla="*/ 4002810 h 10742711"/>
              <a:gd name="connsiteX46" fmla="*/ 3459951 w 4906679"/>
              <a:gd name="connsiteY46" fmla="*/ 4015853 h 10742711"/>
              <a:gd name="connsiteX47" fmla="*/ 3460500 w 4906679"/>
              <a:gd name="connsiteY47" fmla="*/ 4016473 h 10742711"/>
              <a:gd name="connsiteX48" fmla="*/ 3466956 w 4906679"/>
              <a:gd name="connsiteY48" fmla="*/ 4023759 h 10742711"/>
              <a:gd name="connsiteX49" fmla="*/ 3459951 w 4906679"/>
              <a:gd name="connsiteY49" fmla="*/ 4015853 h 10742711"/>
              <a:gd name="connsiteX50" fmla="*/ 3428219 w 4906679"/>
              <a:gd name="connsiteY50" fmla="*/ 3980039 h 10742711"/>
              <a:gd name="connsiteX51" fmla="*/ 3408851 w 4906679"/>
              <a:gd name="connsiteY51" fmla="*/ 3958180 h 10742711"/>
              <a:gd name="connsiteX52" fmla="*/ 3428219 w 4906679"/>
              <a:gd name="connsiteY52" fmla="*/ 3542588 h 10742711"/>
              <a:gd name="connsiteX53" fmla="*/ 3408851 w 4906679"/>
              <a:gd name="connsiteY53" fmla="*/ 3572797 h 10742711"/>
              <a:gd name="connsiteX54" fmla="*/ 3408851 w 4906679"/>
              <a:gd name="connsiteY54" fmla="*/ 3650521 h 10742711"/>
              <a:gd name="connsiteX55" fmla="*/ 3428219 w 4906679"/>
              <a:gd name="connsiteY55" fmla="*/ 3542588 h 10742711"/>
              <a:gd name="connsiteX56" fmla="*/ 3408851 w 4906679"/>
              <a:gd name="connsiteY56" fmla="*/ 3265139 h 10742711"/>
              <a:gd name="connsiteX57" fmla="*/ 3408851 w 4906679"/>
              <a:gd name="connsiteY57" fmla="*/ 3342863 h 10742711"/>
              <a:gd name="connsiteX58" fmla="*/ 3408851 w 4906679"/>
              <a:gd name="connsiteY58" fmla="*/ 3342863 h 10742711"/>
              <a:gd name="connsiteX59" fmla="*/ 3408851 w 4906679"/>
              <a:gd name="connsiteY59" fmla="*/ 3265139 h 10742711"/>
              <a:gd name="connsiteX60" fmla="*/ 4499224 w 4906679"/>
              <a:gd name="connsiteY60" fmla="*/ 3035204 h 10742711"/>
              <a:gd name="connsiteX61" fmla="*/ 4499224 w 4906679"/>
              <a:gd name="connsiteY61" fmla="*/ 3112929 h 10742711"/>
              <a:gd name="connsiteX62" fmla="*/ 4499224 w 4906679"/>
              <a:gd name="connsiteY62" fmla="*/ 3035204 h 10742711"/>
              <a:gd name="connsiteX63" fmla="*/ 4499224 w 4906679"/>
              <a:gd name="connsiteY63" fmla="*/ 2805270 h 10742711"/>
              <a:gd name="connsiteX64" fmla="*/ 4499224 w 4906679"/>
              <a:gd name="connsiteY64" fmla="*/ 2957480 h 10742711"/>
              <a:gd name="connsiteX65" fmla="*/ 4636955 w 4906679"/>
              <a:gd name="connsiteY65" fmla="*/ 2805270 h 10742711"/>
              <a:gd name="connsiteX66" fmla="*/ 4499224 w 4906679"/>
              <a:gd name="connsiteY66" fmla="*/ 2805270 h 10742711"/>
              <a:gd name="connsiteX67" fmla="*/ 4499224 w 4906679"/>
              <a:gd name="connsiteY67" fmla="*/ 2575336 h 10742711"/>
              <a:gd name="connsiteX68" fmla="*/ 4636955 w 4906679"/>
              <a:gd name="connsiteY68" fmla="*/ 2649821 h 10742711"/>
              <a:gd name="connsiteX69" fmla="*/ 4499224 w 4906679"/>
              <a:gd name="connsiteY69" fmla="*/ 2575336 h 10742711"/>
              <a:gd name="connsiteX70" fmla="*/ 4499224 w 4906679"/>
              <a:gd name="connsiteY70" fmla="*/ 2189953 h 10742711"/>
              <a:gd name="connsiteX71" fmla="*/ 4636955 w 4906679"/>
              <a:gd name="connsiteY71" fmla="*/ 2267677 h 10742711"/>
              <a:gd name="connsiteX72" fmla="*/ 4499224 w 4906679"/>
              <a:gd name="connsiteY72" fmla="*/ 2189953 h 10742711"/>
              <a:gd name="connsiteX73" fmla="*/ 4499224 w 4906679"/>
              <a:gd name="connsiteY73" fmla="*/ 2112228 h 10742711"/>
              <a:gd name="connsiteX74" fmla="*/ 4636955 w 4906679"/>
              <a:gd name="connsiteY74" fmla="*/ 2189953 h 10742711"/>
              <a:gd name="connsiteX75" fmla="*/ 4499224 w 4906679"/>
              <a:gd name="connsiteY75" fmla="*/ 2112228 h 10742711"/>
              <a:gd name="connsiteX76" fmla="*/ 4520744 w 4906679"/>
              <a:gd name="connsiteY76" fmla="*/ 2003080 h 10742711"/>
              <a:gd name="connsiteX77" fmla="*/ 4499224 w 4906679"/>
              <a:gd name="connsiteY77" fmla="*/ 2034504 h 10742711"/>
              <a:gd name="connsiteX78" fmla="*/ 4636955 w 4906679"/>
              <a:gd name="connsiteY78" fmla="*/ 2034504 h 10742711"/>
              <a:gd name="connsiteX79" fmla="*/ 4520744 w 4906679"/>
              <a:gd name="connsiteY79" fmla="*/ 2003080 h 10742711"/>
              <a:gd name="connsiteX80" fmla="*/ 4499224 w 4906679"/>
              <a:gd name="connsiteY80" fmla="*/ 1804570 h 10742711"/>
              <a:gd name="connsiteX81" fmla="*/ 4578850 w 4906679"/>
              <a:gd name="connsiteY81" fmla="*/ 1817929 h 10742711"/>
              <a:gd name="connsiteX82" fmla="*/ 4583902 w 4906679"/>
              <a:gd name="connsiteY82" fmla="*/ 1821093 h 10742711"/>
              <a:gd name="connsiteX83" fmla="*/ 4576698 w 4906679"/>
              <a:gd name="connsiteY83" fmla="*/ 1825215 h 10742711"/>
              <a:gd name="connsiteX84" fmla="*/ 4499224 w 4906679"/>
              <a:gd name="connsiteY84" fmla="*/ 1804570 h 10742711"/>
              <a:gd name="connsiteX85" fmla="*/ 4499224 w 4906679"/>
              <a:gd name="connsiteY85" fmla="*/ 1726846 h 10742711"/>
              <a:gd name="connsiteX86" fmla="*/ 4499224 w 4906679"/>
              <a:gd name="connsiteY86" fmla="*/ 1804570 h 10742711"/>
              <a:gd name="connsiteX87" fmla="*/ 4636955 w 4906679"/>
              <a:gd name="connsiteY87" fmla="*/ 1960018 h 10742711"/>
              <a:gd name="connsiteX88" fmla="*/ 4603329 w 4906679"/>
              <a:gd name="connsiteY88" fmla="*/ 1833261 h 10742711"/>
              <a:gd name="connsiteX89" fmla="*/ 4583902 w 4906679"/>
              <a:gd name="connsiteY89" fmla="*/ 1821093 h 10742711"/>
              <a:gd name="connsiteX90" fmla="*/ 4596066 w 4906679"/>
              <a:gd name="connsiteY90" fmla="*/ 1814134 h 10742711"/>
              <a:gd name="connsiteX91" fmla="*/ 4499224 w 4906679"/>
              <a:gd name="connsiteY91" fmla="*/ 1726846 h 10742711"/>
              <a:gd name="connsiteX92" fmla="*/ 4499224 w 4906679"/>
              <a:gd name="connsiteY92" fmla="*/ 1652360 h 10742711"/>
              <a:gd name="connsiteX93" fmla="*/ 4636955 w 4906679"/>
              <a:gd name="connsiteY93" fmla="*/ 1726846 h 10742711"/>
              <a:gd name="connsiteX94" fmla="*/ 4499224 w 4906679"/>
              <a:gd name="connsiteY94" fmla="*/ 1652360 h 10742711"/>
              <a:gd name="connsiteX95" fmla="*/ 4499224 w 4906679"/>
              <a:gd name="connsiteY95" fmla="*/ 1571397 h 10742711"/>
              <a:gd name="connsiteX96" fmla="*/ 4636955 w 4906679"/>
              <a:gd name="connsiteY96" fmla="*/ 1652360 h 10742711"/>
              <a:gd name="connsiteX97" fmla="*/ 4499224 w 4906679"/>
              <a:gd name="connsiteY97" fmla="*/ 1571397 h 10742711"/>
              <a:gd name="connsiteX98" fmla="*/ 2661551 w 4906679"/>
              <a:gd name="connsiteY98" fmla="*/ 1681 h 10742711"/>
              <a:gd name="connsiteX99" fmla="*/ 3408851 w 4906679"/>
              <a:gd name="connsiteY99" fmla="*/ 33104 h 10742711"/>
              <a:gd name="connsiteX100" fmla="*/ 3546582 w 4906679"/>
              <a:gd name="connsiteY100" fmla="*/ 188553 h 10742711"/>
              <a:gd name="connsiteX101" fmla="*/ 3954037 w 4906679"/>
              <a:gd name="connsiteY101" fmla="*/ 266277 h 10742711"/>
              <a:gd name="connsiteX102" fmla="*/ 4499224 w 4906679"/>
              <a:gd name="connsiteY102" fmla="*/ 803870 h 10742711"/>
              <a:gd name="connsiteX103" fmla="*/ 4499224 w 4906679"/>
              <a:gd name="connsiteY103" fmla="*/ 1189253 h 10742711"/>
              <a:gd name="connsiteX104" fmla="*/ 4499224 w 4906679"/>
              <a:gd name="connsiteY104" fmla="*/ 1496911 h 10742711"/>
              <a:gd name="connsiteX105" fmla="*/ 4499224 w 4906679"/>
              <a:gd name="connsiteY105" fmla="*/ 1189253 h 10742711"/>
              <a:gd name="connsiteX106" fmla="*/ 4636955 w 4906679"/>
              <a:gd name="connsiteY106" fmla="*/ 1111528 h 10742711"/>
              <a:gd name="connsiteX107" fmla="*/ 4499224 w 4906679"/>
              <a:gd name="connsiteY107" fmla="*/ 1037043 h 10742711"/>
              <a:gd name="connsiteX108" fmla="*/ 4636955 w 4906679"/>
              <a:gd name="connsiteY108" fmla="*/ 1037043 h 10742711"/>
              <a:gd name="connsiteX109" fmla="*/ 4636955 w 4906679"/>
              <a:gd name="connsiteY109" fmla="*/ 956080 h 10742711"/>
              <a:gd name="connsiteX110" fmla="*/ 4768948 w 4906679"/>
              <a:gd name="connsiteY110" fmla="*/ 956080 h 10742711"/>
              <a:gd name="connsiteX111" fmla="*/ 4906679 w 4906679"/>
              <a:gd name="connsiteY111" fmla="*/ 1419187 h 10742711"/>
              <a:gd name="connsiteX112" fmla="*/ 4768948 w 4906679"/>
              <a:gd name="connsiteY112" fmla="*/ 2575336 h 10742711"/>
              <a:gd name="connsiteX113" fmla="*/ 4906679 w 4906679"/>
              <a:gd name="connsiteY113" fmla="*/ 2649821 h 10742711"/>
              <a:gd name="connsiteX114" fmla="*/ 4768948 w 4906679"/>
              <a:gd name="connsiteY114" fmla="*/ 2727546 h 10742711"/>
              <a:gd name="connsiteX115" fmla="*/ 4906679 w 4906679"/>
              <a:gd name="connsiteY115" fmla="*/ 2727546 h 10742711"/>
              <a:gd name="connsiteX116" fmla="*/ 4768948 w 4906679"/>
              <a:gd name="connsiteY116" fmla="*/ 2805270 h 10742711"/>
              <a:gd name="connsiteX117" fmla="*/ 4636955 w 4906679"/>
              <a:gd name="connsiteY117" fmla="*/ 2727546 h 10742711"/>
              <a:gd name="connsiteX118" fmla="*/ 4768948 w 4906679"/>
              <a:gd name="connsiteY118" fmla="*/ 2805270 h 10742711"/>
              <a:gd name="connsiteX119" fmla="*/ 4768948 w 4906679"/>
              <a:gd name="connsiteY119" fmla="*/ 2957480 h 10742711"/>
              <a:gd name="connsiteX120" fmla="*/ 4768948 w 4906679"/>
              <a:gd name="connsiteY120" fmla="*/ 2990270 h 10742711"/>
              <a:gd name="connsiteX121" fmla="*/ 4768948 w 4906679"/>
              <a:gd name="connsiteY121" fmla="*/ 3257042 h 10742711"/>
              <a:gd name="connsiteX122" fmla="*/ 4768948 w 4906679"/>
              <a:gd name="connsiteY122" fmla="*/ 3650521 h 10742711"/>
              <a:gd name="connsiteX123" fmla="*/ 4768948 w 4906679"/>
              <a:gd name="connsiteY123" fmla="*/ 3728246 h 10742711"/>
              <a:gd name="connsiteX124" fmla="*/ 4768948 w 4906679"/>
              <a:gd name="connsiteY124" fmla="*/ 3805970 h 10742711"/>
              <a:gd name="connsiteX125" fmla="*/ 4768948 w 4906679"/>
              <a:gd name="connsiteY125" fmla="*/ 3958180 h 10742711"/>
              <a:gd name="connsiteX126" fmla="*/ 4768948 w 4906679"/>
              <a:gd name="connsiteY126" fmla="*/ 4113628 h 10742711"/>
              <a:gd name="connsiteX127" fmla="*/ 4636955 w 4906679"/>
              <a:gd name="connsiteY127" fmla="*/ 4188114 h 10742711"/>
              <a:gd name="connsiteX128" fmla="*/ 4768948 w 4906679"/>
              <a:gd name="connsiteY128" fmla="*/ 4265838 h 10742711"/>
              <a:gd name="connsiteX129" fmla="*/ 4636955 w 4906679"/>
              <a:gd name="connsiteY129" fmla="*/ 4803431 h 10742711"/>
              <a:gd name="connsiteX130" fmla="*/ 4636955 w 4906679"/>
              <a:gd name="connsiteY130" fmla="*/ 6267238 h 10742711"/>
              <a:gd name="connsiteX131" fmla="*/ 4499224 w 4906679"/>
              <a:gd name="connsiteY131" fmla="*/ 6727107 h 10742711"/>
              <a:gd name="connsiteX132" fmla="*/ 4361492 w 4906679"/>
              <a:gd name="connsiteY132" fmla="*/ 6804831 h 10742711"/>
              <a:gd name="connsiteX133" fmla="*/ 4499224 w 4906679"/>
              <a:gd name="connsiteY133" fmla="*/ 6882555 h 10742711"/>
              <a:gd name="connsiteX134" fmla="*/ 4361492 w 4906679"/>
              <a:gd name="connsiteY134" fmla="*/ 7267938 h 10742711"/>
              <a:gd name="connsiteX135" fmla="*/ 4361492 w 4906679"/>
              <a:gd name="connsiteY135" fmla="*/ 9036165 h 10742711"/>
              <a:gd name="connsiteX136" fmla="*/ 4223761 w 4906679"/>
              <a:gd name="connsiteY136" fmla="*/ 8498572 h 10742711"/>
              <a:gd name="connsiteX137" fmla="*/ 4223761 w 4906679"/>
              <a:gd name="connsiteY137" fmla="*/ 8420848 h 10742711"/>
              <a:gd name="connsiteX138" fmla="*/ 4223761 w 4906679"/>
              <a:gd name="connsiteY138" fmla="*/ 8190914 h 10742711"/>
              <a:gd name="connsiteX139" fmla="*/ 4091769 w 4906679"/>
              <a:gd name="connsiteY139" fmla="*/ 7883255 h 10742711"/>
              <a:gd name="connsiteX140" fmla="*/ 4091769 w 4906679"/>
              <a:gd name="connsiteY140" fmla="*/ 7805531 h 10742711"/>
              <a:gd name="connsiteX141" fmla="*/ 4091769 w 4906679"/>
              <a:gd name="connsiteY141" fmla="*/ 7342424 h 10742711"/>
              <a:gd name="connsiteX142" fmla="*/ 3954037 w 4906679"/>
              <a:gd name="connsiteY142" fmla="*/ 7497872 h 10742711"/>
              <a:gd name="connsiteX143" fmla="*/ 3816306 w 4906679"/>
              <a:gd name="connsiteY143" fmla="*/ 7650082 h 10742711"/>
              <a:gd name="connsiteX144" fmla="*/ 3816306 w 4906679"/>
              <a:gd name="connsiteY144" fmla="*/ 7575597 h 10742711"/>
              <a:gd name="connsiteX145" fmla="*/ 3678575 w 4906679"/>
              <a:gd name="connsiteY145" fmla="*/ 7420148 h 10742711"/>
              <a:gd name="connsiteX146" fmla="*/ 3816306 w 4906679"/>
              <a:gd name="connsiteY146" fmla="*/ 7342424 h 10742711"/>
              <a:gd name="connsiteX147" fmla="*/ 3678575 w 4906679"/>
              <a:gd name="connsiteY147" fmla="*/ 7342424 h 10742711"/>
              <a:gd name="connsiteX148" fmla="*/ 3816306 w 4906679"/>
              <a:gd name="connsiteY148" fmla="*/ 7190214 h 10742711"/>
              <a:gd name="connsiteX149" fmla="*/ 3816306 w 4906679"/>
              <a:gd name="connsiteY149" fmla="*/ 6960280 h 10742711"/>
              <a:gd name="connsiteX150" fmla="*/ 3678575 w 4906679"/>
              <a:gd name="connsiteY150" fmla="*/ 7267938 h 10742711"/>
              <a:gd name="connsiteX151" fmla="*/ 3546582 w 4906679"/>
              <a:gd name="connsiteY151" fmla="*/ 7957741 h 10742711"/>
              <a:gd name="connsiteX152" fmla="*/ 3546582 w 4906679"/>
              <a:gd name="connsiteY152" fmla="*/ 8343124 h 10742711"/>
              <a:gd name="connsiteX153" fmla="*/ 3546582 w 4906679"/>
              <a:gd name="connsiteY153" fmla="*/ 9421548 h 10742711"/>
              <a:gd name="connsiteX154" fmla="*/ 3408851 w 4906679"/>
              <a:gd name="connsiteY154" fmla="*/ 9113889 h 10742711"/>
              <a:gd name="connsiteX155" fmla="*/ 3133388 w 4906679"/>
              <a:gd name="connsiteY155" fmla="*/ 9036165 h 10742711"/>
              <a:gd name="connsiteX156" fmla="*/ 3001395 w 4906679"/>
              <a:gd name="connsiteY156" fmla="*/ 8650782 h 10742711"/>
              <a:gd name="connsiteX157" fmla="*/ 2863664 w 4906679"/>
              <a:gd name="connsiteY157" fmla="*/ 9113889 h 10742711"/>
              <a:gd name="connsiteX158" fmla="*/ 3001395 w 4906679"/>
              <a:gd name="connsiteY158" fmla="*/ 9803692 h 10742711"/>
              <a:gd name="connsiteX159" fmla="*/ 3133388 w 4906679"/>
              <a:gd name="connsiteY159" fmla="*/ 10036865 h 10742711"/>
              <a:gd name="connsiteX160" fmla="*/ 3001395 w 4906679"/>
              <a:gd name="connsiteY160" fmla="*/ 10189075 h 10742711"/>
              <a:gd name="connsiteX161" fmla="*/ 2863664 w 4906679"/>
              <a:gd name="connsiteY161" fmla="*/ 10266799 h 10742711"/>
              <a:gd name="connsiteX162" fmla="*/ 2725933 w 4906679"/>
              <a:gd name="connsiteY162" fmla="*/ 10344524 h 10742711"/>
              <a:gd name="connsiteX163" fmla="*/ 2318477 w 4906679"/>
              <a:gd name="connsiteY163" fmla="*/ 9496034 h 10742711"/>
              <a:gd name="connsiteX164" fmla="*/ 2456209 w 4906679"/>
              <a:gd name="connsiteY164" fmla="*/ 9188375 h 10742711"/>
              <a:gd name="connsiteX165" fmla="*/ 2186485 w 4906679"/>
              <a:gd name="connsiteY165" fmla="*/ 8498572 h 10742711"/>
              <a:gd name="connsiteX166" fmla="*/ 2043015 w 4906679"/>
              <a:gd name="connsiteY166" fmla="*/ 9036165 h 10742711"/>
              <a:gd name="connsiteX167" fmla="*/ 2043015 w 4906679"/>
              <a:gd name="connsiteY167" fmla="*/ 9421548 h 10742711"/>
              <a:gd name="connsiteX168" fmla="*/ 2043015 w 4906679"/>
              <a:gd name="connsiteY168" fmla="*/ 9573758 h 10742711"/>
              <a:gd name="connsiteX169" fmla="*/ 2043015 w 4906679"/>
              <a:gd name="connsiteY169" fmla="*/ 9651482 h 10742711"/>
              <a:gd name="connsiteX170" fmla="*/ 2043015 w 4906679"/>
              <a:gd name="connsiteY170" fmla="*/ 9729207 h 10742711"/>
              <a:gd name="connsiteX171" fmla="*/ 2186485 w 4906679"/>
              <a:gd name="connsiteY171" fmla="*/ 10419009 h 10742711"/>
              <a:gd name="connsiteX172" fmla="*/ 2043015 w 4906679"/>
              <a:gd name="connsiteY172" fmla="*/ 10574458 h 10742711"/>
              <a:gd name="connsiteX173" fmla="*/ 2043015 w 4906679"/>
              <a:gd name="connsiteY173" fmla="*/ 10726668 h 10742711"/>
              <a:gd name="connsiteX174" fmla="*/ 1911022 w 4906679"/>
              <a:gd name="connsiteY174" fmla="*/ 9959141 h 10742711"/>
              <a:gd name="connsiteX175" fmla="*/ 1773291 w 4906679"/>
              <a:gd name="connsiteY175" fmla="*/ 9803692 h 10742711"/>
              <a:gd name="connsiteX176" fmla="*/ 1773291 w 4906679"/>
              <a:gd name="connsiteY176" fmla="*/ 9266099 h 10742711"/>
              <a:gd name="connsiteX177" fmla="*/ 1635559 w 4906679"/>
              <a:gd name="connsiteY177" fmla="*/ 9036165 h 10742711"/>
              <a:gd name="connsiteX178" fmla="*/ 1497828 w 4906679"/>
              <a:gd name="connsiteY178" fmla="*/ 8573058 h 10742711"/>
              <a:gd name="connsiteX179" fmla="*/ 1497828 w 4906679"/>
              <a:gd name="connsiteY179" fmla="*/ 8113189 h 10742711"/>
              <a:gd name="connsiteX180" fmla="*/ 1365836 w 4906679"/>
              <a:gd name="connsiteY180" fmla="*/ 7727807 h 10742711"/>
              <a:gd name="connsiteX181" fmla="*/ 1365836 w 4906679"/>
              <a:gd name="connsiteY181" fmla="*/ 7650082 h 10742711"/>
              <a:gd name="connsiteX182" fmla="*/ 1365836 w 4906679"/>
              <a:gd name="connsiteY182" fmla="*/ 7190214 h 10742711"/>
              <a:gd name="connsiteX183" fmla="*/ 1365836 w 4906679"/>
              <a:gd name="connsiteY183" fmla="*/ 6810397 h 10742711"/>
              <a:gd name="connsiteX184" fmla="*/ 1365836 w 4906679"/>
              <a:gd name="connsiteY184" fmla="*/ 6804831 h 10742711"/>
              <a:gd name="connsiteX185" fmla="*/ 1365836 w 4906679"/>
              <a:gd name="connsiteY185" fmla="*/ 6727107 h 10742711"/>
              <a:gd name="connsiteX186" fmla="*/ 1365836 w 4906679"/>
              <a:gd name="connsiteY186" fmla="*/ 6344963 h 10742711"/>
              <a:gd name="connsiteX187" fmla="*/ 1228104 w 4906679"/>
              <a:gd name="connsiteY187" fmla="*/ 6189514 h 10742711"/>
              <a:gd name="connsiteX188" fmla="*/ 1090373 w 4906679"/>
              <a:gd name="connsiteY188" fmla="*/ 6652621 h 10742711"/>
              <a:gd name="connsiteX189" fmla="*/ 1090373 w 4906679"/>
              <a:gd name="connsiteY189" fmla="*/ 6804831 h 10742711"/>
              <a:gd name="connsiteX190" fmla="*/ 820649 w 4906679"/>
              <a:gd name="connsiteY190" fmla="*/ 5344263 h 10742711"/>
              <a:gd name="connsiteX191" fmla="*/ 682917 w 4906679"/>
              <a:gd name="connsiteY191" fmla="*/ 6652621 h 10742711"/>
              <a:gd name="connsiteX192" fmla="*/ 545186 w 4906679"/>
              <a:gd name="connsiteY192" fmla="*/ 6344963 h 10742711"/>
              <a:gd name="connsiteX193" fmla="*/ 545186 w 4906679"/>
              <a:gd name="connsiteY193" fmla="*/ 6111790 h 10742711"/>
              <a:gd name="connsiteX194" fmla="*/ 545186 w 4906679"/>
              <a:gd name="connsiteY194" fmla="*/ 5804131 h 10742711"/>
              <a:gd name="connsiteX195" fmla="*/ 545186 w 4906679"/>
              <a:gd name="connsiteY195" fmla="*/ 5188814 h 10742711"/>
              <a:gd name="connsiteX196" fmla="*/ 545186 w 4906679"/>
              <a:gd name="connsiteY196" fmla="*/ 4881156 h 10742711"/>
              <a:gd name="connsiteX197" fmla="*/ 407455 w 4906679"/>
              <a:gd name="connsiteY197" fmla="*/ 4803431 h 10742711"/>
              <a:gd name="connsiteX198" fmla="*/ 407455 w 4906679"/>
              <a:gd name="connsiteY198" fmla="*/ 3420587 h 10742711"/>
              <a:gd name="connsiteX199" fmla="*/ 275462 w 4906679"/>
              <a:gd name="connsiteY199" fmla="*/ 3035204 h 10742711"/>
              <a:gd name="connsiteX200" fmla="*/ 137731 w 4906679"/>
              <a:gd name="connsiteY200" fmla="*/ 2727546 h 10742711"/>
              <a:gd name="connsiteX201" fmla="*/ 137731 w 4906679"/>
              <a:gd name="connsiteY201" fmla="*/ 2575336 h 10742711"/>
              <a:gd name="connsiteX202" fmla="*/ 0 w 4906679"/>
              <a:gd name="connsiteY202" fmla="*/ 2189953 h 10742711"/>
              <a:gd name="connsiteX203" fmla="*/ 0 w 4906679"/>
              <a:gd name="connsiteY203" fmla="*/ 1419187 h 10742711"/>
              <a:gd name="connsiteX204" fmla="*/ 137731 w 4906679"/>
              <a:gd name="connsiteY204" fmla="*/ 1037043 h 10742711"/>
              <a:gd name="connsiteX205" fmla="*/ 275462 w 4906679"/>
              <a:gd name="connsiteY205" fmla="*/ 803870 h 10742711"/>
              <a:gd name="connsiteX206" fmla="*/ 545186 w 4906679"/>
              <a:gd name="connsiteY206" fmla="*/ 573936 h 10742711"/>
              <a:gd name="connsiteX207" fmla="*/ 952641 w 4906679"/>
              <a:gd name="connsiteY207" fmla="*/ 188553 h 10742711"/>
              <a:gd name="connsiteX208" fmla="*/ 1635559 w 4906679"/>
              <a:gd name="connsiteY208" fmla="*/ 114067 h 10742711"/>
              <a:gd name="connsiteX209" fmla="*/ 2456209 w 4906679"/>
              <a:gd name="connsiteY209" fmla="*/ 33104 h 10742711"/>
              <a:gd name="connsiteX210" fmla="*/ 2661551 w 4906679"/>
              <a:gd name="connsiteY210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1090373 w 4906679"/>
              <a:gd name="connsiteY27" fmla="*/ 6037304 h 10742711"/>
              <a:gd name="connsiteX28" fmla="*/ 1090373 w 4906679"/>
              <a:gd name="connsiteY28" fmla="*/ 6111790 h 10742711"/>
              <a:gd name="connsiteX29" fmla="*/ 1090373 w 4906679"/>
              <a:gd name="connsiteY29" fmla="*/ 6037304 h 10742711"/>
              <a:gd name="connsiteX30" fmla="*/ 4361492 w 4906679"/>
              <a:gd name="connsiteY30" fmla="*/ 5729645 h 10742711"/>
              <a:gd name="connsiteX31" fmla="*/ 4223761 w 4906679"/>
              <a:gd name="connsiteY31" fmla="*/ 5804131 h 10742711"/>
              <a:gd name="connsiteX32" fmla="*/ 4223761 w 4906679"/>
              <a:gd name="connsiteY32" fmla="*/ 5881855 h 10742711"/>
              <a:gd name="connsiteX33" fmla="*/ 4223761 w 4906679"/>
              <a:gd name="connsiteY33" fmla="*/ 5804131 h 10742711"/>
              <a:gd name="connsiteX34" fmla="*/ 4361492 w 4906679"/>
              <a:gd name="connsiteY34" fmla="*/ 5729645 h 10742711"/>
              <a:gd name="connsiteX35" fmla="*/ 4091769 w 4906679"/>
              <a:gd name="connsiteY35" fmla="*/ 5496473 h 10742711"/>
              <a:gd name="connsiteX36" fmla="*/ 4223761 w 4906679"/>
              <a:gd name="connsiteY36" fmla="*/ 5574197 h 10742711"/>
              <a:gd name="connsiteX37" fmla="*/ 4091769 w 4906679"/>
              <a:gd name="connsiteY37" fmla="*/ 5496473 h 10742711"/>
              <a:gd name="connsiteX38" fmla="*/ 4636955 w 4906679"/>
              <a:gd name="connsiteY38" fmla="*/ 4343563 h 10742711"/>
              <a:gd name="connsiteX39" fmla="*/ 4768948 w 4906679"/>
              <a:gd name="connsiteY39" fmla="*/ 4421287 h 10742711"/>
              <a:gd name="connsiteX40" fmla="*/ 4636955 w 4906679"/>
              <a:gd name="connsiteY40" fmla="*/ 4343563 h 10742711"/>
              <a:gd name="connsiteX41" fmla="*/ 4636955 w 4906679"/>
              <a:gd name="connsiteY41" fmla="*/ 4265838 h 10742711"/>
              <a:gd name="connsiteX42" fmla="*/ 4768948 w 4906679"/>
              <a:gd name="connsiteY42" fmla="*/ 4343563 h 10742711"/>
              <a:gd name="connsiteX43" fmla="*/ 4636955 w 4906679"/>
              <a:gd name="connsiteY43" fmla="*/ 4265838 h 10742711"/>
              <a:gd name="connsiteX44" fmla="*/ 3408851 w 4906679"/>
              <a:gd name="connsiteY44" fmla="*/ 3958180 h 10742711"/>
              <a:gd name="connsiteX45" fmla="*/ 3448395 w 4906679"/>
              <a:gd name="connsiteY45" fmla="*/ 4002810 h 10742711"/>
              <a:gd name="connsiteX46" fmla="*/ 3459951 w 4906679"/>
              <a:gd name="connsiteY46" fmla="*/ 4015853 h 10742711"/>
              <a:gd name="connsiteX47" fmla="*/ 3460500 w 4906679"/>
              <a:gd name="connsiteY47" fmla="*/ 4016473 h 10742711"/>
              <a:gd name="connsiteX48" fmla="*/ 3466956 w 4906679"/>
              <a:gd name="connsiteY48" fmla="*/ 4023759 h 10742711"/>
              <a:gd name="connsiteX49" fmla="*/ 3459951 w 4906679"/>
              <a:gd name="connsiteY49" fmla="*/ 4015853 h 10742711"/>
              <a:gd name="connsiteX50" fmla="*/ 3428219 w 4906679"/>
              <a:gd name="connsiteY50" fmla="*/ 3980039 h 10742711"/>
              <a:gd name="connsiteX51" fmla="*/ 3408851 w 4906679"/>
              <a:gd name="connsiteY51" fmla="*/ 3958180 h 10742711"/>
              <a:gd name="connsiteX52" fmla="*/ 3428219 w 4906679"/>
              <a:gd name="connsiteY52" fmla="*/ 3542588 h 10742711"/>
              <a:gd name="connsiteX53" fmla="*/ 3408851 w 4906679"/>
              <a:gd name="connsiteY53" fmla="*/ 3572797 h 10742711"/>
              <a:gd name="connsiteX54" fmla="*/ 3408851 w 4906679"/>
              <a:gd name="connsiteY54" fmla="*/ 3650521 h 10742711"/>
              <a:gd name="connsiteX55" fmla="*/ 3428219 w 4906679"/>
              <a:gd name="connsiteY55" fmla="*/ 3542588 h 10742711"/>
              <a:gd name="connsiteX56" fmla="*/ 3408851 w 4906679"/>
              <a:gd name="connsiteY56" fmla="*/ 3342863 h 10742711"/>
              <a:gd name="connsiteX57" fmla="*/ 3408851 w 4906679"/>
              <a:gd name="connsiteY57" fmla="*/ 3342863 h 10742711"/>
              <a:gd name="connsiteX58" fmla="*/ 3408851 w 4906679"/>
              <a:gd name="connsiteY58" fmla="*/ 3342863 h 10742711"/>
              <a:gd name="connsiteX59" fmla="*/ 4499224 w 4906679"/>
              <a:gd name="connsiteY59" fmla="*/ 3035204 h 10742711"/>
              <a:gd name="connsiteX60" fmla="*/ 4499224 w 4906679"/>
              <a:gd name="connsiteY60" fmla="*/ 3112929 h 10742711"/>
              <a:gd name="connsiteX61" fmla="*/ 4499224 w 4906679"/>
              <a:gd name="connsiteY61" fmla="*/ 3035204 h 10742711"/>
              <a:gd name="connsiteX62" fmla="*/ 4499224 w 4906679"/>
              <a:gd name="connsiteY62" fmla="*/ 2805270 h 10742711"/>
              <a:gd name="connsiteX63" fmla="*/ 4499224 w 4906679"/>
              <a:gd name="connsiteY63" fmla="*/ 2957480 h 10742711"/>
              <a:gd name="connsiteX64" fmla="*/ 4636955 w 4906679"/>
              <a:gd name="connsiteY64" fmla="*/ 2805270 h 10742711"/>
              <a:gd name="connsiteX65" fmla="*/ 4499224 w 4906679"/>
              <a:gd name="connsiteY65" fmla="*/ 2805270 h 10742711"/>
              <a:gd name="connsiteX66" fmla="*/ 4499224 w 4906679"/>
              <a:gd name="connsiteY66" fmla="*/ 2575336 h 10742711"/>
              <a:gd name="connsiteX67" fmla="*/ 4636955 w 4906679"/>
              <a:gd name="connsiteY67" fmla="*/ 2649821 h 10742711"/>
              <a:gd name="connsiteX68" fmla="*/ 4499224 w 4906679"/>
              <a:gd name="connsiteY68" fmla="*/ 2575336 h 10742711"/>
              <a:gd name="connsiteX69" fmla="*/ 4499224 w 4906679"/>
              <a:gd name="connsiteY69" fmla="*/ 2189953 h 10742711"/>
              <a:gd name="connsiteX70" fmla="*/ 4636955 w 4906679"/>
              <a:gd name="connsiteY70" fmla="*/ 2267677 h 10742711"/>
              <a:gd name="connsiteX71" fmla="*/ 4499224 w 4906679"/>
              <a:gd name="connsiteY71" fmla="*/ 2189953 h 10742711"/>
              <a:gd name="connsiteX72" fmla="*/ 4499224 w 4906679"/>
              <a:gd name="connsiteY72" fmla="*/ 2112228 h 10742711"/>
              <a:gd name="connsiteX73" fmla="*/ 4636955 w 4906679"/>
              <a:gd name="connsiteY73" fmla="*/ 2189953 h 10742711"/>
              <a:gd name="connsiteX74" fmla="*/ 4499224 w 4906679"/>
              <a:gd name="connsiteY74" fmla="*/ 2112228 h 10742711"/>
              <a:gd name="connsiteX75" fmla="*/ 4520744 w 4906679"/>
              <a:gd name="connsiteY75" fmla="*/ 2003080 h 10742711"/>
              <a:gd name="connsiteX76" fmla="*/ 4499224 w 4906679"/>
              <a:gd name="connsiteY76" fmla="*/ 2034504 h 10742711"/>
              <a:gd name="connsiteX77" fmla="*/ 4636955 w 4906679"/>
              <a:gd name="connsiteY77" fmla="*/ 2034504 h 10742711"/>
              <a:gd name="connsiteX78" fmla="*/ 4520744 w 4906679"/>
              <a:gd name="connsiteY78" fmla="*/ 2003080 h 10742711"/>
              <a:gd name="connsiteX79" fmla="*/ 4499224 w 4906679"/>
              <a:gd name="connsiteY79" fmla="*/ 1804570 h 10742711"/>
              <a:gd name="connsiteX80" fmla="*/ 4578850 w 4906679"/>
              <a:gd name="connsiteY80" fmla="*/ 1817929 h 10742711"/>
              <a:gd name="connsiteX81" fmla="*/ 4583902 w 4906679"/>
              <a:gd name="connsiteY81" fmla="*/ 1821093 h 10742711"/>
              <a:gd name="connsiteX82" fmla="*/ 4576698 w 4906679"/>
              <a:gd name="connsiteY82" fmla="*/ 1825215 h 10742711"/>
              <a:gd name="connsiteX83" fmla="*/ 4499224 w 4906679"/>
              <a:gd name="connsiteY83" fmla="*/ 1804570 h 10742711"/>
              <a:gd name="connsiteX84" fmla="*/ 4499224 w 4906679"/>
              <a:gd name="connsiteY84" fmla="*/ 1726846 h 10742711"/>
              <a:gd name="connsiteX85" fmla="*/ 4499224 w 4906679"/>
              <a:gd name="connsiteY85" fmla="*/ 1804570 h 10742711"/>
              <a:gd name="connsiteX86" fmla="*/ 4636955 w 4906679"/>
              <a:gd name="connsiteY86" fmla="*/ 1960018 h 10742711"/>
              <a:gd name="connsiteX87" fmla="*/ 4603329 w 4906679"/>
              <a:gd name="connsiteY87" fmla="*/ 1833261 h 10742711"/>
              <a:gd name="connsiteX88" fmla="*/ 4583902 w 4906679"/>
              <a:gd name="connsiteY88" fmla="*/ 1821093 h 10742711"/>
              <a:gd name="connsiteX89" fmla="*/ 4596066 w 4906679"/>
              <a:gd name="connsiteY89" fmla="*/ 1814134 h 10742711"/>
              <a:gd name="connsiteX90" fmla="*/ 4499224 w 4906679"/>
              <a:gd name="connsiteY90" fmla="*/ 1726846 h 10742711"/>
              <a:gd name="connsiteX91" fmla="*/ 4499224 w 4906679"/>
              <a:gd name="connsiteY91" fmla="*/ 1652360 h 10742711"/>
              <a:gd name="connsiteX92" fmla="*/ 4636955 w 4906679"/>
              <a:gd name="connsiteY92" fmla="*/ 1726846 h 10742711"/>
              <a:gd name="connsiteX93" fmla="*/ 4499224 w 4906679"/>
              <a:gd name="connsiteY93" fmla="*/ 1652360 h 10742711"/>
              <a:gd name="connsiteX94" fmla="*/ 4499224 w 4906679"/>
              <a:gd name="connsiteY94" fmla="*/ 1571397 h 10742711"/>
              <a:gd name="connsiteX95" fmla="*/ 4636955 w 4906679"/>
              <a:gd name="connsiteY95" fmla="*/ 1652360 h 10742711"/>
              <a:gd name="connsiteX96" fmla="*/ 4499224 w 4906679"/>
              <a:gd name="connsiteY96" fmla="*/ 1571397 h 10742711"/>
              <a:gd name="connsiteX97" fmla="*/ 2661551 w 4906679"/>
              <a:gd name="connsiteY97" fmla="*/ 1681 h 10742711"/>
              <a:gd name="connsiteX98" fmla="*/ 3408851 w 4906679"/>
              <a:gd name="connsiteY98" fmla="*/ 33104 h 10742711"/>
              <a:gd name="connsiteX99" fmla="*/ 3546582 w 4906679"/>
              <a:gd name="connsiteY99" fmla="*/ 188553 h 10742711"/>
              <a:gd name="connsiteX100" fmla="*/ 3954037 w 4906679"/>
              <a:gd name="connsiteY100" fmla="*/ 266277 h 10742711"/>
              <a:gd name="connsiteX101" fmla="*/ 4499224 w 4906679"/>
              <a:gd name="connsiteY101" fmla="*/ 803870 h 10742711"/>
              <a:gd name="connsiteX102" fmla="*/ 4499224 w 4906679"/>
              <a:gd name="connsiteY102" fmla="*/ 1189253 h 10742711"/>
              <a:gd name="connsiteX103" fmla="*/ 4499224 w 4906679"/>
              <a:gd name="connsiteY103" fmla="*/ 1496911 h 10742711"/>
              <a:gd name="connsiteX104" fmla="*/ 4499224 w 4906679"/>
              <a:gd name="connsiteY104" fmla="*/ 1189253 h 10742711"/>
              <a:gd name="connsiteX105" fmla="*/ 4636955 w 4906679"/>
              <a:gd name="connsiteY105" fmla="*/ 1111528 h 10742711"/>
              <a:gd name="connsiteX106" fmla="*/ 4499224 w 4906679"/>
              <a:gd name="connsiteY106" fmla="*/ 1037043 h 10742711"/>
              <a:gd name="connsiteX107" fmla="*/ 4636955 w 4906679"/>
              <a:gd name="connsiteY107" fmla="*/ 1037043 h 10742711"/>
              <a:gd name="connsiteX108" fmla="*/ 4636955 w 4906679"/>
              <a:gd name="connsiteY108" fmla="*/ 956080 h 10742711"/>
              <a:gd name="connsiteX109" fmla="*/ 4768948 w 4906679"/>
              <a:gd name="connsiteY109" fmla="*/ 956080 h 10742711"/>
              <a:gd name="connsiteX110" fmla="*/ 4906679 w 4906679"/>
              <a:gd name="connsiteY110" fmla="*/ 1419187 h 10742711"/>
              <a:gd name="connsiteX111" fmla="*/ 4768948 w 4906679"/>
              <a:gd name="connsiteY111" fmla="*/ 2575336 h 10742711"/>
              <a:gd name="connsiteX112" fmla="*/ 4906679 w 4906679"/>
              <a:gd name="connsiteY112" fmla="*/ 2649821 h 10742711"/>
              <a:gd name="connsiteX113" fmla="*/ 4768948 w 4906679"/>
              <a:gd name="connsiteY113" fmla="*/ 2727546 h 10742711"/>
              <a:gd name="connsiteX114" fmla="*/ 4906679 w 4906679"/>
              <a:gd name="connsiteY114" fmla="*/ 2727546 h 10742711"/>
              <a:gd name="connsiteX115" fmla="*/ 4768948 w 4906679"/>
              <a:gd name="connsiteY115" fmla="*/ 2805270 h 10742711"/>
              <a:gd name="connsiteX116" fmla="*/ 4636955 w 4906679"/>
              <a:gd name="connsiteY116" fmla="*/ 2727546 h 10742711"/>
              <a:gd name="connsiteX117" fmla="*/ 4768948 w 4906679"/>
              <a:gd name="connsiteY117" fmla="*/ 2805270 h 10742711"/>
              <a:gd name="connsiteX118" fmla="*/ 4768948 w 4906679"/>
              <a:gd name="connsiteY118" fmla="*/ 2957480 h 10742711"/>
              <a:gd name="connsiteX119" fmla="*/ 4768948 w 4906679"/>
              <a:gd name="connsiteY119" fmla="*/ 2990270 h 10742711"/>
              <a:gd name="connsiteX120" fmla="*/ 4768948 w 4906679"/>
              <a:gd name="connsiteY120" fmla="*/ 3257042 h 10742711"/>
              <a:gd name="connsiteX121" fmla="*/ 4768948 w 4906679"/>
              <a:gd name="connsiteY121" fmla="*/ 3650521 h 10742711"/>
              <a:gd name="connsiteX122" fmla="*/ 4768948 w 4906679"/>
              <a:gd name="connsiteY122" fmla="*/ 3728246 h 10742711"/>
              <a:gd name="connsiteX123" fmla="*/ 4768948 w 4906679"/>
              <a:gd name="connsiteY123" fmla="*/ 3805970 h 10742711"/>
              <a:gd name="connsiteX124" fmla="*/ 4768948 w 4906679"/>
              <a:gd name="connsiteY124" fmla="*/ 3958180 h 10742711"/>
              <a:gd name="connsiteX125" fmla="*/ 4768948 w 4906679"/>
              <a:gd name="connsiteY125" fmla="*/ 4113628 h 10742711"/>
              <a:gd name="connsiteX126" fmla="*/ 4636955 w 4906679"/>
              <a:gd name="connsiteY126" fmla="*/ 4188114 h 10742711"/>
              <a:gd name="connsiteX127" fmla="*/ 4768948 w 4906679"/>
              <a:gd name="connsiteY127" fmla="*/ 4265838 h 10742711"/>
              <a:gd name="connsiteX128" fmla="*/ 4636955 w 4906679"/>
              <a:gd name="connsiteY128" fmla="*/ 4803431 h 10742711"/>
              <a:gd name="connsiteX129" fmla="*/ 4636955 w 4906679"/>
              <a:gd name="connsiteY129" fmla="*/ 6267238 h 10742711"/>
              <a:gd name="connsiteX130" fmla="*/ 4499224 w 4906679"/>
              <a:gd name="connsiteY130" fmla="*/ 6727107 h 10742711"/>
              <a:gd name="connsiteX131" fmla="*/ 4361492 w 4906679"/>
              <a:gd name="connsiteY131" fmla="*/ 6804831 h 10742711"/>
              <a:gd name="connsiteX132" fmla="*/ 4499224 w 4906679"/>
              <a:gd name="connsiteY132" fmla="*/ 6882555 h 10742711"/>
              <a:gd name="connsiteX133" fmla="*/ 4361492 w 4906679"/>
              <a:gd name="connsiteY133" fmla="*/ 7267938 h 10742711"/>
              <a:gd name="connsiteX134" fmla="*/ 4361492 w 4906679"/>
              <a:gd name="connsiteY134" fmla="*/ 9036165 h 10742711"/>
              <a:gd name="connsiteX135" fmla="*/ 4223761 w 4906679"/>
              <a:gd name="connsiteY135" fmla="*/ 8498572 h 10742711"/>
              <a:gd name="connsiteX136" fmla="*/ 4223761 w 4906679"/>
              <a:gd name="connsiteY136" fmla="*/ 8420848 h 10742711"/>
              <a:gd name="connsiteX137" fmla="*/ 4223761 w 4906679"/>
              <a:gd name="connsiteY137" fmla="*/ 8190914 h 10742711"/>
              <a:gd name="connsiteX138" fmla="*/ 4091769 w 4906679"/>
              <a:gd name="connsiteY138" fmla="*/ 7883255 h 10742711"/>
              <a:gd name="connsiteX139" fmla="*/ 4091769 w 4906679"/>
              <a:gd name="connsiteY139" fmla="*/ 7805531 h 10742711"/>
              <a:gd name="connsiteX140" fmla="*/ 4091769 w 4906679"/>
              <a:gd name="connsiteY140" fmla="*/ 7342424 h 10742711"/>
              <a:gd name="connsiteX141" fmla="*/ 3954037 w 4906679"/>
              <a:gd name="connsiteY141" fmla="*/ 7497872 h 10742711"/>
              <a:gd name="connsiteX142" fmla="*/ 3816306 w 4906679"/>
              <a:gd name="connsiteY142" fmla="*/ 7650082 h 10742711"/>
              <a:gd name="connsiteX143" fmla="*/ 3816306 w 4906679"/>
              <a:gd name="connsiteY143" fmla="*/ 7575597 h 10742711"/>
              <a:gd name="connsiteX144" fmla="*/ 3678575 w 4906679"/>
              <a:gd name="connsiteY144" fmla="*/ 7420148 h 10742711"/>
              <a:gd name="connsiteX145" fmla="*/ 3816306 w 4906679"/>
              <a:gd name="connsiteY145" fmla="*/ 7342424 h 10742711"/>
              <a:gd name="connsiteX146" fmla="*/ 3678575 w 4906679"/>
              <a:gd name="connsiteY146" fmla="*/ 7342424 h 10742711"/>
              <a:gd name="connsiteX147" fmla="*/ 3816306 w 4906679"/>
              <a:gd name="connsiteY147" fmla="*/ 7190214 h 10742711"/>
              <a:gd name="connsiteX148" fmla="*/ 3816306 w 4906679"/>
              <a:gd name="connsiteY148" fmla="*/ 6960280 h 10742711"/>
              <a:gd name="connsiteX149" fmla="*/ 3678575 w 4906679"/>
              <a:gd name="connsiteY149" fmla="*/ 7267938 h 10742711"/>
              <a:gd name="connsiteX150" fmla="*/ 3546582 w 4906679"/>
              <a:gd name="connsiteY150" fmla="*/ 7957741 h 10742711"/>
              <a:gd name="connsiteX151" fmla="*/ 3546582 w 4906679"/>
              <a:gd name="connsiteY151" fmla="*/ 8343124 h 10742711"/>
              <a:gd name="connsiteX152" fmla="*/ 3546582 w 4906679"/>
              <a:gd name="connsiteY152" fmla="*/ 9421548 h 10742711"/>
              <a:gd name="connsiteX153" fmla="*/ 3408851 w 4906679"/>
              <a:gd name="connsiteY153" fmla="*/ 9113889 h 10742711"/>
              <a:gd name="connsiteX154" fmla="*/ 3133388 w 4906679"/>
              <a:gd name="connsiteY154" fmla="*/ 9036165 h 10742711"/>
              <a:gd name="connsiteX155" fmla="*/ 3001395 w 4906679"/>
              <a:gd name="connsiteY155" fmla="*/ 8650782 h 10742711"/>
              <a:gd name="connsiteX156" fmla="*/ 2863664 w 4906679"/>
              <a:gd name="connsiteY156" fmla="*/ 9113889 h 10742711"/>
              <a:gd name="connsiteX157" fmla="*/ 3001395 w 4906679"/>
              <a:gd name="connsiteY157" fmla="*/ 9803692 h 10742711"/>
              <a:gd name="connsiteX158" fmla="*/ 3133388 w 4906679"/>
              <a:gd name="connsiteY158" fmla="*/ 10036865 h 10742711"/>
              <a:gd name="connsiteX159" fmla="*/ 3001395 w 4906679"/>
              <a:gd name="connsiteY159" fmla="*/ 10189075 h 10742711"/>
              <a:gd name="connsiteX160" fmla="*/ 2863664 w 4906679"/>
              <a:gd name="connsiteY160" fmla="*/ 10266799 h 10742711"/>
              <a:gd name="connsiteX161" fmla="*/ 2725933 w 4906679"/>
              <a:gd name="connsiteY161" fmla="*/ 10344524 h 10742711"/>
              <a:gd name="connsiteX162" fmla="*/ 2318477 w 4906679"/>
              <a:gd name="connsiteY162" fmla="*/ 9496034 h 10742711"/>
              <a:gd name="connsiteX163" fmla="*/ 2456209 w 4906679"/>
              <a:gd name="connsiteY163" fmla="*/ 9188375 h 10742711"/>
              <a:gd name="connsiteX164" fmla="*/ 2186485 w 4906679"/>
              <a:gd name="connsiteY164" fmla="*/ 8498572 h 10742711"/>
              <a:gd name="connsiteX165" fmla="*/ 2043015 w 4906679"/>
              <a:gd name="connsiteY165" fmla="*/ 9036165 h 10742711"/>
              <a:gd name="connsiteX166" fmla="*/ 2043015 w 4906679"/>
              <a:gd name="connsiteY166" fmla="*/ 9421548 h 10742711"/>
              <a:gd name="connsiteX167" fmla="*/ 2043015 w 4906679"/>
              <a:gd name="connsiteY167" fmla="*/ 9573758 h 10742711"/>
              <a:gd name="connsiteX168" fmla="*/ 2043015 w 4906679"/>
              <a:gd name="connsiteY168" fmla="*/ 9651482 h 10742711"/>
              <a:gd name="connsiteX169" fmla="*/ 2043015 w 4906679"/>
              <a:gd name="connsiteY169" fmla="*/ 9729207 h 10742711"/>
              <a:gd name="connsiteX170" fmla="*/ 2186485 w 4906679"/>
              <a:gd name="connsiteY170" fmla="*/ 10419009 h 10742711"/>
              <a:gd name="connsiteX171" fmla="*/ 2043015 w 4906679"/>
              <a:gd name="connsiteY171" fmla="*/ 10574458 h 10742711"/>
              <a:gd name="connsiteX172" fmla="*/ 2043015 w 4906679"/>
              <a:gd name="connsiteY172" fmla="*/ 10726668 h 10742711"/>
              <a:gd name="connsiteX173" fmla="*/ 1911022 w 4906679"/>
              <a:gd name="connsiteY173" fmla="*/ 9959141 h 10742711"/>
              <a:gd name="connsiteX174" fmla="*/ 1773291 w 4906679"/>
              <a:gd name="connsiteY174" fmla="*/ 9803692 h 10742711"/>
              <a:gd name="connsiteX175" fmla="*/ 1773291 w 4906679"/>
              <a:gd name="connsiteY175" fmla="*/ 9266099 h 10742711"/>
              <a:gd name="connsiteX176" fmla="*/ 1635559 w 4906679"/>
              <a:gd name="connsiteY176" fmla="*/ 9036165 h 10742711"/>
              <a:gd name="connsiteX177" fmla="*/ 1497828 w 4906679"/>
              <a:gd name="connsiteY177" fmla="*/ 8573058 h 10742711"/>
              <a:gd name="connsiteX178" fmla="*/ 1497828 w 4906679"/>
              <a:gd name="connsiteY178" fmla="*/ 8113189 h 10742711"/>
              <a:gd name="connsiteX179" fmla="*/ 1365836 w 4906679"/>
              <a:gd name="connsiteY179" fmla="*/ 7727807 h 10742711"/>
              <a:gd name="connsiteX180" fmla="*/ 1365836 w 4906679"/>
              <a:gd name="connsiteY180" fmla="*/ 7650082 h 10742711"/>
              <a:gd name="connsiteX181" fmla="*/ 1365836 w 4906679"/>
              <a:gd name="connsiteY181" fmla="*/ 7190214 h 10742711"/>
              <a:gd name="connsiteX182" fmla="*/ 1365836 w 4906679"/>
              <a:gd name="connsiteY182" fmla="*/ 6810397 h 10742711"/>
              <a:gd name="connsiteX183" fmla="*/ 1365836 w 4906679"/>
              <a:gd name="connsiteY183" fmla="*/ 6804831 h 10742711"/>
              <a:gd name="connsiteX184" fmla="*/ 1365836 w 4906679"/>
              <a:gd name="connsiteY184" fmla="*/ 6727107 h 10742711"/>
              <a:gd name="connsiteX185" fmla="*/ 1365836 w 4906679"/>
              <a:gd name="connsiteY185" fmla="*/ 6344963 h 10742711"/>
              <a:gd name="connsiteX186" fmla="*/ 1228104 w 4906679"/>
              <a:gd name="connsiteY186" fmla="*/ 6189514 h 10742711"/>
              <a:gd name="connsiteX187" fmla="*/ 1090373 w 4906679"/>
              <a:gd name="connsiteY187" fmla="*/ 6652621 h 10742711"/>
              <a:gd name="connsiteX188" fmla="*/ 1090373 w 4906679"/>
              <a:gd name="connsiteY188" fmla="*/ 6804831 h 10742711"/>
              <a:gd name="connsiteX189" fmla="*/ 820649 w 4906679"/>
              <a:gd name="connsiteY189" fmla="*/ 5344263 h 10742711"/>
              <a:gd name="connsiteX190" fmla="*/ 682917 w 4906679"/>
              <a:gd name="connsiteY190" fmla="*/ 6652621 h 10742711"/>
              <a:gd name="connsiteX191" fmla="*/ 545186 w 4906679"/>
              <a:gd name="connsiteY191" fmla="*/ 6344963 h 10742711"/>
              <a:gd name="connsiteX192" fmla="*/ 545186 w 4906679"/>
              <a:gd name="connsiteY192" fmla="*/ 6111790 h 10742711"/>
              <a:gd name="connsiteX193" fmla="*/ 545186 w 4906679"/>
              <a:gd name="connsiteY193" fmla="*/ 5804131 h 10742711"/>
              <a:gd name="connsiteX194" fmla="*/ 545186 w 4906679"/>
              <a:gd name="connsiteY194" fmla="*/ 5188814 h 10742711"/>
              <a:gd name="connsiteX195" fmla="*/ 545186 w 4906679"/>
              <a:gd name="connsiteY195" fmla="*/ 4881156 h 10742711"/>
              <a:gd name="connsiteX196" fmla="*/ 407455 w 4906679"/>
              <a:gd name="connsiteY196" fmla="*/ 4803431 h 10742711"/>
              <a:gd name="connsiteX197" fmla="*/ 407455 w 4906679"/>
              <a:gd name="connsiteY197" fmla="*/ 3420587 h 10742711"/>
              <a:gd name="connsiteX198" fmla="*/ 275462 w 4906679"/>
              <a:gd name="connsiteY198" fmla="*/ 3035204 h 10742711"/>
              <a:gd name="connsiteX199" fmla="*/ 137731 w 4906679"/>
              <a:gd name="connsiteY199" fmla="*/ 2727546 h 10742711"/>
              <a:gd name="connsiteX200" fmla="*/ 137731 w 4906679"/>
              <a:gd name="connsiteY200" fmla="*/ 2575336 h 10742711"/>
              <a:gd name="connsiteX201" fmla="*/ 0 w 4906679"/>
              <a:gd name="connsiteY201" fmla="*/ 2189953 h 10742711"/>
              <a:gd name="connsiteX202" fmla="*/ 0 w 4906679"/>
              <a:gd name="connsiteY202" fmla="*/ 1419187 h 10742711"/>
              <a:gd name="connsiteX203" fmla="*/ 137731 w 4906679"/>
              <a:gd name="connsiteY203" fmla="*/ 1037043 h 10742711"/>
              <a:gd name="connsiteX204" fmla="*/ 275462 w 4906679"/>
              <a:gd name="connsiteY204" fmla="*/ 803870 h 10742711"/>
              <a:gd name="connsiteX205" fmla="*/ 545186 w 4906679"/>
              <a:gd name="connsiteY205" fmla="*/ 573936 h 10742711"/>
              <a:gd name="connsiteX206" fmla="*/ 952641 w 4906679"/>
              <a:gd name="connsiteY206" fmla="*/ 188553 h 10742711"/>
              <a:gd name="connsiteX207" fmla="*/ 1635559 w 4906679"/>
              <a:gd name="connsiteY207" fmla="*/ 114067 h 10742711"/>
              <a:gd name="connsiteX208" fmla="*/ 2456209 w 4906679"/>
              <a:gd name="connsiteY208" fmla="*/ 33104 h 10742711"/>
              <a:gd name="connsiteX209" fmla="*/ 2661551 w 4906679"/>
              <a:gd name="connsiteY209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1090373 w 4906679"/>
              <a:gd name="connsiteY27" fmla="*/ 6037304 h 10742711"/>
              <a:gd name="connsiteX28" fmla="*/ 1090373 w 4906679"/>
              <a:gd name="connsiteY28" fmla="*/ 6111790 h 10742711"/>
              <a:gd name="connsiteX29" fmla="*/ 1090373 w 4906679"/>
              <a:gd name="connsiteY29" fmla="*/ 6037304 h 10742711"/>
              <a:gd name="connsiteX30" fmla="*/ 4361492 w 4906679"/>
              <a:gd name="connsiteY30" fmla="*/ 5729645 h 10742711"/>
              <a:gd name="connsiteX31" fmla="*/ 4223761 w 4906679"/>
              <a:gd name="connsiteY31" fmla="*/ 5804131 h 10742711"/>
              <a:gd name="connsiteX32" fmla="*/ 4223761 w 4906679"/>
              <a:gd name="connsiteY32" fmla="*/ 5881855 h 10742711"/>
              <a:gd name="connsiteX33" fmla="*/ 4223761 w 4906679"/>
              <a:gd name="connsiteY33" fmla="*/ 5804131 h 10742711"/>
              <a:gd name="connsiteX34" fmla="*/ 4361492 w 4906679"/>
              <a:gd name="connsiteY34" fmla="*/ 5729645 h 10742711"/>
              <a:gd name="connsiteX35" fmla="*/ 4091769 w 4906679"/>
              <a:gd name="connsiteY35" fmla="*/ 5496473 h 10742711"/>
              <a:gd name="connsiteX36" fmla="*/ 4223761 w 4906679"/>
              <a:gd name="connsiteY36" fmla="*/ 5574197 h 10742711"/>
              <a:gd name="connsiteX37" fmla="*/ 4091769 w 4906679"/>
              <a:gd name="connsiteY37" fmla="*/ 5496473 h 10742711"/>
              <a:gd name="connsiteX38" fmla="*/ 4636955 w 4906679"/>
              <a:gd name="connsiteY38" fmla="*/ 4343563 h 10742711"/>
              <a:gd name="connsiteX39" fmla="*/ 4768948 w 4906679"/>
              <a:gd name="connsiteY39" fmla="*/ 4421287 h 10742711"/>
              <a:gd name="connsiteX40" fmla="*/ 4636955 w 4906679"/>
              <a:gd name="connsiteY40" fmla="*/ 4343563 h 10742711"/>
              <a:gd name="connsiteX41" fmla="*/ 4636955 w 4906679"/>
              <a:gd name="connsiteY41" fmla="*/ 4265838 h 10742711"/>
              <a:gd name="connsiteX42" fmla="*/ 4768948 w 4906679"/>
              <a:gd name="connsiteY42" fmla="*/ 4343563 h 10742711"/>
              <a:gd name="connsiteX43" fmla="*/ 4636955 w 4906679"/>
              <a:gd name="connsiteY43" fmla="*/ 4265838 h 10742711"/>
              <a:gd name="connsiteX44" fmla="*/ 3408851 w 4906679"/>
              <a:gd name="connsiteY44" fmla="*/ 3958180 h 10742711"/>
              <a:gd name="connsiteX45" fmla="*/ 3448395 w 4906679"/>
              <a:gd name="connsiteY45" fmla="*/ 4002810 h 10742711"/>
              <a:gd name="connsiteX46" fmla="*/ 3459951 w 4906679"/>
              <a:gd name="connsiteY46" fmla="*/ 4015853 h 10742711"/>
              <a:gd name="connsiteX47" fmla="*/ 3460500 w 4906679"/>
              <a:gd name="connsiteY47" fmla="*/ 4016473 h 10742711"/>
              <a:gd name="connsiteX48" fmla="*/ 3466956 w 4906679"/>
              <a:gd name="connsiteY48" fmla="*/ 4023759 h 10742711"/>
              <a:gd name="connsiteX49" fmla="*/ 3459951 w 4906679"/>
              <a:gd name="connsiteY49" fmla="*/ 4015853 h 10742711"/>
              <a:gd name="connsiteX50" fmla="*/ 3428219 w 4906679"/>
              <a:gd name="connsiteY50" fmla="*/ 3980039 h 10742711"/>
              <a:gd name="connsiteX51" fmla="*/ 3408851 w 4906679"/>
              <a:gd name="connsiteY51" fmla="*/ 3958180 h 10742711"/>
              <a:gd name="connsiteX52" fmla="*/ 3428219 w 4906679"/>
              <a:gd name="connsiteY52" fmla="*/ 3542588 h 10742711"/>
              <a:gd name="connsiteX53" fmla="*/ 3408851 w 4906679"/>
              <a:gd name="connsiteY53" fmla="*/ 3572797 h 10742711"/>
              <a:gd name="connsiteX54" fmla="*/ 3408851 w 4906679"/>
              <a:gd name="connsiteY54" fmla="*/ 3650521 h 10742711"/>
              <a:gd name="connsiteX55" fmla="*/ 3428219 w 4906679"/>
              <a:gd name="connsiteY55" fmla="*/ 3542588 h 10742711"/>
              <a:gd name="connsiteX56" fmla="*/ 4499224 w 4906679"/>
              <a:gd name="connsiteY56" fmla="*/ 3035204 h 10742711"/>
              <a:gd name="connsiteX57" fmla="*/ 4499224 w 4906679"/>
              <a:gd name="connsiteY57" fmla="*/ 3112929 h 10742711"/>
              <a:gd name="connsiteX58" fmla="*/ 4499224 w 4906679"/>
              <a:gd name="connsiteY58" fmla="*/ 3035204 h 10742711"/>
              <a:gd name="connsiteX59" fmla="*/ 4499224 w 4906679"/>
              <a:gd name="connsiteY59" fmla="*/ 2805270 h 10742711"/>
              <a:gd name="connsiteX60" fmla="*/ 4499224 w 4906679"/>
              <a:gd name="connsiteY60" fmla="*/ 2957480 h 10742711"/>
              <a:gd name="connsiteX61" fmla="*/ 4636955 w 4906679"/>
              <a:gd name="connsiteY61" fmla="*/ 2805270 h 10742711"/>
              <a:gd name="connsiteX62" fmla="*/ 4499224 w 4906679"/>
              <a:gd name="connsiteY62" fmla="*/ 2805270 h 10742711"/>
              <a:gd name="connsiteX63" fmla="*/ 4499224 w 4906679"/>
              <a:gd name="connsiteY63" fmla="*/ 2575336 h 10742711"/>
              <a:gd name="connsiteX64" fmla="*/ 4636955 w 4906679"/>
              <a:gd name="connsiteY64" fmla="*/ 2649821 h 10742711"/>
              <a:gd name="connsiteX65" fmla="*/ 4499224 w 4906679"/>
              <a:gd name="connsiteY65" fmla="*/ 2575336 h 10742711"/>
              <a:gd name="connsiteX66" fmla="*/ 4499224 w 4906679"/>
              <a:gd name="connsiteY66" fmla="*/ 2189953 h 10742711"/>
              <a:gd name="connsiteX67" fmla="*/ 4636955 w 4906679"/>
              <a:gd name="connsiteY67" fmla="*/ 2267677 h 10742711"/>
              <a:gd name="connsiteX68" fmla="*/ 4499224 w 4906679"/>
              <a:gd name="connsiteY68" fmla="*/ 2189953 h 10742711"/>
              <a:gd name="connsiteX69" fmla="*/ 4499224 w 4906679"/>
              <a:gd name="connsiteY69" fmla="*/ 2112228 h 10742711"/>
              <a:gd name="connsiteX70" fmla="*/ 4636955 w 4906679"/>
              <a:gd name="connsiteY70" fmla="*/ 2189953 h 10742711"/>
              <a:gd name="connsiteX71" fmla="*/ 4499224 w 4906679"/>
              <a:gd name="connsiteY71" fmla="*/ 2112228 h 10742711"/>
              <a:gd name="connsiteX72" fmla="*/ 4520744 w 4906679"/>
              <a:gd name="connsiteY72" fmla="*/ 2003080 h 10742711"/>
              <a:gd name="connsiteX73" fmla="*/ 4499224 w 4906679"/>
              <a:gd name="connsiteY73" fmla="*/ 2034504 h 10742711"/>
              <a:gd name="connsiteX74" fmla="*/ 4636955 w 4906679"/>
              <a:gd name="connsiteY74" fmla="*/ 2034504 h 10742711"/>
              <a:gd name="connsiteX75" fmla="*/ 4520744 w 4906679"/>
              <a:gd name="connsiteY75" fmla="*/ 2003080 h 10742711"/>
              <a:gd name="connsiteX76" fmla="*/ 4499224 w 4906679"/>
              <a:gd name="connsiteY76" fmla="*/ 1804570 h 10742711"/>
              <a:gd name="connsiteX77" fmla="*/ 4578850 w 4906679"/>
              <a:gd name="connsiteY77" fmla="*/ 1817929 h 10742711"/>
              <a:gd name="connsiteX78" fmla="*/ 4583902 w 4906679"/>
              <a:gd name="connsiteY78" fmla="*/ 1821093 h 10742711"/>
              <a:gd name="connsiteX79" fmla="*/ 4576698 w 4906679"/>
              <a:gd name="connsiteY79" fmla="*/ 1825215 h 10742711"/>
              <a:gd name="connsiteX80" fmla="*/ 4499224 w 4906679"/>
              <a:gd name="connsiteY80" fmla="*/ 1804570 h 10742711"/>
              <a:gd name="connsiteX81" fmla="*/ 4499224 w 4906679"/>
              <a:gd name="connsiteY81" fmla="*/ 1726846 h 10742711"/>
              <a:gd name="connsiteX82" fmla="*/ 4499224 w 4906679"/>
              <a:gd name="connsiteY82" fmla="*/ 1804570 h 10742711"/>
              <a:gd name="connsiteX83" fmla="*/ 4636955 w 4906679"/>
              <a:gd name="connsiteY83" fmla="*/ 1960018 h 10742711"/>
              <a:gd name="connsiteX84" fmla="*/ 4603329 w 4906679"/>
              <a:gd name="connsiteY84" fmla="*/ 1833261 h 10742711"/>
              <a:gd name="connsiteX85" fmla="*/ 4583902 w 4906679"/>
              <a:gd name="connsiteY85" fmla="*/ 1821093 h 10742711"/>
              <a:gd name="connsiteX86" fmla="*/ 4596066 w 4906679"/>
              <a:gd name="connsiteY86" fmla="*/ 1814134 h 10742711"/>
              <a:gd name="connsiteX87" fmla="*/ 4499224 w 4906679"/>
              <a:gd name="connsiteY87" fmla="*/ 1726846 h 10742711"/>
              <a:gd name="connsiteX88" fmla="*/ 4499224 w 4906679"/>
              <a:gd name="connsiteY88" fmla="*/ 1652360 h 10742711"/>
              <a:gd name="connsiteX89" fmla="*/ 4636955 w 4906679"/>
              <a:gd name="connsiteY89" fmla="*/ 1726846 h 10742711"/>
              <a:gd name="connsiteX90" fmla="*/ 4499224 w 4906679"/>
              <a:gd name="connsiteY90" fmla="*/ 1652360 h 10742711"/>
              <a:gd name="connsiteX91" fmla="*/ 4499224 w 4906679"/>
              <a:gd name="connsiteY91" fmla="*/ 1571397 h 10742711"/>
              <a:gd name="connsiteX92" fmla="*/ 4636955 w 4906679"/>
              <a:gd name="connsiteY92" fmla="*/ 1652360 h 10742711"/>
              <a:gd name="connsiteX93" fmla="*/ 4499224 w 4906679"/>
              <a:gd name="connsiteY93" fmla="*/ 1571397 h 10742711"/>
              <a:gd name="connsiteX94" fmla="*/ 2661551 w 4906679"/>
              <a:gd name="connsiteY94" fmla="*/ 1681 h 10742711"/>
              <a:gd name="connsiteX95" fmla="*/ 3408851 w 4906679"/>
              <a:gd name="connsiteY95" fmla="*/ 33104 h 10742711"/>
              <a:gd name="connsiteX96" fmla="*/ 3546582 w 4906679"/>
              <a:gd name="connsiteY96" fmla="*/ 188553 h 10742711"/>
              <a:gd name="connsiteX97" fmla="*/ 3954037 w 4906679"/>
              <a:gd name="connsiteY97" fmla="*/ 266277 h 10742711"/>
              <a:gd name="connsiteX98" fmla="*/ 4499224 w 4906679"/>
              <a:gd name="connsiteY98" fmla="*/ 803870 h 10742711"/>
              <a:gd name="connsiteX99" fmla="*/ 4499224 w 4906679"/>
              <a:gd name="connsiteY99" fmla="*/ 1189253 h 10742711"/>
              <a:gd name="connsiteX100" fmla="*/ 4499224 w 4906679"/>
              <a:gd name="connsiteY100" fmla="*/ 1496911 h 10742711"/>
              <a:gd name="connsiteX101" fmla="*/ 4499224 w 4906679"/>
              <a:gd name="connsiteY101" fmla="*/ 1189253 h 10742711"/>
              <a:gd name="connsiteX102" fmla="*/ 4636955 w 4906679"/>
              <a:gd name="connsiteY102" fmla="*/ 1111528 h 10742711"/>
              <a:gd name="connsiteX103" fmla="*/ 4499224 w 4906679"/>
              <a:gd name="connsiteY103" fmla="*/ 1037043 h 10742711"/>
              <a:gd name="connsiteX104" fmla="*/ 4636955 w 4906679"/>
              <a:gd name="connsiteY104" fmla="*/ 1037043 h 10742711"/>
              <a:gd name="connsiteX105" fmla="*/ 4636955 w 4906679"/>
              <a:gd name="connsiteY105" fmla="*/ 956080 h 10742711"/>
              <a:gd name="connsiteX106" fmla="*/ 4768948 w 4906679"/>
              <a:gd name="connsiteY106" fmla="*/ 956080 h 10742711"/>
              <a:gd name="connsiteX107" fmla="*/ 4906679 w 4906679"/>
              <a:gd name="connsiteY107" fmla="*/ 1419187 h 10742711"/>
              <a:gd name="connsiteX108" fmla="*/ 4768948 w 4906679"/>
              <a:gd name="connsiteY108" fmla="*/ 2575336 h 10742711"/>
              <a:gd name="connsiteX109" fmla="*/ 4906679 w 4906679"/>
              <a:gd name="connsiteY109" fmla="*/ 2649821 h 10742711"/>
              <a:gd name="connsiteX110" fmla="*/ 4768948 w 4906679"/>
              <a:gd name="connsiteY110" fmla="*/ 2727546 h 10742711"/>
              <a:gd name="connsiteX111" fmla="*/ 4906679 w 4906679"/>
              <a:gd name="connsiteY111" fmla="*/ 2727546 h 10742711"/>
              <a:gd name="connsiteX112" fmla="*/ 4768948 w 4906679"/>
              <a:gd name="connsiteY112" fmla="*/ 2805270 h 10742711"/>
              <a:gd name="connsiteX113" fmla="*/ 4636955 w 4906679"/>
              <a:gd name="connsiteY113" fmla="*/ 2727546 h 10742711"/>
              <a:gd name="connsiteX114" fmla="*/ 4768948 w 4906679"/>
              <a:gd name="connsiteY114" fmla="*/ 2805270 h 10742711"/>
              <a:gd name="connsiteX115" fmla="*/ 4768948 w 4906679"/>
              <a:gd name="connsiteY115" fmla="*/ 2957480 h 10742711"/>
              <a:gd name="connsiteX116" fmla="*/ 4768948 w 4906679"/>
              <a:gd name="connsiteY116" fmla="*/ 2990270 h 10742711"/>
              <a:gd name="connsiteX117" fmla="*/ 4768948 w 4906679"/>
              <a:gd name="connsiteY117" fmla="*/ 3257042 h 10742711"/>
              <a:gd name="connsiteX118" fmla="*/ 4768948 w 4906679"/>
              <a:gd name="connsiteY118" fmla="*/ 3650521 h 10742711"/>
              <a:gd name="connsiteX119" fmla="*/ 4768948 w 4906679"/>
              <a:gd name="connsiteY119" fmla="*/ 3728246 h 10742711"/>
              <a:gd name="connsiteX120" fmla="*/ 4768948 w 4906679"/>
              <a:gd name="connsiteY120" fmla="*/ 3805970 h 10742711"/>
              <a:gd name="connsiteX121" fmla="*/ 4768948 w 4906679"/>
              <a:gd name="connsiteY121" fmla="*/ 3958180 h 10742711"/>
              <a:gd name="connsiteX122" fmla="*/ 4768948 w 4906679"/>
              <a:gd name="connsiteY122" fmla="*/ 4113628 h 10742711"/>
              <a:gd name="connsiteX123" fmla="*/ 4636955 w 4906679"/>
              <a:gd name="connsiteY123" fmla="*/ 4188114 h 10742711"/>
              <a:gd name="connsiteX124" fmla="*/ 4768948 w 4906679"/>
              <a:gd name="connsiteY124" fmla="*/ 4265838 h 10742711"/>
              <a:gd name="connsiteX125" fmla="*/ 4636955 w 4906679"/>
              <a:gd name="connsiteY125" fmla="*/ 4803431 h 10742711"/>
              <a:gd name="connsiteX126" fmla="*/ 4636955 w 4906679"/>
              <a:gd name="connsiteY126" fmla="*/ 6267238 h 10742711"/>
              <a:gd name="connsiteX127" fmla="*/ 4499224 w 4906679"/>
              <a:gd name="connsiteY127" fmla="*/ 6727107 h 10742711"/>
              <a:gd name="connsiteX128" fmla="*/ 4361492 w 4906679"/>
              <a:gd name="connsiteY128" fmla="*/ 6804831 h 10742711"/>
              <a:gd name="connsiteX129" fmla="*/ 4499224 w 4906679"/>
              <a:gd name="connsiteY129" fmla="*/ 6882555 h 10742711"/>
              <a:gd name="connsiteX130" fmla="*/ 4361492 w 4906679"/>
              <a:gd name="connsiteY130" fmla="*/ 7267938 h 10742711"/>
              <a:gd name="connsiteX131" fmla="*/ 4361492 w 4906679"/>
              <a:gd name="connsiteY131" fmla="*/ 9036165 h 10742711"/>
              <a:gd name="connsiteX132" fmla="*/ 4223761 w 4906679"/>
              <a:gd name="connsiteY132" fmla="*/ 8498572 h 10742711"/>
              <a:gd name="connsiteX133" fmla="*/ 4223761 w 4906679"/>
              <a:gd name="connsiteY133" fmla="*/ 8420848 h 10742711"/>
              <a:gd name="connsiteX134" fmla="*/ 4223761 w 4906679"/>
              <a:gd name="connsiteY134" fmla="*/ 8190914 h 10742711"/>
              <a:gd name="connsiteX135" fmla="*/ 4091769 w 4906679"/>
              <a:gd name="connsiteY135" fmla="*/ 7883255 h 10742711"/>
              <a:gd name="connsiteX136" fmla="*/ 4091769 w 4906679"/>
              <a:gd name="connsiteY136" fmla="*/ 7805531 h 10742711"/>
              <a:gd name="connsiteX137" fmla="*/ 4091769 w 4906679"/>
              <a:gd name="connsiteY137" fmla="*/ 7342424 h 10742711"/>
              <a:gd name="connsiteX138" fmla="*/ 3954037 w 4906679"/>
              <a:gd name="connsiteY138" fmla="*/ 7497872 h 10742711"/>
              <a:gd name="connsiteX139" fmla="*/ 3816306 w 4906679"/>
              <a:gd name="connsiteY139" fmla="*/ 7650082 h 10742711"/>
              <a:gd name="connsiteX140" fmla="*/ 3816306 w 4906679"/>
              <a:gd name="connsiteY140" fmla="*/ 7575597 h 10742711"/>
              <a:gd name="connsiteX141" fmla="*/ 3678575 w 4906679"/>
              <a:gd name="connsiteY141" fmla="*/ 7420148 h 10742711"/>
              <a:gd name="connsiteX142" fmla="*/ 3816306 w 4906679"/>
              <a:gd name="connsiteY142" fmla="*/ 7342424 h 10742711"/>
              <a:gd name="connsiteX143" fmla="*/ 3678575 w 4906679"/>
              <a:gd name="connsiteY143" fmla="*/ 7342424 h 10742711"/>
              <a:gd name="connsiteX144" fmla="*/ 3816306 w 4906679"/>
              <a:gd name="connsiteY144" fmla="*/ 7190214 h 10742711"/>
              <a:gd name="connsiteX145" fmla="*/ 3816306 w 4906679"/>
              <a:gd name="connsiteY145" fmla="*/ 6960280 h 10742711"/>
              <a:gd name="connsiteX146" fmla="*/ 3678575 w 4906679"/>
              <a:gd name="connsiteY146" fmla="*/ 7267938 h 10742711"/>
              <a:gd name="connsiteX147" fmla="*/ 3546582 w 4906679"/>
              <a:gd name="connsiteY147" fmla="*/ 7957741 h 10742711"/>
              <a:gd name="connsiteX148" fmla="*/ 3546582 w 4906679"/>
              <a:gd name="connsiteY148" fmla="*/ 8343124 h 10742711"/>
              <a:gd name="connsiteX149" fmla="*/ 3546582 w 4906679"/>
              <a:gd name="connsiteY149" fmla="*/ 9421548 h 10742711"/>
              <a:gd name="connsiteX150" fmla="*/ 3408851 w 4906679"/>
              <a:gd name="connsiteY150" fmla="*/ 9113889 h 10742711"/>
              <a:gd name="connsiteX151" fmla="*/ 3133388 w 4906679"/>
              <a:gd name="connsiteY151" fmla="*/ 9036165 h 10742711"/>
              <a:gd name="connsiteX152" fmla="*/ 3001395 w 4906679"/>
              <a:gd name="connsiteY152" fmla="*/ 8650782 h 10742711"/>
              <a:gd name="connsiteX153" fmla="*/ 2863664 w 4906679"/>
              <a:gd name="connsiteY153" fmla="*/ 9113889 h 10742711"/>
              <a:gd name="connsiteX154" fmla="*/ 3001395 w 4906679"/>
              <a:gd name="connsiteY154" fmla="*/ 9803692 h 10742711"/>
              <a:gd name="connsiteX155" fmla="*/ 3133388 w 4906679"/>
              <a:gd name="connsiteY155" fmla="*/ 10036865 h 10742711"/>
              <a:gd name="connsiteX156" fmla="*/ 3001395 w 4906679"/>
              <a:gd name="connsiteY156" fmla="*/ 10189075 h 10742711"/>
              <a:gd name="connsiteX157" fmla="*/ 2863664 w 4906679"/>
              <a:gd name="connsiteY157" fmla="*/ 10266799 h 10742711"/>
              <a:gd name="connsiteX158" fmla="*/ 2725933 w 4906679"/>
              <a:gd name="connsiteY158" fmla="*/ 10344524 h 10742711"/>
              <a:gd name="connsiteX159" fmla="*/ 2318477 w 4906679"/>
              <a:gd name="connsiteY159" fmla="*/ 9496034 h 10742711"/>
              <a:gd name="connsiteX160" fmla="*/ 2456209 w 4906679"/>
              <a:gd name="connsiteY160" fmla="*/ 9188375 h 10742711"/>
              <a:gd name="connsiteX161" fmla="*/ 2186485 w 4906679"/>
              <a:gd name="connsiteY161" fmla="*/ 8498572 h 10742711"/>
              <a:gd name="connsiteX162" fmla="*/ 2043015 w 4906679"/>
              <a:gd name="connsiteY162" fmla="*/ 9036165 h 10742711"/>
              <a:gd name="connsiteX163" fmla="*/ 2043015 w 4906679"/>
              <a:gd name="connsiteY163" fmla="*/ 9421548 h 10742711"/>
              <a:gd name="connsiteX164" fmla="*/ 2043015 w 4906679"/>
              <a:gd name="connsiteY164" fmla="*/ 9573758 h 10742711"/>
              <a:gd name="connsiteX165" fmla="*/ 2043015 w 4906679"/>
              <a:gd name="connsiteY165" fmla="*/ 9651482 h 10742711"/>
              <a:gd name="connsiteX166" fmla="*/ 2043015 w 4906679"/>
              <a:gd name="connsiteY166" fmla="*/ 9729207 h 10742711"/>
              <a:gd name="connsiteX167" fmla="*/ 2186485 w 4906679"/>
              <a:gd name="connsiteY167" fmla="*/ 10419009 h 10742711"/>
              <a:gd name="connsiteX168" fmla="*/ 2043015 w 4906679"/>
              <a:gd name="connsiteY168" fmla="*/ 10574458 h 10742711"/>
              <a:gd name="connsiteX169" fmla="*/ 2043015 w 4906679"/>
              <a:gd name="connsiteY169" fmla="*/ 10726668 h 10742711"/>
              <a:gd name="connsiteX170" fmla="*/ 1911022 w 4906679"/>
              <a:gd name="connsiteY170" fmla="*/ 9959141 h 10742711"/>
              <a:gd name="connsiteX171" fmla="*/ 1773291 w 4906679"/>
              <a:gd name="connsiteY171" fmla="*/ 9803692 h 10742711"/>
              <a:gd name="connsiteX172" fmla="*/ 1773291 w 4906679"/>
              <a:gd name="connsiteY172" fmla="*/ 9266099 h 10742711"/>
              <a:gd name="connsiteX173" fmla="*/ 1635559 w 4906679"/>
              <a:gd name="connsiteY173" fmla="*/ 9036165 h 10742711"/>
              <a:gd name="connsiteX174" fmla="*/ 1497828 w 4906679"/>
              <a:gd name="connsiteY174" fmla="*/ 8573058 h 10742711"/>
              <a:gd name="connsiteX175" fmla="*/ 1497828 w 4906679"/>
              <a:gd name="connsiteY175" fmla="*/ 8113189 h 10742711"/>
              <a:gd name="connsiteX176" fmla="*/ 1365836 w 4906679"/>
              <a:gd name="connsiteY176" fmla="*/ 7727807 h 10742711"/>
              <a:gd name="connsiteX177" fmla="*/ 1365836 w 4906679"/>
              <a:gd name="connsiteY177" fmla="*/ 7650082 h 10742711"/>
              <a:gd name="connsiteX178" fmla="*/ 1365836 w 4906679"/>
              <a:gd name="connsiteY178" fmla="*/ 7190214 h 10742711"/>
              <a:gd name="connsiteX179" fmla="*/ 1365836 w 4906679"/>
              <a:gd name="connsiteY179" fmla="*/ 6810397 h 10742711"/>
              <a:gd name="connsiteX180" fmla="*/ 1365836 w 4906679"/>
              <a:gd name="connsiteY180" fmla="*/ 6804831 h 10742711"/>
              <a:gd name="connsiteX181" fmla="*/ 1365836 w 4906679"/>
              <a:gd name="connsiteY181" fmla="*/ 6727107 h 10742711"/>
              <a:gd name="connsiteX182" fmla="*/ 1365836 w 4906679"/>
              <a:gd name="connsiteY182" fmla="*/ 6344963 h 10742711"/>
              <a:gd name="connsiteX183" fmla="*/ 1228104 w 4906679"/>
              <a:gd name="connsiteY183" fmla="*/ 6189514 h 10742711"/>
              <a:gd name="connsiteX184" fmla="*/ 1090373 w 4906679"/>
              <a:gd name="connsiteY184" fmla="*/ 6652621 h 10742711"/>
              <a:gd name="connsiteX185" fmla="*/ 1090373 w 4906679"/>
              <a:gd name="connsiteY185" fmla="*/ 6804831 h 10742711"/>
              <a:gd name="connsiteX186" fmla="*/ 820649 w 4906679"/>
              <a:gd name="connsiteY186" fmla="*/ 5344263 h 10742711"/>
              <a:gd name="connsiteX187" fmla="*/ 682917 w 4906679"/>
              <a:gd name="connsiteY187" fmla="*/ 6652621 h 10742711"/>
              <a:gd name="connsiteX188" fmla="*/ 545186 w 4906679"/>
              <a:gd name="connsiteY188" fmla="*/ 6344963 h 10742711"/>
              <a:gd name="connsiteX189" fmla="*/ 545186 w 4906679"/>
              <a:gd name="connsiteY189" fmla="*/ 6111790 h 10742711"/>
              <a:gd name="connsiteX190" fmla="*/ 545186 w 4906679"/>
              <a:gd name="connsiteY190" fmla="*/ 5804131 h 10742711"/>
              <a:gd name="connsiteX191" fmla="*/ 545186 w 4906679"/>
              <a:gd name="connsiteY191" fmla="*/ 5188814 h 10742711"/>
              <a:gd name="connsiteX192" fmla="*/ 545186 w 4906679"/>
              <a:gd name="connsiteY192" fmla="*/ 4881156 h 10742711"/>
              <a:gd name="connsiteX193" fmla="*/ 407455 w 4906679"/>
              <a:gd name="connsiteY193" fmla="*/ 4803431 h 10742711"/>
              <a:gd name="connsiteX194" fmla="*/ 407455 w 4906679"/>
              <a:gd name="connsiteY194" fmla="*/ 3420587 h 10742711"/>
              <a:gd name="connsiteX195" fmla="*/ 275462 w 4906679"/>
              <a:gd name="connsiteY195" fmla="*/ 3035204 h 10742711"/>
              <a:gd name="connsiteX196" fmla="*/ 137731 w 4906679"/>
              <a:gd name="connsiteY196" fmla="*/ 2727546 h 10742711"/>
              <a:gd name="connsiteX197" fmla="*/ 137731 w 4906679"/>
              <a:gd name="connsiteY197" fmla="*/ 2575336 h 10742711"/>
              <a:gd name="connsiteX198" fmla="*/ 0 w 4906679"/>
              <a:gd name="connsiteY198" fmla="*/ 2189953 h 10742711"/>
              <a:gd name="connsiteX199" fmla="*/ 0 w 4906679"/>
              <a:gd name="connsiteY199" fmla="*/ 1419187 h 10742711"/>
              <a:gd name="connsiteX200" fmla="*/ 137731 w 4906679"/>
              <a:gd name="connsiteY200" fmla="*/ 1037043 h 10742711"/>
              <a:gd name="connsiteX201" fmla="*/ 275462 w 4906679"/>
              <a:gd name="connsiteY201" fmla="*/ 803870 h 10742711"/>
              <a:gd name="connsiteX202" fmla="*/ 545186 w 4906679"/>
              <a:gd name="connsiteY202" fmla="*/ 573936 h 10742711"/>
              <a:gd name="connsiteX203" fmla="*/ 952641 w 4906679"/>
              <a:gd name="connsiteY203" fmla="*/ 188553 h 10742711"/>
              <a:gd name="connsiteX204" fmla="*/ 1635559 w 4906679"/>
              <a:gd name="connsiteY204" fmla="*/ 114067 h 10742711"/>
              <a:gd name="connsiteX205" fmla="*/ 2456209 w 4906679"/>
              <a:gd name="connsiteY205" fmla="*/ 33104 h 10742711"/>
              <a:gd name="connsiteX206" fmla="*/ 2661551 w 4906679"/>
              <a:gd name="connsiteY206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1090373 w 4906679"/>
              <a:gd name="connsiteY27" fmla="*/ 6037304 h 10742711"/>
              <a:gd name="connsiteX28" fmla="*/ 1090373 w 4906679"/>
              <a:gd name="connsiteY28" fmla="*/ 6111790 h 10742711"/>
              <a:gd name="connsiteX29" fmla="*/ 1090373 w 4906679"/>
              <a:gd name="connsiteY29" fmla="*/ 6037304 h 10742711"/>
              <a:gd name="connsiteX30" fmla="*/ 4361492 w 4906679"/>
              <a:gd name="connsiteY30" fmla="*/ 5729645 h 10742711"/>
              <a:gd name="connsiteX31" fmla="*/ 4223761 w 4906679"/>
              <a:gd name="connsiteY31" fmla="*/ 5804131 h 10742711"/>
              <a:gd name="connsiteX32" fmla="*/ 4223761 w 4906679"/>
              <a:gd name="connsiteY32" fmla="*/ 5881855 h 10742711"/>
              <a:gd name="connsiteX33" fmla="*/ 4223761 w 4906679"/>
              <a:gd name="connsiteY33" fmla="*/ 5804131 h 10742711"/>
              <a:gd name="connsiteX34" fmla="*/ 4361492 w 4906679"/>
              <a:gd name="connsiteY34" fmla="*/ 5729645 h 10742711"/>
              <a:gd name="connsiteX35" fmla="*/ 4091769 w 4906679"/>
              <a:gd name="connsiteY35" fmla="*/ 5496473 h 10742711"/>
              <a:gd name="connsiteX36" fmla="*/ 4223761 w 4906679"/>
              <a:gd name="connsiteY36" fmla="*/ 5574197 h 10742711"/>
              <a:gd name="connsiteX37" fmla="*/ 4091769 w 4906679"/>
              <a:gd name="connsiteY37" fmla="*/ 5496473 h 10742711"/>
              <a:gd name="connsiteX38" fmla="*/ 4636955 w 4906679"/>
              <a:gd name="connsiteY38" fmla="*/ 4343563 h 10742711"/>
              <a:gd name="connsiteX39" fmla="*/ 4768948 w 4906679"/>
              <a:gd name="connsiteY39" fmla="*/ 4421287 h 10742711"/>
              <a:gd name="connsiteX40" fmla="*/ 4636955 w 4906679"/>
              <a:gd name="connsiteY40" fmla="*/ 4343563 h 10742711"/>
              <a:gd name="connsiteX41" fmla="*/ 4636955 w 4906679"/>
              <a:gd name="connsiteY41" fmla="*/ 4265838 h 10742711"/>
              <a:gd name="connsiteX42" fmla="*/ 4768948 w 4906679"/>
              <a:gd name="connsiteY42" fmla="*/ 4343563 h 10742711"/>
              <a:gd name="connsiteX43" fmla="*/ 4636955 w 4906679"/>
              <a:gd name="connsiteY43" fmla="*/ 4265838 h 10742711"/>
              <a:gd name="connsiteX44" fmla="*/ 3408851 w 4906679"/>
              <a:gd name="connsiteY44" fmla="*/ 3958180 h 10742711"/>
              <a:gd name="connsiteX45" fmla="*/ 3448395 w 4906679"/>
              <a:gd name="connsiteY45" fmla="*/ 4002810 h 10742711"/>
              <a:gd name="connsiteX46" fmla="*/ 3459951 w 4906679"/>
              <a:gd name="connsiteY46" fmla="*/ 4015853 h 10742711"/>
              <a:gd name="connsiteX47" fmla="*/ 3460500 w 4906679"/>
              <a:gd name="connsiteY47" fmla="*/ 4016473 h 10742711"/>
              <a:gd name="connsiteX48" fmla="*/ 3466956 w 4906679"/>
              <a:gd name="connsiteY48" fmla="*/ 4023759 h 10742711"/>
              <a:gd name="connsiteX49" fmla="*/ 3459951 w 4906679"/>
              <a:gd name="connsiteY49" fmla="*/ 4015853 h 10742711"/>
              <a:gd name="connsiteX50" fmla="*/ 3428219 w 4906679"/>
              <a:gd name="connsiteY50" fmla="*/ 3980039 h 10742711"/>
              <a:gd name="connsiteX51" fmla="*/ 3408851 w 4906679"/>
              <a:gd name="connsiteY51" fmla="*/ 3958180 h 10742711"/>
              <a:gd name="connsiteX52" fmla="*/ 3408851 w 4906679"/>
              <a:gd name="connsiteY52" fmla="*/ 3650521 h 10742711"/>
              <a:gd name="connsiteX53" fmla="*/ 3408851 w 4906679"/>
              <a:gd name="connsiteY53" fmla="*/ 3572797 h 10742711"/>
              <a:gd name="connsiteX54" fmla="*/ 3408851 w 4906679"/>
              <a:gd name="connsiteY54" fmla="*/ 3650521 h 10742711"/>
              <a:gd name="connsiteX55" fmla="*/ 4499224 w 4906679"/>
              <a:gd name="connsiteY55" fmla="*/ 3035204 h 10742711"/>
              <a:gd name="connsiteX56" fmla="*/ 4499224 w 4906679"/>
              <a:gd name="connsiteY56" fmla="*/ 3112929 h 10742711"/>
              <a:gd name="connsiteX57" fmla="*/ 4499224 w 4906679"/>
              <a:gd name="connsiteY57" fmla="*/ 3035204 h 10742711"/>
              <a:gd name="connsiteX58" fmla="*/ 4499224 w 4906679"/>
              <a:gd name="connsiteY58" fmla="*/ 2805270 h 10742711"/>
              <a:gd name="connsiteX59" fmla="*/ 4499224 w 4906679"/>
              <a:gd name="connsiteY59" fmla="*/ 2957480 h 10742711"/>
              <a:gd name="connsiteX60" fmla="*/ 4636955 w 4906679"/>
              <a:gd name="connsiteY60" fmla="*/ 2805270 h 10742711"/>
              <a:gd name="connsiteX61" fmla="*/ 4499224 w 4906679"/>
              <a:gd name="connsiteY61" fmla="*/ 2805270 h 10742711"/>
              <a:gd name="connsiteX62" fmla="*/ 4499224 w 4906679"/>
              <a:gd name="connsiteY62" fmla="*/ 2575336 h 10742711"/>
              <a:gd name="connsiteX63" fmla="*/ 4636955 w 4906679"/>
              <a:gd name="connsiteY63" fmla="*/ 2649821 h 10742711"/>
              <a:gd name="connsiteX64" fmla="*/ 4499224 w 4906679"/>
              <a:gd name="connsiteY64" fmla="*/ 2575336 h 10742711"/>
              <a:gd name="connsiteX65" fmla="*/ 4499224 w 4906679"/>
              <a:gd name="connsiteY65" fmla="*/ 2189953 h 10742711"/>
              <a:gd name="connsiteX66" fmla="*/ 4636955 w 4906679"/>
              <a:gd name="connsiteY66" fmla="*/ 2267677 h 10742711"/>
              <a:gd name="connsiteX67" fmla="*/ 4499224 w 4906679"/>
              <a:gd name="connsiteY67" fmla="*/ 2189953 h 10742711"/>
              <a:gd name="connsiteX68" fmla="*/ 4499224 w 4906679"/>
              <a:gd name="connsiteY68" fmla="*/ 2112228 h 10742711"/>
              <a:gd name="connsiteX69" fmla="*/ 4636955 w 4906679"/>
              <a:gd name="connsiteY69" fmla="*/ 2189953 h 10742711"/>
              <a:gd name="connsiteX70" fmla="*/ 4499224 w 4906679"/>
              <a:gd name="connsiteY70" fmla="*/ 2112228 h 10742711"/>
              <a:gd name="connsiteX71" fmla="*/ 4520744 w 4906679"/>
              <a:gd name="connsiteY71" fmla="*/ 2003080 h 10742711"/>
              <a:gd name="connsiteX72" fmla="*/ 4499224 w 4906679"/>
              <a:gd name="connsiteY72" fmla="*/ 2034504 h 10742711"/>
              <a:gd name="connsiteX73" fmla="*/ 4636955 w 4906679"/>
              <a:gd name="connsiteY73" fmla="*/ 2034504 h 10742711"/>
              <a:gd name="connsiteX74" fmla="*/ 4520744 w 4906679"/>
              <a:gd name="connsiteY74" fmla="*/ 2003080 h 10742711"/>
              <a:gd name="connsiteX75" fmla="*/ 4499224 w 4906679"/>
              <a:gd name="connsiteY75" fmla="*/ 1804570 h 10742711"/>
              <a:gd name="connsiteX76" fmla="*/ 4578850 w 4906679"/>
              <a:gd name="connsiteY76" fmla="*/ 1817929 h 10742711"/>
              <a:gd name="connsiteX77" fmla="*/ 4583902 w 4906679"/>
              <a:gd name="connsiteY77" fmla="*/ 1821093 h 10742711"/>
              <a:gd name="connsiteX78" fmla="*/ 4576698 w 4906679"/>
              <a:gd name="connsiteY78" fmla="*/ 1825215 h 10742711"/>
              <a:gd name="connsiteX79" fmla="*/ 4499224 w 4906679"/>
              <a:gd name="connsiteY79" fmla="*/ 1804570 h 10742711"/>
              <a:gd name="connsiteX80" fmla="*/ 4499224 w 4906679"/>
              <a:gd name="connsiteY80" fmla="*/ 1726846 h 10742711"/>
              <a:gd name="connsiteX81" fmla="*/ 4499224 w 4906679"/>
              <a:gd name="connsiteY81" fmla="*/ 1804570 h 10742711"/>
              <a:gd name="connsiteX82" fmla="*/ 4636955 w 4906679"/>
              <a:gd name="connsiteY82" fmla="*/ 1960018 h 10742711"/>
              <a:gd name="connsiteX83" fmla="*/ 4603329 w 4906679"/>
              <a:gd name="connsiteY83" fmla="*/ 1833261 h 10742711"/>
              <a:gd name="connsiteX84" fmla="*/ 4583902 w 4906679"/>
              <a:gd name="connsiteY84" fmla="*/ 1821093 h 10742711"/>
              <a:gd name="connsiteX85" fmla="*/ 4596066 w 4906679"/>
              <a:gd name="connsiteY85" fmla="*/ 1814134 h 10742711"/>
              <a:gd name="connsiteX86" fmla="*/ 4499224 w 4906679"/>
              <a:gd name="connsiteY86" fmla="*/ 1726846 h 10742711"/>
              <a:gd name="connsiteX87" fmla="*/ 4499224 w 4906679"/>
              <a:gd name="connsiteY87" fmla="*/ 1652360 h 10742711"/>
              <a:gd name="connsiteX88" fmla="*/ 4636955 w 4906679"/>
              <a:gd name="connsiteY88" fmla="*/ 1726846 h 10742711"/>
              <a:gd name="connsiteX89" fmla="*/ 4499224 w 4906679"/>
              <a:gd name="connsiteY89" fmla="*/ 1652360 h 10742711"/>
              <a:gd name="connsiteX90" fmla="*/ 4499224 w 4906679"/>
              <a:gd name="connsiteY90" fmla="*/ 1571397 h 10742711"/>
              <a:gd name="connsiteX91" fmla="*/ 4636955 w 4906679"/>
              <a:gd name="connsiteY91" fmla="*/ 1652360 h 10742711"/>
              <a:gd name="connsiteX92" fmla="*/ 4499224 w 4906679"/>
              <a:gd name="connsiteY92" fmla="*/ 1571397 h 10742711"/>
              <a:gd name="connsiteX93" fmla="*/ 2661551 w 4906679"/>
              <a:gd name="connsiteY93" fmla="*/ 1681 h 10742711"/>
              <a:gd name="connsiteX94" fmla="*/ 3408851 w 4906679"/>
              <a:gd name="connsiteY94" fmla="*/ 33104 h 10742711"/>
              <a:gd name="connsiteX95" fmla="*/ 3546582 w 4906679"/>
              <a:gd name="connsiteY95" fmla="*/ 188553 h 10742711"/>
              <a:gd name="connsiteX96" fmla="*/ 3954037 w 4906679"/>
              <a:gd name="connsiteY96" fmla="*/ 266277 h 10742711"/>
              <a:gd name="connsiteX97" fmla="*/ 4499224 w 4906679"/>
              <a:gd name="connsiteY97" fmla="*/ 803870 h 10742711"/>
              <a:gd name="connsiteX98" fmla="*/ 4499224 w 4906679"/>
              <a:gd name="connsiteY98" fmla="*/ 1189253 h 10742711"/>
              <a:gd name="connsiteX99" fmla="*/ 4499224 w 4906679"/>
              <a:gd name="connsiteY99" fmla="*/ 1496911 h 10742711"/>
              <a:gd name="connsiteX100" fmla="*/ 4499224 w 4906679"/>
              <a:gd name="connsiteY100" fmla="*/ 1189253 h 10742711"/>
              <a:gd name="connsiteX101" fmla="*/ 4636955 w 4906679"/>
              <a:gd name="connsiteY101" fmla="*/ 1111528 h 10742711"/>
              <a:gd name="connsiteX102" fmla="*/ 4499224 w 4906679"/>
              <a:gd name="connsiteY102" fmla="*/ 1037043 h 10742711"/>
              <a:gd name="connsiteX103" fmla="*/ 4636955 w 4906679"/>
              <a:gd name="connsiteY103" fmla="*/ 1037043 h 10742711"/>
              <a:gd name="connsiteX104" fmla="*/ 4636955 w 4906679"/>
              <a:gd name="connsiteY104" fmla="*/ 956080 h 10742711"/>
              <a:gd name="connsiteX105" fmla="*/ 4768948 w 4906679"/>
              <a:gd name="connsiteY105" fmla="*/ 956080 h 10742711"/>
              <a:gd name="connsiteX106" fmla="*/ 4906679 w 4906679"/>
              <a:gd name="connsiteY106" fmla="*/ 1419187 h 10742711"/>
              <a:gd name="connsiteX107" fmla="*/ 4768948 w 4906679"/>
              <a:gd name="connsiteY107" fmla="*/ 2575336 h 10742711"/>
              <a:gd name="connsiteX108" fmla="*/ 4906679 w 4906679"/>
              <a:gd name="connsiteY108" fmla="*/ 2649821 h 10742711"/>
              <a:gd name="connsiteX109" fmla="*/ 4768948 w 4906679"/>
              <a:gd name="connsiteY109" fmla="*/ 2727546 h 10742711"/>
              <a:gd name="connsiteX110" fmla="*/ 4906679 w 4906679"/>
              <a:gd name="connsiteY110" fmla="*/ 2727546 h 10742711"/>
              <a:gd name="connsiteX111" fmla="*/ 4768948 w 4906679"/>
              <a:gd name="connsiteY111" fmla="*/ 2805270 h 10742711"/>
              <a:gd name="connsiteX112" fmla="*/ 4636955 w 4906679"/>
              <a:gd name="connsiteY112" fmla="*/ 2727546 h 10742711"/>
              <a:gd name="connsiteX113" fmla="*/ 4768948 w 4906679"/>
              <a:gd name="connsiteY113" fmla="*/ 2805270 h 10742711"/>
              <a:gd name="connsiteX114" fmla="*/ 4768948 w 4906679"/>
              <a:gd name="connsiteY114" fmla="*/ 2957480 h 10742711"/>
              <a:gd name="connsiteX115" fmla="*/ 4768948 w 4906679"/>
              <a:gd name="connsiteY115" fmla="*/ 2990270 h 10742711"/>
              <a:gd name="connsiteX116" fmla="*/ 4768948 w 4906679"/>
              <a:gd name="connsiteY116" fmla="*/ 3257042 h 10742711"/>
              <a:gd name="connsiteX117" fmla="*/ 4768948 w 4906679"/>
              <a:gd name="connsiteY117" fmla="*/ 3650521 h 10742711"/>
              <a:gd name="connsiteX118" fmla="*/ 4768948 w 4906679"/>
              <a:gd name="connsiteY118" fmla="*/ 3728246 h 10742711"/>
              <a:gd name="connsiteX119" fmla="*/ 4768948 w 4906679"/>
              <a:gd name="connsiteY119" fmla="*/ 3805970 h 10742711"/>
              <a:gd name="connsiteX120" fmla="*/ 4768948 w 4906679"/>
              <a:gd name="connsiteY120" fmla="*/ 3958180 h 10742711"/>
              <a:gd name="connsiteX121" fmla="*/ 4768948 w 4906679"/>
              <a:gd name="connsiteY121" fmla="*/ 4113628 h 10742711"/>
              <a:gd name="connsiteX122" fmla="*/ 4636955 w 4906679"/>
              <a:gd name="connsiteY122" fmla="*/ 4188114 h 10742711"/>
              <a:gd name="connsiteX123" fmla="*/ 4768948 w 4906679"/>
              <a:gd name="connsiteY123" fmla="*/ 4265838 h 10742711"/>
              <a:gd name="connsiteX124" fmla="*/ 4636955 w 4906679"/>
              <a:gd name="connsiteY124" fmla="*/ 4803431 h 10742711"/>
              <a:gd name="connsiteX125" fmla="*/ 4636955 w 4906679"/>
              <a:gd name="connsiteY125" fmla="*/ 6267238 h 10742711"/>
              <a:gd name="connsiteX126" fmla="*/ 4499224 w 4906679"/>
              <a:gd name="connsiteY126" fmla="*/ 6727107 h 10742711"/>
              <a:gd name="connsiteX127" fmla="*/ 4361492 w 4906679"/>
              <a:gd name="connsiteY127" fmla="*/ 6804831 h 10742711"/>
              <a:gd name="connsiteX128" fmla="*/ 4499224 w 4906679"/>
              <a:gd name="connsiteY128" fmla="*/ 6882555 h 10742711"/>
              <a:gd name="connsiteX129" fmla="*/ 4361492 w 4906679"/>
              <a:gd name="connsiteY129" fmla="*/ 7267938 h 10742711"/>
              <a:gd name="connsiteX130" fmla="*/ 4361492 w 4906679"/>
              <a:gd name="connsiteY130" fmla="*/ 9036165 h 10742711"/>
              <a:gd name="connsiteX131" fmla="*/ 4223761 w 4906679"/>
              <a:gd name="connsiteY131" fmla="*/ 8498572 h 10742711"/>
              <a:gd name="connsiteX132" fmla="*/ 4223761 w 4906679"/>
              <a:gd name="connsiteY132" fmla="*/ 8420848 h 10742711"/>
              <a:gd name="connsiteX133" fmla="*/ 4223761 w 4906679"/>
              <a:gd name="connsiteY133" fmla="*/ 8190914 h 10742711"/>
              <a:gd name="connsiteX134" fmla="*/ 4091769 w 4906679"/>
              <a:gd name="connsiteY134" fmla="*/ 7883255 h 10742711"/>
              <a:gd name="connsiteX135" fmla="*/ 4091769 w 4906679"/>
              <a:gd name="connsiteY135" fmla="*/ 7805531 h 10742711"/>
              <a:gd name="connsiteX136" fmla="*/ 4091769 w 4906679"/>
              <a:gd name="connsiteY136" fmla="*/ 7342424 h 10742711"/>
              <a:gd name="connsiteX137" fmla="*/ 3954037 w 4906679"/>
              <a:gd name="connsiteY137" fmla="*/ 7497872 h 10742711"/>
              <a:gd name="connsiteX138" fmla="*/ 3816306 w 4906679"/>
              <a:gd name="connsiteY138" fmla="*/ 7650082 h 10742711"/>
              <a:gd name="connsiteX139" fmla="*/ 3816306 w 4906679"/>
              <a:gd name="connsiteY139" fmla="*/ 7575597 h 10742711"/>
              <a:gd name="connsiteX140" fmla="*/ 3678575 w 4906679"/>
              <a:gd name="connsiteY140" fmla="*/ 7420148 h 10742711"/>
              <a:gd name="connsiteX141" fmla="*/ 3816306 w 4906679"/>
              <a:gd name="connsiteY141" fmla="*/ 7342424 h 10742711"/>
              <a:gd name="connsiteX142" fmla="*/ 3678575 w 4906679"/>
              <a:gd name="connsiteY142" fmla="*/ 7342424 h 10742711"/>
              <a:gd name="connsiteX143" fmla="*/ 3816306 w 4906679"/>
              <a:gd name="connsiteY143" fmla="*/ 7190214 h 10742711"/>
              <a:gd name="connsiteX144" fmla="*/ 3816306 w 4906679"/>
              <a:gd name="connsiteY144" fmla="*/ 6960280 h 10742711"/>
              <a:gd name="connsiteX145" fmla="*/ 3678575 w 4906679"/>
              <a:gd name="connsiteY145" fmla="*/ 7267938 h 10742711"/>
              <a:gd name="connsiteX146" fmla="*/ 3546582 w 4906679"/>
              <a:gd name="connsiteY146" fmla="*/ 7957741 h 10742711"/>
              <a:gd name="connsiteX147" fmla="*/ 3546582 w 4906679"/>
              <a:gd name="connsiteY147" fmla="*/ 8343124 h 10742711"/>
              <a:gd name="connsiteX148" fmla="*/ 3546582 w 4906679"/>
              <a:gd name="connsiteY148" fmla="*/ 9421548 h 10742711"/>
              <a:gd name="connsiteX149" fmla="*/ 3408851 w 4906679"/>
              <a:gd name="connsiteY149" fmla="*/ 9113889 h 10742711"/>
              <a:gd name="connsiteX150" fmla="*/ 3133388 w 4906679"/>
              <a:gd name="connsiteY150" fmla="*/ 9036165 h 10742711"/>
              <a:gd name="connsiteX151" fmla="*/ 3001395 w 4906679"/>
              <a:gd name="connsiteY151" fmla="*/ 8650782 h 10742711"/>
              <a:gd name="connsiteX152" fmla="*/ 2863664 w 4906679"/>
              <a:gd name="connsiteY152" fmla="*/ 9113889 h 10742711"/>
              <a:gd name="connsiteX153" fmla="*/ 3001395 w 4906679"/>
              <a:gd name="connsiteY153" fmla="*/ 9803692 h 10742711"/>
              <a:gd name="connsiteX154" fmla="*/ 3133388 w 4906679"/>
              <a:gd name="connsiteY154" fmla="*/ 10036865 h 10742711"/>
              <a:gd name="connsiteX155" fmla="*/ 3001395 w 4906679"/>
              <a:gd name="connsiteY155" fmla="*/ 10189075 h 10742711"/>
              <a:gd name="connsiteX156" fmla="*/ 2863664 w 4906679"/>
              <a:gd name="connsiteY156" fmla="*/ 10266799 h 10742711"/>
              <a:gd name="connsiteX157" fmla="*/ 2725933 w 4906679"/>
              <a:gd name="connsiteY157" fmla="*/ 10344524 h 10742711"/>
              <a:gd name="connsiteX158" fmla="*/ 2318477 w 4906679"/>
              <a:gd name="connsiteY158" fmla="*/ 9496034 h 10742711"/>
              <a:gd name="connsiteX159" fmla="*/ 2456209 w 4906679"/>
              <a:gd name="connsiteY159" fmla="*/ 9188375 h 10742711"/>
              <a:gd name="connsiteX160" fmla="*/ 2186485 w 4906679"/>
              <a:gd name="connsiteY160" fmla="*/ 8498572 h 10742711"/>
              <a:gd name="connsiteX161" fmla="*/ 2043015 w 4906679"/>
              <a:gd name="connsiteY161" fmla="*/ 9036165 h 10742711"/>
              <a:gd name="connsiteX162" fmla="*/ 2043015 w 4906679"/>
              <a:gd name="connsiteY162" fmla="*/ 9421548 h 10742711"/>
              <a:gd name="connsiteX163" fmla="*/ 2043015 w 4906679"/>
              <a:gd name="connsiteY163" fmla="*/ 9573758 h 10742711"/>
              <a:gd name="connsiteX164" fmla="*/ 2043015 w 4906679"/>
              <a:gd name="connsiteY164" fmla="*/ 9651482 h 10742711"/>
              <a:gd name="connsiteX165" fmla="*/ 2043015 w 4906679"/>
              <a:gd name="connsiteY165" fmla="*/ 9729207 h 10742711"/>
              <a:gd name="connsiteX166" fmla="*/ 2186485 w 4906679"/>
              <a:gd name="connsiteY166" fmla="*/ 10419009 h 10742711"/>
              <a:gd name="connsiteX167" fmla="*/ 2043015 w 4906679"/>
              <a:gd name="connsiteY167" fmla="*/ 10574458 h 10742711"/>
              <a:gd name="connsiteX168" fmla="*/ 2043015 w 4906679"/>
              <a:gd name="connsiteY168" fmla="*/ 10726668 h 10742711"/>
              <a:gd name="connsiteX169" fmla="*/ 1911022 w 4906679"/>
              <a:gd name="connsiteY169" fmla="*/ 9959141 h 10742711"/>
              <a:gd name="connsiteX170" fmla="*/ 1773291 w 4906679"/>
              <a:gd name="connsiteY170" fmla="*/ 9803692 h 10742711"/>
              <a:gd name="connsiteX171" fmla="*/ 1773291 w 4906679"/>
              <a:gd name="connsiteY171" fmla="*/ 9266099 h 10742711"/>
              <a:gd name="connsiteX172" fmla="*/ 1635559 w 4906679"/>
              <a:gd name="connsiteY172" fmla="*/ 9036165 h 10742711"/>
              <a:gd name="connsiteX173" fmla="*/ 1497828 w 4906679"/>
              <a:gd name="connsiteY173" fmla="*/ 8573058 h 10742711"/>
              <a:gd name="connsiteX174" fmla="*/ 1497828 w 4906679"/>
              <a:gd name="connsiteY174" fmla="*/ 8113189 h 10742711"/>
              <a:gd name="connsiteX175" fmla="*/ 1365836 w 4906679"/>
              <a:gd name="connsiteY175" fmla="*/ 7727807 h 10742711"/>
              <a:gd name="connsiteX176" fmla="*/ 1365836 w 4906679"/>
              <a:gd name="connsiteY176" fmla="*/ 7650082 h 10742711"/>
              <a:gd name="connsiteX177" fmla="*/ 1365836 w 4906679"/>
              <a:gd name="connsiteY177" fmla="*/ 7190214 h 10742711"/>
              <a:gd name="connsiteX178" fmla="*/ 1365836 w 4906679"/>
              <a:gd name="connsiteY178" fmla="*/ 6810397 h 10742711"/>
              <a:gd name="connsiteX179" fmla="*/ 1365836 w 4906679"/>
              <a:gd name="connsiteY179" fmla="*/ 6804831 h 10742711"/>
              <a:gd name="connsiteX180" fmla="*/ 1365836 w 4906679"/>
              <a:gd name="connsiteY180" fmla="*/ 6727107 h 10742711"/>
              <a:gd name="connsiteX181" fmla="*/ 1365836 w 4906679"/>
              <a:gd name="connsiteY181" fmla="*/ 6344963 h 10742711"/>
              <a:gd name="connsiteX182" fmla="*/ 1228104 w 4906679"/>
              <a:gd name="connsiteY182" fmla="*/ 6189514 h 10742711"/>
              <a:gd name="connsiteX183" fmla="*/ 1090373 w 4906679"/>
              <a:gd name="connsiteY183" fmla="*/ 6652621 h 10742711"/>
              <a:gd name="connsiteX184" fmla="*/ 1090373 w 4906679"/>
              <a:gd name="connsiteY184" fmla="*/ 6804831 h 10742711"/>
              <a:gd name="connsiteX185" fmla="*/ 820649 w 4906679"/>
              <a:gd name="connsiteY185" fmla="*/ 5344263 h 10742711"/>
              <a:gd name="connsiteX186" fmla="*/ 682917 w 4906679"/>
              <a:gd name="connsiteY186" fmla="*/ 6652621 h 10742711"/>
              <a:gd name="connsiteX187" fmla="*/ 545186 w 4906679"/>
              <a:gd name="connsiteY187" fmla="*/ 6344963 h 10742711"/>
              <a:gd name="connsiteX188" fmla="*/ 545186 w 4906679"/>
              <a:gd name="connsiteY188" fmla="*/ 6111790 h 10742711"/>
              <a:gd name="connsiteX189" fmla="*/ 545186 w 4906679"/>
              <a:gd name="connsiteY189" fmla="*/ 5804131 h 10742711"/>
              <a:gd name="connsiteX190" fmla="*/ 545186 w 4906679"/>
              <a:gd name="connsiteY190" fmla="*/ 5188814 h 10742711"/>
              <a:gd name="connsiteX191" fmla="*/ 545186 w 4906679"/>
              <a:gd name="connsiteY191" fmla="*/ 4881156 h 10742711"/>
              <a:gd name="connsiteX192" fmla="*/ 407455 w 4906679"/>
              <a:gd name="connsiteY192" fmla="*/ 4803431 h 10742711"/>
              <a:gd name="connsiteX193" fmla="*/ 407455 w 4906679"/>
              <a:gd name="connsiteY193" fmla="*/ 3420587 h 10742711"/>
              <a:gd name="connsiteX194" fmla="*/ 275462 w 4906679"/>
              <a:gd name="connsiteY194" fmla="*/ 3035204 h 10742711"/>
              <a:gd name="connsiteX195" fmla="*/ 137731 w 4906679"/>
              <a:gd name="connsiteY195" fmla="*/ 2727546 h 10742711"/>
              <a:gd name="connsiteX196" fmla="*/ 137731 w 4906679"/>
              <a:gd name="connsiteY196" fmla="*/ 2575336 h 10742711"/>
              <a:gd name="connsiteX197" fmla="*/ 0 w 4906679"/>
              <a:gd name="connsiteY197" fmla="*/ 2189953 h 10742711"/>
              <a:gd name="connsiteX198" fmla="*/ 0 w 4906679"/>
              <a:gd name="connsiteY198" fmla="*/ 1419187 h 10742711"/>
              <a:gd name="connsiteX199" fmla="*/ 137731 w 4906679"/>
              <a:gd name="connsiteY199" fmla="*/ 1037043 h 10742711"/>
              <a:gd name="connsiteX200" fmla="*/ 275462 w 4906679"/>
              <a:gd name="connsiteY200" fmla="*/ 803870 h 10742711"/>
              <a:gd name="connsiteX201" fmla="*/ 545186 w 4906679"/>
              <a:gd name="connsiteY201" fmla="*/ 573936 h 10742711"/>
              <a:gd name="connsiteX202" fmla="*/ 952641 w 4906679"/>
              <a:gd name="connsiteY202" fmla="*/ 188553 h 10742711"/>
              <a:gd name="connsiteX203" fmla="*/ 1635559 w 4906679"/>
              <a:gd name="connsiteY203" fmla="*/ 114067 h 10742711"/>
              <a:gd name="connsiteX204" fmla="*/ 2456209 w 4906679"/>
              <a:gd name="connsiteY204" fmla="*/ 33104 h 10742711"/>
              <a:gd name="connsiteX205" fmla="*/ 2661551 w 4906679"/>
              <a:gd name="connsiteY205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1090373 w 4906679"/>
              <a:gd name="connsiteY27" fmla="*/ 6037304 h 10742711"/>
              <a:gd name="connsiteX28" fmla="*/ 1090373 w 4906679"/>
              <a:gd name="connsiteY28" fmla="*/ 6111790 h 10742711"/>
              <a:gd name="connsiteX29" fmla="*/ 1090373 w 4906679"/>
              <a:gd name="connsiteY29" fmla="*/ 6037304 h 10742711"/>
              <a:gd name="connsiteX30" fmla="*/ 4361492 w 4906679"/>
              <a:gd name="connsiteY30" fmla="*/ 5729645 h 10742711"/>
              <a:gd name="connsiteX31" fmla="*/ 4223761 w 4906679"/>
              <a:gd name="connsiteY31" fmla="*/ 5804131 h 10742711"/>
              <a:gd name="connsiteX32" fmla="*/ 4223761 w 4906679"/>
              <a:gd name="connsiteY32" fmla="*/ 5881855 h 10742711"/>
              <a:gd name="connsiteX33" fmla="*/ 4223761 w 4906679"/>
              <a:gd name="connsiteY33" fmla="*/ 5804131 h 10742711"/>
              <a:gd name="connsiteX34" fmla="*/ 4361492 w 4906679"/>
              <a:gd name="connsiteY34" fmla="*/ 5729645 h 10742711"/>
              <a:gd name="connsiteX35" fmla="*/ 4091769 w 4906679"/>
              <a:gd name="connsiteY35" fmla="*/ 5496473 h 10742711"/>
              <a:gd name="connsiteX36" fmla="*/ 4223761 w 4906679"/>
              <a:gd name="connsiteY36" fmla="*/ 5574197 h 10742711"/>
              <a:gd name="connsiteX37" fmla="*/ 4091769 w 4906679"/>
              <a:gd name="connsiteY37" fmla="*/ 5496473 h 10742711"/>
              <a:gd name="connsiteX38" fmla="*/ 4636955 w 4906679"/>
              <a:gd name="connsiteY38" fmla="*/ 4343563 h 10742711"/>
              <a:gd name="connsiteX39" fmla="*/ 4768948 w 4906679"/>
              <a:gd name="connsiteY39" fmla="*/ 4421287 h 10742711"/>
              <a:gd name="connsiteX40" fmla="*/ 4636955 w 4906679"/>
              <a:gd name="connsiteY40" fmla="*/ 4343563 h 10742711"/>
              <a:gd name="connsiteX41" fmla="*/ 4636955 w 4906679"/>
              <a:gd name="connsiteY41" fmla="*/ 4265838 h 10742711"/>
              <a:gd name="connsiteX42" fmla="*/ 4768948 w 4906679"/>
              <a:gd name="connsiteY42" fmla="*/ 4343563 h 10742711"/>
              <a:gd name="connsiteX43" fmla="*/ 4636955 w 4906679"/>
              <a:gd name="connsiteY43" fmla="*/ 4265838 h 10742711"/>
              <a:gd name="connsiteX44" fmla="*/ 3408851 w 4906679"/>
              <a:gd name="connsiteY44" fmla="*/ 3958180 h 10742711"/>
              <a:gd name="connsiteX45" fmla="*/ 3448395 w 4906679"/>
              <a:gd name="connsiteY45" fmla="*/ 4002810 h 10742711"/>
              <a:gd name="connsiteX46" fmla="*/ 3459951 w 4906679"/>
              <a:gd name="connsiteY46" fmla="*/ 4015853 h 10742711"/>
              <a:gd name="connsiteX47" fmla="*/ 3460500 w 4906679"/>
              <a:gd name="connsiteY47" fmla="*/ 4016473 h 10742711"/>
              <a:gd name="connsiteX48" fmla="*/ 3466956 w 4906679"/>
              <a:gd name="connsiteY48" fmla="*/ 4023759 h 10742711"/>
              <a:gd name="connsiteX49" fmla="*/ 3459951 w 4906679"/>
              <a:gd name="connsiteY49" fmla="*/ 4015853 h 10742711"/>
              <a:gd name="connsiteX50" fmla="*/ 3428219 w 4906679"/>
              <a:gd name="connsiteY50" fmla="*/ 3980039 h 10742711"/>
              <a:gd name="connsiteX51" fmla="*/ 3408851 w 4906679"/>
              <a:gd name="connsiteY51" fmla="*/ 3958180 h 10742711"/>
              <a:gd name="connsiteX52" fmla="*/ 4499224 w 4906679"/>
              <a:gd name="connsiteY52" fmla="*/ 3035204 h 10742711"/>
              <a:gd name="connsiteX53" fmla="*/ 4499224 w 4906679"/>
              <a:gd name="connsiteY53" fmla="*/ 3112929 h 10742711"/>
              <a:gd name="connsiteX54" fmla="*/ 4499224 w 4906679"/>
              <a:gd name="connsiteY54" fmla="*/ 3035204 h 10742711"/>
              <a:gd name="connsiteX55" fmla="*/ 4499224 w 4906679"/>
              <a:gd name="connsiteY55" fmla="*/ 2805270 h 10742711"/>
              <a:gd name="connsiteX56" fmla="*/ 4499224 w 4906679"/>
              <a:gd name="connsiteY56" fmla="*/ 2957480 h 10742711"/>
              <a:gd name="connsiteX57" fmla="*/ 4636955 w 4906679"/>
              <a:gd name="connsiteY57" fmla="*/ 2805270 h 10742711"/>
              <a:gd name="connsiteX58" fmla="*/ 4499224 w 4906679"/>
              <a:gd name="connsiteY58" fmla="*/ 2805270 h 10742711"/>
              <a:gd name="connsiteX59" fmla="*/ 4499224 w 4906679"/>
              <a:gd name="connsiteY59" fmla="*/ 2575336 h 10742711"/>
              <a:gd name="connsiteX60" fmla="*/ 4636955 w 4906679"/>
              <a:gd name="connsiteY60" fmla="*/ 2649821 h 10742711"/>
              <a:gd name="connsiteX61" fmla="*/ 4499224 w 4906679"/>
              <a:gd name="connsiteY61" fmla="*/ 2575336 h 10742711"/>
              <a:gd name="connsiteX62" fmla="*/ 4499224 w 4906679"/>
              <a:gd name="connsiteY62" fmla="*/ 2189953 h 10742711"/>
              <a:gd name="connsiteX63" fmla="*/ 4636955 w 4906679"/>
              <a:gd name="connsiteY63" fmla="*/ 2267677 h 10742711"/>
              <a:gd name="connsiteX64" fmla="*/ 4499224 w 4906679"/>
              <a:gd name="connsiteY64" fmla="*/ 2189953 h 10742711"/>
              <a:gd name="connsiteX65" fmla="*/ 4499224 w 4906679"/>
              <a:gd name="connsiteY65" fmla="*/ 2112228 h 10742711"/>
              <a:gd name="connsiteX66" fmla="*/ 4636955 w 4906679"/>
              <a:gd name="connsiteY66" fmla="*/ 2189953 h 10742711"/>
              <a:gd name="connsiteX67" fmla="*/ 4499224 w 4906679"/>
              <a:gd name="connsiteY67" fmla="*/ 2112228 h 10742711"/>
              <a:gd name="connsiteX68" fmla="*/ 4520744 w 4906679"/>
              <a:gd name="connsiteY68" fmla="*/ 2003080 h 10742711"/>
              <a:gd name="connsiteX69" fmla="*/ 4499224 w 4906679"/>
              <a:gd name="connsiteY69" fmla="*/ 2034504 h 10742711"/>
              <a:gd name="connsiteX70" fmla="*/ 4636955 w 4906679"/>
              <a:gd name="connsiteY70" fmla="*/ 2034504 h 10742711"/>
              <a:gd name="connsiteX71" fmla="*/ 4520744 w 4906679"/>
              <a:gd name="connsiteY71" fmla="*/ 2003080 h 10742711"/>
              <a:gd name="connsiteX72" fmla="*/ 4499224 w 4906679"/>
              <a:gd name="connsiteY72" fmla="*/ 1804570 h 10742711"/>
              <a:gd name="connsiteX73" fmla="*/ 4578850 w 4906679"/>
              <a:gd name="connsiteY73" fmla="*/ 1817929 h 10742711"/>
              <a:gd name="connsiteX74" fmla="*/ 4583902 w 4906679"/>
              <a:gd name="connsiteY74" fmla="*/ 1821093 h 10742711"/>
              <a:gd name="connsiteX75" fmla="*/ 4576698 w 4906679"/>
              <a:gd name="connsiteY75" fmla="*/ 1825215 h 10742711"/>
              <a:gd name="connsiteX76" fmla="*/ 4499224 w 4906679"/>
              <a:gd name="connsiteY76" fmla="*/ 1804570 h 10742711"/>
              <a:gd name="connsiteX77" fmla="*/ 4499224 w 4906679"/>
              <a:gd name="connsiteY77" fmla="*/ 1726846 h 10742711"/>
              <a:gd name="connsiteX78" fmla="*/ 4499224 w 4906679"/>
              <a:gd name="connsiteY78" fmla="*/ 1804570 h 10742711"/>
              <a:gd name="connsiteX79" fmla="*/ 4636955 w 4906679"/>
              <a:gd name="connsiteY79" fmla="*/ 1960018 h 10742711"/>
              <a:gd name="connsiteX80" fmla="*/ 4603329 w 4906679"/>
              <a:gd name="connsiteY80" fmla="*/ 1833261 h 10742711"/>
              <a:gd name="connsiteX81" fmla="*/ 4583902 w 4906679"/>
              <a:gd name="connsiteY81" fmla="*/ 1821093 h 10742711"/>
              <a:gd name="connsiteX82" fmla="*/ 4596066 w 4906679"/>
              <a:gd name="connsiteY82" fmla="*/ 1814134 h 10742711"/>
              <a:gd name="connsiteX83" fmla="*/ 4499224 w 4906679"/>
              <a:gd name="connsiteY83" fmla="*/ 1726846 h 10742711"/>
              <a:gd name="connsiteX84" fmla="*/ 4499224 w 4906679"/>
              <a:gd name="connsiteY84" fmla="*/ 1652360 h 10742711"/>
              <a:gd name="connsiteX85" fmla="*/ 4636955 w 4906679"/>
              <a:gd name="connsiteY85" fmla="*/ 1726846 h 10742711"/>
              <a:gd name="connsiteX86" fmla="*/ 4499224 w 4906679"/>
              <a:gd name="connsiteY86" fmla="*/ 1652360 h 10742711"/>
              <a:gd name="connsiteX87" fmla="*/ 4499224 w 4906679"/>
              <a:gd name="connsiteY87" fmla="*/ 1571397 h 10742711"/>
              <a:gd name="connsiteX88" fmla="*/ 4636955 w 4906679"/>
              <a:gd name="connsiteY88" fmla="*/ 1652360 h 10742711"/>
              <a:gd name="connsiteX89" fmla="*/ 4499224 w 4906679"/>
              <a:gd name="connsiteY89" fmla="*/ 1571397 h 10742711"/>
              <a:gd name="connsiteX90" fmla="*/ 2661551 w 4906679"/>
              <a:gd name="connsiteY90" fmla="*/ 1681 h 10742711"/>
              <a:gd name="connsiteX91" fmla="*/ 3408851 w 4906679"/>
              <a:gd name="connsiteY91" fmla="*/ 33104 h 10742711"/>
              <a:gd name="connsiteX92" fmla="*/ 3546582 w 4906679"/>
              <a:gd name="connsiteY92" fmla="*/ 188553 h 10742711"/>
              <a:gd name="connsiteX93" fmla="*/ 3954037 w 4906679"/>
              <a:gd name="connsiteY93" fmla="*/ 266277 h 10742711"/>
              <a:gd name="connsiteX94" fmla="*/ 4499224 w 4906679"/>
              <a:gd name="connsiteY94" fmla="*/ 803870 h 10742711"/>
              <a:gd name="connsiteX95" fmla="*/ 4499224 w 4906679"/>
              <a:gd name="connsiteY95" fmla="*/ 1189253 h 10742711"/>
              <a:gd name="connsiteX96" fmla="*/ 4499224 w 4906679"/>
              <a:gd name="connsiteY96" fmla="*/ 1496911 h 10742711"/>
              <a:gd name="connsiteX97" fmla="*/ 4499224 w 4906679"/>
              <a:gd name="connsiteY97" fmla="*/ 1189253 h 10742711"/>
              <a:gd name="connsiteX98" fmla="*/ 4636955 w 4906679"/>
              <a:gd name="connsiteY98" fmla="*/ 1111528 h 10742711"/>
              <a:gd name="connsiteX99" fmla="*/ 4499224 w 4906679"/>
              <a:gd name="connsiteY99" fmla="*/ 1037043 h 10742711"/>
              <a:gd name="connsiteX100" fmla="*/ 4636955 w 4906679"/>
              <a:gd name="connsiteY100" fmla="*/ 1037043 h 10742711"/>
              <a:gd name="connsiteX101" fmla="*/ 4636955 w 4906679"/>
              <a:gd name="connsiteY101" fmla="*/ 956080 h 10742711"/>
              <a:gd name="connsiteX102" fmla="*/ 4768948 w 4906679"/>
              <a:gd name="connsiteY102" fmla="*/ 956080 h 10742711"/>
              <a:gd name="connsiteX103" fmla="*/ 4906679 w 4906679"/>
              <a:gd name="connsiteY103" fmla="*/ 1419187 h 10742711"/>
              <a:gd name="connsiteX104" fmla="*/ 4768948 w 4906679"/>
              <a:gd name="connsiteY104" fmla="*/ 2575336 h 10742711"/>
              <a:gd name="connsiteX105" fmla="*/ 4906679 w 4906679"/>
              <a:gd name="connsiteY105" fmla="*/ 2649821 h 10742711"/>
              <a:gd name="connsiteX106" fmla="*/ 4768948 w 4906679"/>
              <a:gd name="connsiteY106" fmla="*/ 2727546 h 10742711"/>
              <a:gd name="connsiteX107" fmla="*/ 4906679 w 4906679"/>
              <a:gd name="connsiteY107" fmla="*/ 2727546 h 10742711"/>
              <a:gd name="connsiteX108" fmla="*/ 4768948 w 4906679"/>
              <a:gd name="connsiteY108" fmla="*/ 2805270 h 10742711"/>
              <a:gd name="connsiteX109" fmla="*/ 4636955 w 4906679"/>
              <a:gd name="connsiteY109" fmla="*/ 2727546 h 10742711"/>
              <a:gd name="connsiteX110" fmla="*/ 4768948 w 4906679"/>
              <a:gd name="connsiteY110" fmla="*/ 2805270 h 10742711"/>
              <a:gd name="connsiteX111" fmla="*/ 4768948 w 4906679"/>
              <a:gd name="connsiteY111" fmla="*/ 2957480 h 10742711"/>
              <a:gd name="connsiteX112" fmla="*/ 4768948 w 4906679"/>
              <a:gd name="connsiteY112" fmla="*/ 2990270 h 10742711"/>
              <a:gd name="connsiteX113" fmla="*/ 4768948 w 4906679"/>
              <a:gd name="connsiteY113" fmla="*/ 3257042 h 10742711"/>
              <a:gd name="connsiteX114" fmla="*/ 4768948 w 4906679"/>
              <a:gd name="connsiteY114" fmla="*/ 3650521 h 10742711"/>
              <a:gd name="connsiteX115" fmla="*/ 4768948 w 4906679"/>
              <a:gd name="connsiteY115" fmla="*/ 3728246 h 10742711"/>
              <a:gd name="connsiteX116" fmla="*/ 4768948 w 4906679"/>
              <a:gd name="connsiteY116" fmla="*/ 3805970 h 10742711"/>
              <a:gd name="connsiteX117" fmla="*/ 4768948 w 4906679"/>
              <a:gd name="connsiteY117" fmla="*/ 3958180 h 10742711"/>
              <a:gd name="connsiteX118" fmla="*/ 4768948 w 4906679"/>
              <a:gd name="connsiteY118" fmla="*/ 4113628 h 10742711"/>
              <a:gd name="connsiteX119" fmla="*/ 4636955 w 4906679"/>
              <a:gd name="connsiteY119" fmla="*/ 4188114 h 10742711"/>
              <a:gd name="connsiteX120" fmla="*/ 4768948 w 4906679"/>
              <a:gd name="connsiteY120" fmla="*/ 4265838 h 10742711"/>
              <a:gd name="connsiteX121" fmla="*/ 4636955 w 4906679"/>
              <a:gd name="connsiteY121" fmla="*/ 4803431 h 10742711"/>
              <a:gd name="connsiteX122" fmla="*/ 4636955 w 4906679"/>
              <a:gd name="connsiteY122" fmla="*/ 6267238 h 10742711"/>
              <a:gd name="connsiteX123" fmla="*/ 4499224 w 4906679"/>
              <a:gd name="connsiteY123" fmla="*/ 6727107 h 10742711"/>
              <a:gd name="connsiteX124" fmla="*/ 4361492 w 4906679"/>
              <a:gd name="connsiteY124" fmla="*/ 6804831 h 10742711"/>
              <a:gd name="connsiteX125" fmla="*/ 4499224 w 4906679"/>
              <a:gd name="connsiteY125" fmla="*/ 6882555 h 10742711"/>
              <a:gd name="connsiteX126" fmla="*/ 4361492 w 4906679"/>
              <a:gd name="connsiteY126" fmla="*/ 7267938 h 10742711"/>
              <a:gd name="connsiteX127" fmla="*/ 4361492 w 4906679"/>
              <a:gd name="connsiteY127" fmla="*/ 9036165 h 10742711"/>
              <a:gd name="connsiteX128" fmla="*/ 4223761 w 4906679"/>
              <a:gd name="connsiteY128" fmla="*/ 8498572 h 10742711"/>
              <a:gd name="connsiteX129" fmla="*/ 4223761 w 4906679"/>
              <a:gd name="connsiteY129" fmla="*/ 8420848 h 10742711"/>
              <a:gd name="connsiteX130" fmla="*/ 4223761 w 4906679"/>
              <a:gd name="connsiteY130" fmla="*/ 8190914 h 10742711"/>
              <a:gd name="connsiteX131" fmla="*/ 4091769 w 4906679"/>
              <a:gd name="connsiteY131" fmla="*/ 7883255 h 10742711"/>
              <a:gd name="connsiteX132" fmla="*/ 4091769 w 4906679"/>
              <a:gd name="connsiteY132" fmla="*/ 7805531 h 10742711"/>
              <a:gd name="connsiteX133" fmla="*/ 4091769 w 4906679"/>
              <a:gd name="connsiteY133" fmla="*/ 7342424 h 10742711"/>
              <a:gd name="connsiteX134" fmla="*/ 3954037 w 4906679"/>
              <a:gd name="connsiteY134" fmla="*/ 7497872 h 10742711"/>
              <a:gd name="connsiteX135" fmla="*/ 3816306 w 4906679"/>
              <a:gd name="connsiteY135" fmla="*/ 7650082 h 10742711"/>
              <a:gd name="connsiteX136" fmla="*/ 3816306 w 4906679"/>
              <a:gd name="connsiteY136" fmla="*/ 7575597 h 10742711"/>
              <a:gd name="connsiteX137" fmla="*/ 3678575 w 4906679"/>
              <a:gd name="connsiteY137" fmla="*/ 7420148 h 10742711"/>
              <a:gd name="connsiteX138" fmla="*/ 3816306 w 4906679"/>
              <a:gd name="connsiteY138" fmla="*/ 7342424 h 10742711"/>
              <a:gd name="connsiteX139" fmla="*/ 3678575 w 4906679"/>
              <a:gd name="connsiteY139" fmla="*/ 7342424 h 10742711"/>
              <a:gd name="connsiteX140" fmla="*/ 3816306 w 4906679"/>
              <a:gd name="connsiteY140" fmla="*/ 7190214 h 10742711"/>
              <a:gd name="connsiteX141" fmla="*/ 3816306 w 4906679"/>
              <a:gd name="connsiteY141" fmla="*/ 6960280 h 10742711"/>
              <a:gd name="connsiteX142" fmla="*/ 3678575 w 4906679"/>
              <a:gd name="connsiteY142" fmla="*/ 7267938 h 10742711"/>
              <a:gd name="connsiteX143" fmla="*/ 3546582 w 4906679"/>
              <a:gd name="connsiteY143" fmla="*/ 7957741 h 10742711"/>
              <a:gd name="connsiteX144" fmla="*/ 3546582 w 4906679"/>
              <a:gd name="connsiteY144" fmla="*/ 8343124 h 10742711"/>
              <a:gd name="connsiteX145" fmla="*/ 3546582 w 4906679"/>
              <a:gd name="connsiteY145" fmla="*/ 9421548 h 10742711"/>
              <a:gd name="connsiteX146" fmla="*/ 3408851 w 4906679"/>
              <a:gd name="connsiteY146" fmla="*/ 9113889 h 10742711"/>
              <a:gd name="connsiteX147" fmla="*/ 3133388 w 4906679"/>
              <a:gd name="connsiteY147" fmla="*/ 9036165 h 10742711"/>
              <a:gd name="connsiteX148" fmla="*/ 3001395 w 4906679"/>
              <a:gd name="connsiteY148" fmla="*/ 8650782 h 10742711"/>
              <a:gd name="connsiteX149" fmla="*/ 2863664 w 4906679"/>
              <a:gd name="connsiteY149" fmla="*/ 9113889 h 10742711"/>
              <a:gd name="connsiteX150" fmla="*/ 3001395 w 4906679"/>
              <a:gd name="connsiteY150" fmla="*/ 9803692 h 10742711"/>
              <a:gd name="connsiteX151" fmla="*/ 3133388 w 4906679"/>
              <a:gd name="connsiteY151" fmla="*/ 10036865 h 10742711"/>
              <a:gd name="connsiteX152" fmla="*/ 3001395 w 4906679"/>
              <a:gd name="connsiteY152" fmla="*/ 10189075 h 10742711"/>
              <a:gd name="connsiteX153" fmla="*/ 2863664 w 4906679"/>
              <a:gd name="connsiteY153" fmla="*/ 10266799 h 10742711"/>
              <a:gd name="connsiteX154" fmla="*/ 2725933 w 4906679"/>
              <a:gd name="connsiteY154" fmla="*/ 10344524 h 10742711"/>
              <a:gd name="connsiteX155" fmla="*/ 2318477 w 4906679"/>
              <a:gd name="connsiteY155" fmla="*/ 9496034 h 10742711"/>
              <a:gd name="connsiteX156" fmla="*/ 2456209 w 4906679"/>
              <a:gd name="connsiteY156" fmla="*/ 9188375 h 10742711"/>
              <a:gd name="connsiteX157" fmla="*/ 2186485 w 4906679"/>
              <a:gd name="connsiteY157" fmla="*/ 8498572 h 10742711"/>
              <a:gd name="connsiteX158" fmla="*/ 2043015 w 4906679"/>
              <a:gd name="connsiteY158" fmla="*/ 9036165 h 10742711"/>
              <a:gd name="connsiteX159" fmla="*/ 2043015 w 4906679"/>
              <a:gd name="connsiteY159" fmla="*/ 9421548 h 10742711"/>
              <a:gd name="connsiteX160" fmla="*/ 2043015 w 4906679"/>
              <a:gd name="connsiteY160" fmla="*/ 9573758 h 10742711"/>
              <a:gd name="connsiteX161" fmla="*/ 2043015 w 4906679"/>
              <a:gd name="connsiteY161" fmla="*/ 9651482 h 10742711"/>
              <a:gd name="connsiteX162" fmla="*/ 2043015 w 4906679"/>
              <a:gd name="connsiteY162" fmla="*/ 9729207 h 10742711"/>
              <a:gd name="connsiteX163" fmla="*/ 2186485 w 4906679"/>
              <a:gd name="connsiteY163" fmla="*/ 10419009 h 10742711"/>
              <a:gd name="connsiteX164" fmla="*/ 2043015 w 4906679"/>
              <a:gd name="connsiteY164" fmla="*/ 10574458 h 10742711"/>
              <a:gd name="connsiteX165" fmla="*/ 2043015 w 4906679"/>
              <a:gd name="connsiteY165" fmla="*/ 10726668 h 10742711"/>
              <a:gd name="connsiteX166" fmla="*/ 1911022 w 4906679"/>
              <a:gd name="connsiteY166" fmla="*/ 9959141 h 10742711"/>
              <a:gd name="connsiteX167" fmla="*/ 1773291 w 4906679"/>
              <a:gd name="connsiteY167" fmla="*/ 9803692 h 10742711"/>
              <a:gd name="connsiteX168" fmla="*/ 1773291 w 4906679"/>
              <a:gd name="connsiteY168" fmla="*/ 9266099 h 10742711"/>
              <a:gd name="connsiteX169" fmla="*/ 1635559 w 4906679"/>
              <a:gd name="connsiteY169" fmla="*/ 9036165 h 10742711"/>
              <a:gd name="connsiteX170" fmla="*/ 1497828 w 4906679"/>
              <a:gd name="connsiteY170" fmla="*/ 8573058 h 10742711"/>
              <a:gd name="connsiteX171" fmla="*/ 1497828 w 4906679"/>
              <a:gd name="connsiteY171" fmla="*/ 8113189 h 10742711"/>
              <a:gd name="connsiteX172" fmla="*/ 1365836 w 4906679"/>
              <a:gd name="connsiteY172" fmla="*/ 7727807 h 10742711"/>
              <a:gd name="connsiteX173" fmla="*/ 1365836 w 4906679"/>
              <a:gd name="connsiteY173" fmla="*/ 7650082 h 10742711"/>
              <a:gd name="connsiteX174" fmla="*/ 1365836 w 4906679"/>
              <a:gd name="connsiteY174" fmla="*/ 7190214 h 10742711"/>
              <a:gd name="connsiteX175" fmla="*/ 1365836 w 4906679"/>
              <a:gd name="connsiteY175" fmla="*/ 6810397 h 10742711"/>
              <a:gd name="connsiteX176" fmla="*/ 1365836 w 4906679"/>
              <a:gd name="connsiteY176" fmla="*/ 6804831 h 10742711"/>
              <a:gd name="connsiteX177" fmla="*/ 1365836 w 4906679"/>
              <a:gd name="connsiteY177" fmla="*/ 6727107 h 10742711"/>
              <a:gd name="connsiteX178" fmla="*/ 1365836 w 4906679"/>
              <a:gd name="connsiteY178" fmla="*/ 6344963 h 10742711"/>
              <a:gd name="connsiteX179" fmla="*/ 1228104 w 4906679"/>
              <a:gd name="connsiteY179" fmla="*/ 6189514 h 10742711"/>
              <a:gd name="connsiteX180" fmla="*/ 1090373 w 4906679"/>
              <a:gd name="connsiteY180" fmla="*/ 6652621 h 10742711"/>
              <a:gd name="connsiteX181" fmla="*/ 1090373 w 4906679"/>
              <a:gd name="connsiteY181" fmla="*/ 6804831 h 10742711"/>
              <a:gd name="connsiteX182" fmla="*/ 820649 w 4906679"/>
              <a:gd name="connsiteY182" fmla="*/ 5344263 h 10742711"/>
              <a:gd name="connsiteX183" fmla="*/ 682917 w 4906679"/>
              <a:gd name="connsiteY183" fmla="*/ 6652621 h 10742711"/>
              <a:gd name="connsiteX184" fmla="*/ 545186 w 4906679"/>
              <a:gd name="connsiteY184" fmla="*/ 6344963 h 10742711"/>
              <a:gd name="connsiteX185" fmla="*/ 545186 w 4906679"/>
              <a:gd name="connsiteY185" fmla="*/ 6111790 h 10742711"/>
              <a:gd name="connsiteX186" fmla="*/ 545186 w 4906679"/>
              <a:gd name="connsiteY186" fmla="*/ 5804131 h 10742711"/>
              <a:gd name="connsiteX187" fmla="*/ 545186 w 4906679"/>
              <a:gd name="connsiteY187" fmla="*/ 5188814 h 10742711"/>
              <a:gd name="connsiteX188" fmla="*/ 545186 w 4906679"/>
              <a:gd name="connsiteY188" fmla="*/ 4881156 h 10742711"/>
              <a:gd name="connsiteX189" fmla="*/ 407455 w 4906679"/>
              <a:gd name="connsiteY189" fmla="*/ 4803431 h 10742711"/>
              <a:gd name="connsiteX190" fmla="*/ 407455 w 4906679"/>
              <a:gd name="connsiteY190" fmla="*/ 3420587 h 10742711"/>
              <a:gd name="connsiteX191" fmla="*/ 275462 w 4906679"/>
              <a:gd name="connsiteY191" fmla="*/ 3035204 h 10742711"/>
              <a:gd name="connsiteX192" fmla="*/ 137731 w 4906679"/>
              <a:gd name="connsiteY192" fmla="*/ 2727546 h 10742711"/>
              <a:gd name="connsiteX193" fmla="*/ 137731 w 4906679"/>
              <a:gd name="connsiteY193" fmla="*/ 2575336 h 10742711"/>
              <a:gd name="connsiteX194" fmla="*/ 0 w 4906679"/>
              <a:gd name="connsiteY194" fmla="*/ 2189953 h 10742711"/>
              <a:gd name="connsiteX195" fmla="*/ 0 w 4906679"/>
              <a:gd name="connsiteY195" fmla="*/ 1419187 h 10742711"/>
              <a:gd name="connsiteX196" fmla="*/ 137731 w 4906679"/>
              <a:gd name="connsiteY196" fmla="*/ 1037043 h 10742711"/>
              <a:gd name="connsiteX197" fmla="*/ 275462 w 4906679"/>
              <a:gd name="connsiteY197" fmla="*/ 803870 h 10742711"/>
              <a:gd name="connsiteX198" fmla="*/ 545186 w 4906679"/>
              <a:gd name="connsiteY198" fmla="*/ 573936 h 10742711"/>
              <a:gd name="connsiteX199" fmla="*/ 952641 w 4906679"/>
              <a:gd name="connsiteY199" fmla="*/ 188553 h 10742711"/>
              <a:gd name="connsiteX200" fmla="*/ 1635559 w 4906679"/>
              <a:gd name="connsiteY200" fmla="*/ 114067 h 10742711"/>
              <a:gd name="connsiteX201" fmla="*/ 2456209 w 4906679"/>
              <a:gd name="connsiteY201" fmla="*/ 33104 h 10742711"/>
              <a:gd name="connsiteX202" fmla="*/ 2661551 w 4906679"/>
              <a:gd name="connsiteY202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1090373 w 4906679"/>
              <a:gd name="connsiteY27" fmla="*/ 6037304 h 10742711"/>
              <a:gd name="connsiteX28" fmla="*/ 1090373 w 4906679"/>
              <a:gd name="connsiteY28" fmla="*/ 6111790 h 10742711"/>
              <a:gd name="connsiteX29" fmla="*/ 1090373 w 4906679"/>
              <a:gd name="connsiteY29" fmla="*/ 6037304 h 10742711"/>
              <a:gd name="connsiteX30" fmla="*/ 4361492 w 4906679"/>
              <a:gd name="connsiteY30" fmla="*/ 5729645 h 10742711"/>
              <a:gd name="connsiteX31" fmla="*/ 4223761 w 4906679"/>
              <a:gd name="connsiteY31" fmla="*/ 5804131 h 10742711"/>
              <a:gd name="connsiteX32" fmla="*/ 4223761 w 4906679"/>
              <a:gd name="connsiteY32" fmla="*/ 5881855 h 10742711"/>
              <a:gd name="connsiteX33" fmla="*/ 4223761 w 4906679"/>
              <a:gd name="connsiteY33" fmla="*/ 5804131 h 10742711"/>
              <a:gd name="connsiteX34" fmla="*/ 4361492 w 4906679"/>
              <a:gd name="connsiteY34" fmla="*/ 5729645 h 10742711"/>
              <a:gd name="connsiteX35" fmla="*/ 4091769 w 4906679"/>
              <a:gd name="connsiteY35" fmla="*/ 5496473 h 10742711"/>
              <a:gd name="connsiteX36" fmla="*/ 4223761 w 4906679"/>
              <a:gd name="connsiteY36" fmla="*/ 5574197 h 10742711"/>
              <a:gd name="connsiteX37" fmla="*/ 4091769 w 4906679"/>
              <a:gd name="connsiteY37" fmla="*/ 5496473 h 10742711"/>
              <a:gd name="connsiteX38" fmla="*/ 4636955 w 4906679"/>
              <a:gd name="connsiteY38" fmla="*/ 4343563 h 10742711"/>
              <a:gd name="connsiteX39" fmla="*/ 4768948 w 4906679"/>
              <a:gd name="connsiteY39" fmla="*/ 4421287 h 10742711"/>
              <a:gd name="connsiteX40" fmla="*/ 4636955 w 4906679"/>
              <a:gd name="connsiteY40" fmla="*/ 4343563 h 10742711"/>
              <a:gd name="connsiteX41" fmla="*/ 4636955 w 4906679"/>
              <a:gd name="connsiteY41" fmla="*/ 4265838 h 10742711"/>
              <a:gd name="connsiteX42" fmla="*/ 4768948 w 4906679"/>
              <a:gd name="connsiteY42" fmla="*/ 4343563 h 10742711"/>
              <a:gd name="connsiteX43" fmla="*/ 4636955 w 4906679"/>
              <a:gd name="connsiteY43" fmla="*/ 4265838 h 10742711"/>
              <a:gd name="connsiteX44" fmla="*/ 3428219 w 4906679"/>
              <a:gd name="connsiteY44" fmla="*/ 3980039 h 10742711"/>
              <a:gd name="connsiteX45" fmla="*/ 3448395 w 4906679"/>
              <a:gd name="connsiteY45" fmla="*/ 4002810 h 10742711"/>
              <a:gd name="connsiteX46" fmla="*/ 3459951 w 4906679"/>
              <a:gd name="connsiteY46" fmla="*/ 4015853 h 10742711"/>
              <a:gd name="connsiteX47" fmla="*/ 3460500 w 4906679"/>
              <a:gd name="connsiteY47" fmla="*/ 4016473 h 10742711"/>
              <a:gd name="connsiteX48" fmla="*/ 3466956 w 4906679"/>
              <a:gd name="connsiteY48" fmla="*/ 4023759 h 10742711"/>
              <a:gd name="connsiteX49" fmla="*/ 3459951 w 4906679"/>
              <a:gd name="connsiteY49" fmla="*/ 4015853 h 10742711"/>
              <a:gd name="connsiteX50" fmla="*/ 3428219 w 4906679"/>
              <a:gd name="connsiteY50" fmla="*/ 3980039 h 10742711"/>
              <a:gd name="connsiteX51" fmla="*/ 4499224 w 4906679"/>
              <a:gd name="connsiteY51" fmla="*/ 3035204 h 10742711"/>
              <a:gd name="connsiteX52" fmla="*/ 4499224 w 4906679"/>
              <a:gd name="connsiteY52" fmla="*/ 3112929 h 10742711"/>
              <a:gd name="connsiteX53" fmla="*/ 4499224 w 4906679"/>
              <a:gd name="connsiteY53" fmla="*/ 3035204 h 10742711"/>
              <a:gd name="connsiteX54" fmla="*/ 4499224 w 4906679"/>
              <a:gd name="connsiteY54" fmla="*/ 2805270 h 10742711"/>
              <a:gd name="connsiteX55" fmla="*/ 4499224 w 4906679"/>
              <a:gd name="connsiteY55" fmla="*/ 2957480 h 10742711"/>
              <a:gd name="connsiteX56" fmla="*/ 4636955 w 4906679"/>
              <a:gd name="connsiteY56" fmla="*/ 2805270 h 10742711"/>
              <a:gd name="connsiteX57" fmla="*/ 4499224 w 4906679"/>
              <a:gd name="connsiteY57" fmla="*/ 2805270 h 10742711"/>
              <a:gd name="connsiteX58" fmla="*/ 4499224 w 4906679"/>
              <a:gd name="connsiteY58" fmla="*/ 2575336 h 10742711"/>
              <a:gd name="connsiteX59" fmla="*/ 4636955 w 4906679"/>
              <a:gd name="connsiteY59" fmla="*/ 2649821 h 10742711"/>
              <a:gd name="connsiteX60" fmla="*/ 4499224 w 4906679"/>
              <a:gd name="connsiteY60" fmla="*/ 2575336 h 10742711"/>
              <a:gd name="connsiteX61" fmla="*/ 4499224 w 4906679"/>
              <a:gd name="connsiteY61" fmla="*/ 2189953 h 10742711"/>
              <a:gd name="connsiteX62" fmla="*/ 4636955 w 4906679"/>
              <a:gd name="connsiteY62" fmla="*/ 2267677 h 10742711"/>
              <a:gd name="connsiteX63" fmla="*/ 4499224 w 4906679"/>
              <a:gd name="connsiteY63" fmla="*/ 2189953 h 10742711"/>
              <a:gd name="connsiteX64" fmla="*/ 4499224 w 4906679"/>
              <a:gd name="connsiteY64" fmla="*/ 2112228 h 10742711"/>
              <a:gd name="connsiteX65" fmla="*/ 4636955 w 4906679"/>
              <a:gd name="connsiteY65" fmla="*/ 2189953 h 10742711"/>
              <a:gd name="connsiteX66" fmla="*/ 4499224 w 4906679"/>
              <a:gd name="connsiteY66" fmla="*/ 2112228 h 10742711"/>
              <a:gd name="connsiteX67" fmla="*/ 4520744 w 4906679"/>
              <a:gd name="connsiteY67" fmla="*/ 2003080 h 10742711"/>
              <a:gd name="connsiteX68" fmla="*/ 4499224 w 4906679"/>
              <a:gd name="connsiteY68" fmla="*/ 2034504 h 10742711"/>
              <a:gd name="connsiteX69" fmla="*/ 4636955 w 4906679"/>
              <a:gd name="connsiteY69" fmla="*/ 2034504 h 10742711"/>
              <a:gd name="connsiteX70" fmla="*/ 4520744 w 4906679"/>
              <a:gd name="connsiteY70" fmla="*/ 2003080 h 10742711"/>
              <a:gd name="connsiteX71" fmla="*/ 4499224 w 4906679"/>
              <a:gd name="connsiteY71" fmla="*/ 1804570 h 10742711"/>
              <a:gd name="connsiteX72" fmla="*/ 4578850 w 4906679"/>
              <a:gd name="connsiteY72" fmla="*/ 1817929 h 10742711"/>
              <a:gd name="connsiteX73" fmla="*/ 4583902 w 4906679"/>
              <a:gd name="connsiteY73" fmla="*/ 1821093 h 10742711"/>
              <a:gd name="connsiteX74" fmla="*/ 4576698 w 4906679"/>
              <a:gd name="connsiteY74" fmla="*/ 1825215 h 10742711"/>
              <a:gd name="connsiteX75" fmla="*/ 4499224 w 4906679"/>
              <a:gd name="connsiteY75" fmla="*/ 1804570 h 10742711"/>
              <a:gd name="connsiteX76" fmla="*/ 4499224 w 4906679"/>
              <a:gd name="connsiteY76" fmla="*/ 1726846 h 10742711"/>
              <a:gd name="connsiteX77" fmla="*/ 4499224 w 4906679"/>
              <a:gd name="connsiteY77" fmla="*/ 1804570 h 10742711"/>
              <a:gd name="connsiteX78" fmla="*/ 4636955 w 4906679"/>
              <a:gd name="connsiteY78" fmla="*/ 1960018 h 10742711"/>
              <a:gd name="connsiteX79" fmla="*/ 4603329 w 4906679"/>
              <a:gd name="connsiteY79" fmla="*/ 1833261 h 10742711"/>
              <a:gd name="connsiteX80" fmla="*/ 4583902 w 4906679"/>
              <a:gd name="connsiteY80" fmla="*/ 1821093 h 10742711"/>
              <a:gd name="connsiteX81" fmla="*/ 4596066 w 4906679"/>
              <a:gd name="connsiteY81" fmla="*/ 1814134 h 10742711"/>
              <a:gd name="connsiteX82" fmla="*/ 4499224 w 4906679"/>
              <a:gd name="connsiteY82" fmla="*/ 1726846 h 10742711"/>
              <a:gd name="connsiteX83" fmla="*/ 4499224 w 4906679"/>
              <a:gd name="connsiteY83" fmla="*/ 1652360 h 10742711"/>
              <a:gd name="connsiteX84" fmla="*/ 4636955 w 4906679"/>
              <a:gd name="connsiteY84" fmla="*/ 1726846 h 10742711"/>
              <a:gd name="connsiteX85" fmla="*/ 4499224 w 4906679"/>
              <a:gd name="connsiteY85" fmla="*/ 1652360 h 10742711"/>
              <a:gd name="connsiteX86" fmla="*/ 4499224 w 4906679"/>
              <a:gd name="connsiteY86" fmla="*/ 1571397 h 10742711"/>
              <a:gd name="connsiteX87" fmla="*/ 4636955 w 4906679"/>
              <a:gd name="connsiteY87" fmla="*/ 1652360 h 10742711"/>
              <a:gd name="connsiteX88" fmla="*/ 4499224 w 4906679"/>
              <a:gd name="connsiteY88" fmla="*/ 1571397 h 10742711"/>
              <a:gd name="connsiteX89" fmla="*/ 2661551 w 4906679"/>
              <a:gd name="connsiteY89" fmla="*/ 1681 h 10742711"/>
              <a:gd name="connsiteX90" fmla="*/ 3408851 w 4906679"/>
              <a:gd name="connsiteY90" fmla="*/ 33104 h 10742711"/>
              <a:gd name="connsiteX91" fmla="*/ 3546582 w 4906679"/>
              <a:gd name="connsiteY91" fmla="*/ 188553 h 10742711"/>
              <a:gd name="connsiteX92" fmla="*/ 3954037 w 4906679"/>
              <a:gd name="connsiteY92" fmla="*/ 266277 h 10742711"/>
              <a:gd name="connsiteX93" fmla="*/ 4499224 w 4906679"/>
              <a:gd name="connsiteY93" fmla="*/ 803870 h 10742711"/>
              <a:gd name="connsiteX94" fmla="*/ 4499224 w 4906679"/>
              <a:gd name="connsiteY94" fmla="*/ 1189253 h 10742711"/>
              <a:gd name="connsiteX95" fmla="*/ 4499224 w 4906679"/>
              <a:gd name="connsiteY95" fmla="*/ 1496911 h 10742711"/>
              <a:gd name="connsiteX96" fmla="*/ 4499224 w 4906679"/>
              <a:gd name="connsiteY96" fmla="*/ 1189253 h 10742711"/>
              <a:gd name="connsiteX97" fmla="*/ 4636955 w 4906679"/>
              <a:gd name="connsiteY97" fmla="*/ 1111528 h 10742711"/>
              <a:gd name="connsiteX98" fmla="*/ 4499224 w 4906679"/>
              <a:gd name="connsiteY98" fmla="*/ 1037043 h 10742711"/>
              <a:gd name="connsiteX99" fmla="*/ 4636955 w 4906679"/>
              <a:gd name="connsiteY99" fmla="*/ 1037043 h 10742711"/>
              <a:gd name="connsiteX100" fmla="*/ 4636955 w 4906679"/>
              <a:gd name="connsiteY100" fmla="*/ 956080 h 10742711"/>
              <a:gd name="connsiteX101" fmla="*/ 4768948 w 4906679"/>
              <a:gd name="connsiteY101" fmla="*/ 956080 h 10742711"/>
              <a:gd name="connsiteX102" fmla="*/ 4906679 w 4906679"/>
              <a:gd name="connsiteY102" fmla="*/ 1419187 h 10742711"/>
              <a:gd name="connsiteX103" fmla="*/ 4768948 w 4906679"/>
              <a:gd name="connsiteY103" fmla="*/ 2575336 h 10742711"/>
              <a:gd name="connsiteX104" fmla="*/ 4906679 w 4906679"/>
              <a:gd name="connsiteY104" fmla="*/ 2649821 h 10742711"/>
              <a:gd name="connsiteX105" fmla="*/ 4768948 w 4906679"/>
              <a:gd name="connsiteY105" fmla="*/ 2727546 h 10742711"/>
              <a:gd name="connsiteX106" fmla="*/ 4906679 w 4906679"/>
              <a:gd name="connsiteY106" fmla="*/ 2727546 h 10742711"/>
              <a:gd name="connsiteX107" fmla="*/ 4768948 w 4906679"/>
              <a:gd name="connsiteY107" fmla="*/ 2805270 h 10742711"/>
              <a:gd name="connsiteX108" fmla="*/ 4636955 w 4906679"/>
              <a:gd name="connsiteY108" fmla="*/ 2727546 h 10742711"/>
              <a:gd name="connsiteX109" fmla="*/ 4768948 w 4906679"/>
              <a:gd name="connsiteY109" fmla="*/ 2805270 h 10742711"/>
              <a:gd name="connsiteX110" fmla="*/ 4768948 w 4906679"/>
              <a:gd name="connsiteY110" fmla="*/ 2957480 h 10742711"/>
              <a:gd name="connsiteX111" fmla="*/ 4768948 w 4906679"/>
              <a:gd name="connsiteY111" fmla="*/ 2990270 h 10742711"/>
              <a:gd name="connsiteX112" fmla="*/ 4768948 w 4906679"/>
              <a:gd name="connsiteY112" fmla="*/ 3257042 h 10742711"/>
              <a:gd name="connsiteX113" fmla="*/ 4768948 w 4906679"/>
              <a:gd name="connsiteY113" fmla="*/ 3650521 h 10742711"/>
              <a:gd name="connsiteX114" fmla="*/ 4768948 w 4906679"/>
              <a:gd name="connsiteY114" fmla="*/ 3728246 h 10742711"/>
              <a:gd name="connsiteX115" fmla="*/ 4768948 w 4906679"/>
              <a:gd name="connsiteY115" fmla="*/ 3805970 h 10742711"/>
              <a:gd name="connsiteX116" fmla="*/ 4768948 w 4906679"/>
              <a:gd name="connsiteY116" fmla="*/ 3958180 h 10742711"/>
              <a:gd name="connsiteX117" fmla="*/ 4768948 w 4906679"/>
              <a:gd name="connsiteY117" fmla="*/ 4113628 h 10742711"/>
              <a:gd name="connsiteX118" fmla="*/ 4636955 w 4906679"/>
              <a:gd name="connsiteY118" fmla="*/ 4188114 h 10742711"/>
              <a:gd name="connsiteX119" fmla="*/ 4768948 w 4906679"/>
              <a:gd name="connsiteY119" fmla="*/ 4265838 h 10742711"/>
              <a:gd name="connsiteX120" fmla="*/ 4636955 w 4906679"/>
              <a:gd name="connsiteY120" fmla="*/ 4803431 h 10742711"/>
              <a:gd name="connsiteX121" fmla="*/ 4636955 w 4906679"/>
              <a:gd name="connsiteY121" fmla="*/ 6267238 h 10742711"/>
              <a:gd name="connsiteX122" fmla="*/ 4499224 w 4906679"/>
              <a:gd name="connsiteY122" fmla="*/ 6727107 h 10742711"/>
              <a:gd name="connsiteX123" fmla="*/ 4361492 w 4906679"/>
              <a:gd name="connsiteY123" fmla="*/ 6804831 h 10742711"/>
              <a:gd name="connsiteX124" fmla="*/ 4499224 w 4906679"/>
              <a:gd name="connsiteY124" fmla="*/ 6882555 h 10742711"/>
              <a:gd name="connsiteX125" fmla="*/ 4361492 w 4906679"/>
              <a:gd name="connsiteY125" fmla="*/ 7267938 h 10742711"/>
              <a:gd name="connsiteX126" fmla="*/ 4361492 w 4906679"/>
              <a:gd name="connsiteY126" fmla="*/ 9036165 h 10742711"/>
              <a:gd name="connsiteX127" fmla="*/ 4223761 w 4906679"/>
              <a:gd name="connsiteY127" fmla="*/ 8498572 h 10742711"/>
              <a:gd name="connsiteX128" fmla="*/ 4223761 w 4906679"/>
              <a:gd name="connsiteY128" fmla="*/ 8420848 h 10742711"/>
              <a:gd name="connsiteX129" fmla="*/ 4223761 w 4906679"/>
              <a:gd name="connsiteY129" fmla="*/ 8190914 h 10742711"/>
              <a:gd name="connsiteX130" fmla="*/ 4091769 w 4906679"/>
              <a:gd name="connsiteY130" fmla="*/ 7883255 h 10742711"/>
              <a:gd name="connsiteX131" fmla="*/ 4091769 w 4906679"/>
              <a:gd name="connsiteY131" fmla="*/ 7805531 h 10742711"/>
              <a:gd name="connsiteX132" fmla="*/ 4091769 w 4906679"/>
              <a:gd name="connsiteY132" fmla="*/ 7342424 h 10742711"/>
              <a:gd name="connsiteX133" fmla="*/ 3954037 w 4906679"/>
              <a:gd name="connsiteY133" fmla="*/ 7497872 h 10742711"/>
              <a:gd name="connsiteX134" fmla="*/ 3816306 w 4906679"/>
              <a:gd name="connsiteY134" fmla="*/ 7650082 h 10742711"/>
              <a:gd name="connsiteX135" fmla="*/ 3816306 w 4906679"/>
              <a:gd name="connsiteY135" fmla="*/ 7575597 h 10742711"/>
              <a:gd name="connsiteX136" fmla="*/ 3678575 w 4906679"/>
              <a:gd name="connsiteY136" fmla="*/ 7420148 h 10742711"/>
              <a:gd name="connsiteX137" fmla="*/ 3816306 w 4906679"/>
              <a:gd name="connsiteY137" fmla="*/ 7342424 h 10742711"/>
              <a:gd name="connsiteX138" fmla="*/ 3678575 w 4906679"/>
              <a:gd name="connsiteY138" fmla="*/ 7342424 h 10742711"/>
              <a:gd name="connsiteX139" fmla="*/ 3816306 w 4906679"/>
              <a:gd name="connsiteY139" fmla="*/ 7190214 h 10742711"/>
              <a:gd name="connsiteX140" fmla="*/ 3816306 w 4906679"/>
              <a:gd name="connsiteY140" fmla="*/ 6960280 h 10742711"/>
              <a:gd name="connsiteX141" fmla="*/ 3678575 w 4906679"/>
              <a:gd name="connsiteY141" fmla="*/ 7267938 h 10742711"/>
              <a:gd name="connsiteX142" fmla="*/ 3546582 w 4906679"/>
              <a:gd name="connsiteY142" fmla="*/ 7957741 h 10742711"/>
              <a:gd name="connsiteX143" fmla="*/ 3546582 w 4906679"/>
              <a:gd name="connsiteY143" fmla="*/ 8343124 h 10742711"/>
              <a:gd name="connsiteX144" fmla="*/ 3546582 w 4906679"/>
              <a:gd name="connsiteY144" fmla="*/ 9421548 h 10742711"/>
              <a:gd name="connsiteX145" fmla="*/ 3408851 w 4906679"/>
              <a:gd name="connsiteY145" fmla="*/ 9113889 h 10742711"/>
              <a:gd name="connsiteX146" fmla="*/ 3133388 w 4906679"/>
              <a:gd name="connsiteY146" fmla="*/ 9036165 h 10742711"/>
              <a:gd name="connsiteX147" fmla="*/ 3001395 w 4906679"/>
              <a:gd name="connsiteY147" fmla="*/ 8650782 h 10742711"/>
              <a:gd name="connsiteX148" fmla="*/ 2863664 w 4906679"/>
              <a:gd name="connsiteY148" fmla="*/ 9113889 h 10742711"/>
              <a:gd name="connsiteX149" fmla="*/ 3001395 w 4906679"/>
              <a:gd name="connsiteY149" fmla="*/ 9803692 h 10742711"/>
              <a:gd name="connsiteX150" fmla="*/ 3133388 w 4906679"/>
              <a:gd name="connsiteY150" fmla="*/ 10036865 h 10742711"/>
              <a:gd name="connsiteX151" fmla="*/ 3001395 w 4906679"/>
              <a:gd name="connsiteY151" fmla="*/ 10189075 h 10742711"/>
              <a:gd name="connsiteX152" fmla="*/ 2863664 w 4906679"/>
              <a:gd name="connsiteY152" fmla="*/ 10266799 h 10742711"/>
              <a:gd name="connsiteX153" fmla="*/ 2725933 w 4906679"/>
              <a:gd name="connsiteY153" fmla="*/ 10344524 h 10742711"/>
              <a:gd name="connsiteX154" fmla="*/ 2318477 w 4906679"/>
              <a:gd name="connsiteY154" fmla="*/ 9496034 h 10742711"/>
              <a:gd name="connsiteX155" fmla="*/ 2456209 w 4906679"/>
              <a:gd name="connsiteY155" fmla="*/ 9188375 h 10742711"/>
              <a:gd name="connsiteX156" fmla="*/ 2186485 w 4906679"/>
              <a:gd name="connsiteY156" fmla="*/ 8498572 h 10742711"/>
              <a:gd name="connsiteX157" fmla="*/ 2043015 w 4906679"/>
              <a:gd name="connsiteY157" fmla="*/ 9036165 h 10742711"/>
              <a:gd name="connsiteX158" fmla="*/ 2043015 w 4906679"/>
              <a:gd name="connsiteY158" fmla="*/ 9421548 h 10742711"/>
              <a:gd name="connsiteX159" fmla="*/ 2043015 w 4906679"/>
              <a:gd name="connsiteY159" fmla="*/ 9573758 h 10742711"/>
              <a:gd name="connsiteX160" fmla="*/ 2043015 w 4906679"/>
              <a:gd name="connsiteY160" fmla="*/ 9651482 h 10742711"/>
              <a:gd name="connsiteX161" fmla="*/ 2043015 w 4906679"/>
              <a:gd name="connsiteY161" fmla="*/ 9729207 h 10742711"/>
              <a:gd name="connsiteX162" fmla="*/ 2186485 w 4906679"/>
              <a:gd name="connsiteY162" fmla="*/ 10419009 h 10742711"/>
              <a:gd name="connsiteX163" fmla="*/ 2043015 w 4906679"/>
              <a:gd name="connsiteY163" fmla="*/ 10574458 h 10742711"/>
              <a:gd name="connsiteX164" fmla="*/ 2043015 w 4906679"/>
              <a:gd name="connsiteY164" fmla="*/ 10726668 h 10742711"/>
              <a:gd name="connsiteX165" fmla="*/ 1911022 w 4906679"/>
              <a:gd name="connsiteY165" fmla="*/ 9959141 h 10742711"/>
              <a:gd name="connsiteX166" fmla="*/ 1773291 w 4906679"/>
              <a:gd name="connsiteY166" fmla="*/ 9803692 h 10742711"/>
              <a:gd name="connsiteX167" fmla="*/ 1773291 w 4906679"/>
              <a:gd name="connsiteY167" fmla="*/ 9266099 h 10742711"/>
              <a:gd name="connsiteX168" fmla="*/ 1635559 w 4906679"/>
              <a:gd name="connsiteY168" fmla="*/ 9036165 h 10742711"/>
              <a:gd name="connsiteX169" fmla="*/ 1497828 w 4906679"/>
              <a:gd name="connsiteY169" fmla="*/ 8573058 h 10742711"/>
              <a:gd name="connsiteX170" fmla="*/ 1497828 w 4906679"/>
              <a:gd name="connsiteY170" fmla="*/ 8113189 h 10742711"/>
              <a:gd name="connsiteX171" fmla="*/ 1365836 w 4906679"/>
              <a:gd name="connsiteY171" fmla="*/ 7727807 h 10742711"/>
              <a:gd name="connsiteX172" fmla="*/ 1365836 w 4906679"/>
              <a:gd name="connsiteY172" fmla="*/ 7650082 h 10742711"/>
              <a:gd name="connsiteX173" fmla="*/ 1365836 w 4906679"/>
              <a:gd name="connsiteY173" fmla="*/ 7190214 h 10742711"/>
              <a:gd name="connsiteX174" fmla="*/ 1365836 w 4906679"/>
              <a:gd name="connsiteY174" fmla="*/ 6810397 h 10742711"/>
              <a:gd name="connsiteX175" fmla="*/ 1365836 w 4906679"/>
              <a:gd name="connsiteY175" fmla="*/ 6804831 h 10742711"/>
              <a:gd name="connsiteX176" fmla="*/ 1365836 w 4906679"/>
              <a:gd name="connsiteY176" fmla="*/ 6727107 h 10742711"/>
              <a:gd name="connsiteX177" fmla="*/ 1365836 w 4906679"/>
              <a:gd name="connsiteY177" fmla="*/ 6344963 h 10742711"/>
              <a:gd name="connsiteX178" fmla="*/ 1228104 w 4906679"/>
              <a:gd name="connsiteY178" fmla="*/ 6189514 h 10742711"/>
              <a:gd name="connsiteX179" fmla="*/ 1090373 w 4906679"/>
              <a:gd name="connsiteY179" fmla="*/ 6652621 h 10742711"/>
              <a:gd name="connsiteX180" fmla="*/ 1090373 w 4906679"/>
              <a:gd name="connsiteY180" fmla="*/ 6804831 h 10742711"/>
              <a:gd name="connsiteX181" fmla="*/ 820649 w 4906679"/>
              <a:gd name="connsiteY181" fmla="*/ 5344263 h 10742711"/>
              <a:gd name="connsiteX182" fmla="*/ 682917 w 4906679"/>
              <a:gd name="connsiteY182" fmla="*/ 6652621 h 10742711"/>
              <a:gd name="connsiteX183" fmla="*/ 545186 w 4906679"/>
              <a:gd name="connsiteY183" fmla="*/ 6344963 h 10742711"/>
              <a:gd name="connsiteX184" fmla="*/ 545186 w 4906679"/>
              <a:gd name="connsiteY184" fmla="*/ 6111790 h 10742711"/>
              <a:gd name="connsiteX185" fmla="*/ 545186 w 4906679"/>
              <a:gd name="connsiteY185" fmla="*/ 5804131 h 10742711"/>
              <a:gd name="connsiteX186" fmla="*/ 545186 w 4906679"/>
              <a:gd name="connsiteY186" fmla="*/ 5188814 h 10742711"/>
              <a:gd name="connsiteX187" fmla="*/ 545186 w 4906679"/>
              <a:gd name="connsiteY187" fmla="*/ 4881156 h 10742711"/>
              <a:gd name="connsiteX188" fmla="*/ 407455 w 4906679"/>
              <a:gd name="connsiteY188" fmla="*/ 4803431 h 10742711"/>
              <a:gd name="connsiteX189" fmla="*/ 407455 w 4906679"/>
              <a:gd name="connsiteY189" fmla="*/ 3420587 h 10742711"/>
              <a:gd name="connsiteX190" fmla="*/ 275462 w 4906679"/>
              <a:gd name="connsiteY190" fmla="*/ 3035204 h 10742711"/>
              <a:gd name="connsiteX191" fmla="*/ 137731 w 4906679"/>
              <a:gd name="connsiteY191" fmla="*/ 2727546 h 10742711"/>
              <a:gd name="connsiteX192" fmla="*/ 137731 w 4906679"/>
              <a:gd name="connsiteY192" fmla="*/ 2575336 h 10742711"/>
              <a:gd name="connsiteX193" fmla="*/ 0 w 4906679"/>
              <a:gd name="connsiteY193" fmla="*/ 2189953 h 10742711"/>
              <a:gd name="connsiteX194" fmla="*/ 0 w 4906679"/>
              <a:gd name="connsiteY194" fmla="*/ 1419187 h 10742711"/>
              <a:gd name="connsiteX195" fmla="*/ 137731 w 4906679"/>
              <a:gd name="connsiteY195" fmla="*/ 1037043 h 10742711"/>
              <a:gd name="connsiteX196" fmla="*/ 275462 w 4906679"/>
              <a:gd name="connsiteY196" fmla="*/ 803870 h 10742711"/>
              <a:gd name="connsiteX197" fmla="*/ 545186 w 4906679"/>
              <a:gd name="connsiteY197" fmla="*/ 573936 h 10742711"/>
              <a:gd name="connsiteX198" fmla="*/ 952641 w 4906679"/>
              <a:gd name="connsiteY198" fmla="*/ 188553 h 10742711"/>
              <a:gd name="connsiteX199" fmla="*/ 1635559 w 4906679"/>
              <a:gd name="connsiteY199" fmla="*/ 114067 h 10742711"/>
              <a:gd name="connsiteX200" fmla="*/ 2456209 w 4906679"/>
              <a:gd name="connsiteY200" fmla="*/ 33104 h 10742711"/>
              <a:gd name="connsiteX201" fmla="*/ 2661551 w 4906679"/>
              <a:gd name="connsiteY201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1090373 w 4906679"/>
              <a:gd name="connsiteY27" fmla="*/ 6037304 h 10742711"/>
              <a:gd name="connsiteX28" fmla="*/ 1090373 w 4906679"/>
              <a:gd name="connsiteY28" fmla="*/ 6111790 h 10742711"/>
              <a:gd name="connsiteX29" fmla="*/ 1090373 w 4906679"/>
              <a:gd name="connsiteY29" fmla="*/ 6037304 h 10742711"/>
              <a:gd name="connsiteX30" fmla="*/ 4361492 w 4906679"/>
              <a:gd name="connsiteY30" fmla="*/ 5729645 h 10742711"/>
              <a:gd name="connsiteX31" fmla="*/ 4223761 w 4906679"/>
              <a:gd name="connsiteY31" fmla="*/ 5804131 h 10742711"/>
              <a:gd name="connsiteX32" fmla="*/ 4223761 w 4906679"/>
              <a:gd name="connsiteY32" fmla="*/ 5881855 h 10742711"/>
              <a:gd name="connsiteX33" fmla="*/ 4223761 w 4906679"/>
              <a:gd name="connsiteY33" fmla="*/ 5804131 h 10742711"/>
              <a:gd name="connsiteX34" fmla="*/ 4361492 w 4906679"/>
              <a:gd name="connsiteY34" fmla="*/ 5729645 h 10742711"/>
              <a:gd name="connsiteX35" fmla="*/ 4091769 w 4906679"/>
              <a:gd name="connsiteY35" fmla="*/ 5496473 h 10742711"/>
              <a:gd name="connsiteX36" fmla="*/ 4223761 w 4906679"/>
              <a:gd name="connsiteY36" fmla="*/ 5574197 h 10742711"/>
              <a:gd name="connsiteX37" fmla="*/ 4091769 w 4906679"/>
              <a:gd name="connsiteY37" fmla="*/ 5496473 h 10742711"/>
              <a:gd name="connsiteX38" fmla="*/ 4636955 w 4906679"/>
              <a:gd name="connsiteY38" fmla="*/ 4343563 h 10742711"/>
              <a:gd name="connsiteX39" fmla="*/ 4768948 w 4906679"/>
              <a:gd name="connsiteY39" fmla="*/ 4421287 h 10742711"/>
              <a:gd name="connsiteX40" fmla="*/ 4636955 w 4906679"/>
              <a:gd name="connsiteY40" fmla="*/ 4343563 h 10742711"/>
              <a:gd name="connsiteX41" fmla="*/ 4636955 w 4906679"/>
              <a:gd name="connsiteY41" fmla="*/ 4265838 h 10742711"/>
              <a:gd name="connsiteX42" fmla="*/ 4768948 w 4906679"/>
              <a:gd name="connsiteY42" fmla="*/ 4343563 h 10742711"/>
              <a:gd name="connsiteX43" fmla="*/ 4636955 w 4906679"/>
              <a:gd name="connsiteY43" fmla="*/ 4265838 h 10742711"/>
              <a:gd name="connsiteX44" fmla="*/ 3459951 w 4906679"/>
              <a:gd name="connsiteY44" fmla="*/ 4015853 h 10742711"/>
              <a:gd name="connsiteX45" fmla="*/ 3448395 w 4906679"/>
              <a:gd name="connsiteY45" fmla="*/ 4002810 h 10742711"/>
              <a:gd name="connsiteX46" fmla="*/ 3459951 w 4906679"/>
              <a:gd name="connsiteY46" fmla="*/ 4015853 h 10742711"/>
              <a:gd name="connsiteX47" fmla="*/ 3460500 w 4906679"/>
              <a:gd name="connsiteY47" fmla="*/ 4016473 h 10742711"/>
              <a:gd name="connsiteX48" fmla="*/ 3466956 w 4906679"/>
              <a:gd name="connsiteY48" fmla="*/ 4023759 h 10742711"/>
              <a:gd name="connsiteX49" fmla="*/ 3459951 w 4906679"/>
              <a:gd name="connsiteY49" fmla="*/ 4015853 h 10742711"/>
              <a:gd name="connsiteX50" fmla="*/ 4499224 w 4906679"/>
              <a:gd name="connsiteY50" fmla="*/ 3035204 h 10742711"/>
              <a:gd name="connsiteX51" fmla="*/ 4499224 w 4906679"/>
              <a:gd name="connsiteY51" fmla="*/ 3112929 h 10742711"/>
              <a:gd name="connsiteX52" fmla="*/ 4499224 w 4906679"/>
              <a:gd name="connsiteY52" fmla="*/ 3035204 h 10742711"/>
              <a:gd name="connsiteX53" fmla="*/ 4499224 w 4906679"/>
              <a:gd name="connsiteY53" fmla="*/ 2805270 h 10742711"/>
              <a:gd name="connsiteX54" fmla="*/ 4499224 w 4906679"/>
              <a:gd name="connsiteY54" fmla="*/ 2957480 h 10742711"/>
              <a:gd name="connsiteX55" fmla="*/ 4636955 w 4906679"/>
              <a:gd name="connsiteY55" fmla="*/ 2805270 h 10742711"/>
              <a:gd name="connsiteX56" fmla="*/ 4499224 w 4906679"/>
              <a:gd name="connsiteY56" fmla="*/ 2805270 h 10742711"/>
              <a:gd name="connsiteX57" fmla="*/ 4499224 w 4906679"/>
              <a:gd name="connsiteY57" fmla="*/ 2575336 h 10742711"/>
              <a:gd name="connsiteX58" fmla="*/ 4636955 w 4906679"/>
              <a:gd name="connsiteY58" fmla="*/ 2649821 h 10742711"/>
              <a:gd name="connsiteX59" fmla="*/ 4499224 w 4906679"/>
              <a:gd name="connsiteY59" fmla="*/ 2575336 h 10742711"/>
              <a:gd name="connsiteX60" fmla="*/ 4499224 w 4906679"/>
              <a:gd name="connsiteY60" fmla="*/ 2189953 h 10742711"/>
              <a:gd name="connsiteX61" fmla="*/ 4636955 w 4906679"/>
              <a:gd name="connsiteY61" fmla="*/ 2267677 h 10742711"/>
              <a:gd name="connsiteX62" fmla="*/ 4499224 w 4906679"/>
              <a:gd name="connsiteY62" fmla="*/ 2189953 h 10742711"/>
              <a:gd name="connsiteX63" fmla="*/ 4499224 w 4906679"/>
              <a:gd name="connsiteY63" fmla="*/ 2112228 h 10742711"/>
              <a:gd name="connsiteX64" fmla="*/ 4636955 w 4906679"/>
              <a:gd name="connsiteY64" fmla="*/ 2189953 h 10742711"/>
              <a:gd name="connsiteX65" fmla="*/ 4499224 w 4906679"/>
              <a:gd name="connsiteY65" fmla="*/ 2112228 h 10742711"/>
              <a:gd name="connsiteX66" fmla="*/ 4520744 w 4906679"/>
              <a:gd name="connsiteY66" fmla="*/ 2003080 h 10742711"/>
              <a:gd name="connsiteX67" fmla="*/ 4499224 w 4906679"/>
              <a:gd name="connsiteY67" fmla="*/ 2034504 h 10742711"/>
              <a:gd name="connsiteX68" fmla="*/ 4636955 w 4906679"/>
              <a:gd name="connsiteY68" fmla="*/ 2034504 h 10742711"/>
              <a:gd name="connsiteX69" fmla="*/ 4520744 w 4906679"/>
              <a:gd name="connsiteY69" fmla="*/ 2003080 h 10742711"/>
              <a:gd name="connsiteX70" fmla="*/ 4499224 w 4906679"/>
              <a:gd name="connsiteY70" fmla="*/ 1804570 h 10742711"/>
              <a:gd name="connsiteX71" fmla="*/ 4578850 w 4906679"/>
              <a:gd name="connsiteY71" fmla="*/ 1817929 h 10742711"/>
              <a:gd name="connsiteX72" fmla="*/ 4583902 w 4906679"/>
              <a:gd name="connsiteY72" fmla="*/ 1821093 h 10742711"/>
              <a:gd name="connsiteX73" fmla="*/ 4576698 w 4906679"/>
              <a:gd name="connsiteY73" fmla="*/ 1825215 h 10742711"/>
              <a:gd name="connsiteX74" fmla="*/ 4499224 w 4906679"/>
              <a:gd name="connsiteY74" fmla="*/ 1804570 h 10742711"/>
              <a:gd name="connsiteX75" fmla="*/ 4499224 w 4906679"/>
              <a:gd name="connsiteY75" fmla="*/ 1726846 h 10742711"/>
              <a:gd name="connsiteX76" fmla="*/ 4499224 w 4906679"/>
              <a:gd name="connsiteY76" fmla="*/ 1804570 h 10742711"/>
              <a:gd name="connsiteX77" fmla="*/ 4636955 w 4906679"/>
              <a:gd name="connsiteY77" fmla="*/ 1960018 h 10742711"/>
              <a:gd name="connsiteX78" fmla="*/ 4603329 w 4906679"/>
              <a:gd name="connsiteY78" fmla="*/ 1833261 h 10742711"/>
              <a:gd name="connsiteX79" fmla="*/ 4583902 w 4906679"/>
              <a:gd name="connsiteY79" fmla="*/ 1821093 h 10742711"/>
              <a:gd name="connsiteX80" fmla="*/ 4596066 w 4906679"/>
              <a:gd name="connsiteY80" fmla="*/ 1814134 h 10742711"/>
              <a:gd name="connsiteX81" fmla="*/ 4499224 w 4906679"/>
              <a:gd name="connsiteY81" fmla="*/ 1726846 h 10742711"/>
              <a:gd name="connsiteX82" fmla="*/ 4499224 w 4906679"/>
              <a:gd name="connsiteY82" fmla="*/ 1652360 h 10742711"/>
              <a:gd name="connsiteX83" fmla="*/ 4636955 w 4906679"/>
              <a:gd name="connsiteY83" fmla="*/ 1726846 h 10742711"/>
              <a:gd name="connsiteX84" fmla="*/ 4499224 w 4906679"/>
              <a:gd name="connsiteY84" fmla="*/ 1652360 h 10742711"/>
              <a:gd name="connsiteX85" fmla="*/ 4499224 w 4906679"/>
              <a:gd name="connsiteY85" fmla="*/ 1571397 h 10742711"/>
              <a:gd name="connsiteX86" fmla="*/ 4636955 w 4906679"/>
              <a:gd name="connsiteY86" fmla="*/ 1652360 h 10742711"/>
              <a:gd name="connsiteX87" fmla="*/ 4499224 w 4906679"/>
              <a:gd name="connsiteY87" fmla="*/ 1571397 h 10742711"/>
              <a:gd name="connsiteX88" fmla="*/ 2661551 w 4906679"/>
              <a:gd name="connsiteY88" fmla="*/ 1681 h 10742711"/>
              <a:gd name="connsiteX89" fmla="*/ 3408851 w 4906679"/>
              <a:gd name="connsiteY89" fmla="*/ 33104 h 10742711"/>
              <a:gd name="connsiteX90" fmla="*/ 3546582 w 4906679"/>
              <a:gd name="connsiteY90" fmla="*/ 188553 h 10742711"/>
              <a:gd name="connsiteX91" fmla="*/ 3954037 w 4906679"/>
              <a:gd name="connsiteY91" fmla="*/ 266277 h 10742711"/>
              <a:gd name="connsiteX92" fmla="*/ 4499224 w 4906679"/>
              <a:gd name="connsiteY92" fmla="*/ 803870 h 10742711"/>
              <a:gd name="connsiteX93" fmla="*/ 4499224 w 4906679"/>
              <a:gd name="connsiteY93" fmla="*/ 1189253 h 10742711"/>
              <a:gd name="connsiteX94" fmla="*/ 4499224 w 4906679"/>
              <a:gd name="connsiteY94" fmla="*/ 1496911 h 10742711"/>
              <a:gd name="connsiteX95" fmla="*/ 4499224 w 4906679"/>
              <a:gd name="connsiteY95" fmla="*/ 1189253 h 10742711"/>
              <a:gd name="connsiteX96" fmla="*/ 4636955 w 4906679"/>
              <a:gd name="connsiteY96" fmla="*/ 1111528 h 10742711"/>
              <a:gd name="connsiteX97" fmla="*/ 4499224 w 4906679"/>
              <a:gd name="connsiteY97" fmla="*/ 1037043 h 10742711"/>
              <a:gd name="connsiteX98" fmla="*/ 4636955 w 4906679"/>
              <a:gd name="connsiteY98" fmla="*/ 1037043 h 10742711"/>
              <a:gd name="connsiteX99" fmla="*/ 4636955 w 4906679"/>
              <a:gd name="connsiteY99" fmla="*/ 956080 h 10742711"/>
              <a:gd name="connsiteX100" fmla="*/ 4768948 w 4906679"/>
              <a:gd name="connsiteY100" fmla="*/ 956080 h 10742711"/>
              <a:gd name="connsiteX101" fmla="*/ 4906679 w 4906679"/>
              <a:gd name="connsiteY101" fmla="*/ 1419187 h 10742711"/>
              <a:gd name="connsiteX102" fmla="*/ 4768948 w 4906679"/>
              <a:gd name="connsiteY102" fmla="*/ 2575336 h 10742711"/>
              <a:gd name="connsiteX103" fmla="*/ 4906679 w 4906679"/>
              <a:gd name="connsiteY103" fmla="*/ 2649821 h 10742711"/>
              <a:gd name="connsiteX104" fmla="*/ 4768948 w 4906679"/>
              <a:gd name="connsiteY104" fmla="*/ 2727546 h 10742711"/>
              <a:gd name="connsiteX105" fmla="*/ 4906679 w 4906679"/>
              <a:gd name="connsiteY105" fmla="*/ 2727546 h 10742711"/>
              <a:gd name="connsiteX106" fmla="*/ 4768948 w 4906679"/>
              <a:gd name="connsiteY106" fmla="*/ 2805270 h 10742711"/>
              <a:gd name="connsiteX107" fmla="*/ 4636955 w 4906679"/>
              <a:gd name="connsiteY107" fmla="*/ 2727546 h 10742711"/>
              <a:gd name="connsiteX108" fmla="*/ 4768948 w 4906679"/>
              <a:gd name="connsiteY108" fmla="*/ 2805270 h 10742711"/>
              <a:gd name="connsiteX109" fmla="*/ 4768948 w 4906679"/>
              <a:gd name="connsiteY109" fmla="*/ 2957480 h 10742711"/>
              <a:gd name="connsiteX110" fmla="*/ 4768948 w 4906679"/>
              <a:gd name="connsiteY110" fmla="*/ 2990270 h 10742711"/>
              <a:gd name="connsiteX111" fmla="*/ 4768948 w 4906679"/>
              <a:gd name="connsiteY111" fmla="*/ 3257042 h 10742711"/>
              <a:gd name="connsiteX112" fmla="*/ 4768948 w 4906679"/>
              <a:gd name="connsiteY112" fmla="*/ 3650521 h 10742711"/>
              <a:gd name="connsiteX113" fmla="*/ 4768948 w 4906679"/>
              <a:gd name="connsiteY113" fmla="*/ 3728246 h 10742711"/>
              <a:gd name="connsiteX114" fmla="*/ 4768948 w 4906679"/>
              <a:gd name="connsiteY114" fmla="*/ 3805970 h 10742711"/>
              <a:gd name="connsiteX115" fmla="*/ 4768948 w 4906679"/>
              <a:gd name="connsiteY115" fmla="*/ 3958180 h 10742711"/>
              <a:gd name="connsiteX116" fmla="*/ 4768948 w 4906679"/>
              <a:gd name="connsiteY116" fmla="*/ 4113628 h 10742711"/>
              <a:gd name="connsiteX117" fmla="*/ 4636955 w 4906679"/>
              <a:gd name="connsiteY117" fmla="*/ 4188114 h 10742711"/>
              <a:gd name="connsiteX118" fmla="*/ 4768948 w 4906679"/>
              <a:gd name="connsiteY118" fmla="*/ 4265838 h 10742711"/>
              <a:gd name="connsiteX119" fmla="*/ 4636955 w 4906679"/>
              <a:gd name="connsiteY119" fmla="*/ 4803431 h 10742711"/>
              <a:gd name="connsiteX120" fmla="*/ 4636955 w 4906679"/>
              <a:gd name="connsiteY120" fmla="*/ 6267238 h 10742711"/>
              <a:gd name="connsiteX121" fmla="*/ 4499224 w 4906679"/>
              <a:gd name="connsiteY121" fmla="*/ 6727107 h 10742711"/>
              <a:gd name="connsiteX122" fmla="*/ 4361492 w 4906679"/>
              <a:gd name="connsiteY122" fmla="*/ 6804831 h 10742711"/>
              <a:gd name="connsiteX123" fmla="*/ 4499224 w 4906679"/>
              <a:gd name="connsiteY123" fmla="*/ 6882555 h 10742711"/>
              <a:gd name="connsiteX124" fmla="*/ 4361492 w 4906679"/>
              <a:gd name="connsiteY124" fmla="*/ 7267938 h 10742711"/>
              <a:gd name="connsiteX125" fmla="*/ 4361492 w 4906679"/>
              <a:gd name="connsiteY125" fmla="*/ 9036165 h 10742711"/>
              <a:gd name="connsiteX126" fmla="*/ 4223761 w 4906679"/>
              <a:gd name="connsiteY126" fmla="*/ 8498572 h 10742711"/>
              <a:gd name="connsiteX127" fmla="*/ 4223761 w 4906679"/>
              <a:gd name="connsiteY127" fmla="*/ 8420848 h 10742711"/>
              <a:gd name="connsiteX128" fmla="*/ 4223761 w 4906679"/>
              <a:gd name="connsiteY128" fmla="*/ 8190914 h 10742711"/>
              <a:gd name="connsiteX129" fmla="*/ 4091769 w 4906679"/>
              <a:gd name="connsiteY129" fmla="*/ 7883255 h 10742711"/>
              <a:gd name="connsiteX130" fmla="*/ 4091769 w 4906679"/>
              <a:gd name="connsiteY130" fmla="*/ 7805531 h 10742711"/>
              <a:gd name="connsiteX131" fmla="*/ 4091769 w 4906679"/>
              <a:gd name="connsiteY131" fmla="*/ 7342424 h 10742711"/>
              <a:gd name="connsiteX132" fmla="*/ 3954037 w 4906679"/>
              <a:gd name="connsiteY132" fmla="*/ 7497872 h 10742711"/>
              <a:gd name="connsiteX133" fmla="*/ 3816306 w 4906679"/>
              <a:gd name="connsiteY133" fmla="*/ 7650082 h 10742711"/>
              <a:gd name="connsiteX134" fmla="*/ 3816306 w 4906679"/>
              <a:gd name="connsiteY134" fmla="*/ 7575597 h 10742711"/>
              <a:gd name="connsiteX135" fmla="*/ 3678575 w 4906679"/>
              <a:gd name="connsiteY135" fmla="*/ 7420148 h 10742711"/>
              <a:gd name="connsiteX136" fmla="*/ 3816306 w 4906679"/>
              <a:gd name="connsiteY136" fmla="*/ 7342424 h 10742711"/>
              <a:gd name="connsiteX137" fmla="*/ 3678575 w 4906679"/>
              <a:gd name="connsiteY137" fmla="*/ 7342424 h 10742711"/>
              <a:gd name="connsiteX138" fmla="*/ 3816306 w 4906679"/>
              <a:gd name="connsiteY138" fmla="*/ 7190214 h 10742711"/>
              <a:gd name="connsiteX139" fmla="*/ 3816306 w 4906679"/>
              <a:gd name="connsiteY139" fmla="*/ 6960280 h 10742711"/>
              <a:gd name="connsiteX140" fmla="*/ 3678575 w 4906679"/>
              <a:gd name="connsiteY140" fmla="*/ 7267938 h 10742711"/>
              <a:gd name="connsiteX141" fmla="*/ 3546582 w 4906679"/>
              <a:gd name="connsiteY141" fmla="*/ 7957741 h 10742711"/>
              <a:gd name="connsiteX142" fmla="*/ 3546582 w 4906679"/>
              <a:gd name="connsiteY142" fmla="*/ 8343124 h 10742711"/>
              <a:gd name="connsiteX143" fmla="*/ 3546582 w 4906679"/>
              <a:gd name="connsiteY143" fmla="*/ 9421548 h 10742711"/>
              <a:gd name="connsiteX144" fmla="*/ 3408851 w 4906679"/>
              <a:gd name="connsiteY144" fmla="*/ 9113889 h 10742711"/>
              <a:gd name="connsiteX145" fmla="*/ 3133388 w 4906679"/>
              <a:gd name="connsiteY145" fmla="*/ 9036165 h 10742711"/>
              <a:gd name="connsiteX146" fmla="*/ 3001395 w 4906679"/>
              <a:gd name="connsiteY146" fmla="*/ 8650782 h 10742711"/>
              <a:gd name="connsiteX147" fmla="*/ 2863664 w 4906679"/>
              <a:gd name="connsiteY147" fmla="*/ 9113889 h 10742711"/>
              <a:gd name="connsiteX148" fmla="*/ 3001395 w 4906679"/>
              <a:gd name="connsiteY148" fmla="*/ 9803692 h 10742711"/>
              <a:gd name="connsiteX149" fmla="*/ 3133388 w 4906679"/>
              <a:gd name="connsiteY149" fmla="*/ 10036865 h 10742711"/>
              <a:gd name="connsiteX150" fmla="*/ 3001395 w 4906679"/>
              <a:gd name="connsiteY150" fmla="*/ 10189075 h 10742711"/>
              <a:gd name="connsiteX151" fmla="*/ 2863664 w 4906679"/>
              <a:gd name="connsiteY151" fmla="*/ 10266799 h 10742711"/>
              <a:gd name="connsiteX152" fmla="*/ 2725933 w 4906679"/>
              <a:gd name="connsiteY152" fmla="*/ 10344524 h 10742711"/>
              <a:gd name="connsiteX153" fmla="*/ 2318477 w 4906679"/>
              <a:gd name="connsiteY153" fmla="*/ 9496034 h 10742711"/>
              <a:gd name="connsiteX154" fmla="*/ 2456209 w 4906679"/>
              <a:gd name="connsiteY154" fmla="*/ 9188375 h 10742711"/>
              <a:gd name="connsiteX155" fmla="*/ 2186485 w 4906679"/>
              <a:gd name="connsiteY155" fmla="*/ 8498572 h 10742711"/>
              <a:gd name="connsiteX156" fmla="*/ 2043015 w 4906679"/>
              <a:gd name="connsiteY156" fmla="*/ 9036165 h 10742711"/>
              <a:gd name="connsiteX157" fmla="*/ 2043015 w 4906679"/>
              <a:gd name="connsiteY157" fmla="*/ 9421548 h 10742711"/>
              <a:gd name="connsiteX158" fmla="*/ 2043015 w 4906679"/>
              <a:gd name="connsiteY158" fmla="*/ 9573758 h 10742711"/>
              <a:gd name="connsiteX159" fmla="*/ 2043015 w 4906679"/>
              <a:gd name="connsiteY159" fmla="*/ 9651482 h 10742711"/>
              <a:gd name="connsiteX160" fmla="*/ 2043015 w 4906679"/>
              <a:gd name="connsiteY160" fmla="*/ 9729207 h 10742711"/>
              <a:gd name="connsiteX161" fmla="*/ 2186485 w 4906679"/>
              <a:gd name="connsiteY161" fmla="*/ 10419009 h 10742711"/>
              <a:gd name="connsiteX162" fmla="*/ 2043015 w 4906679"/>
              <a:gd name="connsiteY162" fmla="*/ 10574458 h 10742711"/>
              <a:gd name="connsiteX163" fmla="*/ 2043015 w 4906679"/>
              <a:gd name="connsiteY163" fmla="*/ 10726668 h 10742711"/>
              <a:gd name="connsiteX164" fmla="*/ 1911022 w 4906679"/>
              <a:gd name="connsiteY164" fmla="*/ 9959141 h 10742711"/>
              <a:gd name="connsiteX165" fmla="*/ 1773291 w 4906679"/>
              <a:gd name="connsiteY165" fmla="*/ 9803692 h 10742711"/>
              <a:gd name="connsiteX166" fmla="*/ 1773291 w 4906679"/>
              <a:gd name="connsiteY166" fmla="*/ 9266099 h 10742711"/>
              <a:gd name="connsiteX167" fmla="*/ 1635559 w 4906679"/>
              <a:gd name="connsiteY167" fmla="*/ 9036165 h 10742711"/>
              <a:gd name="connsiteX168" fmla="*/ 1497828 w 4906679"/>
              <a:gd name="connsiteY168" fmla="*/ 8573058 h 10742711"/>
              <a:gd name="connsiteX169" fmla="*/ 1497828 w 4906679"/>
              <a:gd name="connsiteY169" fmla="*/ 8113189 h 10742711"/>
              <a:gd name="connsiteX170" fmla="*/ 1365836 w 4906679"/>
              <a:gd name="connsiteY170" fmla="*/ 7727807 h 10742711"/>
              <a:gd name="connsiteX171" fmla="*/ 1365836 w 4906679"/>
              <a:gd name="connsiteY171" fmla="*/ 7650082 h 10742711"/>
              <a:gd name="connsiteX172" fmla="*/ 1365836 w 4906679"/>
              <a:gd name="connsiteY172" fmla="*/ 7190214 h 10742711"/>
              <a:gd name="connsiteX173" fmla="*/ 1365836 w 4906679"/>
              <a:gd name="connsiteY173" fmla="*/ 6810397 h 10742711"/>
              <a:gd name="connsiteX174" fmla="*/ 1365836 w 4906679"/>
              <a:gd name="connsiteY174" fmla="*/ 6804831 h 10742711"/>
              <a:gd name="connsiteX175" fmla="*/ 1365836 w 4906679"/>
              <a:gd name="connsiteY175" fmla="*/ 6727107 h 10742711"/>
              <a:gd name="connsiteX176" fmla="*/ 1365836 w 4906679"/>
              <a:gd name="connsiteY176" fmla="*/ 6344963 h 10742711"/>
              <a:gd name="connsiteX177" fmla="*/ 1228104 w 4906679"/>
              <a:gd name="connsiteY177" fmla="*/ 6189514 h 10742711"/>
              <a:gd name="connsiteX178" fmla="*/ 1090373 w 4906679"/>
              <a:gd name="connsiteY178" fmla="*/ 6652621 h 10742711"/>
              <a:gd name="connsiteX179" fmla="*/ 1090373 w 4906679"/>
              <a:gd name="connsiteY179" fmla="*/ 6804831 h 10742711"/>
              <a:gd name="connsiteX180" fmla="*/ 820649 w 4906679"/>
              <a:gd name="connsiteY180" fmla="*/ 5344263 h 10742711"/>
              <a:gd name="connsiteX181" fmla="*/ 682917 w 4906679"/>
              <a:gd name="connsiteY181" fmla="*/ 6652621 h 10742711"/>
              <a:gd name="connsiteX182" fmla="*/ 545186 w 4906679"/>
              <a:gd name="connsiteY182" fmla="*/ 6344963 h 10742711"/>
              <a:gd name="connsiteX183" fmla="*/ 545186 w 4906679"/>
              <a:gd name="connsiteY183" fmla="*/ 6111790 h 10742711"/>
              <a:gd name="connsiteX184" fmla="*/ 545186 w 4906679"/>
              <a:gd name="connsiteY184" fmla="*/ 5804131 h 10742711"/>
              <a:gd name="connsiteX185" fmla="*/ 545186 w 4906679"/>
              <a:gd name="connsiteY185" fmla="*/ 5188814 h 10742711"/>
              <a:gd name="connsiteX186" fmla="*/ 545186 w 4906679"/>
              <a:gd name="connsiteY186" fmla="*/ 4881156 h 10742711"/>
              <a:gd name="connsiteX187" fmla="*/ 407455 w 4906679"/>
              <a:gd name="connsiteY187" fmla="*/ 4803431 h 10742711"/>
              <a:gd name="connsiteX188" fmla="*/ 407455 w 4906679"/>
              <a:gd name="connsiteY188" fmla="*/ 3420587 h 10742711"/>
              <a:gd name="connsiteX189" fmla="*/ 275462 w 4906679"/>
              <a:gd name="connsiteY189" fmla="*/ 3035204 h 10742711"/>
              <a:gd name="connsiteX190" fmla="*/ 137731 w 4906679"/>
              <a:gd name="connsiteY190" fmla="*/ 2727546 h 10742711"/>
              <a:gd name="connsiteX191" fmla="*/ 137731 w 4906679"/>
              <a:gd name="connsiteY191" fmla="*/ 2575336 h 10742711"/>
              <a:gd name="connsiteX192" fmla="*/ 0 w 4906679"/>
              <a:gd name="connsiteY192" fmla="*/ 2189953 h 10742711"/>
              <a:gd name="connsiteX193" fmla="*/ 0 w 4906679"/>
              <a:gd name="connsiteY193" fmla="*/ 1419187 h 10742711"/>
              <a:gd name="connsiteX194" fmla="*/ 137731 w 4906679"/>
              <a:gd name="connsiteY194" fmla="*/ 1037043 h 10742711"/>
              <a:gd name="connsiteX195" fmla="*/ 275462 w 4906679"/>
              <a:gd name="connsiteY195" fmla="*/ 803870 h 10742711"/>
              <a:gd name="connsiteX196" fmla="*/ 545186 w 4906679"/>
              <a:gd name="connsiteY196" fmla="*/ 573936 h 10742711"/>
              <a:gd name="connsiteX197" fmla="*/ 952641 w 4906679"/>
              <a:gd name="connsiteY197" fmla="*/ 188553 h 10742711"/>
              <a:gd name="connsiteX198" fmla="*/ 1635559 w 4906679"/>
              <a:gd name="connsiteY198" fmla="*/ 114067 h 10742711"/>
              <a:gd name="connsiteX199" fmla="*/ 2456209 w 4906679"/>
              <a:gd name="connsiteY199" fmla="*/ 33104 h 10742711"/>
              <a:gd name="connsiteX200" fmla="*/ 2661551 w 4906679"/>
              <a:gd name="connsiteY200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1090373 w 4906679"/>
              <a:gd name="connsiteY27" fmla="*/ 6037304 h 10742711"/>
              <a:gd name="connsiteX28" fmla="*/ 1090373 w 4906679"/>
              <a:gd name="connsiteY28" fmla="*/ 6111790 h 10742711"/>
              <a:gd name="connsiteX29" fmla="*/ 1090373 w 4906679"/>
              <a:gd name="connsiteY29" fmla="*/ 6037304 h 10742711"/>
              <a:gd name="connsiteX30" fmla="*/ 4361492 w 4906679"/>
              <a:gd name="connsiteY30" fmla="*/ 5729645 h 10742711"/>
              <a:gd name="connsiteX31" fmla="*/ 4223761 w 4906679"/>
              <a:gd name="connsiteY31" fmla="*/ 5804131 h 10742711"/>
              <a:gd name="connsiteX32" fmla="*/ 4223761 w 4906679"/>
              <a:gd name="connsiteY32" fmla="*/ 5881855 h 10742711"/>
              <a:gd name="connsiteX33" fmla="*/ 4223761 w 4906679"/>
              <a:gd name="connsiteY33" fmla="*/ 5804131 h 10742711"/>
              <a:gd name="connsiteX34" fmla="*/ 4361492 w 4906679"/>
              <a:gd name="connsiteY34" fmla="*/ 5729645 h 10742711"/>
              <a:gd name="connsiteX35" fmla="*/ 4091769 w 4906679"/>
              <a:gd name="connsiteY35" fmla="*/ 5496473 h 10742711"/>
              <a:gd name="connsiteX36" fmla="*/ 4223761 w 4906679"/>
              <a:gd name="connsiteY36" fmla="*/ 5574197 h 10742711"/>
              <a:gd name="connsiteX37" fmla="*/ 4091769 w 4906679"/>
              <a:gd name="connsiteY37" fmla="*/ 5496473 h 10742711"/>
              <a:gd name="connsiteX38" fmla="*/ 4636955 w 4906679"/>
              <a:gd name="connsiteY38" fmla="*/ 4343563 h 10742711"/>
              <a:gd name="connsiteX39" fmla="*/ 4768948 w 4906679"/>
              <a:gd name="connsiteY39" fmla="*/ 4421287 h 10742711"/>
              <a:gd name="connsiteX40" fmla="*/ 4636955 w 4906679"/>
              <a:gd name="connsiteY40" fmla="*/ 4343563 h 10742711"/>
              <a:gd name="connsiteX41" fmla="*/ 4636955 w 4906679"/>
              <a:gd name="connsiteY41" fmla="*/ 4265838 h 10742711"/>
              <a:gd name="connsiteX42" fmla="*/ 4768948 w 4906679"/>
              <a:gd name="connsiteY42" fmla="*/ 4343563 h 10742711"/>
              <a:gd name="connsiteX43" fmla="*/ 4636955 w 4906679"/>
              <a:gd name="connsiteY43" fmla="*/ 4265838 h 10742711"/>
              <a:gd name="connsiteX44" fmla="*/ 3466956 w 4906679"/>
              <a:gd name="connsiteY44" fmla="*/ 4023759 h 10742711"/>
              <a:gd name="connsiteX45" fmla="*/ 3448395 w 4906679"/>
              <a:gd name="connsiteY45" fmla="*/ 4002810 h 10742711"/>
              <a:gd name="connsiteX46" fmla="*/ 3459951 w 4906679"/>
              <a:gd name="connsiteY46" fmla="*/ 4015853 h 10742711"/>
              <a:gd name="connsiteX47" fmla="*/ 3460500 w 4906679"/>
              <a:gd name="connsiteY47" fmla="*/ 4016473 h 10742711"/>
              <a:gd name="connsiteX48" fmla="*/ 3466956 w 4906679"/>
              <a:gd name="connsiteY48" fmla="*/ 4023759 h 10742711"/>
              <a:gd name="connsiteX49" fmla="*/ 4499224 w 4906679"/>
              <a:gd name="connsiteY49" fmla="*/ 3035204 h 10742711"/>
              <a:gd name="connsiteX50" fmla="*/ 4499224 w 4906679"/>
              <a:gd name="connsiteY50" fmla="*/ 3112929 h 10742711"/>
              <a:gd name="connsiteX51" fmla="*/ 4499224 w 4906679"/>
              <a:gd name="connsiteY51" fmla="*/ 3035204 h 10742711"/>
              <a:gd name="connsiteX52" fmla="*/ 4499224 w 4906679"/>
              <a:gd name="connsiteY52" fmla="*/ 2805270 h 10742711"/>
              <a:gd name="connsiteX53" fmla="*/ 4499224 w 4906679"/>
              <a:gd name="connsiteY53" fmla="*/ 2957480 h 10742711"/>
              <a:gd name="connsiteX54" fmla="*/ 4636955 w 4906679"/>
              <a:gd name="connsiteY54" fmla="*/ 2805270 h 10742711"/>
              <a:gd name="connsiteX55" fmla="*/ 4499224 w 4906679"/>
              <a:gd name="connsiteY55" fmla="*/ 2805270 h 10742711"/>
              <a:gd name="connsiteX56" fmla="*/ 4499224 w 4906679"/>
              <a:gd name="connsiteY56" fmla="*/ 2575336 h 10742711"/>
              <a:gd name="connsiteX57" fmla="*/ 4636955 w 4906679"/>
              <a:gd name="connsiteY57" fmla="*/ 2649821 h 10742711"/>
              <a:gd name="connsiteX58" fmla="*/ 4499224 w 4906679"/>
              <a:gd name="connsiteY58" fmla="*/ 2575336 h 10742711"/>
              <a:gd name="connsiteX59" fmla="*/ 4499224 w 4906679"/>
              <a:gd name="connsiteY59" fmla="*/ 2189953 h 10742711"/>
              <a:gd name="connsiteX60" fmla="*/ 4636955 w 4906679"/>
              <a:gd name="connsiteY60" fmla="*/ 2267677 h 10742711"/>
              <a:gd name="connsiteX61" fmla="*/ 4499224 w 4906679"/>
              <a:gd name="connsiteY61" fmla="*/ 2189953 h 10742711"/>
              <a:gd name="connsiteX62" fmla="*/ 4499224 w 4906679"/>
              <a:gd name="connsiteY62" fmla="*/ 2112228 h 10742711"/>
              <a:gd name="connsiteX63" fmla="*/ 4636955 w 4906679"/>
              <a:gd name="connsiteY63" fmla="*/ 2189953 h 10742711"/>
              <a:gd name="connsiteX64" fmla="*/ 4499224 w 4906679"/>
              <a:gd name="connsiteY64" fmla="*/ 2112228 h 10742711"/>
              <a:gd name="connsiteX65" fmla="*/ 4520744 w 4906679"/>
              <a:gd name="connsiteY65" fmla="*/ 2003080 h 10742711"/>
              <a:gd name="connsiteX66" fmla="*/ 4499224 w 4906679"/>
              <a:gd name="connsiteY66" fmla="*/ 2034504 h 10742711"/>
              <a:gd name="connsiteX67" fmla="*/ 4636955 w 4906679"/>
              <a:gd name="connsiteY67" fmla="*/ 2034504 h 10742711"/>
              <a:gd name="connsiteX68" fmla="*/ 4520744 w 4906679"/>
              <a:gd name="connsiteY68" fmla="*/ 2003080 h 10742711"/>
              <a:gd name="connsiteX69" fmla="*/ 4499224 w 4906679"/>
              <a:gd name="connsiteY69" fmla="*/ 1804570 h 10742711"/>
              <a:gd name="connsiteX70" fmla="*/ 4578850 w 4906679"/>
              <a:gd name="connsiteY70" fmla="*/ 1817929 h 10742711"/>
              <a:gd name="connsiteX71" fmla="*/ 4583902 w 4906679"/>
              <a:gd name="connsiteY71" fmla="*/ 1821093 h 10742711"/>
              <a:gd name="connsiteX72" fmla="*/ 4576698 w 4906679"/>
              <a:gd name="connsiteY72" fmla="*/ 1825215 h 10742711"/>
              <a:gd name="connsiteX73" fmla="*/ 4499224 w 4906679"/>
              <a:gd name="connsiteY73" fmla="*/ 1804570 h 10742711"/>
              <a:gd name="connsiteX74" fmla="*/ 4499224 w 4906679"/>
              <a:gd name="connsiteY74" fmla="*/ 1726846 h 10742711"/>
              <a:gd name="connsiteX75" fmla="*/ 4499224 w 4906679"/>
              <a:gd name="connsiteY75" fmla="*/ 1804570 h 10742711"/>
              <a:gd name="connsiteX76" fmla="*/ 4636955 w 4906679"/>
              <a:gd name="connsiteY76" fmla="*/ 1960018 h 10742711"/>
              <a:gd name="connsiteX77" fmla="*/ 4603329 w 4906679"/>
              <a:gd name="connsiteY77" fmla="*/ 1833261 h 10742711"/>
              <a:gd name="connsiteX78" fmla="*/ 4583902 w 4906679"/>
              <a:gd name="connsiteY78" fmla="*/ 1821093 h 10742711"/>
              <a:gd name="connsiteX79" fmla="*/ 4596066 w 4906679"/>
              <a:gd name="connsiteY79" fmla="*/ 1814134 h 10742711"/>
              <a:gd name="connsiteX80" fmla="*/ 4499224 w 4906679"/>
              <a:gd name="connsiteY80" fmla="*/ 1726846 h 10742711"/>
              <a:gd name="connsiteX81" fmla="*/ 4499224 w 4906679"/>
              <a:gd name="connsiteY81" fmla="*/ 1652360 h 10742711"/>
              <a:gd name="connsiteX82" fmla="*/ 4636955 w 4906679"/>
              <a:gd name="connsiteY82" fmla="*/ 1726846 h 10742711"/>
              <a:gd name="connsiteX83" fmla="*/ 4499224 w 4906679"/>
              <a:gd name="connsiteY83" fmla="*/ 1652360 h 10742711"/>
              <a:gd name="connsiteX84" fmla="*/ 4499224 w 4906679"/>
              <a:gd name="connsiteY84" fmla="*/ 1571397 h 10742711"/>
              <a:gd name="connsiteX85" fmla="*/ 4636955 w 4906679"/>
              <a:gd name="connsiteY85" fmla="*/ 1652360 h 10742711"/>
              <a:gd name="connsiteX86" fmla="*/ 4499224 w 4906679"/>
              <a:gd name="connsiteY86" fmla="*/ 1571397 h 10742711"/>
              <a:gd name="connsiteX87" fmla="*/ 2661551 w 4906679"/>
              <a:gd name="connsiteY87" fmla="*/ 1681 h 10742711"/>
              <a:gd name="connsiteX88" fmla="*/ 3408851 w 4906679"/>
              <a:gd name="connsiteY88" fmla="*/ 33104 h 10742711"/>
              <a:gd name="connsiteX89" fmla="*/ 3546582 w 4906679"/>
              <a:gd name="connsiteY89" fmla="*/ 188553 h 10742711"/>
              <a:gd name="connsiteX90" fmla="*/ 3954037 w 4906679"/>
              <a:gd name="connsiteY90" fmla="*/ 266277 h 10742711"/>
              <a:gd name="connsiteX91" fmla="*/ 4499224 w 4906679"/>
              <a:gd name="connsiteY91" fmla="*/ 803870 h 10742711"/>
              <a:gd name="connsiteX92" fmla="*/ 4499224 w 4906679"/>
              <a:gd name="connsiteY92" fmla="*/ 1189253 h 10742711"/>
              <a:gd name="connsiteX93" fmla="*/ 4499224 w 4906679"/>
              <a:gd name="connsiteY93" fmla="*/ 1496911 h 10742711"/>
              <a:gd name="connsiteX94" fmla="*/ 4499224 w 4906679"/>
              <a:gd name="connsiteY94" fmla="*/ 1189253 h 10742711"/>
              <a:gd name="connsiteX95" fmla="*/ 4636955 w 4906679"/>
              <a:gd name="connsiteY95" fmla="*/ 1111528 h 10742711"/>
              <a:gd name="connsiteX96" fmla="*/ 4499224 w 4906679"/>
              <a:gd name="connsiteY96" fmla="*/ 1037043 h 10742711"/>
              <a:gd name="connsiteX97" fmla="*/ 4636955 w 4906679"/>
              <a:gd name="connsiteY97" fmla="*/ 1037043 h 10742711"/>
              <a:gd name="connsiteX98" fmla="*/ 4636955 w 4906679"/>
              <a:gd name="connsiteY98" fmla="*/ 956080 h 10742711"/>
              <a:gd name="connsiteX99" fmla="*/ 4768948 w 4906679"/>
              <a:gd name="connsiteY99" fmla="*/ 956080 h 10742711"/>
              <a:gd name="connsiteX100" fmla="*/ 4906679 w 4906679"/>
              <a:gd name="connsiteY100" fmla="*/ 1419187 h 10742711"/>
              <a:gd name="connsiteX101" fmla="*/ 4768948 w 4906679"/>
              <a:gd name="connsiteY101" fmla="*/ 2575336 h 10742711"/>
              <a:gd name="connsiteX102" fmla="*/ 4906679 w 4906679"/>
              <a:gd name="connsiteY102" fmla="*/ 2649821 h 10742711"/>
              <a:gd name="connsiteX103" fmla="*/ 4768948 w 4906679"/>
              <a:gd name="connsiteY103" fmla="*/ 2727546 h 10742711"/>
              <a:gd name="connsiteX104" fmla="*/ 4906679 w 4906679"/>
              <a:gd name="connsiteY104" fmla="*/ 2727546 h 10742711"/>
              <a:gd name="connsiteX105" fmla="*/ 4768948 w 4906679"/>
              <a:gd name="connsiteY105" fmla="*/ 2805270 h 10742711"/>
              <a:gd name="connsiteX106" fmla="*/ 4636955 w 4906679"/>
              <a:gd name="connsiteY106" fmla="*/ 2727546 h 10742711"/>
              <a:gd name="connsiteX107" fmla="*/ 4768948 w 4906679"/>
              <a:gd name="connsiteY107" fmla="*/ 2805270 h 10742711"/>
              <a:gd name="connsiteX108" fmla="*/ 4768948 w 4906679"/>
              <a:gd name="connsiteY108" fmla="*/ 2957480 h 10742711"/>
              <a:gd name="connsiteX109" fmla="*/ 4768948 w 4906679"/>
              <a:gd name="connsiteY109" fmla="*/ 2990270 h 10742711"/>
              <a:gd name="connsiteX110" fmla="*/ 4768948 w 4906679"/>
              <a:gd name="connsiteY110" fmla="*/ 3257042 h 10742711"/>
              <a:gd name="connsiteX111" fmla="*/ 4768948 w 4906679"/>
              <a:gd name="connsiteY111" fmla="*/ 3650521 h 10742711"/>
              <a:gd name="connsiteX112" fmla="*/ 4768948 w 4906679"/>
              <a:gd name="connsiteY112" fmla="*/ 3728246 h 10742711"/>
              <a:gd name="connsiteX113" fmla="*/ 4768948 w 4906679"/>
              <a:gd name="connsiteY113" fmla="*/ 3805970 h 10742711"/>
              <a:gd name="connsiteX114" fmla="*/ 4768948 w 4906679"/>
              <a:gd name="connsiteY114" fmla="*/ 3958180 h 10742711"/>
              <a:gd name="connsiteX115" fmla="*/ 4768948 w 4906679"/>
              <a:gd name="connsiteY115" fmla="*/ 4113628 h 10742711"/>
              <a:gd name="connsiteX116" fmla="*/ 4636955 w 4906679"/>
              <a:gd name="connsiteY116" fmla="*/ 4188114 h 10742711"/>
              <a:gd name="connsiteX117" fmla="*/ 4768948 w 4906679"/>
              <a:gd name="connsiteY117" fmla="*/ 4265838 h 10742711"/>
              <a:gd name="connsiteX118" fmla="*/ 4636955 w 4906679"/>
              <a:gd name="connsiteY118" fmla="*/ 4803431 h 10742711"/>
              <a:gd name="connsiteX119" fmla="*/ 4636955 w 4906679"/>
              <a:gd name="connsiteY119" fmla="*/ 6267238 h 10742711"/>
              <a:gd name="connsiteX120" fmla="*/ 4499224 w 4906679"/>
              <a:gd name="connsiteY120" fmla="*/ 6727107 h 10742711"/>
              <a:gd name="connsiteX121" fmla="*/ 4361492 w 4906679"/>
              <a:gd name="connsiteY121" fmla="*/ 6804831 h 10742711"/>
              <a:gd name="connsiteX122" fmla="*/ 4499224 w 4906679"/>
              <a:gd name="connsiteY122" fmla="*/ 6882555 h 10742711"/>
              <a:gd name="connsiteX123" fmla="*/ 4361492 w 4906679"/>
              <a:gd name="connsiteY123" fmla="*/ 7267938 h 10742711"/>
              <a:gd name="connsiteX124" fmla="*/ 4361492 w 4906679"/>
              <a:gd name="connsiteY124" fmla="*/ 9036165 h 10742711"/>
              <a:gd name="connsiteX125" fmla="*/ 4223761 w 4906679"/>
              <a:gd name="connsiteY125" fmla="*/ 8498572 h 10742711"/>
              <a:gd name="connsiteX126" fmla="*/ 4223761 w 4906679"/>
              <a:gd name="connsiteY126" fmla="*/ 8420848 h 10742711"/>
              <a:gd name="connsiteX127" fmla="*/ 4223761 w 4906679"/>
              <a:gd name="connsiteY127" fmla="*/ 8190914 h 10742711"/>
              <a:gd name="connsiteX128" fmla="*/ 4091769 w 4906679"/>
              <a:gd name="connsiteY128" fmla="*/ 7883255 h 10742711"/>
              <a:gd name="connsiteX129" fmla="*/ 4091769 w 4906679"/>
              <a:gd name="connsiteY129" fmla="*/ 7805531 h 10742711"/>
              <a:gd name="connsiteX130" fmla="*/ 4091769 w 4906679"/>
              <a:gd name="connsiteY130" fmla="*/ 7342424 h 10742711"/>
              <a:gd name="connsiteX131" fmla="*/ 3954037 w 4906679"/>
              <a:gd name="connsiteY131" fmla="*/ 7497872 h 10742711"/>
              <a:gd name="connsiteX132" fmla="*/ 3816306 w 4906679"/>
              <a:gd name="connsiteY132" fmla="*/ 7650082 h 10742711"/>
              <a:gd name="connsiteX133" fmla="*/ 3816306 w 4906679"/>
              <a:gd name="connsiteY133" fmla="*/ 7575597 h 10742711"/>
              <a:gd name="connsiteX134" fmla="*/ 3678575 w 4906679"/>
              <a:gd name="connsiteY134" fmla="*/ 7420148 h 10742711"/>
              <a:gd name="connsiteX135" fmla="*/ 3816306 w 4906679"/>
              <a:gd name="connsiteY135" fmla="*/ 7342424 h 10742711"/>
              <a:gd name="connsiteX136" fmla="*/ 3678575 w 4906679"/>
              <a:gd name="connsiteY136" fmla="*/ 7342424 h 10742711"/>
              <a:gd name="connsiteX137" fmla="*/ 3816306 w 4906679"/>
              <a:gd name="connsiteY137" fmla="*/ 7190214 h 10742711"/>
              <a:gd name="connsiteX138" fmla="*/ 3816306 w 4906679"/>
              <a:gd name="connsiteY138" fmla="*/ 6960280 h 10742711"/>
              <a:gd name="connsiteX139" fmla="*/ 3678575 w 4906679"/>
              <a:gd name="connsiteY139" fmla="*/ 7267938 h 10742711"/>
              <a:gd name="connsiteX140" fmla="*/ 3546582 w 4906679"/>
              <a:gd name="connsiteY140" fmla="*/ 7957741 h 10742711"/>
              <a:gd name="connsiteX141" fmla="*/ 3546582 w 4906679"/>
              <a:gd name="connsiteY141" fmla="*/ 8343124 h 10742711"/>
              <a:gd name="connsiteX142" fmla="*/ 3546582 w 4906679"/>
              <a:gd name="connsiteY142" fmla="*/ 9421548 h 10742711"/>
              <a:gd name="connsiteX143" fmla="*/ 3408851 w 4906679"/>
              <a:gd name="connsiteY143" fmla="*/ 9113889 h 10742711"/>
              <a:gd name="connsiteX144" fmla="*/ 3133388 w 4906679"/>
              <a:gd name="connsiteY144" fmla="*/ 9036165 h 10742711"/>
              <a:gd name="connsiteX145" fmla="*/ 3001395 w 4906679"/>
              <a:gd name="connsiteY145" fmla="*/ 8650782 h 10742711"/>
              <a:gd name="connsiteX146" fmla="*/ 2863664 w 4906679"/>
              <a:gd name="connsiteY146" fmla="*/ 9113889 h 10742711"/>
              <a:gd name="connsiteX147" fmla="*/ 3001395 w 4906679"/>
              <a:gd name="connsiteY147" fmla="*/ 9803692 h 10742711"/>
              <a:gd name="connsiteX148" fmla="*/ 3133388 w 4906679"/>
              <a:gd name="connsiteY148" fmla="*/ 10036865 h 10742711"/>
              <a:gd name="connsiteX149" fmla="*/ 3001395 w 4906679"/>
              <a:gd name="connsiteY149" fmla="*/ 10189075 h 10742711"/>
              <a:gd name="connsiteX150" fmla="*/ 2863664 w 4906679"/>
              <a:gd name="connsiteY150" fmla="*/ 10266799 h 10742711"/>
              <a:gd name="connsiteX151" fmla="*/ 2725933 w 4906679"/>
              <a:gd name="connsiteY151" fmla="*/ 10344524 h 10742711"/>
              <a:gd name="connsiteX152" fmla="*/ 2318477 w 4906679"/>
              <a:gd name="connsiteY152" fmla="*/ 9496034 h 10742711"/>
              <a:gd name="connsiteX153" fmla="*/ 2456209 w 4906679"/>
              <a:gd name="connsiteY153" fmla="*/ 9188375 h 10742711"/>
              <a:gd name="connsiteX154" fmla="*/ 2186485 w 4906679"/>
              <a:gd name="connsiteY154" fmla="*/ 8498572 h 10742711"/>
              <a:gd name="connsiteX155" fmla="*/ 2043015 w 4906679"/>
              <a:gd name="connsiteY155" fmla="*/ 9036165 h 10742711"/>
              <a:gd name="connsiteX156" fmla="*/ 2043015 w 4906679"/>
              <a:gd name="connsiteY156" fmla="*/ 9421548 h 10742711"/>
              <a:gd name="connsiteX157" fmla="*/ 2043015 w 4906679"/>
              <a:gd name="connsiteY157" fmla="*/ 9573758 h 10742711"/>
              <a:gd name="connsiteX158" fmla="*/ 2043015 w 4906679"/>
              <a:gd name="connsiteY158" fmla="*/ 9651482 h 10742711"/>
              <a:gd name="connsiteX159" fmla="*/ 2043015 w 4906679"/>
              <a:gd name="connsiteY159" fmla="*/ 9729207 h 10742711"/>
              <a:gd name="connsiteX160" fmla="*/ 2186485 w 4906679"/>
              <a:gd name="connsiteY160" fmla="*/ 10419009 h 10742711"/>
              <a:gd name="connsiteX161" fmla="*/ 2043015 w 4906679"/>
              <a:gd name="connsiteY161" fmla="*/ 10574458 h 10742711"/>
              <a:gd name="connsiteX162" fmla="*/ 2043015 w 4906679"/>
              <a:gd name="connsiteY162" fmla="*/ 10726668 h 10742711"/>
              <a:gd name="connsiteX163" fmla="*/ 1911022 w 4906679"/>
              <a:gd name="connsiteY163" fmla="*/ 9959141 h 10742711"/>
              <a:gd name="connsiteX164" fmla="*/ 1773291 w 4906679"/>
              <a:gd name="connsiteY164" fmla="*/ 9803692 h 10742711"/>
              <a:gd name="connsiteX165" fmla="*/ 1773291 w 4906679"/>
              <a:gd name="connsiteY165" fmla="*/ 9266099 h 10742711"/>
              <a:gd name="connsiteX166" fmla="*/ 1635559 w 4906679"/>
              <a:gd name="connsiteY166" fmla="*/ 9036165 h 10742711"/>
              <a:gd name="connsiteX167" fmla="*/ 1497828 w 4906679"/>
              <a:gd name="connsiteY167" fmla="*/ 8573058 h 10742711"/>
              <a:gd name="connsiteX168" fmla="*/ 1497828 w 4906679"/>
              <a:gd name="connsiteY168" fmla="*/ 8113189 h 10742711"/>
              <a:gd name="connsiteX169" fmla="*/ 1365836 w 4906679"/>
              <a:gd name="connsiteY169" fmla="*/ 7727807 h 10742711"/>
              <a:gd name="connsiteX170" fmla="*/ 1365836 w 4906679"/>
              <a:gd name="connsiteY170" fmla="*/ 7650082 h 10742711"/>
              <a:gd name="connsiteX171" fmla="*/ 1365836 w 4906679"/>
              <a:gd name="connsiteY171" fmla="*/ 7190214 h 10742711"/>
              <a:gd name="connsiteX172" fmla="*/ 1365836 w 4906679"/>
              <a:gd name="connsiteY172" fmla="*/ 6810397 h 10742711"/>
              <a:gd name="connsiteX173" fmla="*/ 1365836 w 4906679"/>
              <a:gd name="connsiteY173" fmla="*/ 6804831 h 10742711"/>
              <a:gd name="connsiteX174" fmla="*/ 1365836 w 4906679"/>
              <a:gd name="connsiteY174" fmla="*/ 6727107 h 10742711"/>
              <a:gd name="connsiteX175" fmla="*/ 1365836 w 4906679"/>
              <a:gd name="connsiteY175" fmla="*/ 6344963 h 10742711"/>
              <a:gd name="connsiteX176" fmla="*/ 1228104 w 4906679"/>
              <a:gd name="connsiteY176" fmla="*/ 6189514 h 10742711"/>
              <a:gd name="connsiteX177" fmla="*/ 1090373 w 4906679"/>
              <a:gd name="connsiteY177" fmla="*/ 6652621 h 10742711"/>
              <a:gd name="connsiteX178" fmla="*/ 1090373 w 4906679"/>
              <a:gd name="connsiteY178" fmla="*/ 6804831 h 10742711"/>
              <a:gd name="connsiteX179" fmla="*/ 820649 w 4906679"/>
              <a:gd name="connsiteY179" fmla="*/ 5344263 h 10742711"/>
              <a:gd name="connsiteX180" fmla="*/ 682917 w 4906679"/>
              <a:gd name="connsiteY180" fmla="*/ 6652621 h 10742711"/>
              <a:gd name="connsiteX181" fmla="*/ 545186 w 4906679"/>
              <a:gd name="connsiteY181" fmla="*/ 6344963 h 10742711"/>
              <a:gd name="connsiteX182" fmla="*/ 545186 w 4906679"/>
              <a:gd name="connsiteY182" fmla="*/ 6111790 h 10742711"/>
              <a:gd name="connsiteX183" fmla="*/ 545186 w 4906679"/>
              <a:gd name="connsiteY183" fmla="*/ 5804131 h 10742711"/>
              <a:gd name="connsiteX184" fmla="*/ 545186 w 4906679"/>
              <a:gd name="connsiteY184" fmla="*/ 5188814 h 10742711"/>
              <a:gd name="connsiteX185" fmla="*/ 545186 w 4906679"/>
              <a:gd name="connsiteY185" fmla="*/ 4881156 h 10742711"/>
              <a:gd name="connsiteX186" fmla="*/ 407455 w 4906679"/>
              <a:gd name="connsiteY186" fmla="*/ 4803431 h 10742711"/>
              <a:gd name="connsiteX187" fmla="*/ 407455 w 4906679"/>
              <a:gd name="connsiteY187" fmla="*/ 3420587 h 10742711"/>
              <a:gd name="connsiteX188" fmla="*/ 275462 w 4906679"/>
              <a:gd name="connsiteY188" fmla="*/ 3035204 h 10742711"/>
              <a:gd name="connsiteX189" fmla="*/ 137731 w 4906679"/>
              <a:gd name="connsiteY189" fmla="*/ 2727546 h 10742711"/>
              <a:gd name="connsiteX190" fmla="*/ 137731 w 4906679"/>
              <a:gd name="connsiteY190" fmla="*/ 2575336 h 10742711"/>
              <a:gd name="connsiteX191" fmla="*/ 0 w 4906679"/>
              <a:gd name="connsiteY191" fmla="*/ 2189953 h 10742711"/>
              <a:gd name="connsiteX192" fmla="*/ 0 w 4906679"/>
              <a:gd name="connsiteY192" fmla="*/ 1419187 h 10742711"/>
              <a:gd name="connsiteX193" fmla="*/ 137731 w 4906679"/>
              <a:gd name="connsiteY193" fmla="*/ 1037043 h 10742711"/>
              <a:gd name="connsiteX194" fmla="*/ 275462 w 4906679"/>
              <a:gd name="connsiteY194" fmla="*/ 803870 h 10742711"/>
              <a:gd name="connsiteX195" fmla="*/ 545186 w 4906679"/>
              <a:gd name="connsiteY195" fmla="*/ 573936 h 10742711"/>
              <a:gd name="connsiteX196" fmla="*/ 952641 w 4906679"/>
              <a:gd name="connsiteY196" fmla="*/ 188553 h 10742711"/>
              <a:gd name="connsiteX197" fmla="*/ 1635559 w 4906679"/>
              <a:gd name="connsiteY197" fmla="*/ 114067 h 10742711"/>
              <a:gd name="connsiteX198" fmla="*/ 2456209 w 4906679"/>
              <a:gd name="connsiteY198" fmla="*/ 33104 h 10742711"/>
              <a:gd name="connsiteX199" fmla="*/ 2661551 w 4906679"/>
              <a:gd name="connsiteY199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1090373 w 4906679"/>
              <a:gd name="connsiteY27" fmla="*/ 6037304 h 10742711"/>
              <a:gd name="connsiteX28" fmla="*/ 1090373 w 4906679"/>
              <a:gd name="connsiteY28" fmla="*/ 6111790 h 10742711"/>
              <a:gd name="connsiteX29" fmla="*/ 1090373 w 4906679"/>
              <a:gd name="connsiteY29" fmla="*/ 6037304 h 10742711"/>
              <a:gd name="connsiteX30" fmla="*/ 4361492 w 4906679"/>
              <a:gd name="connsiteY30" fmla="*/ 5729645 h 10742711"/>
              <a:gd name="connsiteX31" fmla="*/ 4223761 w 4906679"/>
              <a:gd name="connsiteY31" fmla="*/ 5804131 h 10742711"/>
              <a:gd name="connsiteX32" fmla="*/ 4223761 w 4906679"/>
              <a:gd name="connsiteY32" fmla="*/ 5881855 h 10742711"/>
              <a:gd name="connsiteX33" fmla="*/ 4223761 w 4906679"/>
              <a:gd name="connsiteY33" fmla="*/ 5804131 h 10742711"/>
              <a:gd name="connsiteX34" fmla="*/ 4361492 w 4906679"/>
              <a:gd name="connsiteY34" fmla="*/ 5729645 h 10742711"/>
              <a:gd name="connsiteX35" fmla="*/ 4091769 w 4906679"/>
              <a:gd name="connsiteY35" fmla="*/ 5496473 h 10742711"/>
              <a:gd name="connsiteX36" fmla="*/ 4223761 w 4906679"/>
              <a:gd name="connsiteY36" fmla="*/ 5574197 h 10742711"/>
              <a:gd name="connsiteX37" fmla="*/ 4091769 w 4906679"/>
              <a:gd name="connsiteY37" fmla="*/ 5496473 h 10742711"/>
              <a:gd name="connsiteX38" fmla="*/ 4636955 w 4906679"/>
              <a:gd name="connsiteY38" fmla="*/ 4343563 h 10742711"/>
              <a:gd name="connsiteX39" fmla="*/ 4768948 w 4906679"/>
              <a:gd name="connsiteY39" fmla="*/ 4421287 h 10742711"/>
              <a:gd name="connsiteX40" fmla="*/ 4636955 w 4906679"/>
              <a:gd name="connsiteY40" fmla="*/ 4343563 h 10742711"/>
              <a:gd name="connsiteX41" fmla="*/ 4636955 w 4906679"/>
              <a:gd name="connsiteY41" fmla="*/ 4265838 h 10742711"/>
              <a:gd name="connsiteX42" fmla="*/ 4768948 w 4906679"/>
              <a:gd name="connsiteY42" fmla="*/ 4343563 h 10742711"/>
              <a:gd name="connsiteX43" fmla="*/ 4636955 w 4906679"/>
              <a:gd name="connsiteY43" fmla="*/ 4265838 h 10742711"/>
              <a:gd name="connsiteX44" fmla="*/ 3460500 w 4906679"/>
              <a:gd name="connsiteY44" fmla="*/ 4016473 h 10742711"/>
              <a:gd name="connsiteX45" fmla="*/ 3448395 w 4906679"/>
              <a:gd name="connsiteY45" fmla="*/ 4002810 h 10742711"/>
              <a:gd name="connsiteX46" fmla="*/ 3459951 w 4906679"/>
              <a:gd name="connsiteY46" fmla="*/ 4015853 h 10742711"/>
              <a:gd name="connsiteX47" fmla="*/ 3460500 w 4906679"/>
              <a:gd name="connsiteY47" fmla="*/ 4016473 h 10742711"/>
              <a:gd name="connsiteX48" fmla="*/ 4499224 w 4906679"/>
              <a:gd name="connsiteY48" fmla="*/ 3035204 h 10742711"/>
              <a:gd name="connsiteX49" fmla="*/ 4499224 w 4906679"/>
              <a:gd name="connsiteY49" fmla="*/ 3112929 h 10742711"/>
              <a:gd name="connsiteX50" fmla="*/ 4499224 w 4906679"/>
              <a:gd name="connsiteY50" fmla="*/ 3035204 h 10742711"/>
              <a:gd name="connsiteX51" fmla="*/ 4499224 w 4906679"/>
              <a:gd name="connsiteY51" fmla="*/ 2805270 h 10742711"/>
              <a:gd name="connsiteX52" fmla="*/ 4499224 w 4906679"/>
              <a:gd name="connsiteY52" fmla="*/ 2957480 h 10742711"/>
              <a:gd name="connsiteX53" fmla="*/ 4636955 w 4906679"/>
              <a:gd name="connsiteY53" fmla="*/ 2805270 h 10742711"/>
              <a:gd name="connsiteX54" fmla="*/ 4499224 w 4906679"/>
              <a:gd name="connsiteY54" fmla="*/ 2805270 h 10742711"/>
              <a:gd name="connsiteX55" fmla="*/ 4499224 w 4906679"/>
              <a:gd name="connsiteY55" fmla="*/ 2575336 h 10742711"/>
              <a:gd name="connsiteX56" fmla="*/ 4636955 w 4906679"/>
              <a:gd name="connsiteY56" fmla="*/ 2649821 h 10742711"/>
              <a:gd name="connsiteX57" fmla="*/ 4499224 w 4906679"/>
              <a:gd name="connsiteY57" fmla="*/ 2575336 h 10742711"/>
              <a:gd name="connsiteX58" fmla="*/ 4499224 w 4906679"/>
              <a:gd name="connsiteY58" fmla="*/ 2189953 h 10742711"/>
              <a:gd name="connsiteX59" fmla="*/ 4636955 w 4906679"/>
              <a:gd name="connsiteY59" fmla="*/ 2267677 h 10742711"/>
              <a:gd name="connsiteX60" fmla="*/ 4499224 w 4906679"/>
              <a:gd name="connsiteY60" fmla="*/ 2189953 h 10742711"/>
              <a:gd name="connsiteX61" fmla="*/ 4499224 w 4906679"/>
              <a:gd name="connsiteY61" fmla="*/ 2112228 h 10742711"/>
              <a:gd name="connsiteX62" fmla="*/ 4636955 w 4906679"/>
              <a:gd name="connsiteY62" fmla="*/ 2189953 h 10742711"/>
              <a:gd name="connsiteX63" fmla="*/ 4499224 w 4906679"/>
              <a:gd name="connsiteY63" fmla="*/ 2112228 h 10742711"/>
              <a:gd name="connsiteX64" fmla="*/ 4520744 w 4906679"/>
              <a:gd name="connsiteY64" fmla="*/ 2003080 h 10742711"/>
              <a:gd name="connsiteX65" fmla="*/ 4499224 w 4906679"/>
              <a:gd name="connsiteY65" fmla="*/ 2034504 h 10742711"/>
              <a:gd name="connsiteX66" fmla="*/ 4636955 w 4906679"/>
              <a:gd name="connsiteY66" fmla="*/ 2034504 h 10742711"/>
              <a:gd name="connsiteX67" fmla="*/ 4520744 w 4906679"/>
              <a:gd name="connsiteY67" fmla="*/ 2003080 h 10742711"/>
              <a:gd name="connsiteX68" fmla="*/ 4499224 w 4906679"/>
              <a:gd name="connsiteY68" fmla="*/ 1804570 h 10742711"/>
              <a:gd name="connsiteX69" fmla="*/ 4578850 w 4906679"/>
              <a:gd name="connsiteY69" fmla="*/ 1817929 h 10742711"/>
              <a:gd name="connsiteX70" fmla="*/ 4583902 w 4906679"/>
              <a:gd name="connsiteY70" fmla="*/ 1821093 h 10742711"/>
              <a:gd name="connsiteX71" fmla="*/ 4576698 w 4906679"/>
              <a:gd name="connsiteY71" fmla="*/ 1825215 h 10742711"/>
              <a:gd name="connsiteX72" fmla="*/ 4499224 w 4906679"/>
              <a:gd name="connsiteY72" fmla="*/ 1804570 h 10742711"/>
              <a:gd name="connsiteX73" fmla="*/ 4499224 w 4906679"/>
              <a:gd name="connsiteY73" fmla="*/ 1726846 h 10742711"/>
              <a:gd name="connsiteX74" fmla="*/ 4499224 w 4906679"/>
              <a:gd name="connsiteY74" fmla="*/ 1804570 h 10742711"/>
              <a:gd name="connsiteX75" fmla="*/ 4636955 w 4906679"/>
              <a:gd name="connsiteY75" fmla="*/ 1960018 h 10742711"/>
              <a:gd name="connsiteX76" fmla="*/ 4603329 w 4906679"/>
              <a:gd name="connsiteY76" fmla="*/ 1833261 h 10742711"/>
              <a:gd name="connsiteX77" fmla="*/ 4583902 w 4906679"/>
              <a:gd name="connsiteY77" fmla="*/ 1821093 h 10742711"/>
              <a:gd name="connsiteX78" fmla="*/ 4596066 w 4906679"/>
              <a:gd name="connsiteY78" fmla="*/ 1814134 h 10742711"/>
              <a:gd name="connsiteX79" fmla="*/ 4499224 w 4906679"/>
              <a:gd name="connsiteY79" fmla="*/ 1726846 h 10742711"/>
              <a:gd name="connsiteX80" fmla="*/ 4499224 w 4906679"/>
              <a:gd name="connsiteY80" fmla="*/ 1652360 h 10742711"/>
              <a:gd name="connsiteX81" fmla="*/ 4636955 w 4906679"/>
              <a:gd name="connsiteY81" fmla="*/ 1726846 h 10742711"/>
              <a:gd name="connsiteX82" fmla="*/ 4499224 w 4906679"/>
              <a:gd name="connsiteY82" fmla="*/ 1652360 h 10742711"/>
              <a:gd name="connsiteX83" fmla="*/ 4499224 w 4906679"/>
              <a:gd name="connsiteY83" fmla="*/ 1571397 h 10742711"/>
              <a:gd name="connsiteX84" fmla="*/ 4636955 w 4906679"/>
              <a:gd name="connsiteY84" fmla="*/ 1652360 h 10742711"/>
              <a:gd name="connsiteX85" fmla="*/ 4499224 w 4906679"/>
              <a:gd name="connsiteY85" fmla="*/ 1571397 h 10742711"/>
              <a:gd name="connsiteX86" fmla="*/ 2661551 w 4906679"/>
              <a:gd name="connsiteY86" fmla="*/ 1681 h 10742711"/>
              <a:gd name="connsiteX87" fmla="*/ 3408851 w 4906679"/>
              <a:gd name="connsiteY87" fmla="*/ 33104 h 10742711"/>
              <a:gd name="connsiteX88" fmla="*/ 3546582 w 4906679"/>
              <a:gd name="connsiteY88" fmla="*/ 188553 h 10742711"/>
              <a:gd name="connsiteX89" fmla="*/ 3954037 w 4906679"/>
              <a:gd name="connsiteY89" fmla="*/ 266277 h 10742711"/>
              <a:gd name="connsiteX90" fmla="*/ 4499224 w 4906679"/>
              <a:gd name="connsiteY90" fmla="*/ 803870 h 10742711"/>
              <a:gd name="connsiteX91" fmla="*/ 4499224 w 4906679"/>
              <a:gd name="connsiteY91" fmla="*/ 1189253 h 10742711"/>
              <a:gd name="connsiteX92" fmla="*/ 4499224 w 4906679"/>
              <a:gd name="connsiteY92" fmla="*/ 1496911 h 10742711"/>
              <a:gd name="connsiteX93" fmla="*/ 4499224 w 4906679"/>
              <a:gd name="connsiteY93" fmla="*/ 1189253 h 10742711"/>
              <a:gd name="connsiteX94" fmla="*/ 4636955 w 4906679"/>
              <a:gd name="connsiteY94" fmla="*/ 1111528 h 10742711"/>
              <a:gd name="connsiteX95" fmla="*/ 4499224 w 4906679"/>
              <a:gd name="connsiteY95" fmla="*/ 1037043 h 10742711"/>
              <a:gd name="connsiteX96" fmla="*/ 4636955 w 4906679"/>
              <a:gd name="connsiteY96" fmla="*/ 1037043 h 10742711"/>
              <a:gd name="connsiteX97" fmla="*/ 4636955 w 4906679"/>
              <a:gd name="connsiteY97" fmla="*/ 956080 h 10742711"/>
              <a:gd name="connsiteX98" fmla="*/ 4768948 w 4906679"/>
              <a:gd name="connsiteY98" fmla="*/ 956080 h 10742711"/>
              <a:gd name="connsiteX99" fmla="*/ 4906679 w 4906679"/>
              <a:gd name="connsiteY99" fmla="*/ 1419187 h 10742711"/>
              <a:gd name="connsiteX100" fmla="*/ 4768948 w 4906679"/>
              <a:gd name="connsiteY100" fmla="*/ 2575336 h 10742711"/>
              <a:gd name="connsiteX101" fmla="*/ 4906679 w 4906679"/>
              <a:gd name="connsiteY101" fmla="*/ 2649821 h 10742711"/>
              <a:gd name="connsiteX102" fmla="*/ 4768948 w 4906679"/>
              <a:gd name="connsiteY102" fmla="*/ 2727546 h 10742711"/>
              <a:gd name="connsiteX103" fmla="*/ 4906679 w 4906679"/>
              <a:gd name="connsiteY103" fmla="*/ 2727546 h 10742711"/>
              <a:gd name="connsiteX104" fmla="*/ 4768948 w 4906679"/>
              <a:gd name="connsiteY104" fmla="*/ 2805270 h 10742711"/>
              <a:gd name="connsiteX105" fmla="*/ 4636955 w 4906679"/>
              <a:gd name="connsiteY105" fmla="*/ 2727546 h 10742711"/>
              <a:gd name="connsiteX106" fmla="*/ 4768948 w 4906679"/>
              <a:gd name="connsiteY106" fmla="*/ 2805270 h 10742711"/>
              <a:gd name="connsiteX107" fmla="*/ 4768948 w 4906679"/>
              <a:gd name="connsiteY107" fmla="*/ 2957480 h 10742711"/>
              <a:gd name="connsiteX108" fmla="*/ 4768948 w 4906679"/>
              <a:gd name="connsiteY108" fmla="*/ 2990270 h 10742711"/>
              <a:gd name="connsiteX109" fmla="*/ 4768948 w 4906679"/>
              <a:gd name="connsiteY109" fmla="*/ 3257042 h 10742711"/>
              <a:gd name="connsiteX110" fmla="*/ 4768948 w 4906679"/>
              <a:gd name="connsiteY110" fmla="*/ 3650521 h 10742711"/>
              <a:gd name="connsiteX111" fmla="*/ 4768948 w 4906679"/>
              <a:gd name="connsiteY111" fmla="*/ 3728246 h 10742711"/>
              <a:gd name="connsiteX112" fmla="*/ 4768948 w 4906679"/>
              <a:gd name="connsiteY112" fmla="*/ 3805970 h 10742711"/>
              <a:gd name="connsiteX113" fmla="*/ 4768948 w 4906679"/>
              <a:gd name="connsiteY113" fmla="*/ 3958180 h 10742711"/>
              <a:gd name="connsiteX114" fmla="*/ 4768948 w 4906679"/>
              <a:gd name="connsiteY114" fmla="*/ 4113628 h 10742711"/>
              <a:gd name="connsiteX115" fmla="*/ 4636955 w 4906679"/>
              <a:gd name="connsiteY115" fmla="*/ 4188114 h 10742711"/>
              <a:gd name="connsiteX116" fmla="*/ 4768948 w 4906679"/>
              <a:gd name="connsiteY116" fmla="*/ 4265838 h 10742711"/>
              <a:gd name="connsiteX117" fmla="*/ 4636955 w 4906679"/>
              <a:gd name="connsiteY117" fmla="*/ 4803431 h 10742711"/>
              <a:gd name="connsiteX118" fmla="*/ 4636955 w 4906679"/>
              <a:gd name="connsiteY118" fmla="*/ 6267238 h 10742711"/>
              <a:gd name="connsiteX119" fmla="*/ 4499224 w 4906679"/>
              <a:gd name="connsiteY119" fmla="*/ 6727107 h 10742711"/>
              <a:gd name="connsiteX120" fmla="*/ 4361492 w 4906679"/>
              <a:gd name="connsiteY120" fmla="*/ 6804831 h 10742711"/>
              <a:gd name="connsiteX121" fmla="*/ 4499224 w 4906679"/>
              <a:gd name="connsiteY121" fmla="*/ 6882555 h 10742711"/>
              <a:gd name="connsiteX122" fmla="*/ 4361492 w 4906679"/>
              <a:gd name="connsiteY122" fmla="*/ 7267938 h 10742711"/>
              <a:gd name="connsiteX123" fmla="*/ 4361492 w 4906679"/>
              <a:gd name="connsiteY123" fmla="*/ 9036165 h 10742711"/>
              <a:gd name="connsiteX124" fmla="*/ 4223761 w 4906679"/>
              <a:gd name="connsiteY124" fmla="*/ 8498572 h 10742711"/>
              <a:gd name="connsiteX125" fmla="*/ 4223761 w 4906679"/>
              <a:gd name="connsiteY125" fmla="*/ 8420848 h 10742711"/>
              <a:gd name="connsiteX126" fmla="*/ 4223761 w 4906679"/>
              <a:gd name="connsiteY126" fmla="*/ 8190914 h 10742711"/>
              <a:gd name="connsiteX127" fmla="*/ 4091769 w 4906679"/>
              <a:gd name="connsiteY127" fmla="*/ 7883255 h 10742711"/>
              <a:gd name="connsiteX128" fmla="*/ 4091769 w 4906679"/>
              <a:gd name="connsiteY128" fmla="*/ 7805531 h 10742711"/>
              <a:gd name="connsiteX129" fmla="*/ 4091769 w 4906679"/>
              <a:gd name="connsiteY129" fmla="*/ 7342424 h 10742711"/>
              <a:gd name="connsiteX130" fmla="*/ 3954037 w 4906679"/>
              <a:gd name="connsiteY130" fmla="*/ 7497872 h 10742711"/>
              <a:gd name="connsiteX131" fmla="*/ 3816306 w 4906679"/>
              <a:gd name="connsiteY131" fmla="*/ 7650082 h 10742711"/>
              <a:gd name="connsiteX132" fmla="*/ 3816306 w 4906679"/>
              <a:gd name="connsiteY132" fmla="*/ 7575597 h 10742711"/>
              <a:gd name="connsiteX133" fmla="*/ 3678575 w 4906679"/>
              <a:gd name="connsiteY133" fmla="*/ 7420148 h 10742711"/>
              <a:gd name="connsiteX134" fmla="*/ 3816306 w 4906679"/>
              <a:gd name="connsiteY134" fmla="*/ 7342424 h 10742711"/>
              <a:gd name="connsiteX135" fmla="*/ 3678575 w 4906679"/>
              <a:gd name="connsiteY135" fmla="*/ 7342424 h 10742711"/>
              <a:gd name="connsiteX136" fmla="*/ 3816306 w 4906679"/>
              <a:gd name="connsiteY136" fmla="*/ 7190214 h 10742711"/>
              <a:gd name="connsiteX137" fmla="*/ 3816306 w 4906679"/>
              <a:gd name="connsiteY137" fmla="*/ 6960280 h 10742711"/>
              <a:gd name="connsiteX138" fmla="*/ 3678575 w 4906679"/>
              <a:gd name="connsiteY138" fmla="*/ 7267938 h 10742711"/>
              <a:gd name="connsiteX139" fmla="*/ 3546582 w 4906679"/>
              <a:gd name="connsiteY139" fmla="*/ 7957741 h 10742711"/>
              <a:gd name="connsiteX140" fmla="*/ 3546582 w 4906679"/>
              <a:gd name="connsiteY140" fmla="*/ 8343124 h 10742711"/>
              <a:gd name="connsiteX141" fmla="*/ 3546582 w 4906679"/>
              <a:gd name="connsiteY141" fmla="*/ 9421548 h 10742711"/>
              <a:gd name="connsiteX142" fmla="*/ 3408851 w 4906679"/>
              <a:gd name="connsiteY142" fmla="*/ 9113889 h 10742711"/>
              <a:gd name="connsiteX143" fmla="*/ 3133388 w 4906679"/>
              <a:gd name="connsiteY143" fmla="*/ 9036165 h 10742711"/>
              <a:gd name="connsiteX144" fmla="*/ 3001395 w 4906679"/>
              <a:gd name="connsiteY144" fmla="*/ 8650782 h 10742711"/>
              <a:gd name="connsiteX145" fmla="*/ 2863664 w 4906679"/>
              <a:gd name="connsiteY145" fmla="*/ 9113889 h 10742711"/>
              <a:gd name="connsiteX146" fmla="*/ 3001395 w 4906679"/>
              <a:gd name="connsiteY146" fmla="*/ 9803692 h 10742711"/>
              <a:gd name="connsiteX147" fmla="*/ 3133388 w 4906679"/>
              <a:gd name="connsiteY147" fmla="*/ 10036865 h 10742711"/>
              <a:gd name="connsiteX148" fmla="*/ 3001395 w 4906679"/>
              <a:gd name="connsiteY148" fmla="*/ 10189075 h 10742711"/>
              <a:gd name="connsiteX149" fmla="*/ 2863664 w 4906679"/>
              <a:gd name="connsiteY149" fmla="*/ 10266799 h 10742711"/>
              <a:gd name="connsiteX150" fmla="*/ 2725933 w 4906679"/>
              <a:gd name="connsiteY150" fmla="*/ 10344524 h 10742711"/>
              <a:gd name="connsiteX151" fmla="*/ 2318477 w 4906679"/>
              <a:gd name="connsiteY151" fmla="*/ 9496034 h 10742711"/>
              <a:gd name="connsiteX152" fmla="*/ 2456209 w 4906679"/>
              <a:gd name="connsiteY152" fmla="*/ 9188375 h 10742711"/>
              <a:gd name="connsiteX153" fmla="*/ 2186485 w 4906679"/>
              <a:gd name="connsiteY153" fmla="*/ 8498572 h 10742711"/>
              <a:gd name="connsiteX154" fmla="*/ 2043015 w 4906679"/>
              <a:gd name="connsiteY154" fmla="*/ 9036165 h 10742711"/>
              <a:gd name="connsiteX155" fmla="*/ 2043015 w 4906679"/>
              <a:gd name="connsiteY155" fmla="*/ 9421548 h 10742711"/>
              <a:gd name="connsiteX156" fmla="*/ 2043015 w 4906679"/>
              <a:gd name="connsiteY156" fmla="*/ 9573758 h 10742711"/>
              <a:gd name="connsiteX157" fmla="*/ 2043015 w 4906679"/>
              <a:gd name="connsiteY157" fmla="*/ 9651482 h 10742711"/>
              <a:gd name="connsiteX158" fmla="*/ 2043015 w 4906679"/>
              <a:gd name="connsiteY158" fmla="*/ 9729207 h 10742711"/>
              <a:gd name="connsiteX159" fmla="*/ 2186485 w 4906679"/>
              <a:gd name="connsiteY159" fmla="*/ 10419009 h 10742711"/>
              <a:gd name="connsiteX160" fmla="*/ 2043015 w 4906679"/>
              <a:gd name="connsiteY160" fmla="*/ 10574458 h 10742711"/>
              <a:gd name="connsiteX161" fmla="*/ 2043015 w 4906679"/>
              <a:gd name="connsiteY161" fmla="*/ 10726668 h 10742711"/>
              <a:gd name="connsiteX162" fmla="*/ 1911022 w 4906679"/>
              <a:gd name="connsiteY162" fmla="*/ 9959141 h 10742711"/>
              <a:gd name="connsiteX163" fmla="*/ 1773291 w 4906679"/>
              <a:gd name="connsiteY163" fmla="*/ 9803692 h 10742711"/>
              <a:gd name="connsiteX164" fmla="*/ 1773291 w 4906679"/>
              <a:gd name="connsiteY164" fmla="*/ 9266099 h 10742711"/>
              <a:gd name="connsiteX165" fmla="*/ 1635559 w 4906679"/>
              <a:gd name="connsiteY165" fmla="*/ 9036165 h 10742711"/>
              <a:gd name="connsiteX166" fmla="*/ 1497828 w 4906679"/>
              <a:gd name="connsiteY166" fmla="*/ 8573058 h 10742711"/>
              <a:gd name="connsiteX167" fmla="*/ 1497828 w 4906679"/>
              <a:gd name="connsiteY167" fmla="*/ 8113189 h 10742711"/>
              <a:gd name="connsiteX168" fmla="*/ 1365836 w 4906679"/>
              <a:gd name="connsiteY168" fmla="*/ 7727807 h 10742711"/>
              <a:gd name="connsiteX169" fmla="*/ 1365836 w 4906679"/>
              <a:gd name="connsiteY169" fmla="*/ 7650082 h 10742711"/>
              <a:gd name="connsiteX170" fmla="*/ 1365836 w 4906679"/>
              <a:gd name="connsiteY170" fmla="*/ 7190214 h 10742711"/>
              <a:gd name="connsiteX171" fmla="*/ 1365836 w 4906679"/>
              <a:gd name="connsiteY171" fmla="*/ 6810397 h 10742711"/>
              <a:gd name="connsiteX172" fmla="*/ 1365836 w 4906679"/>
              <a:gd name="connsiteY172" fmla="*/ 6804831 h 10742711"/>
              <a:gd name="connsiteX173" fmla="*/ 1365836 w 4906679"/>
              <a:gd name="connsiteY173" fmla="*/ 6727107 h 10742711"/>
              <a:gd name="connsiteX174" fmla="*/ 1365836 w 4906679"/>
              <a:gd name="connsiteY174" fmla="*/ 6344963 h 10742711"/>
              <a:gd name="connsiteX175" fmla="*/ 1228104 w 4906679"/>
              <a:gd name="connsiteY175" fmla="*/ 6189514 h 10742711"/>
              <a:gd name="connsiteX176" fmla="*/ 1090373 w 4906679"/>
              <a:gd name="connsiteY176" fmla="*/ 6652621 h 10742711"/>
              <a:gd name="connsiteX177" fmla="*/ 1090373 w 4906679"/>
              <a:gd name="connsiteY177" fmla="*/ 6804831 h 10742711"/>
              <a:gd name="connsiteX178" fmla="*/ 820649 w 4906679"/>
              <a:gd name="connsiteY178" fmla="*/ 5344263 h 10742711"/>
              <a:gd name="connsiteX179" fmla="*/ 682917 w 4906679"/>
              <a:gd name="connsiteY179" fmla="*/ 6652621 h 10742711"/>
              <a:gd name="connsiteX180" fmla="*/ 545186 w 4906679"/>
              <a:gd name="connsiteY180" fmla="*/ 6344963 h 10742711"/>
              <a:gd name="connsiteX181" fmla="*/ 545186 w 4906679"/>
              <a:gd name="connsiteY181" fmla="*/ 6111790 h 10742711"/>
              <a:gd name="connsiteX182" fmla="*/ 545186 w 4906679"/>
              <a:gd name="connsiteY182" fmla="*/ 5804131 h 10742711"/>
              <a:gd name="connsiteX183" fmla="*/ 545186 w 4906679"/>
              <a:gd name="connsiteY183" fmla="*/ 5188814 h 10742711"/>
              <a:gd name="connsiteX184" fmla="*/ 545186 w 4906679"/>
              <a:gd name="connsiteY184" fmla="*/ 4881156 h 10742711"/>
              <a:gd name="connsiteX185" fmla="*/ 407455 w 4906679"/>
              <a:gd name="connsiteY185" fmla="*/ 4803431 h 10742711"/>
              <a:gd name="connsiteX186" fmla="*/ 407455 w 4906679"/>
              <a:gd name="connsiteY186" fmla="*/ 3420587 h 10742711"/>
              <a:gd name="connsiteX187" fmla="*/ 275462 w 4906679"/>
              <a:gd name="connsiteY187" fmla="*/ 3035204 h 10742711"/>
              <a:gd name="connsiteX188" fmla="*/ 137731 w 4906679"/>
              <a:gd name="connsiteY188" fmla="*/ 2727546 h 10742711"/>
              <a:gd name="connsiteX189" fmla="*/ 137731 w 4906679"/>
              <a:gd name="connsiteY189" fmla="*/ 2575336 h 10742711"/>
              <a:gd name="connsiteX190" fmla="*/ 0 w 4906679"/>
              <a:gd name="connsiteY190" fmla="*/ 2189953 h 10742711"/>
              <a:gd name="connsiteX191" fmla="*/ 0 w 4906679"/>
              <a:gd name="connsiteY191" fmla="*/ 1419187 h 10742711"/>
              <a:gd name="connsiteX192" fmla="*/ 137731 w 4906679"/>
              <a:gd name="connsiteY192" fmla="*/ 1037043 h 10742711"/>
              <a:gd name="connsiteX193" fmla="*/ 275462 w 4906679"/>
              <a:gd name="connsiteY193" fmla="*/ 803870 h 10742711"/>
              <a:gd name="connsiteX194" fmla="*/ 545186 w 4906679"/>
              <a:gd name="connsiteY194" fmla="*/ 573936 h 10742711"/>
              <a:gd name="connsiteX195" fmla="*/ 952641 w 4906679"/>
              <a:gd name="connsiteY195" fmla="*/ 188553 h 10742711"/>
              <a:gd name="connsiteX196" fmla="*/ 1635559 w 4906679"/>
              <a:gd name="connsiteY196" fmla="*/ 114067 h 10742711"/>
              <a:gd name="connsiteX197" fmla="*/ 2456209 w 4906679"/>
              <a:gd name="connsiteY197" fmla="*/ 33104 h 10742711"/>
              <a:gd name="connsiteX198" fmla="*/ 2661551 w 4906679"/>
              <a:gd name="connsiteY198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1090373 w 4906679"/>
              <a:gd name="connsiteY27" fmla="*/ 6037304 h 10742711"/>
              <a:gd name="connsiteX28" fmla="*/ 1090373 w 4906679"/>
              <a:gd name="connsiteY28" fmla="*/ 6111790 h 10742711"/>
              <a:gd name="connsiteX29" fmla="*/ 1090373 w 4906679"/>
              <a:gd name="connsiteY29" fmla="*/ 6037304 h 10742711"/>
              <a:gd name="connsiteX30" fmla="*/ 4361492 w 4906679"/>
              <a:gd name="connsiteY30" fmla="*/ 5729645 h 10742711"/>
              <a:gd name="connsiteX31" fmla="*/ 4223761 w 4906679"/>
              <a:gd name="connsiteY31" fmla="*/ 5804131 h 10742711"/>
              <a:gd name="connsiteX32" fmla="*/ 4223761 w 4906679"/>
              <a:gd name="connsiteY32" fmla="*/ 5881855 h 10742711"/>
              <a:gd name="connsiteX33" fmla="*/ 4223761 w 4906679"/>
              <a:gd name="connsiteY33" fmla="*/ 5804131 h 10742711"/>
              <a:gd name="connsiteX34" fmla="*/ 4361492 w 4906679"/>
              <a:gd name="connsiteY34" fmla="*/ 5729645 h 10742711"/>
              <a:gd name="connsiteX35" fmla="*/ 4091769 w 4906679"/>
              <a:gd name="connsiteY35" fmla="*/ 5496473 h 10742711"/>
              <a:gd name="connsiteX36" fmla="*/ 4223761 w 4906679"/>
              <a:gd name="connsiteY36" fmla="*/ 5574197 h 10742711"/>
              <a:gd name="connsiteX37" fmla="*/ 4091769 w 4906679"/>
              <a:gd name="connsiteY37" fmla="*/ 5496473 h 10742711"/>
              <a:gd name="connsiteX38" fmla="*/ 4636955 w 4906679"/>
              <a:gd name="connsiteY38" fmla="*/ 4343563 h 10742711"/>
              <a:gd name="connsiteX39" fmla="*/ 4768948 w 4906679"/>
              <a:gd name="connsiteY39" fmla="*/ 4421287 h 10742711"/>
              <a:gd name="connsiteX40" fmla="*/ 4636955 w 4906679"/>
              <a:gd name="connsiteY40" fmla="*/ 4343563 h 10742711"/>
              <a:gd name="connsiteX41" fmla="*/ 4636955 w 4906679"/>
              <a:gd name="connsiteY41" fmla="*/ 4265838 h 10742711"/>
              <a:gd name="connsiteX42" fmla="*/ 4768948 w 4906679"/>
              <a:gd name="connsiteY42" fmla="*/ 4343563 h 10742711"/>
              <a:gd name="connsiteX43" fmla="*/ 4636955 w 4906679"/>
              <a:gd name="connsiteY43" fmla="*/ 4265838 h 10742711"/>
              <a:gd name="connsiteX44" fmla="*/ 3459951 w 4906679"/>
              <a:gd name="connsiteY44" fmla="*/ 4015853 h 10742711"/>
              <a:gd name="connsiteX45" fmla="*/ 3448395 w 4906679"/>
              <a:gd name="connsiteY45" fmla="*/ 4002810 h 10742711"/>
              <a:gd name="connsiteX46" fmla="*/ 3459951 w 4906679"/>
              <a:gd name="connsiteY46" fmla="*/ 4015853 h 10742711"/>
              <a:gd name="connsiteX47" fmla="*/ 4499224 w 4906679"/>
              <a:gd name="connsiteY47" fmla="*/ 3035204 h 10742711"/>
              <a:gd name="connsiteX48" fmla="*/ 4499224 w 4906679"/>
              <a:gd name="connsiteY48" fmla="*/ 3112929 h 10742711"/>
              <a:gd name="connsiteX49" fmla="*/ 4499224 w 4906679"/>
              <a:gd name="connsiteY49" fmla="*/ 3035204 h 10742711"/>
              <a:gd name="connsiteX50" fmla="*/ 4499224 w 4906679"/>
              <a:gd name="connsiteY50" fmla="*/ 2805270 h 10742711"/>
              <a:gd name="connsiteX51" fmla="*/ 4499224 w 4906679"/>
              <a:gd name="connsiteY51" fmla="*/ 2957480 h 10742711"/>
              <a:gd name="connsiteX52" fmla="*/ 4636955 w 4906679"/>
              <a:gd name="connsiteY52" fmla="*/ 2805270 h 10742711"/>
              <a:gd name="connsiteX53" fmla="*/ 4499224 w 4906679"/>
              <a:gd name="connsiteY53" fmla="*/ 2805270 h 10742711"/>
              <a:gd name="connsiteX54" fmla="*/ 4499224 w 4906679"/>
              <a:gd name="connsiteY54" fmla="*/ 2575336 h 10742711"/>
              <a:gd name="connsiteX55" fmla="*/ 4636955 w 4906679"/>
              <a:gd name="connsiteY55" fmla="*/ 2649821 h 10742711"/>
              <a:gd name="connsiteX56" fmla="*/ 4499224 w 4906679"/>
              <a:gd name="connsiteY56" fmla="*/ 2575336 h 10742711"/>
              <a:gd name="connsiteX57" fmla="*/ 4499224 w 4906679"/>
              <a:gd name="connsiteY57" fmla="*/ 2189953 h 10742711"/>
              <a:gd name="connsiteX58" fmla="*/ 4636955 w 4906679"/>
              <a:gd name="connsiteY58" fmla="*/ 2267677 h 10742711"/>
              <a:gd name="connsiteX59" fmla="*/ 4499224 w 4906679"/>
              <a:gd name="connsiteY59" fmla="*/ 2189953 h 10742711"/>
              <a:gd name="connsiteX60" fmla="*/ 4499224 w 4906679"/>
              <a:gd name="connsiteY60" fmla="*/ 2112228 h 10742711"/>
              <a:gd name="connsiteX61" fmla="*/ 4636955 w 4906679"/>
              <a:gd name="connsiteY61" fmla="*/ 2189953 h 10742711"/>
              <a:gd name="connsiteX62" fmla="*/ 4499224 w 4906679"/>
              <a:gd name="connsiteY62" fmla="*/ 2112228 h 10742711"/>
              <a:gd name="connsiteX63" fmla="*/ 4520744 w 4906679"/>
              <a:gd name="connsiteY63" fmla="*/ 2003080 h 10742711"/>
              <a:gd name="connsiteX64" fmla="*/ 4499224 w 4906679"/>
              <a:gd name="connsiteY64" fmla="*/ 2034504 h 10742711"/>
              <a:gd name="connsiteX65" fmla="*/ 4636955 w 4906679"/>
              <a:gd name="connsiteY65" fmla="*/ 2034504 h 10742711"/>
              <a:gd name="connsiteX66" fmla="*/ 4520744 w 4906679"/>
              <a:gd name="connsiteY66" fmla="*/ 2003080 h 10742711"/>
              <a:gd name="connsiteX67" fmla="*/ 4499224 w 4906679"/>
              <a:gd name="connsiteY67" fmla="*/ 1804570 h 10742711"/>
              <a:gd name="connsiteX68" fmla="*/ 4578850 w 4906679"/>
              <a:gd name="connsiteY68" fmla="*/ 1817929 h 10742711"/>
              <a:gd name="connsiteX69" fmla="*/ 4583902 w 4906679"/>
              <a:gd name="connsiteY69" fmla="*/ 1821093 h 10742711"/>
              <a:gd name="connsiteX70" fmla="*/ 4576698 w 4906679"/>
              <a:gd name="connsiteY70" fmla="*/ 1825215 h 10742711"/>
              <a:gd name="connsiteX71" fmla="*/ 4499224 w 4906679"/>
              <a:gd name="connsiteY71" fmla="*/ 1804570 h 10742711"/>
              <a:gd name="connsiteX72" fmla="*/ 4499224 w 4906679"/>
              <a:gd name="connsiteY72" fmla="*/ 1726846 h 10742711"/>
              <a:gd name="connsiteX73" fmla="*/ 4499224 w 4906679"/>
              <a:gd name="connsiteY73" fmla="*/ 1804570 h 10742711"/>
              <a:gd name="connsiteX74" fmla="*/ 4636955 w 4906679"/>
              <a:gd name="connsiteY74" fmla="*/ 1960018 h 10742711"/>
              <a:gd name="connsiteX75" fmla="*/ 4603329 w 4906679"/>
              <a:gd name="connsiteY75" fmla="*/ 1833261 h 10742711"/>
              <a:gd name="connsiteX76" fmla="*/ 4583902 w 4906679"/>
              <a:gd name="connsiteY76" fmla="*/ 1821093 h 10742711"/>
              <a:gd name="connsiteX77" fmla="*/ 4596066 w 4906679"/>
              <a:gd name="connsiteY77" fmla="*/ 1814134 h 10742711"/>
              <a:gd name="connsiteX78" fmla="*/ 4499224 w 4906679"/>
              <a:gd name="connsiteY78" fmla="*/ 1726846 h 10742711"/>
              <a:gd name="connsiteX79" fmla="*/ 4499224 w 4906679"/>
              <a:gd name="connsiteY79" fmla="*/ 1652360 h 10742711"/>
              <a:gd name="connsiteX80" fmla="*/ 4636955 w 4906679"/>
              <a:gd name="connsiteY80" fmla="*/ 1726846 h 10742711"/>
              <a:gd name="connsiteX81" fmla="*/ 4499224 w 4906679"/>
              <a:gd name="connsiteY81" fmla="*/ 1652360 h 10742711"/>
              <a:gd name="connsiteX82" fmla="*/ 4499224 w 4906679"/>
              <a:gd name="connsiteY82" fmla="*/ 1571397 h 10742711"/>
              <a:gd name="connsiteX83" fmla="*/ 4636955 w 4906679"/>
              <a:gd name="connsiteY83" fmla="*/ 1652360 h 10742711"/>
              <a:gd name="connsiteX84" fmla="*/ 4499224 w 4906679"/>
              <a:gd name="connsiteY84" fmla="*/ 1571397 h 10742711"/>
              <a:gd name="connsiteX85" fmla="*/ 2661551 w 4906679"/>
              <a:gd name="connsiteY85" fmla="*/ 1681 h 10742711"/>
              <a:gd name="connsiteX86" fmla="*/ 3408851 w 4906679"/>
              <a:gd name="connsiteY86" fmla="*/ 33104 h 10742711"/>
              <a:gd name="connsiteX87" fmla="*/ 3546582 w 4906679"/>
              <a:gd name="connsiteY87" fmla="*/ 188553 h 10742711"/>
              <a:gd name="connsiteX88" fmla="*/ 3954037 w 4906679"/>
              <a:gd name="connsiteY88" fmla="*/ 266277 h 10742711"/>
              <a:gd name="connsiteX89" fmla="*/ 4499224 w 4906679"/>
              <a:gd name="connsiteY89" fmla="*/ 803870 h 10742711"/>
              <a:gd name="connsiteX90" fmla="*/ 4499224 w 4906679"/>
              <a:gd name="connsiteY90" fmla="*/ 1189253 h 10742711"/>
              <a:gd name="connsiteX91" fmla="*/ 4499224 w 4906679"/>
              <a:gd name="connsiteY91" fmla="*/ 1496911 h 10742711"/>
              <a:gd name="connsiteX92" fmla="*/ 4499224 w 4906679"/>
              <a:gd name="connsiteY92" fmla="*/ 1189253 h 10742711"/>
              <a:gd name="connsiteX93" fmla="*/ 4636955 w 4906679"/>
              <a:gd name="connsiteY93" fmla="*/ 1111528 h 10742711"/>
              <a:gd name="connsiteX94" fmla="*/ 4499224 w 4906679"/>
              <a:gd name="connsiteY94" fmla="*/ 1037043 h 10742711"/>
              <a:gd name="connsiteX95" fmla="*/ 4636955 w 4906679"/>
              <a:gd name="connsiteY95" fmla="*/ 1037043 h 10742711"/>
              <a:gd name="connsiteX96" fmla="*/ 4636955 w 4906679"/>
              <a:gd name="connsiteY96" fmla="*/ 956080 h 10742711"/>
              <a:gd name="connsiteX97" fmla="*/ 4768948 w 4906679"/>
              <a:gd name="connsiteY97" fmla="*/ 956080 h 10742711"/>
              <a:gd name="connsiteX98" fmla="*/ 4906679 w 4906679"/>
              <a:gd name="connsiteY98" fmla="*/ 1419187 h 10742711"/>
              <a:gd name="connsiteX99" fmla="*/ 4768948 w 4906679"/>
              <a:gd name="connsiteY99" fmla="*/ 2575336 h 10742711"/>
              <a:gd name="connsiteX100" fmla="*/ 4906679 w 4906679"/>
              <a:gd name="connsiteY100" fmla="*/ 2649821 h 10742711"/>
              <a:gd name="connsiteX101" fmla="*/ 4768948 w 4906679"/>
              <a:gd name="connsiteY101" fmla="*/ 2727546 h 10742711"/>
              <a:gd name="connsiteX102" fmla="*/ 4906679 w 4906679"/>
              <a:gd name="connsiteY102" fmla="*/ 2727546 h 10742711"/>
              <a:gd name="connsiteX103" fmla="*/ 4768948 w 4906679"/>
              <a:gd name="connsiteY103" fmla="*/ 2805270 h 10742711"/>
              <a:gd name="connsiteX104" fmla="*/ 4636955 w 4906679"/>
              <a:gd name="connsiteY104" fmla="*/ 2727546 h 10742711"/>
              <a:gd name="connsiteX105" fmla="*/ 4768948 w 4906679"/>
              <a:gd name="connsiteY105" fmla="*/ 2805270 h 10742711"/>
              <a:gd name="connsiteX106" fmla="*/ 4768948 w 4906679"/>
              <a:gd name="connsiteY106" fmla="*/ 2957480 h 10742711"/>
              <a:gd name="connsiteX107" fmla="*/ 4768948 w 4906679"/>
              <a:gd name="connsiteY107" fmla="*/ 2990270 h 10742711"/>
              <a:gd name="connsiteX108" fmla="*/ 4768948 w 4906679"/>
              <a:gd name="connsiteY108" fmla="*/ 3257042 h 10742711"/>
              <a:gd name="connsiteX109" fmla="*/ 4768948 w 4906679"/>
              <a:gd name="connsiteY109" fmla="*/ 3650521 h 10742711"/>
              <a:gd name="connsiteX110" fmla="*/ 4768948 w 4906679"/>
              <a:gd name="connsiteY110" fmla="*/ 3728246 h 10742711"/>
              <a:gd name="connsiteX111" fmla="*/ 4768948 w 4906679"/>
              <a:gd name="connsiteY111" fmla="*/ 3805970 h 10742711"/>
              <a:gd name="connsiteX112" fmla="*/ 4768948 w 4906679"/>
              <a:gd name="connsiteY112" fmla="*/ 3958180 h 10742711"/>
              <a:gd name="connsiteX113" fmla="*/ 4768948 w 4906679"/>
              <a:gd name="connsiteY113" fmla="*/ 4113628 h 10742711"/>
              <a:gd name="connsiteX114" fmla="*/ 4636955 w 4906679"/>
              <a:gd name="connsiteY114" fmla="*/ 4188114 h 10742711"/>
              <a:gd name="connsiteX115" fmla="*/ 4768948 w 4906679"/>
              <a:gd name="connsiteY115" fmla="*/ 4265838 h 10742711"/>
              <a:gd name="connsiteX116" fmla="*/ 4636955 w 4906679"/>
              <a:gd name="connsiteY116" fmla="*/ 4803431 h 10742711"/>
              <a:gd name="connsiteX117" fmla="*/ 4636955 w 4906679"/>
              <a:gd name="connsiteY117" fmla="*/ 6267238 h 10742711"/>
              <a:gd name="connsiteX118" fmla="*/ 4499224 w 4906679"/>
              <a:gd name="connsiteY118" fmla="*/ 6727107 h 10742711"/>
              <a:gd name="connsiteX119" fmla="*/ 4361492 w 4906679"/>
              <a:gd name="connsiteY119" fmla="*/ 6804831 h 10742711"/>
              <a:gd name="connsiteX120" fmla="*/ 4499224 w 4906679"/>
              <a:gd name="connsiteY120" fmla="*/ 6882555 h 10742711"/>
              <a:gd name="connsiteX121" fmla="*/ 4361492 w 4906679"/>
              <a:gd name="connsiteY121" fmla="*/ 7267938 h 10742711"/>
              <a:gd name="connsiteX122" fmla="*/ 4361492 w 4906679"/>
              <a:gd name="connsiteY122" fmla="*/ 9036165 h 10742711"/>
              <a:gd name="connsiteX123" fmla="*/ 4223761 w 4906679"/>
              <a:gd name="connsiteY123" fmla="*/ 8498572 h 10742711"/>
              <a:gd name="connsiteX124" fmla="*/ 4223761 w 4906679"/>
              <a:gd name="connsiteY124" fmla="*/ 8420848 h 10742711"/>
              <a:gd name="connsiteX125" fmla="*/ 4223761 w 4906679"/>
              <a:gd name="connsiteY125" fmla="*/ 8190914 h 10742711"/>
              <a:gd name="connsiteX126" fmla="*/ 4091769 w 4906679"/>
              <a:gd name="connsiteY126" fmla="*/ 7883255 h 10742711"/>
              <a:gd name="connsiteX127" fmla="*/ 4091769 w 4906679"/>
              <a:gd name="connsiteY127" fmla="*/ 7805531 h 10742711"/>
              <a:gd name="connsiteX128" fmla="*/ 4091769 w 4906679"/>
              <a:gd name="connsiteY128" fmla="*/ 7342424 h 10742711"/>
              <a:gd name="connsiteX129" fmla="*/ 3954037 w 4906679"/>
              <a:gd name="connsiteY129" fmla="*/ 7497872 h 10742711"/>
              <a:gd name="connsiteX130" fmla="*/ 3816306 w 4906679"/>
              <a:gd name="connsiteY130" fmla="*/ 7650082 h 10742711"/>
              <a:gd name="connsiteX131" fmla="*/ 3816306 w 4906679"/>
              <a:gd name="connsiteY131" fmla="*/ 7575597 h 10742711"/>
              <a:gd name="connsiteX132" fmla="*/ 3678575 w 4906679"/>
              <a:gd name="connsiteY132" fmla="*/ 7420148 h 10742711"/>
              <a:gd name="connsiteX133" fmla="*/ 3816306 w 4906679"/>
              <a:gd name="connsiteY133" fmla="*/ 7342424 h 10742711"/>
              <a:gd name="connsiteX134" fmla="*/ 3678575 w 4906679"/>
              <a:gd name="connsiteY134" fmla="*/ 7342424 h 10742711"/>
              <a:gd name="connsiteX135" fmla="*/ 3816306 w 4906679"/>
              <a:gd name="connsiteY135" fmla="*/ 7190214 h 10742711"/>
              <a:gd name="connsiteX136" fmla="*/ 3816306 w 4906679"/>
              <a:gd name="connsiteY136" fmla="*/ 6960280 h 10742711"/>
              <a:gd name="connsiteX137" fmla="*/ 3678575 w 4906679"/>
              <a:gd name="connsiteY137" fmla="*/ 7267938 h 10742711"/>
              <a:gd name="connsiteX138" fmla="*/ 3546582 w 4906679"/>
              <a:gd name="connsiteY138" fmla="*/ 7957741 h 10742711"/>
              <a:gd name="connsiteX139" fmla="*/ 3546582 w 4906679"/>
              <a:gd name="connsiteY139" fmla="*/ 8343124 h 10742711"/>
              <a:gd name="connsiteX140" fmla="*/ 3546582 w 4906679"/>
              <a:gd name="connsiteY140" fmla="*/ 9421548 h 10742711"/>
              <a:gd name="connsiteX141" fmla="*/ 3408851 w 4906679"/>
              <a:gd name="connsiteY141" fmla="*/ 9113889 h 10742711"/>
              <a:gd name="connsiteX142" fmla="*/ 3133388 w 4906679"/>
              <a:gd name="connsiteY142" fmla="*/ 9036165 h 10742711"/>
              <a:gd name="connsiteX143" fmla="*/ 3001395 w 4906679"/>
              <a:gd name="connsiteY143" fmla="*/ 8650782 h 10742711"/>
              <a:gd name="connsiteX144" fmla="*/ 2863664 w 4906679"/>
              <a:gd name="connsiteY144" fmla="*/ 9113889 h 10742711"/>
              <a:gd name="connsiteX145" fmla="*/ 3001395 w 4906679"/>
              <a:gd name="connsiteY145" fmla="*/ 9803692 h 10742711"/>
              <a:gd name="connsiteX146" fmla="*/ 3133388 w 4906679"/>
              <a:gd name="connsiteY146" fmla="*/ 10036865 h 10742711"/>
              <a:gd name="connsiteX147" fmla="*/ 3001395 w 4906679"/>
              <a:gd name="connsiteY147" fmla="*/ 10189075 h 10742711"/>
              <a:gd name="connsiteX148" fmla="*/ 2863664 w 4906679"/>
              <a:gd name="connsiteY148" fmla="*/ 10266799 h 10742711"/>
              <a:gd name="connsiteX149" fmla="*/ 2725933 w 4906679"/>
              <a:gd name="connsiteY149" fmla="*/ 10344524 h 10742711"/>
              <a:gd name="connsiteX150" fmla="*/ 2318477 w 4906679"/>
              <a:gd name="connsiteY150" fmla="*/ 9496034 h 10742711"/>
              <a:gd name="connsiteX151" fmla="*/ 2456209 w 4906679"/>
              <a:gd name="connsiteY151" fmla="*/ 9188375 h 10742711"/>
              <a:gd name="connsiteX152" fmla="*/ 2186485 w 4906679"/>
              <a:gd name="connsiteY152" fmla="*/ 8498572 h 10742711"/>
              <a:gd name="connsiteX153" fmla="*/ 2043015 w 4906679"/>
              <a:gd name="connsiteY153" fmla="*/ 9036165 h 10742711"/>
              <a:gd name="connsiteX154" fmla="*/ 2043015 w 4906679"/>
              <a:gd name="connsiteY154" fmla="*/ 9421548 h 10742711"/>
              <a:gd name="connsiteX155" fmla="*/ 2043015 w 4906679"/>
              <a:gd name="connsiteY155" fmla="*/ 9573758 h 10742711"/>
              <a:gd name="connsiteX156" fmla="*/ 2043015 w 4906679"/>
              <a:gd name="connsiteY156" fmla="*/ 9651482 h 10742711"/>
              <a:gd name="connsiteX157" fmla="*/ 2043015 w 4906679"/>
              <a:gd name="connsiteY157" fmla="*/ 9729207 h 10742711"/>
              <a:gd name="connsiteX158" fmla="*/ 2186485 w 4906679"/>
              <a:gd name="connsiteY158" fmla="*/ 10419009 h 10742711"/>
              <a:gd name="connsiteX159" fmla="*/ 2043015 w 4906679"/>
              <a:gd name="connsiteY159" fmla="*/ 10574458 h 10742711"/>
              <a:gd name="connsiteX160" fmla="*/ 2043015 w 4906679"/>
              <a:gd name="connsiteY160" fmla="*/ 10726668 h 10742711"/>
              <a:gd name="connsiteX161" fmla="*/ 1911022 w 4906679"/>
              <a:gd name="connsiteY161" fmla="*/ 9959141 h 10742711"/>
              <a:gd name="connsiteX162" fmla="*/ 1773291 w 4906679"/>
              <a:gd name="connsiteY162" fmla="*/ 9803692 h 10742711"/>
              <a:gd name="connsiteX163" fmla="*/ 1773291 w 4906679"/>
              <a:gd name="connsiteY163" fmla="*/ 9266099 h 10742711"/>
              <a:gd name="connsiteX164" fmla="*/ 1635559 w 4906679"/>
              <a:gd name="connsiteY164" fmla="*/ 9036165 h 10742711"/>
              <a:gd name="connsiteX165" fmla="*/ 1497828 w 4906679"/>
              <a:gd name="connsiteY165" fmla="*/ 8573058 h 10742711"/>
              <a:gd name="connsiteX166" fmla="*/ 1497828 w 4906679"/>
              <a:gd name="connsiteY166" fmla="*/ 8113189 h 10742711"/>
              <a:gd name="connsiteX167" fmla="*/ 1365836 w 4906679"/>
              <a:gd name="connsiteY167" fmla="*/ 7727807 h 10742711"/>
              <a:gd name="connsiteX168" fmla="*/ 1365836 w 4906679"/>
              <a:gd name="connsiteY168" fmla="*/ 7650082 h 10742711"/>
              <a:gd name="connsiteX169" fmla="*/ 1365836 w 4906679"/>
              <a:gd name="connsiteY169" fmla="*/ 7190214 h 10742711"/>
              <a:gd name="connsiteX170" fmla="*/ 1365836 w 4906679"/>
              <a:gd name="connsiteY170" fmla="*/ 6810397 h 10742711"/>
              <a:gd name="connsiteX171" fmla="*/ 1365836 w 4906679"/>
              <a:gd name="connsiteY171" fmla="*/ 6804831 h 10742711"/>
              <a:gd name="connsiteX172" fmla="*/ 1365836 w 4906679"/>
              <a:gd name="connsiteY172" fmla="*/ 6727107 h 10742711"/>
              <a:gd name="connsiteX173" fmla="*/ 1365836 w 4906679"/>
              <a:gd name="connsiteY173" fmla="*/ 6344963 h 10742711"/>
              <a:gd name="connsiteX174" fmla="*/ 1228104 w 4906679"/>
              <a:gd name="connsiteY174" fmla="*/ 6189514 h 10742711"/>
              <a:gd name="connsiteX175" fmla="*/ 1090373 w 4906679"/>
              <a:gd name="connsiteY175" fmla="*/ 6652621 h 10742711"/>
              <a:gd name="connsiteX176" fmla="*/ 1090373 w 4906679"/>
              <a:gd name="connsiteY176" fmla="*/ 6804831 h 10742711"/>
              <a:gd name="connsiteX177" fmla="*/ 820649 w 4906679"/>
              <a:gd name="connsiteY177" fmla="*/ 5344263 h 10742711"/>
              <a:gd name="connsiteX178" fmla="*/ 682917 w 4906679"/>
              <a:gd name="connsiteY178" fmla="*/ 6652621 h 10742711"/>
              <a:gd name="connsiteX179" fmla="*/ 545186 w 4906679"/>
              <a:gd name="connsiteY179" fmla="*/ 6344963 h 10742711"/>
              <a:gd name="connsiteX180" fmla="*/ 545186 w 4906679"/>
              <a:gd name="connsiteY180" fmla="*/ 6111790 h 10742711"/>
              <a:gd name="connsiteX181" fmla="*/ 545186 w 4906679"/>
              <a:gd name="connsiteY181" fmla="*/ 5804131 h 10742711"/>
              <a:gd name="connsiteX182" fmla="*/ 545186 w 4906679"/>
              <a:gd name="connsiteY182" fmla="*/ 5188814 h 10742711"/>
              <a:gd name="connsiteX183" fmla="*/ 545186 w 4906679"/>
              <a:gd name="connsiteY183" fmla="*/ 4881156 h 10742711"/>
              <a:gd name="connsiteX184" fmla="*/ 407455 w 4906679"/>
              <a:gd name="connsiteY184" fmla="*/ 4803431 h 10742711"/>
              <a:gd name="connsiteX185" fmla="*/ 407455 w 4906679"/>
              <a:gd name="connsiteY185" fmla="*/ 3420587 h 10742711"/>
              <a:gd name="connsiteX186" fmla="*/ 275462 w 4906679"/>
              <a:gd name="connsiteY186" fmla="*/ 3035204 h 10742711"/>
              <a:gd name="connsiteX187" fmla="*/ 137731 w 4906679"/>
              <a:gd name="connsiteY187" fmla="*/ 2727546 h 10742711"/>
              <a:gd name="connsiteX188" fmla="*/ 137731 w 4906679"/>
              <a:gd name="connsiteY188" fmla="*/ 2575336 h 10742711"/>
              <a:gd name="connsiteX189" fmla="*/ 0 w 4906679"/>
              <a:gd name="connsiteY189" fmla="*/ 2189953 h 10742711"/>
              <a:gd name="connsiteX190" fmla="*/ 0 w 4906679"/>
              <a:gd name="connsiteY190" fmla="*/ 1419187 h 10742711"/>
              <a:gd name="connsiteX191" fmla="*/ 137731 w 4906679"/>
              <a:gd name="connsiteY191" fmla="*/ 1037043 h 10742711"/>
              <a:gd name="connsiteX192" fmla="*/ 275462 w 4906679"/>
              <a:gd name="connsiteY192" fmla="*/ 803870 h 10742711"/>
              <a:gd name="connsiteX193" fmla="*/ 545186 w 4906679"/>
              <a:gd name="connsiteY193" fmla="*/ 573936 h 10742711"/>
              <a:gd name="connsiteX194" fmla="*/ 952641 w 4906679"/>
              <a:gd name="connsiteY194" fmla="*/ 188553 h 10742711"/>
              <a:gd name="connsiteX195" fmla="*/ 1635559 w 4906679"/>
              <a:gd name="connsiteY195" fmla="*/ 114067 h 10742711"/>
              <a:gd name="connsiteX196" fmla="*/ 2456209 w 4906679"/>
              <a:gd name="connsiteY196" fmla="*/ 33104 h 10742711"/>
              <a:gd name="connsiteX197" fmla="*/ 2661551 w 4906679"/>
              <a:gd name="connsiteY197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1090373 w 4906679"/>
              <a:gd name="connsiteY27" fmla="*/ 6037304 h 10742711"/>
              <a:gd name="connsiteX28" fmla="*/ 1090373 w 4906679"/>
              <a:gd name="connsiteY28" fmla="*/ 6111790 h 10742711"/>
              <a:gd name="connsiteX29" fmla="*/ 1090373 w 4906679"/>
              <a:gd name="connsiteY29" fmla="*/ 6037304 h 10742711"/>
              <a:gd name="connsiteX30" fmla="*/ 4361492 w 4906679"/>
              <a:gd name="connsiteY30" fmla="*/ 5729645 h 10742711"/>
              <a:gd name="connsiteX31" fmla="*/ 4223761 w 4906679"/>
              <a:gd name="connsiteY31" fmla="*/ 5804131 h 10742711"/>
              <a:gd name="connsiteX32" fmla="*/ 4223761 w 4906679"/>
              <a:gd name="connsiteY32" fmla="*/ 5881855 h 10742711"/>
              <a:gd name="connsiteX33" fmla="*/ 4223761 w 4906679"/>
              <a:gd name="connsiteY33" fmla="*/ 5804131 h 10742711"/>
              <a:gd name="connsiteX34" fmla="*/ 4361492 w 4906679"/>
              <a:gd name="connsiteY34" fmla="*/ 5729645 h 10742711"/>
              <a:gd name="connsiteX35" fmla="*/ 4091769 w 4906679"/>
              <a:gd name="connsiteY35" fmla="*/ 5496473 h 10742711"/>
              <a:gd name="connsiteX36" fmla="*/ 4223761 w 4906679"/>
              <a:gd name="connsiteY36" fmla="*/ 5574197 h 10742711"/>
              <a:gd name="connsiteX37" fmla="*/ 4091769 w 4906679"/>
              <a:gd name="connsiteY37" fmla="*/ 5496473 h 10742711"/>
              <a:gd name="connsiteX38" fmla="*/ 4636955 w 4906679"/>
              <a:gd name="connsiteY38" fmla="*/ 4343563 h 10742711"/>
              <a:gd name="connsiteX39" fmla="*/ 4768948 w 4906679"/>
              <a:gd name="connsiteY39" fmla="*/ 4421287 h 10742711"/>
              <a:gd name="connsiteX40" fmla="*/ 4636955 w 4906679"/>
              <a:gd name="connsiteY40" fmla="*/ 4343563 h 10742711"/>
              <a:gd name="connsiteX41" fmla="*/ 4636955 w 4906679"/>
              <a:gd name="connsiteY41" fmla="*/ 4265838 h 10742711"/>
              <a:gd name="connsiteX42" fmla="*/ 4768948 w 4906679"/>
              <a:gd name="connsiteY42" fmla="*/ 4343563 h 10742711"/>
              <a:gd name="connsiteX43" fmla="*/ 4636955 w 4906679"/>
              <a:gd name="connsiteY43" fmla="*/ 4265838 h 10742711"/>
              <a:gd name="connsiteX44" fmla="*/ 4499224 w 4906679"/>
              <a:gd name="connsiteY44" fmla="*/ 3035204 h 10742711"/>
              <a:gd name="connsiteX45" fmla="*/ 4499224 w 4906679"/>
              <a:gd name="connsiteY45" fmla="*/ 3112929 h 10742711"/>
              <a:gd name="connsiteX46" fmla="*/ 4499224 w 4906679"/>
              <a:gd name="connsiteY46" fmla="*/ 3035204 h 10742711"/>
              <a:gd name="connsiteX47" fmla="*/ 4499224 w 4906679"/>
              <a:gd name="connsiteY47" fmla="*/ 2805270 h 10742711"/>
              <a:gd name="connsiteX48" fmla="*/ 4499224 w 4906679"/>
              <a:gd name="connsiteY48" fmla="*/ 2957480 h 10742711"/>
              <a:gd name="connsiteX49" fmla="*/ 4636955 w 4906679"/>
              <a:gd name="connsiteY49" fmla="*/ 2805270 h 10742711"/>
              <a:gd name="connsiteX50" fmla="*/ 4499224 w 4906679"/>
              <a:gd name="connsiteY50" fmla="*/ 2805270 h 10742711"/>
              <a:gd name="connsiteX51" fmla="*/ 4499224 w 4906679"/>
              <a:gd name="connsiteY51" fmla="*/ 2575336 h 10742711"/>
              <a:gd name="connsiteX52" fmla="*/ 4636955 w 4906679"/>
              <a:gd name="connsiteY52" fmla="*/ 2649821 h 10742711"/>
              <a:gd name="connsiteX53" fmla="*/ 4499224 w 4906679"/>
              <a:gd name="connsiteY53" fmla="*/ 2575336 h 10742711"/>
              <a:gd name="connsiteX54" fmla="*/ 4499224 w 4906679"/>
              <a:gd name="connsiteY54" fmla="*/ 2189953 h 10742711"/>
              <a:gd name="connsiteX55" fmla="*/ 4636955 w 4906679"/>
              <a:gd name="connsiteY55" fmla="*/ 2267677 h 10742711"/>
              <a:gd name="connsiteX56" fmla="*/ 4499224 w 4906679"/>
              <a:gd name="connsiteY56" fmla="*/ 2189953 h 10742711"/>
              <a:gd name="connsiteX57" fmla="*/ 4499224 w 4906679"/>
              <a:gd name="connsiteY57" fmla="*/ 2112228 h 10742711"/>
              <a:gd name="connsiteX58" fmla="*/ 4636955 w 4906679"/>
              <a:gd name="connsiteY58" fmla="*/ 2189953 h 10742711"/>
              <a:gd name="connsiteX59" fmla="*/ 4499224 w 4906679"/>
              <a:gd name="connsiteY59" fmla="*/ 2112228 h 10742711"/>
              <a:gd name="connsiteX60" fmla="*/ 4520744 w 4906679"/>
              <a:gd name="connsiteY60" fmla="*/ 2003080 h 10742711"/>
              <a:gd name="connsiteX61" fmla="*/ 4499224 w 4906679"/>
              <a:gd name="connsiteY61" fmla="*/ 2034504 h 10742711"/>
              <a:gd name="connsiteX62" fmla="*/ 4636955 w 4906679"/>
              <a:gd name="connsiteY62" fmla="*/ 2034504 h 10742711"/>
              <a:gd name="connsiteX63" fmla="*/ 4520744 w 4906679"/>
              <a:gd name="connsiteY63" fmla="*/ 2003080 h 10742711"/>
              <a:gd name="connsiteX64" fmla="*/ 4499224 w 4906679"/>
              <a:gd name="connsiteY64" fmla="*/ 1804570 h 10742711"/>
              <a:gd name="connsiteX65" fmla="*/ 4578850 w 4906679"/>
              <a:gd name="connsiteY65" fmla="*/ 1817929 h 10742711"/>
              <a:gd name="connsiteX66" fmla="*/ 4583902 w 4906679"/>
              <a:gd name="connsiteY66" fmla="*/ 1821093 h 10742711"/>
              <a:gd name="connsiteX67" fmla="*/ 4576698 w 4906679"/>
              <a:gd name="connsiteY67" fmla="*/ 1825215 h 10742711"/>
              <a:gd name="connsiteX68" fmla="*/ 4499224 w 4906679"/>
              <a:gd name="connsiteY68" fmla="*/ 1804570 h 10742711"/>
              <a:gd name="connsiteX69" fmla="*/ 4499224 w 4906679"/>
              <a:gd name="connsiteY69" fmla="*/ 1726846 h 10742711"/>
              <a:gd name="connsiteX70" fmla="*/ 4499224 w 4906679"/>
              <a:gd name="connsiteY70" fmla="*/ 1804570 h 10742711"/>
              <a:gd name="connsiteX71" fmla="*/ 4636955 w 4906679"/>
              <a:gd name="connsiteY71" fmla="*/ 1960018 h 10742711"/>
              <a:gd name="connsiteX72" fmla="*/ 4603329 w 4906679"/>
              <a:gd name="connsiteY72" fmla="*/ 1833261 h 10742711"/>
              <a:gd name="connsiteX73" fmla="*/ 4583902 w 4906679"/>
              <a:gd name="connsiteY73" fmla="*/ 1821093 h 10742711"/>
              <a:gd name="connsiteX74" fmla="*/ 4596066 w 4906679"/>
              <a:gd name="connsiteY74" fmla="*/ 1814134 h 10742711"/>
              <a:gd name="connsiteX75" fmla="*/ 4499224 w 4906679"/>
              <a:gd name="connsiteY75" fmla="*/ 1726846 h 10742711"/>
              <a:gd name="connsiteX76" fmla="*/ 4499224 w 4906679"/>
              <a:gd name="connsiteY76" fmla="*/ 1652360 h 10742711"/>
              <a:gd name="connsiteX77" fmla="*/ 4636955 w 4906679"/>
              <a:gd name="connsiteY77" fmla="*/ 1726846 h 10742711"/>
              <a:gd name="connsiteX78" fmla="*/ 4499224 w 4906679"/>
              <a:gd name="connsiteY78" fmla="*/ 1652360 h 10742711"/>
              <a:gd name="connsiteX79" fmla="*/ 4499224 w 4906679"/>
              <a:gd name="connsiteY79" fmla="*/ 1571397 h 10742711"/>
              <a:gd name="connsiteX80" fmla="*/ 4636955 w 4906679"/>
              <a:gd name="connsiteY80" fmla="*/ 1652360 h 10742711"/>
              <a:gd name="connsiteX81" fmla="*/ 4499224 w 4906679"/>
              <a:gd name="connsiteY81" fmla="*/ 1571397 h 10742711"/>
              <a:gd name="connsiteX82" fmla="*/ 2661551 w 4906679"/>
              <a:gd name="connsiteY82" fmla="*/ 1681 h 10742711"/>
              <a:gd name="connsiteX83" fmla="*/ 3408851 w 4906679"/>
              <a:gd name="connsiteY83" fmla="*/ 33104 h 10742711"/>
              <a:gd name="connsiteX84" fmla="*/ 3546582 w 4906679"/>
              <a:gd name="connsiteY84" fmla="*/ 188553 h 10742711"/>
              <a:gd name="connsiteX85" fmla="*/ 3954037 w 4906679"/>
              <a:gd name="connsiteY85" fmla="*/ 266277 h 10742711"/>
              <a:gd name="connsiteX86" fmla="*/ 4499224 w 4906679"/>
              <a:gd name="connsiteY86" fmla="*/ 803870 h 10742711"/>
              <a:gd name="connsiteX87" fmla="*/ 4499224 w 4906679"/>
              <a:gd name="connsiteY87" fmla="*/ 1189253 h 10742711"/>
              <a:gd name="connsiteX88" fmla="*/ 4499224 w 4906679"/>
              <a:gd name="connsiteY88" fmla="*/ 1496911 h 10742711"/>
              <a:gd name="connsiteX89" fmla="*/ 4499224 w 4906679"/>
              <a:gd name="connsiteY89" fmla="*/ 1189253 h 10742711"/>
              <a:gd name="connsiteX90" fmla="*/ 4636955 w 4906679"/>
              <a:gd name="connsiteY90" fmla="*/ 1111528 h 10742711"/>
              <a:gd name="connsiteX91" fmla="*/ 4499224 w 4906679"/>
              <a:gd name="connsiteY91" fmla="*/ 1037043 h 10742711"/>
              <a:gd name="connsiteX92" fmla="*/ 4636955 w 4906679"/>
              <a:gd name="connsiteY92" fmla="*/ 1037043 h 10742711"/>
              <a:gd name="connsiteX93" fmla="*/ 4636955 w 4906679"/>
              <a:gd name="connsiteY93" fmla="*/ 956080 h 10742711"/>
              <a:gd name="connsiteX94" fmla="*/ 4768948 w 4906679"/>
              <a:gd name="connsiteY94" fmla="*/ 956080 h 10742711"/>
              <a:gd name="connsiteX95" fmla="*/ 4906679 w 4906679"/>
              <a:gd name="connsiteY95" fmla="*/ 1419187 h 10742711"/>
              <a:gd name="connsiteX96" fmla="*/ 4768948 w 4906679"/>
              <a:gd name="connsiteY96" fmla="*/ 2575336 h 10742711"/>
              <a:gd name="connsiteX97" fmla="*/ 4906679 w 4906679"/>
              <a:gd name="connsiteY97" fmla="*/ 2649821 h 10742711"/>
              <a:gd name="connsiteX98" fmla="*/ 4768948 w 4906679"/>
              <a:gd name="connsiteY98" fmla="*/ 2727546 h 10742711"/>
              <a:gd name="connsiteX99" fmla="*/ 4906679 w 4906679"/>
              <a:gd name="connsiteY99" fmla="*/ 2727546 h 10742711"/>
              <a:gd name="connsiteX100" fmla="*/ 4768948 w 4906679"/>
              <a:gd name="connsiteY100" fmla="*/ 2805270 h 10742711"/>
              <a:gd name="connsiteX101" fmla="*/ 4636955 w 4906679"/>
              <a:gd name="connsiteY101" fmla="*/ 2727546 h 10742711"/>
              <a:gd name="connsiteX102" fmla="*/ 4768948 w 4906679"/>
              <a:gd name="connsiteY102" fmla="*/ 2805270 h 10742711"/>
              <a:gd name="connsiteX103" fmla="*/ 4768948 w 4906679"/>
              <a:gd name="connsiteY103" fmla="*/ 2957480 h 10742711"/>
              <a:gd name="connsiteX104" fmla="*/ 4768948 w 4906679"/>
              <a:gd name="connsiteY104" fmla="*/ 2990270 h 10742711"/>
              <a:gd name="connsiteX105" fmla="*/ 4768948 w 4906679"/>
              <a:gd name="connsiteY105" fmla="*/ 3257042 h 10742711"/>
              <a:gd name="connsiteX106" fmla="*/ 4768948 w 4906679"/>
              <a:gd name="connsiteY106" fmla="*/ 3650521 h 10742711"/>
              <a:gd name="connsiteX107" fmla="*/ 4768948 w 4906679"/>
              <a:gd name="connsiteY107" fmla="*/ 3728246 h 10742711"/>
              <a:gd name="connsiteX108" fmla="*/ 4768948 w 4906679"/>
              <a:gd name="connsiteY108" fmla="*/ 3805970 h 10742711"/>
              <a:gd name="connsiteX109" fmla="*/ 4768948 w 4906679"/>
              <a:gd name="connsiteY109" fmla="*/ 3958180 h 10742711"/>
              <a:gd name="connsiteX110" fmla="*/ 4768948 w 4906679"/>
              <a:gd name="connsiteY110" fmla="*/ 4113628 h 10742711"/>
              <a:gd name="connsiteX111" fmla="*/ 4636955 w 4906679"/>
              <a:gd name="connsiteY111" fmla="*/ 4188114 h 10742711"/>
              <a:gd name="connsiteX112" fmla="*/ 4768948 w 4906679"/>
              <a:gd name="connsiteY112" fmla="*/ 4265838 h 10742711"/>
              <a:gd name="connsiteX113" fmla="*/ 4636955 w 4906679"/>
              <a:gd name="connsiteY113" fmla="*/ 4803431 h 10742711"/>
              <a:gd name="connsiteX114" fmla="*/ 4636955 w 4906679"/>
              <a:gd name="connsiteY114" fmla="*/ 6267238 h 10742711"/>
              <a:gd name="connsiteX115" fmla="*/ 4499224 w 4906679"/>
              <a:gd name="connsiteY115" fmla="*/ 6727107 h 10742711"/>
              <a:gd name="connsiteX116" fmla="*/ 4361492 w 4906679"/>
              <a:gd name="connsiteY116" fmla="*/ 6804831 h 10742711"/>
              <a:gd name="connsiteX117" fmla="*/ 4499224 w 4906679"/>
              <a:gd name="connsiteY117" fmla="*/ 6882555 h 10742711"/>
              <a:gd name="connsiteX118" fmla="*/ 4361492 w 4906679"/>
              <a:gd name="connsiteY118" fmla="*/ 7267938 h 10742711"/>
              <a:gd name="connsiteX119" fmla="*/ 4361492 w 4906679"/>
              <a:gd name="connsiteY119" fmla="*/ 9036165 h 10742711"/>
              <a:gd name="connsiteX120" fmla="*/ 4223761 w 4906679"/>
              <a:gd name="connsiteY120" fmla="*/ 8498572 h 10742711"/>
              <a:gd name="connsiteX121" fmla="*/ 4223761 w 4906679"/>
              <a:gd name="connsiteY121" fmla="*/ 8420848 h 10742711"/>
              <a:gd name="connsiteX122" fmla="*/ 4223761 w 4906679"/>
              <a:gd name="connsiteY122" fmla="*/ 8190914 h 10742711"/>
              <a:gd name="connsiteX123" fmla="*/ 4091769 w 4906679"/>
              <a:gd name="connsiteY123" fmla="*/ 7883255 h 10742711"/>
              <a:gd name="connsiteX124" fmla="*/ 4091769 w 4906679"/>
              <a:gd name="connsiteY124" fmla="*/ 7805531 h 10742711"/>
              <a:gd name="connsiteX125" fmla="*/ 4091769 w 4906679"/>
              <a:gd name="connsiteY125" fmla="*/ 7342424 h 10742711"/>
              <a:gd name="connsiteX126" fmla="*/ 3954037 w 4906679"/>
              <a:gd name="connsiteY126" fmla="*/ 7497872 h 10742711"/>
              <a:gd name="connsiteX127" fmla="*/ 3816306 w 4906679"/>
              <a:gd name="connsiteY127" fmla="*/ 7650082 h 10742711"/>
              <a:gd name="connsiteX128" fmla="*/ 3816306 w 4906679"/>
              <a:gd name="connsiteY128" fmla="*/ 7575597 h 10742711"/>
              <a:gd name="connsiteX129" fmla="*/ 3678575 w 4906679"/>
              <a:gd name="connsiteY129" fmla="*/ 7420148 h 10742711"/>
              <a:gd name="connsiteX130" fmla="*/ 3816306 w 4906679"/>
              <a:gd name="connsiteY130" fmla="*/ 7342424 h 10742711"/>
              <a:gd name="connsiteX131" fmla="*/ 3678575 w 4906679"/>
              <a:gd name="connsiteY131" fmla="*/ 7342424 h 10742711"/>
              <a:gd name="connsiteX132" fmla="*/ 3816306 w 4906679"/>
              <a:gd name="connsiteY132" fmla="*/ 7190214 h 10742711"/>
              <a:gd name="connsiteX133" fmla="*/ 3816306 w 4906679"/>
              <a:gd name="connsiteY133" fmla="*/ 6960280 h 10742711"/>
              <a:gd name="connsiteX134" fmla="*/ 3678575 w 4906679"/>
              <a:gd name="connsiteY134" fmla="*/ 7267938 h 10742711"/>
              <a:gd name="connsiteX135" fmla="*/ 3546582 w 4906679"/>
              <a:gd name="connsiteY135" fmla="*/ 7957741 h 10742711"/>
              <a:gd name="connsiteX136" fmla="*/ 3546582 w 4906679"/>
              <a:gd name="connsiteY136" fmla="*/ 8343124 h 10742711"/>
              <a:gd name="connsiteX137" fmla="*/ 3546582 w 4906679"/>
              <a:gd name="connsiteY137" fmla="*/ 9421548 h 10742711"/>
              <a:gd name="connsiteX138" fmla="*/ 3408851 w 4906679"/>
              <a:gd name="connsiteY138" fmla="*/ 9113889 h 10742711"/>
              <a:gd name="connsiteX139" fmla="*/ 3133388 w 4906679"/>
              <a:gd name="connsiteY139" fmla="*/ 9036165 h 10742711"/>
              <a:gd name="connsiteX140" fmla="*/ 3001395 w 4906679"/>
              <a:gd name="connsiteY140" fmla="*/ 8650782 h 10742711"/>
              <a:gd name="connsiteX141" fmla="*/ 2863664 w 4906679"/>
              <a:gd name="connsiteY141" fmla="*/ 9113889 h 10742711"/>
              <a:gd name="connsiteX142" fmla="*/ 3001395 w 4906679"/>
              <a:gd name="connsiteY142" fmla="*/ 9803692 h 10742711"/>
              <a:gd name="connsiteX143" fmla="*/ 3133388 w 4906679"/>
              <a:gd name="connsiteY143" fmla="*/ 10036865 h 10742711"/>
              <a:gd name="connsiteX144" fmla="*/ 3001395 w 4906679"/>
              <a:gd name="connsiteY144" fmla="*/ 10189075 h 10742711"/>
              <a:gd name="connsiteX145" fmla="*/ 2863664 w 4906679"/>
              <a:gd name="connsiteY145" fmla="*/ 10266799 h 10742711"/>
              <a:gd name="connsiteX146" fmla="*/ 2725933 w 4906679"/>
              <a:gd name="connsiteY146" fmla="*/ 10344524 h 10742711"/>
              <a:gd name="connsiteX147" fmla="*/ 2318477 w 4906679"/>
              <a:gd name="connsiteY147" fmla="*/ 9496034 h 10742711"/>
              <a:gd name="connsiteX148" fmla="*/ 2456209 w 4906679"/>
              <a:gd name="connsiteY148" fmla="*/ 9188375 h 10742711"/>
              <a:gd name="connsiteX149" fmla="*/ 2186485 w 4906679"/>
              <a:gd name="connsiteY149" fmla="*/ 8498572 h 10742711"/>
              <a:gd name="connsiteX150" fmla="*/ 2043015 w 4906679"/>
              <a:gd name="connsiteY150" fmla="*/ 9036165 h 10742711"/>
              <a:gd name="connsiteX151" fmla="*/ 2043015 w 4906679"/>
              <a:gd name="connsiteY151" fmla="*/ 9421548 h 10742711"/>
              <a:gd name="connsiteX152" fmla="*/ 2043015 w 4906679"/>
              <a:gd name="connsiteY152" fmla="*/ 9573758 h 10742711"/>
              <a:gd name="connsiteX153" fmla="*/ 2043015 w 4906679"/>
              <a:gd name="connsiteY153" fmla="*/ 9651482 h 10742711"/>
              <a:gd name="connsiteX154" fmla="*/ 2043015 w 4906679"/>
              <a:gd name="connsiteY154" fmla="*/ 9729207 h 10742711"/>
              <a:gd name="connsiteX155" fmla="*/ 2186485 w 4906679"/>
              <a:gd name="connsiteY155" fmla="*/ 10419009 h 10742711"/>
              <a:gd name="connsiteX156" fmla="*/ 2043015 w 4906679"/>
              <a:gd name="connsiteY156" fmla="*/ 10574458 h 10742711"/>
              <a:gd name="connsiteX157" fmla="*/ 2043015 w 4906679"/>
              <a:gd name="connsiteY157" fmla="*/ 10726668 h 10742711"/>
              <a:gd name="connsiteX158" fmla="*/ 1911022 w 4906679"/>
              <a:gd name="connsiteY158" fmla="*/ 9959141 h 10742711"/>
              <a:gd name="connsiteX159" fmla="*/ 1773291 w 4906679"/>
              <a:gd name="connsiteY159" fmla="*/ 9803692 h 10742711"/>
              <a:gd name="connsiteX160" fmla="*/ 1773291 w 4906679"/>
              <a:gd name="connsiteY160" fmla="*/ 9266099 h 10742711"/>
              <a:gd name="connsiteX161" fmla="*/ 1635559 w 4906679"/>
              <a:gd name="connsiteY161" fmla="*/ 9036165 h 10742711"/>
              <a:gd name="connsiteX162" fmla="*/ 1497828 w 4906679"/>
              <a:gd name="connsiteY162" fmla="*/ 8573058 h 10742711"/>
              <a:gd name="connsiteX163" fmla="*/ 1497828 w 4906679"/>
              <a:gd name="connsiteY163" fmla="*/ 8113189 h 10742711"/>
              <a:gd name="connsiteX164" fmla="*/ 1365836 w 4906679"/>
              <a:gd name="connsiteY164" fmla="*/ 7727807 h 10742711"/>
              <a:gd name="connsiteX165" fmla="*/ 1365836 w 4906679"/>
              <a:gd name="connsiteY165" fmla="*/ 7650082 h 10742711"/>
              <a:gd name="connsiteX166" fmla="*/ 1365836 w 4906679"/>
              <a:gd name="connsiteY166" fmla="*/ 7190214 h 10742711"/>
              <a:gd name="connsiteX167" fmla="*/ 1365836 w 4906679"/>
              <a:gd name="connsiteY167" fmla="*/ 6810397 h 10742711"/>
              <a:gd name="connsiteX168" fmla="*/ 1365836 w 4906679"/>
              <a:gd name="connsiteY168" fmla="*/ 6804831 h 10742711"/>
              <a:gd name="connsiteX169" fmla="*/ 1365836 w 4906679"/>
              <a:gd name="connsiteY169" fmla="*/ 6727107 h 10742711"/>
              <a:gd name="connsiteX170" fmla="*/ 1365836 w 4906679"/>
              <a:gd name="connsiteY170" fmla="*/ 6344963 h 10742711"/>
              <a:gd name="connsiteX171" fmla="*/ 1228104 w 4906679"/>
              <a:gd name="connsiteY171" fmla="*/ 6189514 h 10742711"/>
              <a:gd name="connsiteX172" fmla="*/ 1090373 w 4906679"/>
              <a:gd name="connsiteY172" fmla="*/ 6652621 h 10742711"/>
              <a:gd name="connsiteX173" fmla="*/ 1090373 w 4906679"/>
              <a:gd name="connsiteY173" fmla="*/ 6804831 h 10742711"/>
              <a:gd name="connsiteX174" fmla="*/ 820649 w 4906679"/>
              <a:gd name="connsiteY174" fmla="*/ 5344263 h 10742711"/>
              <a:gd name="connsiteX175" fmla="*/ 682917 w 4906679"/>
              <a:gd name="connsiteY175" fmla="*/ 6652621 h 10742711"/>
              <a:gd name="connsiteX176" fmla="*/ 545186 w 4906679"/>
              <a:gd name="connsiteY176" fmla="*/ 6344963 h 10742711"/>
              <a:gd name="connsiteX177" fmla="*/ 545186 w 4906679"/>
              <a:gd name="connsiteY177" fmla="*/ 6111790 h 10742711"/>
              <a:gd name="connsiteX178" fmla="*/ 545186 w 4906679"/>
              <a:gd name="connsiteY178" fmla="*/ 5804131 h 10742711"/>
              <a:gd name="connsiteX179" fmla="*/ 545186 w 4906679"/>
              <a:gd name="connsiteY179" fmla="*/ 5188814 h 10742711"/>
              <a:gd name="connsiteX180" fmla="*/ 545186 w 4906679"/>
              <a:gd name="connsiteY180" fmla="*/ 4881156 h 10742711"/>
              <a:gd name="connsiteX181" fmla="*/ 407455 w 4906679"/>
              <a:gd name="connsiteY181" fmla="*/ 4803431 h 10742711"/>
              <a:gd name="connsiteX182" fmla="*/ 407455 w 4906679"/>
              <a:gd name="connsiteY182" fmla="*/ 3420587 h 10742711"/>
              <a:gd name="connsiteX183" fmla="*/ 275462 w 4906679"/>
              <a:gd name="connsiteY183" fmla="*/ 3035204 h 10742711"/>
              <a:gd name="connsiteX184" fmla="*/ 137731 w 4906679"/>
              <a:gd name="connsiteY184" fmla="*/ 2727546 h 10742711"/>
              <a:gd name="connsiteX185" fmla="*/ 137731 w 4906679"/>
              <a:gd name="connsiteY185" fmla="*/ 2575336 h 10742711"/>
              <a:gd name="connsiteX186" fmla="*/ 0 w 4906679"/>
              <a:gd name="connsiteY186" fmla="*/ 2189953 h 10742711"/>
              <a:gd name="connsiteX187" fmla="*/ 0 w 4906679"/>
              <a:gd name="connsiteY187" fmla="*/ 1419187 h 10742711"/>
              <a:gd name="connsiteX188" fmla="*/ 137731 w 4906679"/>
              <a:gd name="connsiteY188" fmla="*/ 1037043 h 10742711"/>
              <a:gd name="connsiteX189" fmla="*/ 275462 w 4906679"/>
              <a:gd name="connsiteY189" fmla="*/ 803870 h 10742711"/>
              <a:gd name="connsiteX190" fmla="*/ 545186 w 4906679"/>
              <a:gd name="connsiteY190" fmla="*/ 573936 h 10742711"/>
              <a:gd name="connsiteX191" fmla="*/ 952641 w 4906679"/>
              <a:gd name="connsiteY191" fmla="*/ 188553 h 10742711"/>
              <a:gd name="connsiteX192" fmla="*/ 1635559 w 4906679"/>
              <a:gd name="connsiteY192" fmla="*/ 114067 h 10742711"/>
              <a:gd name="connsiteX193" fmla="*/ 2456209 w 4906679"/>
              <a:gd name="connsiteY193" fmla="*/ 33104 h 10742711"/>
              <a:gd name="connsiteX194" fmla="*/ 2661551 w 4906679"/>
              <a:gd name="connsiteY194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1090373 w 4906679"/>
              <a:gd name="connsiteY27" fmla="*/ 6037304 h 10742711"/>
              <a:gd name="connsiteX28" fmla="*/ 1090373 w 4906679"/>
              <a:gd name="connsiteY28" fmla="*/ 6111790 h 10742711"/>
              <a:gd name="connsiteX29" fmla="*/ 1090373 w 4906679"/>
              <a:gd name="connsiteY29" fmla="*/ 6037304 h 10742711"/>
              <a:gd name="connsiteX30" fmla="*/ 4361492 w 4906679"/>
              <a:gd name="connsiteY30" fmla="*/ 5729645 h 10742711"/>
              <a:gd name="connsiteX31" fmla="*/ 4223761 w 4906679"/>
              <a:gd name="connsiteY31" fmla="*/ 5804131 h 10742711"/>
              <a:gd name="connsiteX32" fmla="*/ 4223761 w 4906679"/>
              <a:gd name="connsiteY32" fmla="*/ 5881855 h 10742711"/>
              <a:gd name="connsiteX33" fmla="*/ 4223761 w 4906679"/>
              <a:gd name="connsiteY33" fmla="*/ 5804131 h 10742711"/>
              <a:gd name="connsiteX34" fmla="*/ 4361492 w 4906679"/>
              <a:gd name="connsiteY34" fmla="*/ 5729645 h 10742711"/>
              <a:gd name="connsiteX35" fmla="*/ 4636955 w 4906679"/>
              <a:gd name="connsiteY35" fmla="*/ 4343563 h 10742711"/>
              <a:gd name="connsiteX36" fmla="*/ 4768948 w 4906679"/>
              <a:gd name="connsiteY36" fmla="*/ 4421287 h 10742711"/>
              <a:gd name="connsiteX37" fmla="*/ 4636955 w 4906679"/>
              <a:gd name="connsiteY37" fmla="*/ 4343563 h 10742711"/>
              <a:gd name="connsiteX38" fmla="*/ 4636955 w 4906679"/>
              <a:gd name="connsiteY38" fmla="*/ 4265838 h 10742711"/>
              <a:gd name="connsiteX39" fmla="*/ 4768948 w 4906679"/>
              <a:gd name="connsiteY39" fmla="*/ 4343563 h 10742711"/>
              <a:gd name="connsiteX40" fmla="*/ 4636955 w 4906679"/>
              <a:gd name="connsiteY40" fmla="*/ 4265838 h 10742711"/>
              <a:gd name="connsiteX41" fmla="*/ 4499224 w 4906679"/>
              <a:gd name="connsiteY41" fmla="*/ 3035204 h 10742711"/>
              <a:gd name="connsiteX42" fmla="*/ 4499224 w 4906679"/>
              <a:gd name="connsiteY42" fmla="*/ 3112929 h 10742711"/>
              <a:gd name="connsiteX43" fmla="*/ 4499224 w 4906679"/>
              <a:gd name="connsiteY43" fmla="*/ 3035204 h 10742711"/>
              <a:gd name="connsiteX44" fmla="*/ 4499224 w 4906679"/>
              <a:gd name="connsiteY44" fmla="*/ 2805270 h 10742711"/>
              <a:gd name="connsiteX45" fmla="*/ 4499224 w 4906679"/>
              <a:gd name="connsiteY45" fmla="*/ 2957480 h 10742711"/>
              <a:gd name="connsiteX46" fmla="*/ 4636955 w 4906679"/>
              <a:gd name="connsiteY46" fmla="*/ 2805270 h 10742711"/>
              <a:gd name="connsiteX47" fmla="*/ 4499224 w 4906679"/>
              <a:gd name="connsiteY47" fmla="*/ 2805270 h 10742711"/>
              <a:gd name="connsiteX48" fmla="*/ 4499224 w 4906679"/>
              <a:gd name="connsiteY48" fmla="*/ 2575336 h 10742711"/>
              <a:gd name="connsiteX49" fmla="*/ 4636955 w 4906679"/>
              <a:gd name="connsiteY49" fmla="*/ 2649821 h 10742711"/>
              <a:gd name="connsiteX50" fmla="*/ 4499224 w 4906679"/>
              <a:gd name="connsiteY50" fmla="*/ 2575336 h 10742711"/>
              <a:gd name="connsiteX51" fmla="*/ 4499224 w 4906679"/>
              <a:gd name="connsiteY51" fmla="*/ 2189953 h 10742711"/>
              <a:gd name="connsiteX52" fmla="*/ 4636955 w 4906679"/>
              <a:gd name="connsiteY52" fmla="*/ 2267677 h 10742711"/>
              <a:gd name="connsiteX53" fmla="*/ 4499224 w 4906679"/>
              <a:gd name="connsiteY53" fmla="*/ 2189953 h 10742711"/>
              <a:gd name="connsiteX54" fmla="*/ 4499224 w 4906679"/>
              <a:gd name="connsiteY54" fmla="*/ 2112228 h 10742711"/>
              <a:gd name="connsiteX55" fmla="*/ 4636955 w 4906679"/>
              <a:gd name="connsiteY55" fmla="*/ 2189953 h 10742711"/>
              <a:gd name="connsiteX56" fmla="*/ 4499224 w 4906679"/>
              <a:gd name="connsiteY56" fmla="*/ 2112228 h 10742711"/>
              <a:gd name="connsiteX57" fmla="*/ 4520744 w 4906679"/>
              <a:gd name="connsiteY57" fmla="*/ 2003080 h 10742711"/>
              <a:gd name="connsiteX58" fmla="*/ 4499224 w 4906679"/>
              <a:gd name="connsiteY58" fmla="*/ 2034504 h 10742711"/>
              <a:gd name="connsiteX59" fmla="*/ 4636955 w 4906679"/>
              <a:gd name="connsiteY59" fmla="*/ 2034504 h 10742711"/>
              <a:gd name="connsiteX60" fmla="*/ 4520744 w 4906679"/>
              <a:gd name="connsiteY60" fmla="*/ 2003080 h 10742711"/>
              <a:gd name="connsiteX61" fmla="*/ 4499224 w 4906679"/>
              <a:gd name="connsiteY61" fmla="*/ 1804570 h 10742711"/>
              <a:gd name="connsiteX62" fmla="*/ 4578850 w 4906679"/>
              <a:gd name="connsiteY62" fmla="*/ 1817929 h 10742711"/>
              <a:gd name="connsiteX63" fmla="*/ 4583902 w 4906679"/>
              <a:gd name="connsiteY63" fmla="*/ 1821093 h 10742711"/>
              <a:gd name="connsiteX64" fmla="*/ 4576698 w 4906679"/>
              <a:gd name="connsiteY64" fmla="*/ 1825215 h 10742711"/>
              <a:gd name="connsiteX65" fmla="*/ 4499224 w 4906679"/>
              <a:gd name="connsiteY65" fmla="*/ 1804570 h 10742711"/>
              <a:gd name="connsiteX66" fmla="*/ 4499224 w 4906679"/>
              <a:gd name="connsiteY66" fmla="*/ 1726846 h 10742711"/>
              <a:gd name="connsiteX67" fmla="*/ 4499224 w 4906679"/>
              <a:gd name="connsiteY67" fmla="*/ 1804570 h 10742711"/>
              <a:gd name="connsiteX68" fmla="*/ 4636955 w 4906679"/>
              <a:gd name="connsiteY68" fmla="*/ 1960018 h 10742711"/>
              <a:gd name="connsiteX69" fmla="*/ 4603329 w 4906679"/>
              <a:gd name="connsiteY69" fmla="*/ 1833261 h 10742711"/>
              <a:gd name="connsiteX70" fmla="*/ 4583902 w 4906679"/>
              <a:gd name="connsiteY70" fmla="*/ 1821093 h 10742711"/>
              <a:gd name="connsiteX71" fmla="*/ 4596066 w 4906679"/>
              <a:gd name="connsiteY71" fmla="*/ 1814134 h 10742711"/>
              <a:gd name="connsiteX72" fmla="*/ 4499224 w 4906679"/>
              <a:gd name="connsiteY72" fmla="*/ 1726846 h 10742711"/>
              <a:gd name="connsiteX73" fmla="*/ 4499224 w 4906679"/>
              <a:gd name="connsiteY73" fmla="*/ 1652360 h 10742711"/>
              <a:gd name="connsiteX74" fmla="*/ 4636955 w 4906679"/>
              <a:gd name="connsiteY74" fmla="*/ 1726846 h 10742711"/>
              <a:gd name="connsiteX75" fmla="*/ 4499224 w 4906679"/>
              <a:gd name="connsiteY75" fmla="*/ 1652360 h 10742711"/>
              <a:gd name="connsiteX76" fmla="*/ 4499224 w 4906679"/>
              <a:gd name="connsiteY76" fmla="*/ 1571397 h 10742711"/>
              <a:gd name="connsiteX77" fmla="*/ 4636955 w 4906679"/>
              <a:gd name="connsiteY77" fmla="*/ 1652360 h 10742711"/>
              <a:gd name="connsiteX78" fmla="*/ 4499224 w 4906679"/>
              <a:gd name="connsiteY78" fmla="*/ 1571397 h 10742711"/>
              <a:gd name="connsiteX79" fmla="*/ 2661551 w 4906679"/>
              <a:gd name="connsiteY79" fmla="*/ 1681 h 10742711"/>
              <a:gd name="connsiteX80" fmla="*/ 3408851 w 4906679"/>
              <a:gd name="connsiteY80" fmla="*/ 33104 h 10742711"/>
              <a:gd name="connsiteX81" fmla="*/ 3546582 w 4906679"/>
              <a:gd name="connsiteY81" fmla="*/ 188553 h 10742711"/>
              <a:gd name="connsiteX82" fmla="*/ 3954037 w 4906679"/>
              <a:gd name="connsiteY82" fmla="*/ 266277 h 10742711"/>
              <a:gd name="connsiteX83" fmla="*/ 4499224 w 4906679"/>
              <a:gd name="connsiteY83" fmla="*/ 803870 h 10742711"/>
              <a:gd name="connsiteX84" fmla="*/ 4499224 w 4906679"/>
              <a:gd name="connsiteY84" fmla="*/ 1189253 h 10742711"/>
              <a:gd name="connsiteX85" fmla="*/ 4499224 w 4906679"/>
              <a:gd name="connsiteY85" fmla="*/ 1496911 h 10742711"/>
              <a:gd name="connsiteX86" fmla="*/ 4499224 w 4906679"/>
              <a:gd name="connsiteY86" fmla="*/ 1189253 h 10742711"/>
              <a:gd name="connsiteX87" fmla="*/ 4636955 w 4906679"/>
              <a:gd name="connsiteY87" fmla="*/ 1111528 h 10742711"/>
              <a:gd name="connsiteX88" fmla="*/ 4499224 w 4906679"/>
              <a:gd name="connsiteY88" fmla="*/ 1037043 h 10742711"/>
              <a:gd name="connsiteX89" fmla="*/ 4636955 w 4906679"/>
              <a:gd name="connsiteY89" fmla="*/ 1037043 h 10742711"/>
              <a:gd name="connsiteX90" fmla="*/ 4636955 w 4906679"/>
              <a:gd name="connsiteY90" fmla="*/ 956080 h 10742711"/>
              <a:gd name="connsiteX91" fmla="*/ 4768948 w 4906679"/>
              <a:gd name="connsiteY91" fmla="*/ 956080 h 10742711"/>
              <a:gd name="connsiteX92" fmla="*/ 4906679 w 4906679"/>
              <a:gd name="connsiteY92" fmla="*/ 1419187 h 10742711"/>
              <a:gd name="connsiteX93" fmla="*/ 4768948 w 4906679"/>
              <a:gd name="connsiteY93" fmla="*/ 2575336 h 10742711"/>
              <a:gd name="connsiteX94" fmla="*/ 4906679 w 4906679"/>
              <a:gd name="connsiteY94" fmla="*/ 2649821 h 10742711"/>
              <a:gd name="connsiteX95" fmla="*/ 4768948 w 4906679"/>
              <a:gd name="connsiteY95" fmla="*/ 2727546 h 10742711"/>
              <a:gd name="connsiteX96" fmla="*/ 4906679 w 4906679"/>
              <a:gd name="connsiteY96" fmla="*/ 2727546 h 10742711"/>
              <a:gd name="connsiteX97" fmla="*/ 4768948 w 4906679"/>
              <a:gd name="connsiteY97" fmla="*/ 2805270 h 10742711"/>
              <a:gd name="connsiteX98" fmla="*/ 4636955 w 4906679"/>
              <a:gd name="connsiteY98" fmla="*/ 2727546 h 10742711"/>
              <a:gd name="connsiteX99" fmla="*/ 4768948 w 4906679"/>
              <a:gd name="connsiteY99" fmla="*/ 2805270 h 10742711"/>
              <a:gd name="connsiteX100" fmla="*/ 4768948 w 4906679"/>
              <a:gd name="connsiteY100" fmla="*/ 2957480 h 10742711"/>
              <a:gd name="connsiteX101" fmla="*/ 4768948 w 4906679"/>
              <a:gd name="connsiteY101" fmla="*/ 2990270 h 10742711"/>
              <a:gd name="connsiteX102" fmla="*/ 4768948 w 4906679"/>
              <a:gd name="connsiteY102" fmla="*/ 3257042 h 10742711"/>
              <a:gd name="connsiteX103" fmla="*/ 4768948 w 4906679"/>
              <a:gd name="connsiteY103" fmla="*/ 3650521 h 10742711"/>
              <a:gd name="connsiteX104" fmla="*/ 4768948 w 4906679"/>
              <a:gd name="connsiteY104" fmla="*/ 3728246 h 10742711"/>
              <a:gd name="connsiteX105" fmla="*/ 4768948 w 4906679"/>
              <a:gd name="connsiteY105" fmla="*/ 3805970 h 10742711"/>
              <a:gd name="connsiteX106" fmla="*/ 4768948 w 4906679"/>
              <a:gd name="connsiteY106" fmla="*/ 3958180 h 10742711"/>
              <a:gd name="connsiteX107" fmla="*/ 4768948 w 4906679"/>
              <a:gd name="connsiteY107" fmla="*/ 4113628 h 10742711"/>
              <a:gd name="connsiteX108" fmla="*/ 4636955 w 4906679"/>
              <a:gd name="connsiteY108" fmla="*/ 4188114 h 10742711"/>
              <a:gd name="connsiteX109" fmla="*/ 4768948 w 4906679"/>
              <a:gd name="connsiteY109" fmla="*/ 4265838 h 10742711"/>
              <a:gd name="connsiteX110" fmla="*/ 4636955 w 4906679"/>
              <a:gd name="connsiteY110" fmla="*/ 4803431 h 10742711"/>
              <a:gd name="connsiteX111" fmla="*/ 4636955 w 4906679"/>
              <a:gd name="connsiteY111" fmla="*/ 6267238 h 10742711"/>
              <a:gd name="connsiteX112" fmla="*/ 4499224 w 4906679"/>
              <a:gd name="connsiteY112" fmla="*/ 6727107 h 10742711"/>
              <a:gd name="connsiteX113" fmla="*/ 4361492 w 4906679"/>
              <a:gd name="connsiteY113" fmla="*/ 6804831 h 10742711"/>
              <a:gd name="connsiteX114" fmla="*/ 4499224 w 4906679"/>
              <a:gd name="connsiteY114" fmla="*/ 6882555 h 10742711"/>
              <a:gd name="connsiteX115" fmla="*/ 4361492 w 4906679"/>
              <a:gd name="connsiteY115" fmla="*/ 7267938 h 10742711"/>
              <a:gd name="connsiteX116" fmla="*/ 4361492 w 4906679"/>
              <a:gd name="connsiteY116" fmla="*/ 9036165 h 10742711"/>
              <a:gd name="connsiteX117" fmla="*/ 4223761 w 4906679"/>
              <a:gd name="connsiteY117" fmla="*/ 8498572 h 10742711"/>
              <a:gd name="connsiteX118" fmla="*/ 4223761 w 4906679"/>
              <a:gd name="connsiteY118" fmla="*/ 8420848 h 10742711"/>
              <a:gd name="connsiteX119" fmla="*/ 4223761 w 4906679"/>
              <a:gd name="connsiteY119" fmla="*/ 8190914 h 10742711"/>
              <a:gd name="connsiteX120" fmla="*/ 4091769 w 4906679"/>
              <a:gd name="connsiteY120" fmla="*/ 7883255 h 10742711"/>
              <a:gd name="connsiteX121" fmla="*/ 4091769 w 4906679"/>
              <a:gd name="connsiteY121" fmla="*/ 7805531 h 10742711"/>
              <a:gd name="connsiteX122" fmla="*/ 4091769 w 4906679"/>
              <a:gd name="connsiteY122" fmla="*/ 7342424 h 10742711"/>
              <a:gd name="connsiteX123" fmla="*/ 3954037 w 4906679"/>
              <a:gd name="connsiteY123" fmla="*/ 7497872 h 10742711"/>
              <a:gd name="connsiteX124" fmla="*/ 3816306 w 4906679"/>
              <a:gd name="connsiteY124" fmla="*/ 7650082 h 10742711"/>
              <a:gd name="connsiteX125" fmla="*/ 3816306 w 4906679"/>
              <a:gd name="connsiteY125" fmla="*/ 7575597 h 10742711"/>
              <a:gd name="connsiteX126" fmla="*/ 3678575 w 4906679"/>
              <a:gd name="connsiteY126" fmla="*/ 7420148 h 10742711"/>
              <a:gd name="connsiteX127" fmla="*/ 3816306 w 4906679"/>
              <a:gd name="connsiteY127" fmla="*/ 7342424 h 10742711"/>
              <a:gd name="connsiteX128" fmla="*/ 3678575 w 4906679"/>
              <a:gd name="connsiteY128" fmla="*/ 7342424 h 10742711"/>
              <a:gd name="connsiteX129" fmla="*/ 3816306 w 4906679"/>
              <a:gd name="connsiteY129" fmla="*/ 7190214 h 10742711"/>
              <a:gd name="connsiteX130" fmla="*/ 3816306 w 4906679"/>
              <a:gd name="connsiteY130" fmla="*/ 6960280 h 10742711"/>
              <a:gd name="connsiteX131" fmla="*/ 3678575 w 4906679"/>
              <a:gd name="connsiteY131" fmla="*/ 7267938 h 10742711"/>
              <a:gd name="connsiteX132" fmla="*/ 3546582 w 4906679"/>
              <a:gd name="connsiteY132" fmla="*/ 7957741 h 10742711"/>
              <a:gd name="connsiteX133" fmla="*/ 3546582 w 4906679"/>
              <a:gd name="connsiteY133" fmla="*/ 8343124 h 10742711"/>
              <a:gd name="connsiteX134" fmla="*/ 3546582 w 4906679"/>
              <a:gd name="connsiteY134" fmla="*/ 9421548 h 10742711"/>
              <a:gd name="connsiteX135" fmla="*/ 3408851 w 4906679"/>
              <a:gd name="connsiteY135" fmla="*/ 9113889 h 10742711"/>
              <a:gd name="connsiteX136" fmla="*/ 3133388 w 4906679"/>
              <a:gd name="connsiteY136" fmla="*/ 9036165 h 10742711"/>
              <a:gd name="connsiteX137" fmla="*/ 3001395 w 4906679"/>
              <a:gd name="connsiteY137" fmla="*/ 8650782 h 10742711"/>
              <a:gd name="connsiteX138" fmla="*/ 2863664 w 4906679"/>
              <a:gd name="connsiteY138" fmla="*/ 9113889 h 10742711"/>
              <a:gd name="connsiteX139" fmla="*/ 3001395 w 4906679"/>
              <a:gd name="connsiteY139" fmla="*/ 9803692 h 10742711"/>
              <a:gd name="connsiteX140" fmla="*/ 3133388 w 4906679"/>
              <a:gd name="connsiteY140" fmla="*/ 10036865 h 10742711"/>
              <a:gd name="connsiteX141" fmla="*/ 3001395 w 4906679"/>
              <a:gd name="connsiteY141" fmla="*/ 10189075 h 10742711"/>
              <a:gd name="connsiteX142" fmla="*/ 2863664 w 4906679"/>
              <a:gd name="connsiteY142" fmla="*/ 10266799 h 10742711"/>
              <a:gd name="connsiteX143" fmla="*/ 2725933 w 4906679"/>
              <a:gd name="connsiteY143" fmla="*/ 10344524 h 10742711"/>
              <a:gd name="connsiteX144" fmla="*/ 2318477 w 4906679"/>
              <a:gd name="connsiteY144" fmla="*/ 9496034 h 10742711"/>
              <a:gd name="connsiteX145" fmla="*/ 2456209 w 4906679"/>
              <a:gd name="connsiteY145" fmla="*/ 9188375 h 10742711"/>
              <a:gd name="connsiteX146" fmla="*/ 2186485 w 4906679"/>
              <a:gd name="connsiteY146" fmla="*/ 8498572 h 10742711"/>
              <a:gd name="connsiteX147" fmla="*/ 2043015 w 4906679"/>
              <a:gd name="connsiteY147" fmla="*/ 9036165 h 10742711"/>
              <a:gd name="connsiteX148" fmla="*/ 2043015 w 4906679"/>
              <a:gd name="connsiteY148" fmla="*/ 9421548 h 10742711"/>
              <a:gd name="connsiteX149" fmla="*/ 2043015 w 4906679"/>
              <a:gd name="connsiteY149" fmla="*/ 9573758 h 10742711"/>
              <a:gd name="connsiteX150" fmla="*/ 2043015 w 4906679"/>
              <a:gd name="connsiteY150" fmla="*/ 9651482 h 10742711"/>
              <a:gd name="connsiteX151" fmla="*/ 2043015 w 4906679"/>
              <a:gd name="connsiteY151" fmla="*/ 9729207 h 10742711"/>
              <a:gd name="connsiteX152" fmla="*/ 2186485 w 4906679"/>
              <a:gd name="connsiteY152" fmla="*/ 10419009 h 10742711"/>
              <a:gd name="connsiteX153" fmla="*/ 2043015 w 4906679"/>
              <a:gd name="connsiteY153" fmla="*/ 10574458 h 10742711"/>
              <a:gd name="connsiteX154" fmla="*/ 2043015 w 4906679"/>
              <a:gd name="connsiteY154" fmla="*/ 10726668 h 10742711"/>
              <a:gd name="connsiteX155" fmla="*/ 1911022 w 4906679"/>
              <a:gd name="connsiteY155" fmla="*/ 9959141 h 10742711"/>
              <a:gd name="connsiteX156" fmla="*/ 1773291 w 4906679"/>
              <a:gd name="connsiteY156" fmla="*/ 9803692 h 10742711"/>
              <a:gd name="connsiteX157" fmla="*/ 1773291 w 4906679"/>
              <a:gd name="connsiteY157" fmla="*/ 9266099 h 10742711"/>
              <a:gd name="connsiteX158" fmla="*/ 1635559 w 4906679"/>
              <a:gd name="connsiteY158" fmla="*/ 9036165 h 10742711"/>
              <a:gd name="connsiteX159" fmla="*/ 1497828 w 4906679"/>
              <a:gd name="connsiteY159" fmla="*/ 8573058 h 10742711"/>
              <a:gd name="connsiteX160" fmla="*/ 1497828 w 4906679"/>
              <a:gd name="connsiteY160" fmla="*/ 8113189 h 10742711"/>
              <a:gd name="connsiteX161" fmla="*/ 1365836 w 4906679"/>
              <a:gd name="connsiteY161" fmla="*/ 7727807 h 10742711"/>
              <a:gd name="connsiteX162" fmla="*/ 1365836 w 4906679"/>
              <a:gd name="connsiteY162" fmla="*/ 7650082 h 10742711"/>
              <a:gd name="connsiteX163" fmla="*/ 1365836 w 4906679"/>
              <a:gd name="connsiteY163" fmla="*/ 7190214 h 10742711"/>
              <a:gd name="connsiteX164" fmla="*/ 1365836 w 4906679"/>
              <a:gd name="connsiteY164" fmla="*/ 6810397 h 10742711"/>
              <a:gd name="connsiteX165" fmla="*/ 1365836 w 4906679"/>
              <a:gd name="connsiteY165" fmla="*/ 6804831 h 10742711"/>
              <a:gd name="connsiteX166" fmla="*/ 1365836 w 4906679"/>
              <a:gd name="connsiteY166" fmla="*/ 6727107 h 10742711"/>
              <a:gd name="connsiteX167" fmla="*/ 1365836 w 4906679"/>
              <a:gd name="connsiteY167" fmla="*/ 6344963 h 10742711"/>
              <a:gd name="connsiteX168" fmla="*/ 1228104 w 4906679"/>
              <a:gd name="connsiteY168" fmla="*/ 6189514 h 10742711"/>
              <a:gd name="connsiteX169" fmla="*/ 1090373 w 4906679"/>
              <a:gd name="connsiteY169" fmla="*/ 6652621 h 10742711"/>
              <a:gd name="connsiteX170" fmla="*/ 1090373 w 4906679"/>
              <a:gd name="connsiteY170" fmla="*/ 6804831 h 10742711"/>
              <a:gd name="connsiteX171" fmla="*/ 820649 w 4906679"/>
              <a:gd name="connsiteY171" fmla="*/ 5344263 h 10742711"/>
              <a:gd name="connsiteX172" fmla="*/ 682917 w 4906679"/>
              <a:gd name="connsiteY172" fmla="*/ 6652621 h 10742711"/>
              <a:gd name="connsiteX173" fmla="*/ 545186 w 4906679"/>
              <a:gd name="connsiteY173" fmla="*/ 6344963 h 10742711"/>
              <a:gd name="connsiteX174" fmla="*/ 545186 w 4906679"/>
              <a:gd name="connsiteY174" fmla="*/ 6111790 h 10742711"/>
              <a:gd name="connsiteX175" fmla="*/ 545186 w 4906679"/>
              <a:gd name="connsiteY175" fmla="*/ 5804131 h 10742711"/>
              <a:gd name="connsiteX176" fmla="*/ 545186 w 4906679"/>
              <a:gd name="connsiteY176" fmla="*/ 5188814 h 10742711"/>
              <a:gd name="connsiteX177" fmla="*/ 545186 w 4906679"/>
              <a:gd name="connsiteY177" fmla="*/ 4881156 h 10742711"/>
              <a:gd name="connsiteX178" fmla="*/ 407455 w 4906679"/>
              <a:gd name="connsiteY178" fmla="*/ 4803431 h 10742711"/>
              <a:gd name="connsiteX179" fmla="*/ 407455 w 4906679"/>
              <a:gd name="connsiteY179" fmla="*/ 3420587 h 10742711"/>
              <a:gd name="connsiteX180" fmla="*/ 275462 w 4906679"/>
              <a:gd name="connsiteY180" fmla="*/ 3035204 h 10742711"/>
              <a:gd name="connsiteX181" fmla="*/ 137731 w 4906679"/>
              <a:gd name="connsiteY181" fmla="*/ 2727546 h 10742711"/>
              <a:gd name="connsiteX182" fmla="*/ 137731 w 4906679"/>
              <a:gd name="connsiteY182" fmla="*/ 2575336 h 10742711"/>
              <a:gd name="connsiteX183" fmla="*/ 0 w 4906679"/>
              <a:gd name="connsiteY183" fmla="*/ 2189953 h 10742711"/>
              <a:gd name="connsiteX184" fmla="*/ 0 w 4906679"/>
              <a:gd name="connsiteY184" fmla="*/ 1419187 h 10742711"/>
              <a:gd name="connsiteX185" fmla="*/ 137731 w 4906679"/>
              <a:gd name="connsiteY185" fmla="*/ 1037043 h 10742711"/>
              <a:gd name="connsiteX186" fmla="*/ 275462 w 4906679"/>
              <a:gd name="connsiteY186" fmla="*/ 803870 h 10742711"/>
              <a:gd name="connsiteX187" fmla="*/ 545186 w 4906679"/>
              <a:gd name="connsiteY187" fmla="*/ 573936 h 10742711"/>
              <a:gd name="connsiteX188" fmla="*/ 952641 w 4906679"/>
              <a:gd name="connsiteY188" fmla="*/ 188553 h 10742711"/>
              <a:gd name="connsiteX189" fmla="*/ 1635559 w 4906679"/>
              <a:gd name="connsiteY189" fmla="*/ 114067 h 10742711"/>
              <a:gd name="connsiteX190" fmla="*/ 2456209 w 4906679"/>
              <a:gd name="connsiteY190" fmla="*/ 33104 h 10742711"/>
              <a:gd name="connsiteX191" fmla="*/ 2661551 w 4906679"/>
              <a:gd name="connsiteY191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6419448 h 10742711"/>
              <a:gd name="connsiteX25" fmla="*/ 4091769 w 4906679"/>
              <a:gd name="connsiteY25" fmla="*/ 6497173 h 10742711"/>
              <a:gd name="connsiteX26" fmla="*/ 4223761 w 4906679"/>
              <a:gd name="connsiteY26" fmla="*/ 6419448 h 10742711"/>
              <a:gd name="connsiteX27" fmla="*/ 1090373 w 4906679"/>
              <a:gd name="connsiteY27" fmla="*/ 6037304 h 10742711"/>
              <a:gd name="connsiteX28" fmla="*/ 1090373 w 4906679"/>
              <a:gd name="connsiteY28" fmla="*/ 6111790 h 10742711"/>
              <a:gd name="connsiteX29" fmla="*/ 1090373 w 4906679"/>
              <a:gd name="connsiteY29" fmla="*/ 6037304 h 10742711"/>
              <a:gd name="connsiteX30" fmla="*/ 4223761 w 4906679"/>
              <a:gd name="connsiteY30" fmla="*/ 5804131 h 10742711"/>
              <a:gd name="connsiteX31" fmla="*/ 4223761 w 4906679"/>
              <a:gd name="connsiteY31" fmla="*/ 5804131 h 10742711"/>
              <a:gd name="connsiteX32" fmla="*/ 4223761 w 4906679"/>
              <a:gd name="connsiteY32" fmla="*/ 5881855 h 10742711"/>
              <a:gd name="connsiteX33" fmla="*/ 4223761 w 4906679"/>
              <a:gd name="connsiteY33" fmla="*/ 5804131 h 10742711"/>
              <a:gd name="connsiteX34" fmla="*/ 4636955 w 4906679"/>
              <a:gd name="connsiteY34" fmla="*/ 4343563 h 10742711"/>
              <a:gd name="connsiteX35" fmla="*/ 4768948 w 4906679"/>
              <a:gd name="connsiteY35" fmla="*/ 4421287 h 10742711"/>
              <a:gd name="connsiteX36" fmla="*/ 4636955 w 4906679"/>
              <a:gd name="connsiteY36" fmla="*/ 4343563 h 10742711"/>
              <a:gd name="connsiteX37" fmla="*/ 4636955 w 4906679"/>
              <a:gd name="connsiteY37" fmla="*/ 4265838 h 10742711"/>
              <a:gd name="connsiteX38" fmla="*/ 4768948 w 4906679"/>
              <a:gd name="connsiteY38" fmla="*/ 4343563 h 10742711"/>
              <a:gd name="connsiteX39" fmla="*/ 4636955 w 4906679"/>
              <a:gd name="connsiteY39" fmla="*/ 4265838 h 10742711"/>
              <a:gd name="connsiteX40" fmla="*/ 4499224 w 4906679"/>
              <a:gd name="connsiteY40" fmla="*/ 3035204 h 10742711"/>
              <a:gd name="connsiteX41" fmla="*/ 4499224 w 4906679"/>
              <a:gd name="connsiteY41" fmla="*/ 3112929 h 10742711"/>
              <a:gd name="connsiteX42" fmla="*/ 4499224 w 4906679"/>
              <a:gd name="connsiteY42" fmla="*/ 3035204 h 10742711"/>
              <a:gd name="connsiteX43" fmla="*/ 4499224 w 4906679"/>
              <a:gd name="connsiteY43" fmla="*/ 2805270 h 10742711"/>
              <a:gd name="connsiteX44" fmla="*/ 4499224 w 4906679"/>
              <a:gd name="connsiteY44" fmla="*/ 2957480 h 10742711"/>
              <a:gd name="connsiteX45" fmla="*/ 4636955 w 4906679"/>
              <a:gd name="connsiteY45" fmla="*/ 2805270 h 10742711"/>
              <a:gd name="connsiteX46" fmla="*/ 4499224 w 4906679"/>
              <a:gd name="connsiteY46" fmla="*/ 2805270 h 10742711"/>
              <a:gd name="connsiteX47" fmla="*/ 4499224 w 4906679"/>
              <a:gd name="connsiteY47" fmla="*/ 2575336 h 10742711"/>
              <a:gd name="connsiteX48" fmla="*/ 4636955 w 4906679"/>
              <a:gd name="connsiteY48" fmla="*/ 2649821 h 10742711"/>
              <a:gd name="connsiteX49" fmla="*/ 4499224 w 4906679"/>
              <a:gd name="connsiteY49" fmla="*/ 2575336 h 10742711"/>
              <a:gd name="connsiteX50" fmla="*/ 4499224 w 4906679"/>
              <a:gd name="connsiteY50" fmla="*/ 2189953 h 10742711"/>
              <a:gd name="connsiteX51" fmla="*/ 4636955 w 4906679"/>
              <a:gd name="connsiteY51" fmla="*/ 2267677 h 10742711"/>
              <a:gd name="connsiteX52" fmla="*/ 4499224 w 4906679"/>
              <a:gd name="connsiteY52" fmla="*/ 2189953 h 10742711"/>
              <a:gd name="connsiteX53" fmla="*/ 4499224 w 4906679"/>
              <a:gd name="connsiteY53" fmla="*/ 2112228 h 10742711"/>
              <a:gd name="connsiteX54" fmla="*/ 4636955 w 4906679"/>
              <a:gd name="connsiteY54" fmla="*/ 2189953 h 10742711"/>
              <a:gd name="connsiteX55" fmla="*/ 4499224 w 4906679"/>
              <a:gd name="connsiteY55" fmla="*/ 2112228 h 10742711"/>
              <a:gd name="connsiteX56" fmla="*/ 4520744 w 4906679"/>
              <a:gd name="connsiteY56" fmla="*/ 2003080 h 10742711"/>
              <a:gd name="connsiteX57" fmla="*/ 4499224 w 4906679"/>
              <a:gd name="connsiteY57" fmla="*/ 2034504 h 10742711"/>
              <a:gd name="connsiteX58" fmla="*/ 4636955 w 4906679"/>
              <a:gd name="connsiteY58" fmla="*/ 2034504 h 10742711"/>
              <a:gd name="connsiteX59" fmla="*/ 4520744 w 4906679"/>
              <a:gd name="connsiteY59" fmla="*/ 2003080 h 10742711"/>
              <a:gd name="connsiteX60" fmla="*/ 4499224 w 4906679"/>
              <a:gd name="connsiteY60" fmla="*/ 1804570 h 10742711"/>
              <a:gd name="connsiteX61" fmla="*/ 4578850 w 4906679"/>
              <a:gd name="connsiteY61" fmla="*/ 1817929 h 10742711"/>
              <a:gd name="connsiteX62" fmla="*/ 4583902 w 4906679"/>
              <a:gd name="connsiteY62" fmla="*/ 1821093 h 10742711"/>
              <a:gd name="connsiteX63" fmla="*/ 4576698 w 4906679"/>
              <a:gd name="connsiteY63" fmla="*/ 1825215 h 10742711"/>
              <a:gd name="connsiteX64" fmla="*/ 4499224 w 4906679"/>
              <a:gd name="connsiteY64" fmla="*/ 1804570 h 10742711"/>
              <a:gd name="connsiteX65" fmla="*/ 4499224 w 4906679"/>
              <a:gd name="connsiteY65" fmla="*/ 1726846 h 10742711"/>
              <a:gd name="connsiteX66" fmla="*/ 4499224 w 4906679"/>
              <a:gd name="connsiteY66" fmla="*/ 1804570 h 10742711"/>
              <a:gd name="connsiteX67" fmla="*/ 4636955 w 4906679"/>
              <a:gd name="connsiteY67" fmla="*/ 1960018 h 10742711"/>
              <a:gd name="connsiteX68" fmla="*/ 4603329 w 4906679"/>
              <a:gd name="connsiteY68" fmla="*/ 1833261 h 10742711"/>
              <a:gd name="connsiteX69" fmla="*/ 4583902 w 4906679"/>
              <a:gd name="connsiteY69" fmla="*/ 1821093 h 10742711"/>
              <a:gd name="connsiteX70" fmla="*/ 4596066 w 4906679"/>
              <a:gd name="connsiteY70" fmla="*/ 1814134 h 10742711"/>
              <a:gd name="connsiteX71" fmla="*/ 4499224 w 4906679"/>
              <a:gd name="connsiteY71" fmla="*/ 1726846 h 10742711"/>
              <a:gd name="connsiteX72" fmla="*/ 4499224 w 4906679"/>
              <a:gd name="connsiteY72" fmla="*/ 1652360 h 10742711"/>
              <a:gd name="connsiteX73" fmla="*/ 4636955 w 4906679"/>
              <a:gd name="connsiteY73" fmla="*/ 1726846 h 10742711"/>
              <a:gd name="connsiteX74" fmla="*/ 4499224 w 4906679"/>
              <a:gd name="connsiteY74" fmla="*/ 1652360 h 10742711"/>
              <a:gd name="connsiteX75" fmla="*/ 4499224 w 4906679"/>
              <a:gd name="connsiteY75" fmla="*/ 1571397 h 10742711"/>
              <a:gd name="connsiteX76" fmla="*/ 4636955 w 4906679"/>
              <a:gd name="connsiteY76" fmla="*/ 1652360 h 10742711"/>
              <a:gd name="connsiteX77" fmla="*/ 4499224 w 4906679"/>
              <a:gd name="connsiteY77" fmla="*/ 1571397 h 10742711"/>
              <a:gd name="connsiteX78" fmla="*/ 2661551 w 4906679"/>
              <a:gd name="connsiteY78" fmla="*/ 1681 h 10742711"/>
              <a:gd name="connsiteX79" fmla="*/ 3408851 w 4906679"/>
              <a:gd name="connsiteY79" fmla="*/ 33104 h 10742711"/>
              <a:gd name="connsiteX80" fmla="*/ 3546582 w 4906679"/>
              <a:gd name="connsiteY80" fmla="*/ 188553 h 10742711"/>
              <a:gd name="connsiteX81" fmla="*/ 3954037 w 4906679"/>
              <a:gd name="connsiteY81" fmla="*/ 266277 h 10742711"/>
              <a:gd name="connsiteX82" fmla="*/ 4499224 w 4906679"/>
              <a:gd name="connsiteY82" fmla="*/ 803870 h 10742711"/>
              <a:gd name="connsiteX83" fmla="*/ 4499224 w 4906679"/>
              <a:gd name="connsiteY83" fmla="*/ 1189253 h 10742711"/>
              <a:gd name="connsiteX84" fmla="*/ 4499224 w 4906679"/>
              <a:gd name="connsiteY84" fmla="*/ 1496911 h 10742711"/>
              <a:gd name="connsiteX85" fmla="*/ 4499224 w 4906679"/>
              <a:gd name="connsiteY85" fmla="*/ 1189253 h 10742711"/>
              <a:gd name="connsiteX86" fmla="*/ 4636955 w 4906679"/>
              <a:gd name="connsiteY86" fmla="*/ 1111528 h 10742711"/>
              <a:gd name="connsiteX87" fmla="*/ 4499224 w 4906679"/>
              <a:gd name="connsiteY87" fmla="*/ 1037043 h 10742711"/>
              <a:gd name="connsiteX88" fmla="*/ 4636955 w 4906679"/>
              <a:gd name="connsiteY88" fmla="*/ 1037043 h 10742711"/>
              <a:gd name="connsiteX89" fmla="*/ 4636955 w 4906679"/>
              <a:gd name="connsiteY89" fmla="*/ 956080 h 10742711"/>
              <a:gd name="connsiteX90" fmla="*/ 4768948 w 4906679"/>
              <a:gd name="connsiteY90" fmla="*/ 956080 h 10742711"/>
              <a:gd name="connsiteX91" fmla="*/ 4906679 w 4906679"/>
              <a:gd name="connsiteY91" fmla="*/ 1419187 h 10742711"/>
              <a:gd name="connsiteX92" fmla="*/ 4768948 w 4906679"/>
              <a:gd name="connsiteY92" fmla="*/ 2575336 h 10742711"/>
              <a:gd name="connsiteX93" fmla="*/ 4906679 w 4906679"/>
              <a:gd name="connsiteY93" fmla="*/ 2649821 h 10742711"/>
              <a:gd name="connsiteX94" fmla="*/ 4768948 w 4906679"/>
              <a:gd name="connsiteY94" fmla="*/ 2727546 h 10742711"/>
              <a:gd name="connsiteX95" fmla="*/ 4906679 w 4906679"/>
              <a:gd name="connsiteY95" fmla="*/ 2727546 h 10742711"/>
              <a:gd name="connsiteX96" fmla="*/ 4768948 w 4906679"/>
              <a:gd name="connsiteY96" fmla="*/ 2805270 h 10742711"/>
              <a:gd name="connsiteX97" fmla="*/ 4636955 w 4906679"/>
              <a:gd name="connsiteY97" fmla="*/ 2727546 h 10742711"/>
              <a:gd name="connsiteX98" fmla="*/ 4768948 w 4906679"/>
              <a:gd name="connsiteY98" fmla="*/ 2805270 h 10742711"/>
              <a:gd name="connsiteX99" fmla="*/ 4768948 w 4906679"/>
              <a:gd name="connsiteY99" fmla="*/ 2957480 h 10742711"/>
              <a:gd name="connsiteX100" fmla="*/ 4768948 w 4906679"/>
              <a:gd name="connsiteY100" fmla="*/ 2990270 h 10742711"/>
              <a:gd name="connsiteX101" fmla="*/ 4768948 w 4906679"/>
              <a:gd name="connsiteY101" fmla="*/ 3257042 h 10742711"/>
              <a:gd name="connsiteX102" fmla="*/ 4768948 w 4906679"/>
              <a:gd name="connsiteY102" fmla="*/ 3650521 h 10742711"/>
              <a:gd name="connsiteX103" fmla="*/ 4768948 w 4906679"/>
              <a:gd name="connsiteY103" fmla="*/ 3728246 h 10742711"/>
              <a:gd name="connsiteX104" fmla="*/ 4768948 w 4906679"/>
              <a:gd name="connsiteY104" fmla="*/ 3805970 h 10742711"/>
              <a:gd name="connsiteX105" fmla="*/ 4768948 w 4906679"/>
              <a:gd name="connsiteY105" fmla="*/ 3958180 h 10742711"/>
              <a:gd name="connsiteX106" fmla="*/ 4768948 w 4906679"/>
              <a:gd name="connsiteY106" fmla="*/ 4113628 h 10742711"/>
              <a:gd name="connsiteX107" fmla="*/ 4636955 w 4906679"/>
              <a:gd name="connsiteY107" fmla="*/ 4188114 h 10742711"/>
              <a:gd name="connsiteX108" fmla="*/ 4768948 w 4906679"/>
              <a:gd name="connsiteY108" fmla="*/ 4265838 h 10742711"/>
              <a:gd name="connsiteX109" fmla="*/ 4636955 w 4906679"/>
              <a:gd name="connsiteY109" fmla="*/ 4803431 h 10742711"/>
              <a:gd name="connsiteX110" fmla="*/ 4636955 w 4906679"/>
              <a:gd name="connsiteY110" fmla="*/ 6267238 h 10742711"/>
              <a:gd name="connsiteX111" fmla="*/ 4499224 w 4906679"/>
              <a:gd name="connsiteY111" fmla="*/ 6727107 h 10742711"/>
              <a:gd name="connsiteX112" fmla="*/ 4361492 w 4906679"/>
              <a:gd name="connsiteY112" fmla="*/ 6804831 h 10742711"/>
              <a:gd name="connsiteX113" fmla="*/ 4499224 w 4906679"/>
              <a:gd name="connsiteY113" fmla="*/ 6882555 h 10742711"/>
              <a:gd name="connsiteX114" fmla="*/ 4361492 w 4906679"/>
              <a:gd name="connsiteY114" fmla="*/ 7267938 h 10742711"/>
              <a:gd name="connsiteX115" fmla="*/ 4361492 w 4906679"/>
              <a:gd name="connsiteY115" fmla="*/ 9036165 h 10742711"/>
              <a:gd name="connsiteX116" fmla="*/ 4223761 w 4906679"/>
              <a:gd name="connsiteY116" fmla="*/ 8498572 h 10742711"/>
              <a:gd name="connsiteX117" fmla="*/ 4223761 w 4906679"/>
              <a:gd name="connsiteY117" fmla="*/ 8420848 h 10742711"/>
              <a:gd name="connsiteX118" fmla="*/ 4223761 w 4906679"/>
              <a:gd name="connsiteY118" fmla="*/ 8190914 h 10742711"/>
              <a:gd name="connsiteX119" fmla="*/ 4091769 w 4906679"/>
              <a:gd name="connsiteY119" fmla="*/ 7883255 h 10742711"/>
              <a:gd name="connsiteX120" fmla="*/ 4091769 w 4906679"/>
              <a:gd name="connsiteY120" fmla="*/ 7805531 h 10742711"/>
              <a:gd name="connsiteX121" fmla="*/ 4091769 w 4906679"/>
              <a:gd name="connsiteY121" fmla="*/ 7342424 h 10742711"/>
              <a:gd name="connsiteX122" fmla="*/ 3954037 w 4906679"/>
              <a:gd name="connsiteY122" fmla="*/ 7497872 h 10742711"/>
              <a:gd name="connsiteX123" fmla="*/ 3816306 w 4906679"/>
              <a:gd name="connsiteY123" fmla="*/ 7650082 h 10742711"/>
              <a:gd name="connsiteX124" fmla="*/ 3816306 w 4906679"/>
              <a:gd name="connsiteY124" fmla="*/ 7575597 h 10742711"/>
              <a:gd name="connsiteX125" fmla="*/ 3678575 w 4906679"/>
              <a:gd name="connsiteY125" fmla="*/ 7420148 h 10742711"/>
              <a:gd name="connsiteX126" fmla="*/ 3816306 w 4906679"/>
              <a:gd name="connsiteY126" fmla="*/ 7342424 h 10742711"/>
              <a:gd name="connsiteX127" fmla="*/ 3678575 w 4906679"/>
              <a:gd name="connsiteY127" fmla="*/ 7342424 h 10742711"/>
              <a:gd name="connsiteX128" fmla="*/ 3816306 w 4906679"/>
              <a:gd name="connsiteY128" fmla="*/ 7190214 h 10742711"/>
              <a:gd name="connsiteX129" fmla="*/ 3816306 w 4906679"/>
              <a:gd name="connsiteY129" fmla="*/ 6960280 h 10742711"/>
              <a:gd name="connsiteX130" fmla="*/ 3678575 w 4906679"/>
              <a:gd name="connsiteY130" fmla="*/ 7267938 h 10742711"/>
              <a:gd name="connsiteX131" fmla="*/ 3546582 w 4906679"/>
              <a:gd name="connsiteY131" fmla="*/ 7957741 h 10742711"/>
              <a:gd name="connsiteX132" fmla="*/ 3546582 w 4906679"/>
              <a:gd name="connsiteY132" fmla="*/ 8343124 h 10742711"/>
              <a:gd name="connsiteX133" fmla="*/ 3546582 w 4906679"/>
              <a:gd name="connsiteY133" fmla="*/ 9421548 h 10742711"/>
              <a:gd name="connsiteX134" fmla="*/ 3408851 w 4906679"/>
              <a:gd name="connsiteY134" fmla="*/ 9113889 h 10742711"/>
              <a:gd name="connsiteX135" fmla="*/ 3133388 w 4906679"/>
              <a:gd name="connsiteY135" fmla="*/ 9036165 h 10742711"/>
              <a:gd name="connsiteX136" fmla="*/ 3001395 w 4906679"/>
              <a:gd name="connsiteY136" fmla="*/ 8650782 h 10742711"/>
              <a:gd name="connsiteX137" fmla="*/ 2863664 w 4906679"/>
              <a:gd name="connsiteY137" fmla="*/ 9113889 h 10742711"/>
              <a:gd name="connsiteX138" fmla="*/ 3001395 w 4906679"/>
              <a:gd name="connsiteY138" fmla="*/ 9803692 h 10742711"/>
              <a:gd name="connsiteX139" fmla="*/ 3133388 w 4906679"/>
              <a:gd name="connsiteY139" fmla="*/ 10036865 h 10742711"/>
              <a:gd name="connsiteX140" fmla="*/ 3001395 w 4906679"/>
              <a:gd name="connsiteY140" fmla="*/ 10189075 h 10742711"/>
              <a:gd name="connsiteX141" fmla="*/ 2863664 w 4906679"/>
              <a:gd name="connsiteY141" fmla="*/ 10266799 h 10742711"/>
              <a:gd name="connsiteX142" fmla="*/ 2725933 w 4906679"/>
              <a:gd name="connsiteY142" fmla="*/ 10344524 h 10742711"/>
              <a:gd name="connsiteX143" fmla="*/ 2318477 w 4906679"/>
              <a:gd name="connsiteY143" fmla="*/ 9496034 h 10742711"/>
              <a:gd name="connsiteX144" fmla="*/ 2456209 w 4906679"/>
              <a:gd name="connsiteY144" fmla="*/ 9188375 h 10742711"/>
              <a:gd name="connsiteX145" fmla="*/ 2186485 w 4906679"/>
              <a:gd name="connsiteY145" fmla="*/ 8498572 h 10742711"/>
              <a:gd name="connsiteX146" fmla="*/ 2043015 w 4906679"/>
              <a:gd name="connsiteY146" fmla="*/ 9036165 h 10742711"/>
              <a:gd name="connsiteX147" fmla="*/ 2043015 w 4906679"/>
              <a:gd name="connsiteY147" fmla="*/ 9421548 h 10742711"/>
              <a:gd name="connsiteX148" fmla="*/ 2043015 w 4906679"/>
              <a:gd name="connsiteY148" fmla="*/ 9573758 h 10742711"/>
              <a:gd name="connsiteX149" fmla="*/ 2043015 w 4906679"/>
              <a:gd name="connsiteY149" fmla="*/ 9651482 h 10742711"/>
              <a:gd name="connsiteX150" fmla="*/ 2043015 w 4906679"/>
              <a:gd name="connsiteY150" fmla="*/ 9729207 h 10742711"/>
              <a:gd name="connsiteX151" fmla="*/ 2186485 w 4906679"/>
              <a:gd name="connsiteY151" fmla="*/ 10419009 h 10742711"/>
              <a:gd name="connsiteX152" fmla="*/ 2043015 w 4906679"/>
              <a:gd name="connsiteY152" fmla="*/ 10574458 h 10742711"/>
              <a:gd name="connsiteX153" fmla="*/ 2043015 w 4906679"/>
              <a:gd name="connsiteY153" fmla="*/ 10726668 h 10742711"/>
              <a:gd name="connsiteX154" fmla="*/ 1911022 w 4906679"/>
              <a:gd name="connsiteY154" fmla="*/ 9959141 h 10742711"/>
              <a:gd name="connsiteX155" fmla="*/ 1773291 w 4906679"/>
              <a:gd name="connsiteY155" fmla="*/ 9803692 h 10742711"/>
              <a:gd name="connsiteX156" fmla="*/ 1773291 w 4906679"/>
              <a:gd name="connsiteY156" fmla="*/ 9266099 h 10742711"/>
              <a:gd name="connsiteX157" fmla="*/ 1635559 w 4906679"/>
              <a:gd name="connsiteY157" fmla="*/ 9036165 h 10742711"/>
              <a:gd name="connsiteX158" fmla="*/ 1497828 w 4906679"/>
              <a:gd name="connsiteY158" fmla="*/ 8573058 h 10742711"/>
              <a:gd name="connsiteX159" fmla="*/ 1497828 w 4906679"/>
              <a:gd name="connsiteY159" fmla="*/ 8113189 h 10742711"/>
              <a:gd name="connsiteX160" fmla="*/ 1365836 w 4906679"/>
              <a:gd name="connsiteY160" fmla="*/ 7727807 h 10742711"/>
              <a:gd name="connsiteX161" fmla="*/ 1365836 w 4906679"/>
              <a:gd name="connsiteY161" fmla="*/ 7650082 h 10742711"/>
              <a:gd name="connsiteX162" fmla="*/ 1365836 w 4906679"/>
              <a:gd name="connsiteY162" fmla="*/ 7190214 h 10742711"/>
              <a:gd name="connsiteX163" fmla="*/ 1365836 w 4906679"/>
              <a:gd name="connsiteY163" fmla="*/ 6810397 h 10742711"/>
              <a:gd name="connsiteX164" fmla="*/ 1365836 w 4906679"/>
              <a:gd name="connsiteY164" fmla="*/ 6804831 h 10742711"/>
              <a:gd name="connsiteX165" fmla="*/ 1365836 w 4906679"/>
              <a:gd name="connsiteY165" fmla="*/ 6727107 h 10742711"/>
              <a:gd name="connsiteX166" fmla="*/ 1365836 w 4906679"/>
              <a:gd name="connsiteY166" fmla="*/ 6344963 h 10742711"/>
              <a:gd name="connsiteX167" fmla="*/ 1228104 w 4906679"/>
              <a:gd name="connsiteY167" fmla="*/ 6189514 h 10742711"/>
              <a:gd name="connsiteX168" fmla="*/ 1090373 w 4906679"/>
              <a:gd name="connsiteY168" fmla="*/ 6652621 h 10742711"/>
              <a:gd name="connsiteX169" fmla="*/ 1090373 w 4906679"/>
              <a:gd name="connsiteY169" fmla="*/ 6804831 h 10742711"/>
              <a:gd name="connsiteX170" fmla="*/ 820649 w 4906679"/>
              <a:gd name="connsiteY170" fmla="*/ 5344263 h 10742711"/>
              <a:gd name="connsiteX171" fmla="*/ 682917 w 4906679"/>
              <a:gd name="connsiteY171" fmla="*/ 6652621 h 10742711"/>
              <a:gd name="connsiteX172" fmla="*/ 545186 w 4906679"/>
              <a:gd name="connsiteY172" fmla="*/ 6344963 h 10742711"/>
              <a:gd name="connsiteX173" fmla="*/ 545186 w 4906679"/>
              <a:gd name="connsiteY173" fmla="*/ 6111790 h 10742711"/>
              <a:gd name="connsiteX174" fmla="*/ 545186 w 4906679"/>
              <a:gd name="connsiteY174" fmla="*/ 5804131 h 10742711"/>
              <a:gd name="connsiteX175" fmla="*/ 545186 w 4906679"/>
              <a:gd name="connsiteY175" fmla="*/ 5188814 h 10742711"/>
              <a:gd name="connsiteX176" fmla="*/ 545186 w 4906679"/>
              <a:gd name="connsiteY176" fmla="*/ 4881156 h 10742711"/>
              <a:gd name="connsiteX177" fmla="*/ 407455 w 4906679"/>
              <a:gd name="connsiteY177" fmla="*/ 4803431 h 10742711"/>
              <a:gd name="connsiteX178" fmla="*/ 407455 w 4906679"/>
              <a:gd name="connsiteY178" fmla="*/ 3420587 h 10742711"/>
              <a:gd name="connsiteX179" fmla="*/ 275462 w 4906679"/>
              <a:gd name="connsiteY179" fmla="*/ 3035204 h 10742711"/>
              <a:gd name="connsiteX180" fmla="*/ 137731 w 4906679"/>
              <a:gd name="connsiteY180" fmla="*/ 2727546 h 10742711"/>
              <a:gd name="connsiteX181" fmla="*/ 137731 w 4906679"/>
              <a:gd name="connsiteY181" fmla="*/ 2575336 h 10742711"/>
              <a:gd name="connsiteX182" fmla="*/ 0 w 4906679"/>
              <a:gd name="connsiteY182" fmla="*/ 2189953 h 10742711"/>
              <a:gd name="connsiteX183" fmla="*/ 0 w 4906679"/>
              <a:gd name="connsiteY183" fmla="*/ 1419187 h 10742711"/>
              <a:gd name="connsiteX184" fmla="*/ 137731 w 4906679"/>
              <a:gd name="connsiteY184" fmla="*/ 1037043 h 10742711"/>
              <a:gd name="connsiteX185" fmla="*/ 275462 w 4906679"/>
              <a:gd name="connsiteY185" fmla="*/ 803870 h 10742711"/>
              <a:gd name="connsiteX186" fmla="*/ 545186 w 4906679"/>
              <a:gd name="connsiteY186" fmla="*/ 573936 h 10742711"/>
              <a:gd name="connsiteX187" fmla="*/ 952641 w 4906679"/>
              <a:gd name="connsiteY187" fmla="*/ 188553 h 10742711"/>
              <a:gd name="connsiteX188" fmla="*/ 1635559 w 4906679"/>
              <a:gd name="connsiteY188" fmla="*/ 114067 h 10742711"/>
              <a:gd name="connsiteX189" fmla="*/ 2456209 w 4906679"/>
              <a:gd name="connsiteY189" fmla="*/ 33104 h 10742711"/>
              <a:gd name="connsiteX190" fmla="*/ 2661551 w 4906679"/>
              <a:gd name="connsiteY190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1090373 w 4906679"/>
              <a:gd name="connsiteY24" fmla="*/ 6037304 h 10742711"/>
              <a:gd name="connsiteX25" fmla="*/ 1090373 w 4906679"/>
              <a:gd name="connsiteY25" fmla="*/ 6111790 h 10742711"/>
              <a:gd name="connsiteX26" fmla="*/ 1090373 w 4906679"/>
              <a:gd name="connsiteY26" fmla="*/ 6037304 h 10742711"/>
              <a:gd name="connsiteX27" fmla="*/ 4223761 w 4906679"/>
              <a:gd name="connsiteY27" fmla="*/ 5804131 h 10742711"/>
              <a:gd name="connsiteX28" fmla="*/ 4223761 w 4906679"/>
              <a:gd name="connsiteY28" fmla="*/ 5804131 h 10742711"/>
              <a:gd name="connsiteX29" fmla="*/ 4223761 w 4906679"/>
              <a:gd name="connsiteY29" fmla="*/ 5881855 h 10742711"/>
              <a:gd name="connsiteX30" fmla="*/ 4223761 w 4906679"/>
              <a:gd name="connsiteY30" fmla="*/ 5804131 h 10742711"/>
              <a:gd name="connsiteX31" fmla="*/ 4636955 w 4906679"/>
              <a:gd name="connsiteY31" fmla="*/ 4343563 h 10742711"/>
              <a:gd name="connsiteX32" fmla="*/ 4768948 w 4906679"/>
              <a:gd name="connsiteY32" fmla="*/ 4421287 h 10742711"/>
              <a:gd name="connsiteX33" fmla="*/ 4636955 w 4906679"/>
              <a:gd name="connsiteY33" fmla="*/ 4343563 h 10742711"/>
              <a:gd name="connsiteX34" fmla="*/ 4636955 w 4906679"/>
              <a:gd name="connsiteY34" fmla="*/ 4265838 h 10742711"/>
              <a:gd name="connsiteX35" fmla="*/ 4768948 w 4906679"/>
              <a:gd name="connsiteY35" fmla="*/ 4343563 h 10742711"/>
              <a:gd name="connsiteX36" fmla="*/ 4636955 w 4906679"/>
              <a:gd name="connsiteY36" fmla="*/ 4265838 h 10742711"/>
              <a:gd name="connsiteX37" fmla="*/ 4499224 w 4906679"/>
              <a:gd name="connsiteY37" fmla="*/ 3035204 h 10742711"/>
              <a:gd name="connsiteX38" fmla="*/ 4499224 w 4906679"/>
              <a:gd name="connsiteY38" fmla="*/ 3112929 h 10742711"/>
              <a:gd name="connsiteX39" fmla="*/ 4499224 w 4906679"/>
              <a:gd name="connsiteY39" fmla="*/ 3035204 h 10742711"/>
              <a:gd name="connsiteX40" fmla="*/ 4499224 w 4906679"/>
              <a:gd name="connsiteY40" fmla="*/ 2805270 h 10742711"/>
              <a:gd name="connsiteX41" fmla="*/ 4499224 w 4906679"/>
              <a:gd name="connsiteY41" fmla="*/ 2957480 h 10742711"/>
              <a:gd name="connsiteX42" fmla="*/ 4636955 w 4906679"/>
              <a:gd name="connsiteY42" fmla="*/ 2805270 h 10742711"/>
              <a:gd name="connsiteX43" fmla="*/ 4499224 w 4906679"/>
              <a:gd name="connsiteY43" fmla="*/ 2805270 h 10742711"/>
              <a:gd name="connsiteX44" fmla="*/ 4499224 w 4906679"/>
              <a:gd name="connsiteY44" fmla="*/ 2575336 h 10742711"/>
              <a:gd name="connsiteX45" fmla="*/ 4636955 w 4906679"/>
              <a:gd name="connsiteY45" fmla="*/ 2649821 h 10742711"/>
              <a:gd name="connsiteX46" fmla="*/ 4499224 w 4906679"/>
              <a:gd name="connsiteY46" fmla="*/ 2575336 h 10742711"/>
              <a:gd name="connsiteX47" fmla="*/ 4499224 w 4906679"/>
              <a:gd name="connsiteY47" fmla="*/ 2189953 h 10742711"/>
              <a:gd name="connsiteX48" fmla="*/ 4636955 w 4906679"/>
              <a:gd name="connsiteY48" fmla="*/ 2267677 h 10742711"/>
              <a:gd name="connsiteX49" fmla="*/ 4499224 w 4906679"/>
              <a:gd name="connsiteY49" fmla="*/ 2189953 h 10742711"/>
              <a:gd name="connsiteX50" fmla="*/ 4499224 w 4906679"/>
              <a:gd name="connsiteY50" fmla="*/ 2112228 h 10742711"/>
              <a:gd name="connsiteX51" fmla="*/ 4636955 w 4906679"/>
              <a:gd name="connsiteY51" fmla="*/ 2189953 h 10742711"/>
              <a:gd name="connsiteX52" fmla="*/ 4499224 w 4906679"/>
              <a:gd name="connsiteY52" fmla="*/ 2112228 h 10742711"/>
              <a:gd name="connsiteX53" fmla="*/ 4520744 w 4906679"/>
              <a:gd name="connsiteY53" fmla="*/ 2003080 h 10742711"/>
              <a:gd name="connsiteX54" fmla="*/ 4499224 w 4906679"/>
              <a:gd name="connsiteY54" fmla="*/ 2034504 h 10742711"/>
              <a:gd name="connsiteX55" fmla="*/ 4636955 w 4906679"/>
              <a:gd name="connsiteY55" fmla="*/ 2034504 h 10742711"/>
              <a:gd name="connsiteX56" fmla="*/ 4520744 w 4906679"/>
              <a:gd name="connsiteY56" fmla="*/ 2003080 h 10742711"/>
              <a:gd name="connsiteX57" fmla="*/ 4499224 w 4906679"/>
              <a:gd name="connsiteY57" fmla="*/ 1804570 h 10742711"/>
              <a:gd name="connsiteX58" fmla="*/ 4578850 w 4906679"/>
              <a:gd name="connsiteY58" fmla="*/ 1817929 h 10742711"/>
              <a:gd name="connsiteX59" fmla="*/ 4583902 w 4906679"/>
              <a:gd name="connsiteY59" fmla="*/ 1821093 h 10742711"/>
              <a:gd name="connsiteX60" fmla="*/ 4576698 w 4906679"/>
              <a:gd name="connsiteY60" fmla="*/ 1825215 h 10742711"/>
              <a:gd name="connsiteX61" fmla="*/ 4499224 w 4906679"/>
              <a:gd name="connsiteY61" fmla="*/ 1804570 h 10742711"/>
              <a:gd name="connsiteX62" fmla="*/ 4499224 w 4906679"/>
              <a:gd name="connsiteY62" fmla="*/ 1726846 h 10742711"/>
              <a:gd name="connsiteX63" fmla="*/ 4499224 w 4906679"/>
              <a:gd name="connsiteY63" fmla="*/ 1804570 h 10742711"/>
              <a:gd name="connsiteX64" fmla="*/ 4636955 w 4906679"/>
              <a:gd name="connsiteY64" fmla="*/ 1960018 h 10742711"/>
              <a:gd name="connsiteX65" fmla="*/ 4603329 w 4906679"/>
              <a:gd name="connsiteY65" fmla="*/ 1833261 h 10742711"/>
              <a:gd name="connsiteX66" fmla="*/ 4583902 w 4906679"/>
              <a:gd name="connsiteY66" fmla="*/ 1821093 h 10742711"/>
              <a:gd name="connsiteX67" fmla="*/ 4596066 w 4906679"/>
              <a:gd name="connsiteY67" fmla="*/ 1814134 h 10742711"/>
              <a:gd name="connsiteX68" fmla="*/ 4499224 w 4906679"/>
              <a:gd name="connsiteY68" fmla="*/ 1726846 h 10742711"/>
              <a:gd name="connsiteX69" fmla="*/ 4499224 w 4906679"/>
              <a:gd name="connsiteY69" fmla="*/ 1652360 h 10742711"/>
              <a:gd name="connsiteX70" fmla="*/ 4636955 w 4906679"/>
              <a:gd name="connsiteY70" fmla="*/ 1726846 h 10742711"/>
              <a:gd name="connsiteX71" fmla="*/ 4499224 w 4906679"/>
              <a:gd name="connsiteY71" fmla="*/ 1652360 h 10742711"/>
              <a:gd name="connsiteX72" fmla="*/ 4499224 w 4906679"/>
              <a:gd name="connsiteY72" fmla="*/ 1571397 h 10742711"/>
              <a:gd name="connsiteX73" fmla="*/ 4636955 w 4906679"/>
              <a:gd name="connsiteY73" fmla="*/ 1652360 h 10742711"/>
              <a:gd name="connsiteX74" fmla="*/ 4499224 w 4906679"/>
              <a:gd name="connsiteY74" fmla="*/ 1571397 h 10742711"/>
              <a:gd name="connsiteX75" fmla="*/ 2661551 w 4906679"/>
              <a:gd name="connsiteY75" fmla="*/ 1681 h 10742711"/>
              <a:gd name="connsiteX76" fmla="*/ 3408851 w 4906679"/>
              <a:gd name="connsiteY76" fmla="*/ 33104 h 10742711"/>
              <a:gd name="connsiteX77" fmla="*/ 3546582 w 4906679"/>
              <a:gd name="connsiteY77" fmla="*/ 188553 h 10742711"/>
              <a:gd name="connsiteX78" fmla="*/ 3954037 w 4906679"/>
              <a:gd name="connsiteY78" fmla="*/ 266277 h 10742711"/>
              <a:gd name="connsiteX79" fmla="*/ 4499224 w 4906679"/>
              <a:gd name="connsiteY79" fmla="*/ 803870 h 10742711"/>
              <a:gd name="connsiteX80" fmla="*/ 4499224 w 4906679"/>
              <a:gd name="connsiteY80" fmla="*/ 1189253 h 10742711"/>
              <a:gd name="connsiteX81" fmla="*/ 4499224 w 4906679"/>
              <a:gd name="connsiteY81" fmla="*/ 1496911 h 10742711"/>
              <a:gd name="connsiteX82" fmla="*/ 4499224 w 4906679"/>
              <a:gd name="connsiteY82" fmla="*/ 1189253 h 10742711"/>
              <a:gd name="connsiteX83" fmla="*/ 4636955 w 4906679"/>
              <a:gd name="connsiteY83" fmla="*/ 1111528 h 10742711"/>
              <a:gd name="connsiteX84" fmla="*/ 4499224 w 4906679"/>
              <a:gd name="connsiteY84" fmla="*/ 1037043 h 10742711"/>
              <a:gd name="connsiteX85" fmla="*/ 4636955 w 4906679"/>
              <a:gd name="connsiteY85" fmla="*/ 1037043 h 10742711"/>
              <a:gd name="connsiteX86" fmla="*/ 4636955 w 4906679"/>
              <a:gd name="connsiteY86" fmla="*/ 956080 h 10742711"/>
              <a:gd name="connsiteX87" fmla="*/ 4768948 w 4906679"/>
              <a:gd name="connsiteY87" fmla="*/ 956080 h 10742711"/>
              <a:gd name="connsiteX88" fmla="*/ 4906679 w 4906679"/>
              <a:gd name="connsiteY88" fmla="*/ 1419187 h 10742711"/>
              <a:gd name="connsiteX89" fmla="*/ 4768948 w 4906679"/>
              <a:gd name="connsiteY89" fmla="*/ 2575336 h 10742711"/>
              <a:gd name="connsiteX90" fmla="*/ 4906679 w 4906679"/>
              <a:gd name="connsiteY90" fmla="*/ 2649821 h 10742711"/>
              <a:gd name="connsiteX91" fmla="*/ 4768948 w 4906679"/>
              <a:gd name="connsiteY91" fmla="*/ 2727546 h 10742711"/>
              <a:gd name="connsiteX92" fmla="*/ 4906679 w 4906679"/>
              <a:gd name="connsiteY92" fmla="*/ 2727546 h 10742711"/>
              <a:gd name="connsiteX93" fmla="*/ 4768948 w 4906679"/>
              <a:gd name="connsiteY93" fmla="*/ 2805270 h 10742711"/>
              <a:gd name="connsiteX94" fmla="*/ 4636955 w 4906679"/>
              <a:gd name="connsiteY94" fmla="*/ 2727546 h 10742711"/>
              <a:gd name="connsiteX95" fmla="*/ 4768948 w 4906679"/>
              <a:gd name="connsiteY95" fmla="*/ 2805270 h 10742711"/>
              <a:gd name="connsiteX96" fmla="*/ 4768948 w 4906679"/>
              <a:gd name="connsiteY96" fmla="*/ 2957480 h 10742711"/>
              <a:gd name="connsiteX97" fmla="*/ 4768948 w 4906679"/>
              <a:gd name="connsiteY97" fmla="*/ 2990270 h 10742711"/>
              <a:gd name="connsiteX98" fmla="*/ 4768948 w 4906679"/>
              <a:gd name="connsiteY98" fmla="*/ 3257042 h 10742711"/>
              <a:gd name="connsiteX99" fmla="*/ 4768948 w 4906679"/>
              <a:gd name="connsiteY99" fmla="*/ 3650521 h 10742711"/>
              <a:gd name="connsiteX100" fmla="*/ 4768948 w 4906679"/>
              <a:gd name="connsiteY100" fmla="*/ 3728246 h 10742711"/>
              <a:gd name="connsiteX101" fmla="*/ 4768948 w 4906679"/>
              <a:gd name="connsiteY101" fmla="*/ 3805970 h 10742711"/>
              <a:gd name="connsiteX102" fmla="*/ 4768948 w 4906679"/>
              <a:gd name="connsiteY102" fmla="*/ 3958180 h 10742711"/>
              <a:gd name="connsiteX103" fmla="*/ 4768948 w 4906679"/>
              <a:gd name="connsiteY103" fmla="*/ 4113628 h 10742711"/>
              <a:gd name="connsiteX104" fmla="*/ 4636955 w 4906679"/>
              <a:gd name="connsiteY104" fmla="*/ 4188114 h 10742711"/>
              <a:gd name="connsiteX105" fmla="*/ 4768948 w 4906679"/>
              <a:gd name="connsiteY105" fmla="*/ 4265838 h 10742711"/>
              <a:gd name="connsiteX106" fmla="*/ 4636955 w 4906679"/>
              <a:gd name="connsiteY106" fmla="*/ 4803431 h 10742711"/>
              <a:gd name="connsiteX107" fmla="*/ 4636955 w 4906679"/>
              <a:gd name="connsiteY107" fmla="*/ 6267238 h 10742711"/>
              <a:gd name="connsiteX108" fmla="*/ 4499224 w 4906679"/>
              <a:gd name="connsiteY108" fmla="*/ 6727107 h 10742711"/>
              <a:gd name="connsiteX109" fmla="*/ 4361492 w 4906679"/>
              <a:gd name="connsiteY109" fmla="*/ 6804831 h 10742711"/>
              <a:gd name="connsiteX110" fmla="*/ 4499224 w 4906679"/>
              <a:gd name="connsiteY110" fmla="*/ 6882555 h 10742711"/>
              <a:gd name="connsiteX111" fmla="*/ 4361492 w 4906679"/>
              <a:gd name="connsiteY111" fmla="*/ 7267938 h 10742711"/>
              <a:gd name="connsiteX112" fmla="*/ 4361492 w 4906679"/>
              <a:gd name="connsiteY112" fmla="*/ 9036165 h 10742711"/>
              <a:gd name="connsiteX113" fmla="*/ 4223761 w 4906679"/>
              <a:gd name="connsiteY113" fmla="*/ 8498572 h 10742711"/>
              <a:gd name="connsiteX114" fmla="*/ 4223761 w 4906679"/>
              <a:gd name="connsiteY114" fmla="*/ 8420848 h 10742711"/>
              <a:gd name="connsiteX115" fmla="*/ 4223761 w 4906679"/>
              <a:gd name="connsiteY115" fmla="*/ 8190914 h 10742711"/>
              <a:gd name="connsiteX116" fmla="*/ 4091769 w 4906679"/>
              <a:gd name="connsiteY116" fmla="*/ 7883255 h 10742711"/>
              <a:gd name="connsiteX117" fmla="*/ 4091769 w 4906679"/>
              <a:gd name="connsiteY117" fmla="*/ 7805531 h 10742711"/>
              <a:gd name="connsiteX118" fmla="*/ 4091769 w 4906679"/>
              <a:gd name="connsiteY118" fmla="*/ 7342424 h 10742711"/>
              <a:gd name="connsiteX119" fmla="*/ 3954037 w 4906679"/>
              <a:gd name="connsiteY119" fmla="*/ 7497872 h 10742711"/>
              <a:gd name="connsiteX120" fmla="*/ 3816306 w 4906679"/>
              <a:gd name="connsiteY120" fmla="*/ 7650082 h 10742711"/>
              <a:gd name="connsiteX121" fmla="*/ 3816306 w 4906679"/>
              <a:gd name="connsiteY121" fmla="*/ 7575597 h 10742711"/>
              <a:gd name="connsiteX122" fmla="*/ 3678575 w 4906679"/>
              <a:gd name="connsiteY122" fmla="*/ 7420148 h 10742711"/>
              <a:gd name="connsiteX123" fmla="*/ 3816306 w 4906679"/>
              <a:gd name="connsiteY123" fmla="*/ 7342424 h 10742711"/>
              <a:gd name="connsiteX124" fmla="*/ 3678575 w 4906679"/>
              <a:gd name="connsiteY124" fmla="*/ 7342424 h 10742711"/>
              <a:gd name="connsiteX125" fmla="*/ 3816306 w 4906679"/>
              <a:gd name="connsiteY125" fmla="*/ 7190214 h 10742711"/>
              <a:gd name="connsiteX126" fmla="*/ 3816306 w 4906679"/>
              <a:gd name="connsiteY126" fmla="*/ 6960280 h 10742711"/>
              <a:gd name="connsiteX127" fmla="*/ 3678575 w 4906679"/>
              <a:gd name="connsiteY127" fmla="*/ 7267938 h 10742711"/>
              <a:gd name="connsiteX128" fmla="*/ 3546582 w 4906679"/>
              <a:gd name="connsiteY128" fmla="*/ 7957741 h 10742711"/>
              <a:gd name="connsiteX129" fmla="*/ 3546582 w 4906679"/>
              <a:gd name="connsiteY129" fmla="*/ 8343124 h 10742711"/>
              <a:gd name="connsiteX130" fmla="*/ 3546582 w 4906679"/>
              <a:gd name="connsiteY130" fmla="*/ 9421548 h 10742711"/>
              <a:gd name="connsiteX131" fmla="*/ 3408851 w 4906679"/>
              <a:gd name="connsiteY131" fmla="*/ 9113889 h 10742711"/>
              <a:gd name="connsiteX132" fmla="*/ 3133388 w 4906679"/>
              <a:gd name="connsiteY132" fmla="*/ 9036165 h 10742711"/>
              <a:gd name="connsiteX133" fmla="*/ 3001395 w 4906679"/>
              <a:gd name="connsiteY133" fmla="*/ 8650782 h 10742711"/>
              <a:gd name="connsiteX134" fmla="*/ 2863664 w 4906679"/>
              <a:gd name="connsiteY134" fmla="*/ 9113889 h 10742711"/>
              <a:gd name="connsiteX135" fmla="*/ 3001395 w 4906679"/>
              <a:gd name="connsiteY135" fmla="*/ 9803692 h 10742711"/>
              <a:gd name="connsiteX136" fmla="*/ 3133388 w 4906679"/>
              <a:gd name="connsiteY136" fmla="*/ 10036865 h 10742711"/>
              <a:gd name="connsiteX137" fmla="*/ 3001395 w 4906679"/>
              <a:gd name="connsiteY137" fmla="*/ 10189075 h 10742711"/>
              <a:gd name="connsiteX138" fmla="*/ 2863664 w 4906679"/>
              <a:gd name="connsiteY138" fmla="*/ 10266799 h 10742711"/>
              <a:gd name="connsiteX139" fmla="*/ 2725933 w 4906679"/>
              <a:gd name="connsiteY139" fmla="*/ 10344524 h 10742711"/>
              <a:gd name="connsiteX140" fmla="*/ 2318477 w 4906679"/>
              <a:gd name="connsiteY140" fmla="*/ 9496034 h 10742711"/>
              <a:gd name="connsiteX141" fmla="*/ 2456209 w 4906679"/>
              <a:gd name="connsiteY141" fmla="*/ 9188375 h 10742711"/>
              <a:gd name="connsiteX142" fmla="*/ 2186485 w 4906679"/>
              <a:gd name="connsiteY142" fmla="*/ 8498572 h 10742711"/>
              <a:gd name="connsiteX143" fmla="*/ 2043015 w 4906679"/>
              <a:gd name="connsiteY143" fmla="*/ 9036165 h 10742711"/>
              <a:gd name="connsiteX144" fmla="*/ 2043015 w 4906679"/>
              <a:gd name="connsiteY144" fmla="*/ 9421548 h 10742711"/>
              <a:gd name="connsiteX145" fmla="*/ 2043015 w 4906679"/>
              <a:gd name="connsiteY145" fmla="*/ 9573758 h 10742711"/>
              <a:gd name="connsiteX146" fmla="*/ 2043015 w 4906679"/>
              <a:gd name="connsiteY146" fmla="*/ 9651482 h 10742711"/>
              <a:gd name="connsiteX147" fmla="*/ 2043015 w 4906679"/>
              <a:gd name="connsiteY147" fmla="*/ 9729207 h 10742711"/>
              <a:gd name="connsiteX148" fmla="*/ 2186485 w 4906679"/>
              <a:gd name="connsiteY148" fmla="*/ 10419009 h 10742711"/>
              <a:gd name="connsiteX149" fmla="*/ 2043015 w 4906679"/>
              <a:gd name="connsiteY149" fmla="*/ 10574458 h 10742711"/>
              <a:gd name="connsiteX150" fmla="*/ 2043015 w 4906679"/>
              <a:gd name="connsiteY150" fmla="*/ 10726668 h 10742711"/>
              <a:gd name="connsiteX151" fmla="*/ 1911022 w 4906679"/>
              <a:gd name="connsiteY151" fmla="*/ 9959141 h 10742711"/>
              <a:gd name="connsiteX152" fmla="*/ 1773291 w 4906679"/>
              <a:gd name="connsiteY152" fmla="*/ 9803692 h 10742711"/>
              <a:gd name="connsiteX153" fmla="*/ 1773291 w 4906679"/>
              <a:gd name="connsiteY153" fmla="*/ 9266099 h 10742711"/>
              <a:gd name="connsiteX154" fmla="*/ 1635559 w 4906679"/>
              <a:gd name="connsiteY154" fmla="*/ 9036165 h 10742711"/>
              <a:gd name="connsiteX155" fmla="*/ 1497828 w 4906679"/>
              <a:gd name="connsiteY155" fmla="*/ 8573058 h 10742711"/>
              <a:gd name="connsiteX156" fmla="*/ 1497828 w 4906679"/>
              <a:gd name="connsiteY156" fmla="*/ 8113189 h 10742711"/>
              <a:gd name="connsiteX157" fmla="*/ 1365836 w 4906679"/>
              <a:gd name="connsiteY157" fmla="*/ 7727807 h 10742711"/>
              <a:gd name="connsiteX158" fmla="*/ 1365836 w 4906679"/>
              <a:gd name="connsiteY158" fmla="*/ 7650082 h 10742711"/>
              <a:gd name="connsiteX159" fmla="*/ 1365836 w 4906679"/>
              <a:gd name="connsiteY159" fmla="*/ 7190214 h 10742711"/>
              <a:gd name="connsiteX160" fmla="*/ 1365836 w 4906679"/>
              <a:gd name="connsiteY160" fmla="*/ 6810397 h 10742711"/>
              <a:gd name="connsiteX161" fmla="*/ 1365836 w 4906679"/>
              <a:gd name="connsiteY161" fmla="*/ 6804831 h 10742711"/>
              <a:gd name="connsiteX162" fmla="*/ 1365836 w 4906679"/>
              <a:gd name="connsiteY162" fmla="*/ 6727107 h 10742711"/>
              <a:gd name="connsiteX163" fmla="*/ 1365836 w 4906679"/>
              <a:gd name="connsiteY163" fmla="*/ 6344963 h 10742711"/>
              <a:gd name="connsiteX164" fmla="*/ 1228104 w 4906679"/>
              <a:gd name="connsiteY164" fmla="*/ 6189514 h 10742711"/>
              <a:gd name="connsiteX165" fmla="*/ 1090373 w 4906679"/>
              <a:gd name="connsiteY165" fmla="*/ 6652621 h 10742711"/>
              <a:gd name="connsiteX166" fmla="*/ 1090373 w 4906679"/>
              <a:gd name="connsiteY166" fmla="*/ 6804831 h 10742711"/>
              <a:gd name="connsiteX167" fmla="*/ 820649 w 4906679"/>
              <a:gd name="connsiteY167" fmla="*/ 5344263 h 10742711"/>
              <a:gd name="connsiteX168" fmla="*/ 682917 w 4906679"/>
              <a:gd name="connsiteY168" fmla="*/ 6652621 h 10742711"/>
              <a:gd name="connsiteX169" fmla="*/ 545186 w 4906679"/>
              <a:gd name="connsiteY169" fmla="*/ 6344963 h 10742711"/>
              <a:gd name="connsiteX170" fmla="*/ 545186 w 4906679"/>
              <a:gd name="connsiteY170" fmla="*/ 6111790 h 10742711"/>
              <a:gd name="connsiteX171" fmla="*/ 545186 w 4906679"/>
              <a:gd name="connsiteY171" fmla="*/ 5804131 h 10742711"/>
              <a:gd name="connsiteX172" fmla="*/ 545186 w 4906679"/>
              <a:gd name="connsiteY172" fmla="*/ 5188814 h 10742711"/>
              <a:gd name="connsiteX173" fmla="*/ 545186 w 4906679"/>
              <a:gd name="connsiteY173" fmla="*/ 4881156 h 10742711"/>
              <a:gd name="connsiteX174" fmla="*/ 407455 w 4906679"/>
              <a:gd name="connsiteY174" fmla="*/ 4803431 h 10742711"/>
              <a:gd name="connsiteX175" fmla="*/ 407455 w 4906679"/>
              <a:gd name="connsiteY175" fmla="*/ 3420587 h 10742711"/>
              <a:gd name="connsiteX176" fmla="*/ 275462 w 4906679"/>
              <a:gd name="connsiteY176" fmla="*/ 3035204 h 10742711"/>
              <a:gd name="connsiteX177" fmla="*/ 137731 w 4906679"/>
              <a:gd name="connsiteY177" fmla="*/ 2727546 h 10742711"/>
              <a:gd name="connsiteX178" fmla="*/ 137731 w 4906679"/>
              <a:gd name="connsiteY178" fmla="*/ 2575336 h 10742711"/>
              <a:gd name="connsiteX179" fmla="*/ 0 w 4906679"/>
              <a:gd name="connsiteY179" fmla="*/ 2189953 h 10742711"/>
              <a:gd name="connsiteX180" fmla="*/ 0 w 4906679"/>
              <a:gd name="connsiteY180" fmla="*/ 1419187 h 10742711"/>
              <a:gd name="connsiteX181" fmla="*/ 137731 w 4906679"/>
              <a:gd name="connsiteY181" fmla="*/ 1037043 h 10742711"/>
              <a:gd name="connsiteX182" fmla="*/ 275462 w 4906679"/>
              <a:gd name="connsiteY182" fmla="*/ 803870 h 10742711"/>
              <a:gd name="connsiteX183" fmla="*/ 545186 w 4906679"/>
              <a:gd name="connsiteY183" fmla="*/ 573936 h 10742711"/>
              <a:gd name="connsiteX184" fmla="*/ 952641 w 4906679"/>
              <a:gd name="connsiteY184" fmla="*/ 188553 h 10742711"/>
              <a:gd name="connsiteX185" fmla="*/ 1635559 w 4906679"/>
              <a:gd name="connsiteY185" fmla="*/ 114067 h 10742711"/>
              <a:gd name="connsiteX186" fmla="*/ 2456209 w 4906679"/>
              <a:gd name="connsiteY186" fmla="*/ 33104 h 10742711"/>
              <a:gd name="connsiteX187" fmla="*/ 2661551 w 4906679"/>
              <a:gd name="connsiteY187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1090373 w 4906679"/>
              <a:gd name="connsiteY24" fmla="*/ 6037304 h 10742711"/>
              <a:gd name="connsiteX25" fmla="*/ 1090373 w 4906679"/>
              <a:gd name="connsiteY25" fmla="*/ 6111790 h 10742711"/>
              <a:gd name="connsiteX26" fmla="*/ 1090373 w 4906679"/>
              <a:gd name="connsiteY26" fmla="*/ 6037304 h 10742711"/>
              <a:gd name="connsiteX27" fmla="*/ 4223761 w 4906679"/>
              <a:gd name="connsiteY27" fmla="*/ 5804131 h 10742711"/>
              <a:gd name="connsiteX28" fmla="*/ 4223761 w 4906679"/>
              <a:gd name="connsiteY28" fmla="*/ 5804131 h 10742711"/>
              <a:gd name="connsiteX29" fmla="*/ 4223761 w 4906679"/>
              <a:gd name="connsiteY29" fmla="*/ 5881855 h 10742711"/>
              <a:gd name="connsiteX30" fmla="*/ 4223761 w 4906679"/>
              <a:gd name="connsiteY30" fmla="*/ 5804131 h 10742711"/>
              <a:gd name="connsiteX31" fmla="*/ 4636955 w 4906679"/>
              <a:gd name="connsiteY31" fmla="*/ 4343563 h 10742711"/>
              <a:gd name="connsiteX32" fmla="*/ 4768948 w 4906679"/>
              <a:gd name="connsiteY32" fmla="*/ 4421287 h 10742711"/>
              <a:gd name="connsiteX33" fmla="*/ 4636955 w 4906679"/>
              <a:gd name="connsiteY33" fmla="*/ 4343563 h 10742711"/>
              <a:gd name="connsiteX34" fmla="*/ 4636955 w 4906679"/>
              <a:gd name="connsiteY34" fmla="*/ 4265838 h 10742711"/>
              <a:gd name="connsiteX35" fmla="*/ 4768948 w 4906679"/>
              <a:gd name="connsiteY35" fmla="*/ 4343563 h 10742711"/>
              <a:gd name="connsiteX36" fmla="*/ 4636955 w 4906679"/>
              <a:gd name="connsiteY36" fmla="*/ 4265838 h 10742711"/>
              <a:gd name="connsiteX37" fmla="*/ 4499224 w 4906679"/>
              <a:gd name="connsiteY37" fmla="*/ 2805270 h 10742711"/>
              <a:gd name="connsiteX38" fmla="*/ 4499224 w 4906679"/>
              <a:gd name="connsiteY38" fmla="*/ 2957480 h 10742711"/>
              <a:gd name="connsiteX39" fmla="*/ 4636955 w 4906679"/>
              <a:gd name="connsiteY39" fmla="*/ 2805270 h 10742711"/>
              <a:gd name="connsiteX40" fmla="*/ 4499224 w 4906679"/>
              <a:gd name="connsiteY40" fmla="*/ 2805270 h 10742711"/>
              <a:gd name="connsiteX41" fmla="*/ 4499224 w 4906679"/>
              <a:gd name="connsiteY41" fmla="*/ 2575336 h 10742711"/>
              <a:gd name="connsiteX42" fmla="*/ 4636955 w 4906679"/>
              <a:gd name="connsiteY42" fmla="*/ 2649821 h 10742711"/>
              <a:gd name="connsiteX43" fmla="*/ 4499224 w 4906679"/>
              <a:gd name="connsiteY43" fmla="*/ 2575336 h 10742711"/>
              <a:gd name="connsiteX44" fmla="*/ 4499224 w 4906679"/>
              <a:gd name="connsiteY44" fmla="*/ 2189953 h 10742711"/>
              <a:gd name="connsiteX45" fmla="*/ 4636955 w 4906679"/>
              <a:gd name="connsiteY45" fmla="*/ 2267677 h 10742711"/>
              <a:gd name="connsiteX46" fmla="*/ 4499224 w 4906679"/>
              <a:gd name="connsiteY46" fmla="*/ 2189953 h 10742711"/>
              <a:gd name="connsiteX47" fmla="*/ 4499224 w 4906679"/>
              <a:gd name="connsiteY47" fmla="*/ 2112228 h 10742711"/>
              <a:gd name="connsiteX48" fmla="*/ 4636955 w 4906679"/>
              <a:gd name="connsiteY48" fmla="*/ 2189953 h 10742711"/>
              <a:gd name="connsiteX49" fmla="*/ 4499224 w 4906679"/>
              <a:gd name="connsiteY49" fmla="*/ 2112228 h 10742711"/>
              <a:gd name="connsiteX50" fmla="*/ 4520744 w 4906679"/>
              <a:gd name="connsiteY50" fmla="*/ 2003080 h 10742711"/>
              <a:gd name="connsiteX51" fmla="*/ 4499224 w 4906679"/>
              <a:gd name="connsiteY51" fmla="*/ 2034504 h 10742711"/>
              <a:gd name="connsiteX52" fmla="*/ 4636955 w 4906679"/>
              <a:gd name="connsiteY52" fmla="*/ 2034504 h 10742711"/>
              <a:gd name="connsiteX53" fmla="*/ 4520744 w 4906679"/>
              <a:gd name="connsiteY53" fmla="*/ 2003080 h 10742711"/>
              <a:gd name="connsiteX54" fmla="*/ 4499224 w 4906679"/>
              <a:gd name="connsiteY54" fmla="*/ 1804570 h 10742711"/>
              <a:gd name="connsiteX55" fmla="*/ 4578850 w 4906679"/>
              <a:gd name="connsiteY55" fmla="*/ 1817929 h 10742711"/>
              <a:gd name="connsiteX56" fmla="*/ 4583902 w 4906679"/>
              <a:gd name="connsiteY56" fmla="*/ 1821093 h 10742711"/>
              <a:gd name="connsiteX57" fmla="*/ 4576698 w 4906679"/>
              <a:gd name="connsiteY57" fmla="*/ 1825215 h 10742711"/>
              <a:gd name="connsiteX58" fmla="*/ 4499224 w 4906679"/>
              <a:gd name="connsiteY58" fmla="*/ 1804570 h 10742711"/>
              <a:gd name="connsiteX59" fmla="*/ 4499224 w 4906679"/>
              <a:gd name="connsiteY59" fmla="*/ 1726846 h 10742711"/>
              <a:gd name="connsiteX60" fmla="*/ 4499224 w 4906679"/>
              <a:gd name="connsiteY60" fmla="*/ 1804570 h 10742711"/>
              <a:gd name="connsiteX61" fmla="*/ 4636955 w 4906679"/>
              <a:gd name="connsiteY61" fmla="*/ 1960018 h 10742711"/>
              <a:gd name="connsiteX62" fmla="*/ 4603329 w 4906679"/>
              <a:gd name="connsiteY62" fmla="*/ 1833261 h 10742711"/>
              <a:gd name="connsiteX63" fmla="*/ 4583902 w 4906679"/>
              <a:gd name="connsiteY63" fmla="*/ 1821093 h 10742711"/>
              <a:gd name="connsiteX64" fmla="*/ 4596066 w 4906679"/>
              <a:gd name="connsiteY64" fmla="*/ 1814134 h 10742711"/>
              <a:gd name="connsiteX65" fmla="*/ 4499224 w 4906679"/>
              <a:gd name="connsiteY65" fmla="*/ 1726846 h 10742711"/>
              <a:gd name="connsiteX66" fmla="*/ 4499224 w 4906679"/>
              <a:gd name="connsiteY66" fmla="*/ 1652360 h 10742711"/>
              <a:gd name="connsiteX67" fmla="*/ 4636955 w 4906679"/>
              <a:gd name="connsiteY67" fmla="*/ 1726846 h 10742711"/>
              <a:gd name="connsiteX68" fmla="*/ 4499224 w 4906679"/>
              <a:gd name="connsiteY68" fmla="*/ 1652360 h 10742711"/>
              <a:gd name="connsiteX69" fmla="*/ 4499224 w 4906679"/>
              <a:gd name="connsiteY69" fmla="*/ 1571397 h 10742711"/>
              <a:gd name="connsiteX70" fmla="*/ 4636955 w 4906679"/>
              <a:gd name="connsiteY70" fmla="*/ 1652360 h 10742711"/>
              <a:gd name="connsiteX71" fmla="*/ 4499224 w 4906679"/>
              <a:gd name="connsiteY71" fmla="*/ 1571397 h 10742711"/>
              <a:gd name="connsiteX72" fmla="*/ 2661551 w 4906679"/>
              <a:gd name="connsiteY72" fmla="*/ 1681 h 10742711"/>
              <a:gd name="connsiteX73" fmla="*/ 3408851 w 4906679"/>
              <a:gd name="connsiteY73" fmla="*/ 33104 h 10742711"/>
              <a:gd name="connsiteX74" fmla="*/ 3546582 w 4906679"/>
              <a:gd name="connsiteY74" fmla="*/ 188553 h 10742711"/>
              <a:gd name="connsiteX75" fmla="*/ 3954037 w 4906679"/>
              <a:gd name="connsiteY75" fmla="*/ 266277 h 10742711"/>
              <a:gd name="connsiteX76" fmla="*/ 4499224 w 4906679"/>
              <a:gd name="connsiteY76" fmla="*/ 803870 h 10742711"/>
              <a:gd name="connsiteX77" fmla="*/ 4499224 w 4906679"/>
              <a:gd name="connsiteY77" fmla="*/ 1189253 h 10742711"/>
              <a:gd name="connsiteX78" fmla="*/ 4499224 w 4906679"/>
              <a:gd name="connsiteY78" fmla="*/ 1496911 h 10742711"/>
              <a:gd name="connsiteX79" fmla="*/ 4499224 w 4906679"/>
              <a:gd name="connsiteY79" fmla="*/ 1189253 h 10742711"/>
              <a:gd name="connsiteX80" fmla="*/ 4636955 w 4906679"/>
              <a:gd name="connsiteY80" fmla="*/ 1111528 h 10742711"/>
              <a:gd name="connsiteX81" fmla="*/ 4499224 w 4906679"/>
              <a:gd name="connsiteY81" fmla="*/ 1037043 h 10742711"/>
              <a:gd name="connsiteX82" fmla="*/ 4636955 w 4906679"/>
              <a:gd name="connsiteY82" fmla="*/ 1037043 h 10742711"/>
              <a:gd name="connsiteX83" fmla="*/ 4636955 w 4906679"/>
              <a:gd name="connsiteY83" fmla="*/ 956080 h 10742711"/>
              <a:gd name="connsiteX84" fmla="*/ 4768948 w 4906679"/>
              <a:gd name="connsiteY84" fmla="*/ 956080 h 10742711"/>
              <a:gd name="connsiteX85" fmla="*/ 4906679 w 4906679"/>
              <a:gd name="connsiteY85" fmla="*/ 1419187 h 10742711"/>
              <a:gd name="connsiteX86" fmla="*/ 4768948 w 4906679"/>
              <a:gd name="connsiteY86" fmla="*/ 2575336 h 10742711"/>
              <a:gd name="connsiteX87" fmla="*/ 4906679 w 4906679"/>
              <a:gd name="connsiteY87" fmla="*/ 2649821 h 10742711"/>
              <a:gd name="connsiteX88" fmla="*/ 4768948 w 4906679"/>
              <a:gd name="connsiteY88" fmla="*/ 2727546 h 10742711"/>
              <a:gd name="connsiteX89" fmla="*/ 4906679 w 4906679"/>
              <a:gd name="connsiteY89" fmla="*/ 2727546 h 10742711"/>
              <a:gd name="connsiteX90" fmla="*/ 4768948 w 4906679"/>
              <a:gd name="connsiteY90" fmla="*/ 2805270 h 10742711"/>
              <a:gd name="connsiteX91" fmla="*/ 4636955 w 4906679"/>
              <a:gd name="connsiteY91" fmla="*/ 2727546 h 10742711"/>
              <a:gd name="connsiteX92" fmla="*/ 4768948 w 4906679"/>
              <a:gd name="connsiteY92" fmla="*/ 2805270 h 10742711"/>
              <a:gd name="connsiteX93" fmla="*/ 4768948 w 4906679"/>
              <a:gd name="connsiteY93" fmla="*/ 2957480 h 10742711"/>
              <a:gd name="connsiteX94" fmla="*/ 4768948 w 4906679"/>
              <a:gd name="connsiteY94" fmla="*/ 2990270 h 10742711"/>
              <a:gd name="connsiteX95" fmla="*/ 4768948 w 4906679"/>
              <a:gd name="connsiteY95" fmla="*/ 3257042 h 10742711"/>
              <a:gd name="connsiteX96" fmla="*/ 4768948 w 4906679"/>
              <a:gd name="connsiteY96" fmla="*/ 3650521 h 10742711"/>
              <a:gd name="connsiteX97" fmla="*/ 4768948 w 4906679"/>
              <a:gd name="connsiteY97" fmla="*/ 3728246 h 10742711"/>
              <a:gd name="connsiteX98" fmla="*/ 4768948 w 4906679"/>
              <a:gd name="connsiteY98" fmla="*/ 3805970 h 10742711"/>
              <a:gd name="connsiteX99" fmla="*/ 4768948 w 4906679"/>
              <a:gd name="connsiteY99" fmla="*/ 3958180 h 10742711"/>
              <a:gd name="connsiteX100" fmla="*/ 4768948 w 4906679"/>
              <a:gd name="connsiteY100" fmla="*/ 4113628 h 10742711"/>
              <a:gd name="connsiteX101" fmla="*/ 4636955 w 4906679"/>
              <a:gd name="connsiteY101" fmla="*/ 4188114 h 10742711"/>
              <a:gd name="connsiteX102" fmla="*/ 4768948 w 4906679"/>
              <a:gd name="connsiteY102" fmla="*/ 4265838 h 10742711"/>
              <a:gd name="connsiteX103" fmla="*/ 4636955 w 4906679"/>
              <a:gd name="connsiteY103" fmla="*/ 4803431 h 10742711"/>
              <a:gd name="connsiteX104" fmla="*/ 4636955 w 4906679"/>
              <a:gd name="connsiteY104" fmla="*/ 6267238 h 10742711"/>
              <a:gd name="connsiteX105" fmla="*/ 4499224 w 4906679"/>
              <a:gd name="connsiteY105" fmla="*/ 6727107 h 10742711"/>
              <a:gd name="connsiteX106" fmla="*/ 4361492 w 4906679"/>
              <a:gd name="connsiteY106" fmla="*/ 6804831 h 10742711"/>
              <a:gd name="connsiteX107" fmla="*/ 4499224 w 4906679"/>
              <a:gd name="connsiteY107" fmla="*/ 6882555 h 10742711"/>
              <a:gd name="connsiteX108" fmla="*/ 4361492 w 4906679"/>
              <a:gd name="connsiteY108" fmla="*/ 7267938 h 10742711"/>
              <a:gd name="connsiteX109" fmla="*/ 4361492 w 4906679"/>
              <a:gd name="connsiteY109" fmla="*/ 9036165 h 10742711"/>
              <a:gd name="connsiteX110" fmla="*/ 4223761 w 4906679"/>
              <a:gd name="connsiteY110" fmla="*/ 8498572 h 10742711"/>
              <a:gd name="connsiteX111" fmla="*/ 4223761 w 4906679"/>
              <a:gd name="connsiteY111" fmla="*/ 8420848 h 10742711"/>
              <a:gd name="connsiteX112" fmla="*/ 4223761 w 4906679"/>
              <a:gd name="connsiteY112" fmla="*/ 8190914 h 10742711"/>
              <a:gd name="connsiteX113" fmla="*/ 4091769 w 4906679"/>
              <a:gd name="connsiteY113" fmla="*/ 7883255 h 10742711"/>
              <a:gd name="connsiteX114" fmla="*/ 4091769 w 4906679"/>
              <a:gd name="connsiteY114" fmla="*/ 7805531 h 10742711"/>
              <a:gd name="connsiteX115" fmla="*/ 4091769 w 4906679"/>
              <a:gd name="connsiteY115" fmla="*/ 7342424 h 10742711"/>
              <a:gd name="connsiteX116" fmla="*/ 3954037 w 4906679"/>
              <a:gd name="connsiteY116" fmla="*/ 7497872 h 10742711"/>
              <a:gd name="connsiteX117" fmla="*/ 3816306 w 4906679"/>
              <a:gd name="connsiteY117" fmla="*/ 7650082 h 10742711"/>
              <a:gd name="connsiteX118" fmla="*/ 3816306 w 4906679"/>
              <a:gd name="connsiteY118" fmla="*/ 7575597 h 10742711"/>
              <a:gd name="connsiteX119" fmla="*/ 3678575 w 4906679"/>
              <a:gd name="connsiteY119" fmla="*/ 7420148 h 10742711"/>
              <a:gd name="connsiteX120" fmla="*/ 3816306 w 4906679"/>
              <a:gd name="connsiteY120" fmla="*/ 7342424 h 10742711"/>
              <a:gd name="connsiteX121" fmla="*/ 3678575 w 4906679"/>
              <a:gd name="connsiteY121" fmla="*/ 7342424 h 10742711"/>
              <a:gd name="connsiteX122" fmla="*/ 3816306 w 4906679"/>
              <a:gd name="connsiteY122" fmla="*/ 7190214 h 10742711"/>
              <a:gd name="connsiteX123" fmla="*/ 3816306 w 4906679"/>
              <a:gd name="connsiteY123" fmla="*/ 6960280 h 10742711"/>
              <a:gd name="connsiteX124" fmla="*/ 3678575 w 4906679"/>
              <a:gd name="connsiteY124" fmla="*/ 7267938 h 10742711"/>
              <a:gd name="connsiteX125" fmla="*/ 3546582 w 4906679"/>
              <a:gd name="connsiteY125" fmla="*/ 7957741 h 10742711"/>
              <a:gd name="connsiteX126" fmla="*/ 3546582 w 4906679"/>
              <a:gd name="connsiteY126" fmla="*/ 8343124 h 10742711"/>
              <a:gd name="connsiteX127" fmla="*/ 3546582 w 4906679"/>
              <a:gd name="connsiteY127" fmla="*/ 9421548 h 10742711"/>
              <a:gd name="connsiteX128" fmla="*/ 3408851 w 4906679"/>
              <a:gd name="connsiteY128" fmla="*/ 9113889 h 10742711"/>
              <a:gd name="connsiteX129" fmla="*/ 3133388 w 4906679"/>
              <a:gd name="connsiteY129" fmla="*/ 9036165 h 10742711"/>
              <a:gd name="connsiteX130" fmla="*/ 3001395 w 4906679"/>
              <a:gd name="connsiteY130" fmla="*/ 8650782 h 10742711"/>
              <a:gd name="connsiteX131" fmla="*/ 2863664 w 4906679"/>
              <a:gd name="connsiteY131" fmla="*/ 9113889 h 10742711"/>
              <a:gd name="connsiteX132" fmla="*/ 3001395 w 4906679"/>
              <a:gd name="connsiteY132" fmla="*/ 9803692 h 10742711"/>
              <a:gd name="connsiteX133" fmla="*/ 3133388 w 4906679"/>
              <a:gd name="connsiteY133" fmla="*/ 10036865 h 10742711"/>
              <a:gd name="connsiteX134" fmla="*/ 3001395 w 4906679"/>
              <a:gd name="connsiteY134" fmla="*/ 10189075 h 10742711"/>
              <a:gd name="connsiteX135" fmla="*/ 2863664 w 4906679"/>
              <a:gd name="connsiteY135" fmla="*/ 10266799 h 10742711"/>
              <a:gd name="connsiteX136" fmla="*/ 2725933 w 4906679"/>
              <a:gd name="connsiteY136" fmla="*/ 10344524 h 10742711"/>
              <a:gd name="connsiteX137" fmla="*/ 2318477 w 4906679"/>
              <a:gd name="connsiteY137" fmla="*/ 9496034 h 10742711"/>
              <a:gd name="connsiteX138" fmla="*/ 2456209 w 4906679"/>
              <a:gd name="connsiteY138" fmla="*/ 9188375 h 10742711"/>
              <a:gd name="connsiteX139" fmla="*/ 2186485 w 4906679"/>
              <a:gd name="connsiteY139" fmla="*/ 8498572 h 10742711"/>
              <a:gd name="connsiteX140" fmla="*/ 2043015 w 4906679"/>
              <a:gd name="connsiteY140" fmla="*/ 9036165 h 10742711"/>
              <a:gd name="connsiteX141" fmla="*/ 2043015 w 4906679"/>
              <a:gd name="connsiteY141" fmla="*/ 9421548 h 10742711"/>
              <a:gd name="connsiteX142" fmla="*/ 2043015 w 4906679"/>
              <a:gd name="connsiteY142" fmla="*/ 9573758 h 10742711"/>
              <a:gd name="connsiteX143" fmla="*/ 2043015 w 4906679"/>
              <a:gd name="connsiteY143" fmla="*/ 9651482 h 10742711"/>
              <a:gd name="connsiteX144" fmla="*/ 2043015 w 4906679"/>
              <a:gd name="connsiteY144" fmla="*/ 9729207 h 10742711"/>
              <a:gd name="connsiteX145" fmla="*/ 2186485 w 4906679"/>
              <a:gd name="connsiteY145" fmla="*/ 10419009 h 10742711"/>
              <a:gd name="connsiteX146" fmla="*/ 2043015 w 4906679"/>
              <a:gd name="connsiteY146" fmla="*/ 10574458 h 10742711"/>
              <a:gd name="connsiteX147" fmla="*/ 2043015 w 4906679"/>
              <a:gd name="connsiteY147" fmla="*/ 10726668 h 10742711"/>
              <a:gd name="connsiteX148" fmla="*/ 1911022 w 4906679"/>
              <a:gd name="connsiteY148" fmla="*/ 9959141 h 10742711"/>
              <a:gd name="connsiteX149" fmla="*/ 1773291 w 4906679"/>
              <a:gd name="connsiteY149" fmla="*/ 9803692 h 10742711"/>
              <a:gd name="connsiteX150" fmla="*/ 1773291 w 4906679"/>
              <a:gd name="connsiteY150" fmla="*/ 9266099 h 10742711"/>
              <a:gd name="connsiteX151" fmla="*/ 1635559 w 4906679"/>
              <a:gd name="connsiteY151" fmla="*/ 9036165 h 10742711"/>
              <a:gd name="connsiteX152" fmla="*/ 1497828 w 4906679"/>
              <a:gd name="connsiteY152" fmla="*/ 8573058 h 10742711"/>
              <a:gd name="connsiteX153" fmla="*/ 1497828 w 4906679"/>
              <a:gd name="connsiteY153" fmla="*/ 8113189 h 10742711"/>
              <a:gd name="connsiteX154" fmla="*/ 1365836 w 4906679"/>
              <a:gd name="connsiteY154" fmla="*/ 7727807 h 10742711"/>
              <a:gd name="connsiteX155" fmla="*/ 1365836 w 4906679"/>
              <a:gd name="connsiteY155" fmla="*/ 7650082 h 10742711"/>
              <a:gd name="connsiteX156" fmla="*/ 1365836 w 4906679"/>
              <a:gd name="connsiteY156" fmla="*/ 7190214 h 10742711"/>
              <a:gd name="connsiteX157" fmla="*/ 1365836 w 4906679"/>
              <a:gd name="connsiteY157" fmla="*/ 6810397 h 10742711"/>
              <a:gd name="connsiteX158" fmla="*/ 1365836 w 4906679"/>
              <a:gd name="connsiteY158" fmla="*/ 6804831 h 10742711"/>
              <a:gd name="connsiteX159" fmla="*/ 1365836 w 4906679"/>
              <a:gd name="connsiteY159" fmla="*/ 6727107 h 10742711"/>
              <a:gd name="connsiteX160" fmla="*/ 1365836 w 4906679"/>
              <a:gd name="connsiteY160" fmla="*/ 6344963 h 10742711"/>
              <a:gd name="connsiteX161" fmla="*/ 1228104 w 4906679"/>
              <a:gd name="connsiteY161" fmla="*/ 6189514 h 10742711"/>
              <a:gd name="connsiteX162" fmla="*/ 1090373 w 4906679"/>
              <a:gd name="connsiteY162" fmla="*/ 6652621 h 10742711"/>
              <a:gd name="connsiteX163" fmla="*/ 1090373 w 4906679"/>
              <a:gd name="connsiteY163" fmla="*/ 6804831 h 10742711"/>
              <a:gd name="connsiteX164" fmla="*/ 820649 w 4906679"/>
              <a:gd name="connsiteY164" fmla="*/ 5344263 h 10742711"/>
              <a:gd name="connsiteX165" fmla="*/ 682917 w 4906679"/>
              <a:gd name="connsiteY165" fmla="*/ 6652621 h 10742711"/>
              <a:gd name="connsiteX166" fmla="*/ 545186 w 4906679"/>
              <a:gd name="connsiteY166" fmla="*/ 6344963 h 10742711"/>
              <a:gd name="connsiteX167" fmla="*/ 545186 w 4906679"/>
              <a:gd name="connsiteY167" fmla="*/ 6111790 h 10742711"/>
              <a:gd name="connsiteX168" fmla="*/ 545186 w 4906679"/>
              <a:gd name="connsiteY168" fmla="*/ 5804131 h 10742711"/>
              <a:gd name="connsiteX169" fmla="*/ 545186 w 4906679"/>
              <a:gd name="connsiteY169" fmla="*/ 5188814 h 10742711"/>
              <a:gd name="connsiteX170" fmla="*/ 545186 w 4906679"/>
              <a:gd name="connsiteY170" fmla="*/ 4881156 h 10742711"/>
              <a:gd name="connsiteX171" fmla="*/ 407455 w 4906679"/>
              <a:gd name="connsiteY171" fmla="*/ 4803431 h 10742711"/>
              <a:gd name="connsiteX172" fmla="*/ 407455 w 4906679"/>
              <a:gd name="connsiteY172" fmla="*/ 3420587 h 10742711"/>
              <a:gd name="connsiteX173" fmla="*/ 275462 w 4906679"/>
              <a:gd name="connsiteY173" fmla="*/ 3035204 h 10742711"/>
              <a:gd name="connsiteX174" fmla="*/ 137731 w 4906679"/>
              <a:gd name="connsiteY174" fmla="*/ 2727546 h 10742711"/>
              <a:gd name="connsiteX175" fmla="*/ 137731 w 4906679"/>
              <a:gd name="connsiteY175" fmla="*/ 2575336 h 10742711"/>
              <a:gd name="connsiteX176" fmla="*/ 0 w 4906679"/>
              <a:gd name="connsiteY176" fmla="*/ 2189953 h 10742711"/>
              <a:gd name="connsiteX177" fmla="*/ 0 w 4906679"/>
              <a:gd name="connsiteY177" fmla="*/ 1419187 h 10742711"/>
              <a:gd name="connsiteX178" fmla="*/ 137731 w 4906679"/>
              <a:gd name="connsiteY178" fmla="*/ 1037043 h 10742711"/>
              <a:gd name="connsiteX179" fmla="*/ 275462 w 4906679"/>
              <a:gd name="connsiteY179" fmla="*/ 803870 h 10742711"/>
              <a:gd name="connsiteX180" fmla="*/ 545186 w 4906679"/>
              <a:gd name="connsiteY180" fmla="*/ 573936 h 10742711"/>
              <a:gd name="connsiteX181" fmla="*/ 952641 w 4906679"/>
              <a:gd name="connsiteY181" fmla="*/ 188553 h 10742711"/>
              <a:gd name="connsiteX182" fmla="*/ 1635559 w 4906679"/>
              <a:gd name="connsiteY182" fmla="*/ 114067 h 10742711"/>
              <a:gd name="connsiteX183" fmla="*/ 2456209 w 4906679"/>
              <a:gd name="connsiteY183" fmla="*/ 33104 h 10742711"/>
              <a:gd name="connsiteX184" fmla="*/ 2661551 w 4906679"/>
              <a:gd name="connsiteY184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1090373 w 4906679"/>
              <a:gd name="connsiteY24" fmla="*/ 6037304 h 10742711"/>
              <a:gd name="connsiteX25" fmla="*/ 1090373 w 4906679"/>
              <a:gd name="connsiteY25" fmla="*/ 6111790 h 10742711"/>
              <a:gd name="connsiteX26" fmla="*/ 1090373 w 4906679"/>
              <a:gd name="connsiteY26" fmla="*/ 6037304 h 10742711"/>
              <a:gd name="connsiteX27" fmla="*/ 4223761 w 4906679"/>
              <a:gd name="connsiteY27" fmla="*/ 5804131 h 10742711"/>
              <a:gd name="connsiteX28" fmla="*/ 4223761 w 4906679"/>
              <a:gd name="connsiteY28" fmla="*/ 5804131 h 10742711"/>
              <a:gd name="connsiteX29" fmla="*/ 4223761 w 4906679"/>
              <a:gd name="connsiteY29" fmla="*/ 5881855 h 10742711"/>
              <a:gd name="connsiteX30" fmla="*/ 4223761 w 4906679"/>
              <a:gd name="connsiteY30" fmla="*/ 5804131 h 10742711"/>
              <a:gd name="connsiteX31" fmla="*/ 4636955 w 4906679"/>
              <a:gd name="connsiteY31" fmla="*/ 4343563 h 10742711"/>
              <a:gd name="connsiteX32" fmla="*/ 4768948 w 4906679"/>
              <a:gd name="connsiteY32" fmla="*/ 4421287 h 10742711"/>
              <a:gd name="connsiteX33" fmla="*/ 4636955 w 4906679"/>
              <a:gd name="connsiteY33" fmla="*/ 4343563 h 10742711"/>
              <a:gd name="connsiteX34" fmla="*/ 4636955 w 4906679"/>
              <a:gd name="connsiteY34" fmla="*/ 4265838 h 10742711"/>
              <a:gd name="connsiteX35" fmla="*/ 4768948 w 4906679"/>
              <a:gd name="connsiteY35" fmla="*/ 4343563 h 10742711"/>
              <a:gd name="connsiteX36" fmla="*/ 4636955 w 4906679"/>
              <a:gd name="connsiteY36" fmla="*/ 4265838 h 10742711"/>
              <a:gd name="connsiteX37" fmla="*/ 4636955 w 4906679"/>
              <a:gd name="connsiteY37" fmla="*/ 2805270 h 10742711"/>
              <a:gd name="connsiteX38" fmla="*/ 4499224 w 4906679"/>
              <a:gd name="connsiteY38" fmla="*/ 2957480 h 10742711"/>
              <a:gd name="connsiteX39" fmla="*/ 4636955 w 4906679"/>
              <a:gd name="connsiteY39" fmla="*/ 2805270 h 10742711"/>
              <a:gd name="connsiteX40" fmla="*/ 4499224 w 4906679"/>
              <a:gd name="connsiteY40" fmla="*/ 2575336 h 10742711"/>
              <a:gd name="connsiteX41" fmla="*/ 4636955 w 4906679"/>
              <a:gd name="connsiteY41" fmla="*/ 2649821 h 10742711"/>
              <a:gd name="connsiteX42" fmla="*/ 4499224 w 4906679"/>
              <a:gd name="connsiteY42" fmla="*/ 2575336 h 10742711"/>
              <a:gd name="connsiteX43" fmla="*/ 4499224 w 4906679"/>
              <a:gd name="connsiteY43" fmla="*/ 2189953 h 10742711"/>
              <a:gd name="connsiteX44" fmla="*/ 4636955 w 4906679"/>
              <a:gd name="connsiteY44" fmla="*/ 2267677 h 10742711"/>
              <a:gd name="connsiteX45" fmla="*/ 4499224 w 4906679"/>
              <a:gd name="connsiteY45" fmla="*/ 2189953 h 10742711"/>
              <a:gd name="connsiteX46" fmla="*/ 4499224 w 4906679"/>
              <a:gd name="connsiteY46" fmla="*/ 2112228 h 10742711"/>
              <a:gd name="connsiteX47" fmla="*/ 4636955 w 4906679"/>
              <a:gd name="connsiteY47" fmla="*/ 2189953 h 10742711"/>
              <a:gd name="connsiteX48" fmla="*/ 4499224 w 4906679"/>
              <a:gd name="connsiteY48" fmla="*/ 2112228 h 10742711"/>
              <a:gd name="connsiteX49" fmla="*/ 4520744 w 4906679"/>
              <a:gd name="connsiteY49" fmla="*/ 2003080 h 10742711"/>
              <a:gd name="connsiteX50" fmla="*/ 4499224 w 4906679"/>
              <a:gd name="connsiteY50" fmla="*/ 2034504 h 10742711"/>
              <a:gd name="connsiteX51" fmla="*/ 4636955 w 4906679"/>
              <a:gd name="connsiteY51" fmla="*/ 2034504 h 10742711"/>
              <a:gd name="connsiteX52" fmla="*/ 4520744 w 4906679"/>
              <a:gd name="connsiteY52" fmla="*/ 2003080 h 10742711"/>
              <a:gd name="connsiteX53" fmla="*/ 4499224 w 4906679"/>
              <a:gd name="connsiteY53" fmla="*/ 1804570 h 10742711"/>
              <a:gd name="connsiteX54" fmla="*/ 4578850 w 4906679"/>
              <a:gd name="connsiteY54" fmla="*/ 1817929 h 10742711"/>
              <a:gd name="connsiteX55" fmla="*/ 4583902 w 4906679"/>
              <a:gd name="connsiteY55" fmla="*/ 1821093 h 10742711"/>
              <a:gd name="connsiteX56" fmla="*/ 4576698 w 4906679"/>
              <a:gd name="connsiteY56" fmla="*/ 1825215 h 10742711"/>
              <a:gd name="connsiteX57" fmla="*/ 4499224 w 4906679"/>
              <a:gd name="connsiteY57" fmla="*/ 1804570 h 10742711"/>
              <a:gd name="connsiteX58" fmla="*/ 4499224 w 4906679"/>
              <a:gd name="connsiteY58" fmla="*/ 1726846 h 10742711"/>
              <a:gd name="connsiteX59" fmla="*/ 4499224 w 4906679"/>
              <a:gd name="connsiteY59" fmla="*/ 1804570 h 10742711"/>
              <a:gd name="connsiteX60" fmla="*/ 4636955 w 4906679"/>
              <a:gd name="connsiteY60" fmla="*/ 1960018 h 10742711"/>
              <a:gd name="connsiteX61" fmla="*/ 4603329 w 4906679"/>
              <a:gd name="connsiteY61" fmla="*/ 1833261 h 10742711"/>
              <a:gd name="connsiteX62" fmla="*/ 4583902 w 4906679"/>
              <a:gd name="connsiteY62" fmla="*/ 1821093 h 10742711"/>
              <a:gd name="connsiteX63" fmla="*/ 4596066 w 4906679"/>
              <a:gd name="connsiteY63" fmla="*/ 1814134 h 10742711"/>
              <a:gd name="connsiteX64" fmla="*/ 4499224 w 4906679"/>
              <a:gd name="connsiteY64" fmla="*/ 1726846 h 10742711"/>
              <a:gd name="connsiteX65" fmla="*/ 4499224 w 4906679"/>
              <a:gd name="connsiteY65" fmla="*/ 1652360 h 10742711"/>
              <a:gd name="connsiteX66" fmla="*/ 4636955 w 4906679"/>
              <a:gd name="connsiteY66" fmla="*/ 1726846 h 10742711"/>
              <a:gd name="connsiteX67" fmla="*/ 4499224 w 4906679"/>
              <a:gd name="connsiteY67" fmla="*/ 1652360 h 10742711"/>
              <a:gd name="connsiteX68" fmla="*/ 4499224 w 4906679"/>
              <a:gd name="connsiteY68" fmla="*/ 1571397 h 10742711"/>
              <a:gd name="connsiteX69" fmla="*/ 4636955 w 4906679"/>
              <a:gd name="connsiteY69" fmla="*/ 1652360 h 10742711"/>
              <a:gd name="connsiteX70" fmla="*/ 4499224 w 4906679"/>
              <a:gd name="connsiteY70" fmla="*/ 1571397 h 10742711"/>
              <a:gd name="connsiteX71" fmla="*/ 2661551 w 4906679"/>
              <a:gd name="connsiteY71" fmla="*/ 1681 h 10742711"/>
              <a:gd name="connsiteX72" fmla="*/ 3408851 w 4906679"/>
              <a:gd name="connsiteY72" fmla="*/ 33104 h 10742711"/>
              <a:gd name="connsiteX73" fmla="*/ 3546582 w 4906679"/>
              <a:gd name="connsiteY73" fmla="*/ 188553 h 10742711"/>
              <a:gd name="connsiteX74" fmla="*/ 3954037 w 4906679"/>
              <a:gd name="connsiteY74" fmla="*/ 266277 h 10742711"/>
              <a:gd name="connsiteX75" fmla="*/ 4499224 w 4906679"/>
              <a:gd name="connsiteY75" fmla="*/ 803870 h 10742711"/>
              <a:gd name="connsiteX76" fmla="*/ 4499224 w 4906679"/>
              <a:gd name="connsiteY76" fmla="*/ 1189253 h 10742711"/>
              <a:gd name="connsiteX77" fmla="*/ 4499224 w 4906679"/>
              <a:gd name="connsiteY77" fmla="*/ 1496911 h 10742711"/>
              <a:gd name="connsiteX78" fmla="*/ 4499224 w 4906679"/>
              <a:gd name="connsiteY78" fmla="*/ 1189253 h 10742711"/>
              <a:gd name="connsiteX79" fmla="*/ 4636955 w 4906679"/>
              <a:gd name="connsiteY79" fmla="*/ 1111528 h 10742711"/>
              <a:gd name="connsiteX80" fmla="*/ 4499224 w 4906679"/>
              <a:gd name="connsiteY80" fmla="*/ 1037043 h 10742711"/>
              <a:gd name="connsiteX81" fmla="*/ 4636955 w 4906679"/>
              <a:gd name="connsiteY81" fmla="*/ 1037043 h 10742711"/>
              <a:gd name="connsiteX82" fmla="*/ 4636955 w 4906679"/>
              <a:gd name="connsiteY82" fmla="*/ 956080 h 10742711"/>
              <a:gd name="connsiteX83" fmla="*/ 4768948 w 4906679"/>
              <a:gd name="connsiteY83" fmla="*/ 956080 h 10742711"/>
              <a:gd name="connsiteX84" fmla="*/ 4906679 w 4906679"/>
              <a:gd name="connsiteY84" fmla="*/ 1419187 h 10742711"/>
              <a:gd name="connsiteX85" fmla="*/ 4768948 w 4906679"/>
              <a:gd name="connsiteY85" fmla="*/ 2575336 h 10742711"/>
              <a:gd name="connsiteX86" fmla="*/ 4906679 w 4906679"/>
              <a:gd name="connsiteY86" fmla="*/ 2649821 h 10742711"/>
              <a:gd name="connsiteX87" fmla="*/ 4768948 w 4906679"/>
              <a:gd name="connsiteY87" fmla="*/ 2727546 h 10742711"/>
              <a:gd name="connsiteX88" fmla="*/ 4906679 w 4906679"/>
              <a:gd name="connsiteY88" fmla="*/ 2727546 h 10742711"/>
              <a:gd name="connsiteX89" fmla="*/ 4768948 w 4906679"/>
              <a:gd name="connsiteY89" fmla="*/ 2805270 h 10742711"/>
              <a:gd name="connsiteX90" fmla="*/ 4636955 w 4906679"/>
              <a:gd name="connsiteY90" fmla="*/ 2727546 h 10742711"/>
              <a:gd name="connsiteX91" fmla="*/ 4768948 w 4906679"/>
              <a:gd name="connsiteY91" fmla="*/ 2805270 h 10742711"/>
              <a:gd name="connsiteX92" fmla="*/ 4768948 w 4906679"/>
              <a:gd name="connsiteY92" fmla="*/ 2957480 h 10742711"/>
              <a:gd name="connsiteX93" fmla="*/ 4768948 w 4906679"/>
              <a:gd name="connsiteY93" fmla="*/ 2990270 h 10742711"/>
              <a:gd name="connsiteX94" fmla="*/ 4768948 w 4906679"/>
              <a:gd name="connsiteY94" fmla="*/ 3257042 h 10742711"/>
              <a:gd name="connsiteX95" fmla="*/ 4768948 w 4906679"/>
              <a:gd name="connsiteY95" fmla="*/ 3650521 h 10742711"/>
              <a:gd name="connsiteX96" fmla="*/ 4768948 w 4906679"/>
              <a:gd name="connsiteY96" fmla="*/ 3728246 h 10742711"/>
              <a:gd name="connsiteX97" fmla="*/ 4768948 w 4906679"/>
              <a:gd name="connsiteY97" fmla="*/ 3805970 h 10742711"/>
              <a:gd name="connsiteX98" fmla="*/ 4768948 w 4906679"/>
              <a:gd name="connsiteY98" fmla="*/ 3958180 h 10742711"/>
              <a:gd name="connsiteX99" fmla="*/ 4768948 w 4906679"/>
              <a:gd name="connsiteY99" fmla="*/ 4113628 h 10742711"/>
              <a:gd name="connsiteX100" fmla="*/ 4636955 w 4906679"/>
              <a:gd name="connsiteY100" fmla="*/ 4188114 h 10742711"/>
              <a:gd name="connsiteX101" fmla="*/ 4768948 w 4906679"/>
              <a:gd name="connsiteY101" fmla="*/ 4265838 h 10742711"/>
              <a:gd name="connsiteX102" fmla="*/ 4636955 w 4906679"/>
              <a:gd name="connsiteY102" fmla="*/ 4803431 h 10742711"/>
              <a:gd name="connsiteX103" fmla="*/ 4636955 w 4906679"/>
              <a:gd name="connsiteY103" fmla="*/ 6267238 h 10742711"/>
              <a:gd name="connsiteX104" fmla="*/ 4499224 w 4906679"/>
              <a:gd name="connsiteY104" fmla="*/ 6727107 h 10742711"/>
              <a:gd name="connsiteX105" fmla="*/ 4361492 w 4906679"/>
              <a:gd name="connsiteY105" fmla="*/ 6804831 h 10742711"/>
              <a:gd name="connsiteX106" fmla="*/ 4499224 w 4906679"/>
              <a:gd name="connsiteY106" fmla="*/ 6882555 h 10742711"/>
              <a:gd name="connsiteX107" fmla="*/ 4361492 w 4906679"/>
              <a:gd name="connsiteY107" fmla="*/ 7267938 h 10742711"/>
              <a:gd name="connsiteX108" fmla="*/ 4361492 w 4906679"/>
              <a:gd name="connsiteY108" fmla="*/ 9036165 h 10742711"/>
              <a:gd name="connsiteX109" fmla="*/ 4223761 w 4906679"/>
              <a:gd name="connsiteY109" fmla="*/ 8498572 h 10742711"/>
              <a:gd name="connsiteX110" fmla="*/ 4223761 w 4906679"/>
              <a:gd name="connsiteY110" fmla="*/ 8420848 h 10742711"/>
              <a:gd name="connsiteX111" fmla="*/ 4223761 w 4906679"/>
              <a:gd name="connsiteY111" fmla="*/ 8190914 h 10742711"/>
              <a:gd name="connsiteX112" fmla="*/ 4091769 w 4906679"/>
              <a:gd name="connsiteY112" fmla="*/ 7883255 h 10742711"/>
              <a:gd name="connsiteX113" fmla="*/ 4091769 w 4906679"/>
              <a:gd name="connsiteY113" fmla="*/ 7805531 h 10742711"/>
              <a:gd name="connsiteX114" fmla="*/ 4091769 w 4906679"/>
              <a:gd name="connsiteY114" fmla="*/ 7342424 h 10742711"/>
              <a:gd name="connsiteX115" fmla="*/ 3954037 w 4906679"/>
              <a:gd name="connsiteY115" fmla="*/ 7497872 h 10742711"/>
              <a:gd name="connsiteX116" fmla="*/ 3816306 w 4906679"/>
              <a:gd name="connsiteY116" fmla="*/ 7650082 h 10742711"/>
              <a:gd name="connsiteX117" fmla="*/ 3816306 w 4906679"/>
              <a:gd name="connsiteY117" fmla="*/ 7575597 h 10742711"/>
              <a:gd name="connsiteX118" fmla="*/ 3678575 w 4906679"/>
              <a:gd name="connsiteY118" fmla="*/ 7420148 h 10742711"/>
              <a:gd name="connsiteX119" fmla="*/ 3816306 w 4906679"/>
              <a:gd name="connsiteY119" fmla="*/ 7342424 h 10742711"/>
              <a:gd name="connsiteX120" fmla="*/ 3678575 w 4906679"/>
              <a:gd name="connsiteY120" fmla="*/ 7342424 h 10742711"/>
              <a:gd name="connsiteX121" fmla="*/ 3816306 w 4906679"/>
              <a:gd name="connsiteY121" fmla="*/ 7190214 h 10742711"/>
              <a:gd name="connsiteX122" fmla="*/ 3816306 w 4906679"/>
              <a:gd name="connsiteY122" fmla="*/ 6960280 h 10742711"/>
              <a:gd name="connsiteX123" fmla="*/ 3678575 w 4906679"/>
              <a:gd name="connsiteY123" fmla="*/ 7267938 h 10742711"/>
              <a:gd name="connsiteX124" fmla="*/ 3546582 w 4906679"/>
              <a:gd name="connsiteY124" fmla="*/ 7957741 h 10742711"/>
              <a:gd name="connsiteX125" fmla="*/ 3546582 w 4906679"/>
              <a:gd name="connsiteY125" fmla="*/ 8343124 h 10742711"/>
              <a:gd name="connsiteX126" fmla="*/ 3546582 w 4906679"/>
              <a:gd name="connsiteY126" fmla="*/ 9421548 h 10742711"/>
              <a:gd name="connsiteX127" fmla="*/ 3408851 w 4906679"/>
              <a:gd name="connsiteY127" fmla="*/ 9113889 h 10742711"/>
              <a:gd name="connsiteX128" fmla="*/ 3133388 w 4906679"/>
              <a:gd name="connsiteY128" fmla="*/ 9036165 h 10742711"/>
              <a:gd name="connsiteX129" fmla="*/ 3001395 w 4906679"/>
              <a:gd name="connsiteY129" fmla="*/ 8650782 h 10742711"/>
              <a:gd name="connsiteX130" fmla="*/ 2863664 w 4906679"/>
              <a:gd name="connsiteY130" fmla="*/ 9113889 h 10742711"/>
              <a:gd name="connsiteX131" fmla="*/ 3001395 w 4906679"/>
              <a:gd name="connsiteY131" fmla="*/ 9803692 h 10742711"/>
              <a:gd name="connsiteX132" fmla="*/ 3133388 w 4906679"/>
              <a:gd name="connsiteY132" fmla="*/ 10036865 h 10742711"/>
              <a:gd name="connsiteX133" fmla="*/ 3001395 w 4906679"/>
              <a:gd name="connsiteY133" fmla="*/ 10189075 h 10742711"/>
              <a:gd name="connsiteX134" fmla="*/ 2863664 w 4906679"/>
              <a:gd name="connsiteY134" fmla="*/ 10266799 h 10742711"/>
              <a:gd name="connsiteX135" fmla="*/ 2725933 w 4906679"/>
              <a:gd name="connsiteY135" fmla="*/ 10344524 h 10742711"/>
              <a:gd name="connsiteX136" fmla="*/ 2318477 w 4906679"/>
              <a:gd name="connsiteY136" fmla="*/ 9496034 h 10742711"/>
              <a:gd name="connsiteX137" fmla="*/ 2456209 w 4906679"/>
              <a:gd name="connsiteY137" fmla="*/ 9188375 h 10742711"/>
              <a:gd name="connsiteX138" fmla="*/ 2186485 w 4906679"/>
              <a:gd name="connsiteY138" fmla="*/ 8498572 h 10742711"/>
              <a:gd name="connsiteX139" fmla="*/ 2043015 w 4906679"/>
              <a:gd name="connsiteY139" fmla="*/ 9036165 h 10742711"/>
              <a:gd name="connsiteX140" fmla="*/ 2043015 w 4906679"/>
              <a:gd name="connsiteY140" fmla="*/ 9421548 h 10742711"/>
              <a:gd name="connsiteX141" fmla="*/ 2043015 w 4906679"/>
              <a:gd name="connsiteY141" fmla="*/ 9573758 h 10742711"/>
              <a:gd name="connsiteX142" fmla="*/ 2043015 w 4906679"/>
              <a:gd name="connsiteY142" fmla="*/ 9651482 h 10742711"/>
              <a:gd name="connsiteX143" fmla="*/ 2043015 w 4906679"/>
              <a:gd name="connsiteY143" fmla="*/ 9729207 h 10742711"/>
              <a:gd name="connsiteX144" fmla="*/ 2186485 w 4906679"/>
              <a:gd name="connsiteY144" fmla="*/ 10419009 h 10742711"/>
              <a:gd name="connsiteX145" fmla="*/ 2043015 w 4906679"/>
              <a:gd name="connsiteY145" fmla="*/ 10574458 h 10742711"/>
              <a:gd name="connsiteX146" fmla="*/ 2043015 w 4906679"/>
              <a:gd name="connsiteY146" fmla="*/ 10726668 h 10742711"/>
              <a:gd name="connsiteX147" fmla="*/ 1911022 w 4906679"/>
              <a:gd name="connsiteY147" fmla="*/ 9959141 h 10742711"/>
              <a:gd name="connsiteX148" fmla="*/ 1773291 w 4906679"/>
              <a:gd name="connsiteY148" fmla="*/ 9803692 h 10742711"/>
              <a:gd name="connsiteX149" fmla="*/ 1773291 w 4906679"/>
              <a:gd name="connsiteY149" fmla="*/ 9266099 h 10742711"/>
              <a:gd name="connsiteX150" fmla="*/ 1635559 w 4906679"/>
              <a:gd name="connsiteY150" fmla="*/ 9036165 h 10742711"/>
              <a:gd name="connsiteX151" fmla="*/ 1497828 w 4906679"/>
              <a:gd name="connsiteY151" fmla="*/ 8573058 h 10742711"/>
              <a:gd name="connsiteX152" fmla="*/ 1497828 w 4906679"/>
              <a:gd name="connsiteY152" fmla="*/ 8113189 h 10742711"/>
              <a:gd name="connsiteX153" fmla="*/ 1365836 w 4906679"/>
              <a:gd name="connsiteY153" fmla="*/ 7727807 h 10742711"/>
              <a:gd name="connsiteX154" fmla="*/ 1365836 w 4906679"/>
              <a:gd name="connsiteY154" fmla="*/ 7650082 h 10742711"/>
              <a:gd name="connsiteX155" fmla="*/ 1365836 w 4906679"/>
              <a:gd name="connsiteY155" fmla="*/ 7190214 h 10742711"/>
              <a:gd name="connsiteX156" fmla="*/ 1365836 w 4906679"/>
              <a:gd name="connsiteY156" fmla="*/ 6810397 h 10742711"/>
              <a:gd name="connsiteX157" fmla="*/ 1365836 w 4906679"/>
              <a:gd name="connsiteY157" fmla="*/ 6804831 h 10742711"/>
              <a:gd name="connsiteX158" fmla="*/ 1365836 w 4906679"/>
              <a:gd name="connsiteY158" fmla="*/ 6727107 h 10742711"/>
              <a:gd name="connsiteX159" fmla="*/ 1365836 w 4906679"/>
              <a:gd name="connsiteY159" fmla="*/ 6344963 h 10742711"/>
              <a:gd name="connsiteX160" fmla="*/ 1228104 w 4906679"/>
              <a:gd name="connsiteY160" fmla="*/ 6189514 h 10742711"/>
              <a:gd name="connsiteX161" fmla="*/ 1090373 w 4906679"/>
              <a:gd name="connsiteY161" fmla="*/ 6652621 h 10742711"/>
              <a:gd name="connsiteX162" fmla="*/ 1090373 w 4906679"/>
              <a:gd name="connsiteY162" fmla="*/ 6804831 h 10742711"/>
              <a:gd name="connsiteX163" fmla="*/ 820649 w 4906679"/>
              <a:gd name="connsiteY163" fmla="*/ 5344263 h 10742711"/>
              <a:gd name="connsiteX164" fmla="*/ 682917 w 4906679"/>
              <a:gd name="connsiteY164" fmla="*/ 6652621 h 10742711"/>
              <a:gd name="connsiteX165" fmla="*/ 545186 w 4906679"/>
              <a:gd name="connsiteY165" fmla="*/ 6344963 h 10742711"/>
              <a:gd name="connsiteX166" fmla="*/ 545186 w 4906679"/>
              <a:gd name="connsiteY166" fmla="*/ 6111790 h 10742711"/>
              <a:gd name="connsiteX167" fmla="*/ 545186 w 4906679"/>
              <a:gd name="connsiteY167" fmla="*/ 5804131 h 10742711"/>
              <a:gd name="connsiteX168" fmla="*/ 545186 w 4906679"/>
              <a:gd name="connsiteY168" fmla="*/ 5188814 h 10742711"/>
              <a:gd name="connsiteX169" fmla="*/ 545186 w 4906679"/>
              <a:gd name="connsiteY169" fmla="*/ 4881156 h 10742711"/>
              <a:gd name="connsiteX170" fmla="*/ 407455 w 4906679"/>
              <a:gd name="connsiteY170" fmla="*/ 4803431 h 10742711"/>
              <a:gd name="connsiteX171" fmla="*/ 407455 w 4906679"/>
              <a:gd name="connsiteY171" fmla="*/ 3420587 h 10742711"/>
              <a:gd name="connsiteX172" fmla="*/ 275462 w 4906679"/>
              <a:gd name="connsiteY172" fmla="*/ 3035204 h 10742711"/>
              <a:gd name="connsiteX173" fmla="*/ 137731 w 4906679"/>
              <a:gd name="connsiteY173" fmla="*/ 2727546 h 10742711"/>
              <a:gd name="connsiteX174" fmla="*/ 137731 w 4906679"/>
              <a:gd name="connsiteY174" fmla="*/ 2575336 h 10742711"/>
              <a:gd name="connsiteX175" fmla="*/ 0 w 4906679"/>
              <a:gd name="connsiteY175" fmla="*/ 2189953 h 10742711"/>
              <a:gd name="connsiteX176" fmla="*/ 0 w 4906679"/>
              <a:gd name="connsiteY176" fmla="*/ 1419187 h 10742711"/>
              <a:gd name="connsiteX177" fmla="*/ 137731 w 4906679"/>
              <a:gd name="connsiteY177" fmla="*/ 1037043 h 10742711"/>
              <a:gd name="connsiteX178" fmla="*/ 275462 w 4906679"/>
              <a:gd name="connsiteY178" fmla="*/ 803870 h 10742711"/>
              <a:gd name="connsiteX179" fmla="*/ 545186 w 4906679"/>
              <a:gd name="connsiteY179" fmla="*/ 573936 h 10742711"/>
              <a:gd name="connsiteX180" fmla="*/ 952641 w 4906679"/>
              <a:gd name="connsiteY180" fmla="*/ 188553 h 10742711"/>
              <a:gd name="connsiteX181" fmla="*/ 1635559 w 4906679"/>
              <a:gd name="connsiteY181" fmla="*/ 114067 h 10742711"/>
              <a:gd name="connsiteX182" fmla="*/ 2456209 w 4906679"/>
              <a:gd name="connsiteY182" fmla="*/ 33104 h 10742711"/>
              <a:gd name="connsiteX183" fmla="*/ 2661551 w 4906679"/>
              <a:gd name="connsiteY183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1090373 w 4906679"/>
              <a:gd name="connsiteY24" fmla="*/ 6037304 h 10742711"/>
              <a:gd name="connsiteX25" fmla="*/ 1090373 w 4906679"/>
              <a:gd name="connsiteY25" fmla="*/ 6111790 h 10742711"/>
              <a:gd name="connsiteX26" fmla="*/ 1090373 w 4906679"/>
              <a:gd name="connsiteY26" fmla="*/ 6037304 h 10742711"/>
              <a:gd name="connsiteX27" fmla="*/ 4223761 w 4906679"/>
              <a:gd name="connsiteY27" fmla="*/ 5804131 h 10742711"/>
              <a:gd name="connsiteX28" fmla="*/ 4223761 w 4906679"/>
              <a:gd name="connsiteY28" fmla="*/ 5804131 h 10742711"/>
              <a:gd name="connsiteX29" fmla="*/ 4223761 w 4906679"/>
              <a:gd name="connsiteY29" fmla="*/ 5881855 h 10742711"/>
              <a:gd name="connsiteX30" fmla="*/ 4223761 w 4906679"/>
              <a:gd name="connsiteY30" fmla="*/ 5804131 h 10742711"/>
              <a:gd name="connsiteX31" fmla="*/ 4636955 w 4906679"/>
              <a:gd name="connsiteY31" fmla="*/ 4343563 h 10742711"/>
              <a:gd name="connsiteX32" fmla="*/ 4768948 w 4906679"/>
              <a:gd name="connsiteY32" fmla="*/ 4421287 h 10742711"/>
              <a:gd name="connsiteX33" fmla="*/ 4636955 w 4906679"/>
              <a:gd name="connsiteY33" fmla="*/ 4343563 h 10742711"/>
              <a:gd name="connsiteX34" fmla="*/ 4636955 w 4906679"/>
              <a:gd name="connsiteY34" fmla="*/ 4265838 h 10742711"/>
              <a:gd name="connsiteX35" fmla="*/ 4768948 w 4906679"/>
              <a:gd name="connsiteY35" fmla="*/ 4343563 h 10742711"/>
              <a:gd name="connsiteX36" fmla="*/ 4636955 w 4906679"/>
              <a:gd name="connsiteY36" fmla="*/ 4265838 h 10742711"/>
              <a:gd name="connsiteX37" fmla="*/ 4499224 w 4906679"/>
              <a:gd name="connsiteY37" fmla="*/ 2575336 h 10742711"/>
              <a:gd name="connsiteX38" fmla="*/ 4636955 w 4906679"/>
              <a:gd name="connsiteY38" fmla="*/ 2649821 h 10742711"/>
              <a:gd name="connsiteX39" fmla="*/ 4499224 w 4906679"/>
              <a:gd name="connsiteY39" fmla="*/ 2575336 h 10742711"/>
              <a:gd name="connsiteX40" fmla="*/ 4499224 w 4906679"/>
              <a:gd name="connsiteY40" fmla="*/ 2189953 h 10742711"/>
              <a:gd name="connsiteX41" fmla="*/ 4636955 w 4906679"/>
              <a:gd name="connsiteY41" fmla="*/ 2267677 h 10742711"/>
              <a:gd name="connsiteX42" fmla="*/ 4499224 w 4906679"/>
              <a:gd name="connsiteY42" fmla="*/ 2189953 h 10742711"/>
              <a:gd name="connsiteX43" fmla="*/ 4499224 w 4906679"/>
              <a:gd name="connsiteY43" fmla="*/ 2112228 h 10742711"/>
              <a:gd name="connsiteX44" fmla="*/ 4636955 w 4906679"/>
              <a:gd name="connsiteY44" fmla="*/ 2189953 h 10742711"/>
              <a:gd name="connsiteX45" fmla="*/ 4499224 w 4906679"/>
              <a:gd name="connsiteY45" fmla="*/ 2112228 h 10742711"/>
              <a:gd name="connsiteX46" fmla="*/ 4520744 w 4906679"/>
              <a:gd name="connsiteY46" fmla="*/ 2003080 h 10742711"/>
              <a:gd name="connsiteX47" fmla="*/ 4499224 w 4906679"/>
              <a:gd name="connsiteY47" fmla="*/ 2034504 h 10742711"/>
              <a:gd name="connsiteX48" fmla="*/ 4636955 w 4906679"/>
              <a:gd name="connsiteY48" fmla="*/ 2034504 h 10742711"/>
              <a:gd name="connsiteX49" fmla="*/ 4520744 w 4906679"/>
              <a:gd name="connsiteY49" fmla="*/ 2003080 h 10742711"/>
              <a:gd name="connsiteX50" fmla="*/ 4499224 w 4906679"/>
              <a:gd name="connsiteY50" fmla="*/ 1804570 h 10742711"/>
              <a:gd name="connsiteX51" fmla="*/ 4578850 w 4906679"/>
              <a:gd name="connsiteY51" fmla="*/ 1817929 h 10742711"/>
              <a:gd name="connsiteX52" fmla="*/ 4583902 w 4906679"/>
              <a:gd name="connsiteY52" fmla="*/ 1821093 h 10742711"/>
              <a:gd name="connsiteX53" fmla="*/ 4576698 w 4906679"/>
              <a:gd name="connsiteY53" fmla="*/ 1825215 h 10742711"/>
              <a:gd name="connsiteX54" fmla="*/ 4499224 w 4906679"/>
              <a:gd name="connsiteY54" fmla="*/ 1804570 h 10742711"/>
              <a:gd name="connsiteX55" fmla="*/ 4499224 w 4906679"/>
              <a:gd name="connsiteY55" fmla="*/ 1726846 h 10742711"/>
              <a:gd name="connsiteX56" fmla="*/ 4499224 w 4906679"/>
              <a:gd name="connsiteY56" fmla="*/ 1804570 h 10742711"/>
              <a:gd name="connsiteX57" fmla="*/ 4636955 w 4906679"/>
              <a:gd name="connsiteY57" fmla="*/ 1960018 h 10742711"/>
              <a:gd name="connsiteX58" fmla="*/ 4603329 w 4906679"/>
              <a:gd name="connsiteY58" fmla="*/ 1833261 h 10742711"/>
              <a:gd name="connsiteX59" fmla="*/ 4583902 w 4906679"/>
              <a:gd name="connsiteY59" fmla="*/ 1821093 h 10742711"/>
              <a:gd name="connsiteX60" fmla="*/ 4596066 w 4906679"/>
              <a:gd name="connsiteY60" fmla="*/ 1814134 h 10742711"/>
              <a:gd name="connsiteX61" fmla="*/ 4499224 w 4906679"/>
              <a:gd name="connsiteY61" fmla="*/ 1726846 h 10742711"/>
              <a:gd name="connsiteX62" fmla="*/ 4499224 w 4906679"/>
              <a:gd name="connsiteY62" fmla="*/ 1652360 h 10742711"/>
              <a:gd name="connsiteX63" fmla="*/ 4636955 w 4906679"/>
              <a:gd name="connsiteY63" fmla="*/ 1726846 h 10742711"/>
              <a:gd name="connsiteX64" fmla="*/ 4499224 w 4906679"/>
              <a:gd name="connsiteY64" fmla="*/ 1652360 h 10742711"/>
              <a:gd name="connsiteX65" fmla="*/ 4499224 w 4906679"/>
              <a:gd name="connsiteY65" fmla="*/ 1571397 h 10742711"/>
              <a:gd name="connsiteX66" fmla="*/ 4636955 w 4906679"/>
              <a:gd name="connsiteY66" fmla="*/ 1652360 h 10742711"/>
              <a:gd name="connsiteX67" fmla="*/ 4499224 w 4906679"/>
              <a:gd name="connsiteY67" fmla="*/ 1571397 h 10742711"/>
              <a:gd name="connsiteX68" fmla="*/ 2661551 w 4906679"/>
              <a:gd name="connsiteY68" fmla="*/ 1681 h 10742711"/>
              <a:gd name="connsiteX69" fmla="*/ 3408851 w 4906679"/>
              <a:gd name="connsiteY69" fmla="*/ 33104 h 10742711"/>
              <a:gd name="connsiteX70" fmla="*/ 3546582 w 4906679"/>
              <a:gd name="connsiteY70" fmla="*/ 188553 h 10742711"/>
              <a:gd name="connsiteX71" fmla="*/ 3954037 w 4906679"/>
              <a:gd name="connsiteY71" fmla="*/ 266277 h 10742711"/>
              <a:gd name="connsiteX72" fmla="*/ 4499224 w 4906679"/>
              <a:gd name="connsiteY72" fmla="*/ 803870 h 10742711"/>
              <a:gd name="connsiteX73" fmla="*/ 4499224 w 4906679"/>
              <a:gd name="connsiteY73" fmla="*/ 1189253 h 10742711"/>
              <a:gd name="connsiteX74" fmla="*/ 4499224 w 4906679"/>
              <a:gd name="connsiteY74" fmla="*/ 1496911 h 10742711"/>
              <a:gd name="connsiteX75" fmla="*/ 4499224 w 4906679"/>
              <a:gd name="connsiteY75" fmla="*/ 1189253 h 10742711"/>
              <a:gd name="connsiteX76" fmla="*/ 4636955 w 4906679"/>
              <a:gd name="connsiteY76" fmla="*/ 1111528 h 10742711"/>
              <a:gd name="connsiteX77" fmla="*/ 4499224 w 4906679"/>
              <a:gd name="connsiteY77" fmla="*/ 1037043 h 10742711"/>
              <a:gd name="connsiteX78" fmla="*/ 4636955 w 4906679"/>
              <a:gd name="connsiteY78" fmla="*/ 1037043 h 10742711"/>
              <a:gd name="connsiteX79" fmla="*/ 4636955 w 4906679"/>
              <a:gd name="connsiteY79" fmla="*/ 956080 h 10742711"/>
              <a:gd name="connsiteX80" fmla="*/ 4768948 w 4906679"/>
              <a:gd name="connsiteY80" fmla="*/ 956080 h 10742711"/>
              <a:gd name="connsiteX81" fmla="*/ 4906679 w 4906679"/>
              <a:gd name="connsiteY81" fmla="*/ 1419187 h 10742711"/>
              <a:gd name="connsiteX82" fmla="*/ 4768948 w 4906679"/>
              <a:gd name="connsiteY82" fmla="*/ 2575336 h 10742711"/>
              <a:gd name="connsiteX83" fmla="*/ 4906679 w 4906679"/>
              <a:gd name="connsiteY83" fmla="*/ 2649821 h 10742711"/>
              <a:gd name="connsiteX84" fmla="*/ 4768948 w 4906679"/>
              <a:gd name="connsiteY84" fmla="*/ 2727546 h 10742711"/>
              <a:gd name="connsiteX85" fmla="*/ 4906679 w 4906679"/>
              <a:gd name="connsiteY85" fmla="*/ 2727546 h 10742711"/>
              <a:gd name="connsiteX86" fmla="*/ 4768948 w 4906679"/>
              <a:gd name="connsiteY86" fmla="*/ 2805270 h 10742711"/>
              <a:gd name="connsiteX87" fmla="*/ 4636955 w 4906679"/>
              <a:gd name="connsiteY87" fmla="*/ 2727546 h 10742711"/>
              <a:gd name="connsiteX88" fmla="*/ 4768948 w 4906679"/>
              <a:gd name="connsiteY88" fmla="*/ 2805270 h 10742711"/>
              <a:gd name="connsiteX89" fmla="*/ 4768948 w 4906679"/>
              <a:gd name="connsiteY89" fmla="*/ 2957480 h 10742711"/>
              <a:gd name="connsiteX90" fmla="*/ 4768948 w 4906679"/>
              <a:gd name="connsiteY90" fmla="*/ 2990270 h 10742711"/>
              <a:gd name="connsiteX91" fmla="*/ 4768948 w 4906679"/>
              <a:gd name="connsiteY91" fmla="*/ 3257042 h 10742711"/>
              <a:gd name="connsiteX92" fmla="*/ 4768948 w 4906679"/>
              <a:gd name="connsiteY92" fmla="*/ 3650521 h 10742711"/>
              <a:gd name="connsiteX93" fmla="*/ 4768948 w 4906679"/>
              <a:gd name="connsiteY93" fmla="*/ 3728246 h 10742711"/>
              <a:gd name="connsiteX94" fmla="*/ 4768948 w 4906679"/>
              <a:gd name="connsiteY94" fmla="*/ 3805970 h 10742711"/>
              <a:gd name="connsiteX95" fmla="*/ 4768948 w 4906679"/>
              <a:gd name="connsiteY95" fmla="*/ 3958180 h 10742711"/>
              <a:gd name="connsiteX96" fmla="*/ 4768948 w 4906679"/>
              <a:gd name="connsiteY96" fmla="*/ 4113628 h 10742711"/>
              <a:gd name="connsiteX97" fmla="*/ 4636955 w 4906679"/>
              <a:gd name="connsiteY97" fmla="*/ 4188114 h 10742711"/>
              <a:gd name="connsiteX98" fmla="*/ 4768948 w 4906679"/>
              <a:gd name="connsiteY98" fmla="*/ 4265838 h 10742711"/>
              <a:gd name="connsiteX99" fmla="*/ 4636955 w 4906679"/>
              <a:gd name="connsiteY99" fmla="*/ 4803431 h 10742711"/>
              <a:gd name="connsiteX100" fmla="*/ 4636955 w 4906679"/>
              <a:gd name="connsiteY100" fmla="*/ 6267238 h 10742711"/>
              <a:gd name="connsiteX101" fmla="*/ 4499224 w 4906679"/>
              <a:gd name="connsiteY101" fmla="*/ 6727107 h 10742711"/>
              <a:gd name="connsiteX102" fmla="*/ 4361492 w 4906679"/>
              <a:gd name="connsiteY102" fmla="*/ 6804831 h 10742711"/>
              <a:gd name="connsiteX103" fmla="*/ 4499224 w 4906679"/>
              <a:gd name="connsiteY103" fmla="*/ 6882555 h 10742711"/>
              <a:gd name="connsiteX104" fmla="*/ 4361492 w 4906679"/>
              <a:gd name="connsiteY104" fmla="*/ 7267938 h 10742711"/>
              <a:gd name="connsiteX105" fmla="*/ 4361492 w 4906679"/>
              <a:gd name="connsiteY105" fmla="*/ 9036165 h 10742711"/>
              <a:gd name="connsiteX106" fmla="*/ 4223761 w 4906679"/>
              <a:gd name="connsiteY106" fmla="*/ 8498572 h 10742711"/>
              <a:gd name="connsiteX107" fmla="*/ 4223761 w 4906679"/>
              <a:gd name="connsiteY107" fmla="*/ 8420848 h 10742711"/>
              <a:gd name="connsiteX108" fmla="*/ 4223761 w 4906679"/>
              <a:gd name="connsiteY108" fmla="*/ 8190914 h 10742711"/>
              <a:gd name="connsiteX109" fmla="*/ 4091769 w 4906679"/>
              <a:gd name="connsiteY109" fmla="*/ 7883255 h 10742711"/>
              <a:gd name="connsiteX110" fmla="*/ 4091769 w 4906679"/>
              <a:gd name="connsiteY110" fmla="*/ 7805531 h 10742711"/>
              <a:gd name="connsiteX111" fmla="*/ 4091769 w 4906679"/>
              <a:gd name="connsiteY111" fmla="*/ 7342424 h 10742711"/>
              <a:gd name="connsiteX112" fmla="*/ 3954037 w 4906679"/>
              <a:gd name="connsiteY112" fmla="*/ 7497872 h 10742711"/>
              <a:gd name="connsiteX113" fmla="*/ 3816306 w 4906679"/>
              <a:gd name="connsiteY113" fmla="*/ 7650082 h 10742711"/>
              <a:gd name="connsiteX114" fmla="*/ 3816306 w 4906679"/>
              <a:gd name="connsiteY114" fmla="*/ 7575597 h 10742711"/>
              <a:gd name="connsiteX115" fmla="*/ 3678575 w 4906679"/>
              <a:gd name="connsiteY115" fmla="*/ 7420148 h 10742711"/>
              <a:gd name="connsiteX116" fmla="*/ 3816306 w 4906679"/>
              <a:gd name="connsiteY116" fmla="*/ 7342424 h 10742711"/>
              <a:gd name="connsiteX117" fmla="*/ 3678575 w 4906679"/>
              <a:gd name="connsiteY117" fmla="*/ 7342424 h 10742711"/>
              <a:gd name="connsiteX118" fmla="*/ 3816306 w 4906679"/>
              <a:gd name="connsiteY118" fmla="*/ 7190214 h 10742711"/>
              <a:gd name="connsiteX119" fmla="*/ 3816306 w 4906679"/>
              <a:gd name="connsiteY119" fmla="*/ 6960280 h 10742711"/>
              <a:gd name="connsiteX120" fmla="*/ 3678575 w 4906679"/>
              <a:gd name="connsiteY120" fmla="*/ 7267938 h 10742711"/>
              <a:gd name="connsiteX121" fmla="*/ 3546582 w 4906679"/>
              <a:gd name="connsiteY121" fmla="*/ 7957741 h 10742711"/>
              <a:gd name="connsiteX122" fmla="*/ 3546582 w 4906679"/>
              <a:gd name="connsiteY122" fmla="*/ 8343124 h 10742711"/>
              <a:gd name="connsiteX123" fmla="*/ 3546582 w 4906679"/>
              <a:gd name="connsiteY123" fmla="*/ 9421548 h 10742711"/>
              <a:gd name="connsiteX124" fmla="*/ 3408851 w 4906679"/>
              <a:gd name="connsiteY124" fmla="*/ 9113889 h 10742711"/>
              <a:gd name="connsiteX125" fmla="*/ 3133388 w 4906679"/>
              <a:gd name="connsiteY125" fmla="*/ 9036165 h 10742711"/>
              <a:gd name="connsiteX126" fmla="*/ 3001395 w 4906679"/>
              <a:gd name="connsiteY126" fmla="*/ 8650782 h 10742711"/>
              <a:gd name="connsiteX127" fmla="*/ 2863664 w 4906679"/>
              <a:gd name="connsiteY127" fmla="*/ 9113889 h 10742711"/>
              <a:gd name="connsiteX128" fmla="*/ 3001395 w 4906679"/>
              <a:gd name="connsiteY128" fmla="*/ 9803692 h 10742711"/>
              <a:gd name="connsiteX129" fmla="*/ 3133388 w 4906679"/>
              <a:gd name="connsiteY129" fmla="*/ 10036865 h 10742711"/>
              <a:gd name="connsiteX130" fmla="*/ 3001395 w 4906679"/>
              <a:gd name="connsiteY130" fmla="*/ 10189075 h 10742711"/>
              <a:gd name="connsiteX131" fmla="*/ 2863664 w 4906679"/>
              <a:gd name="connsiteY131" fmla="*/ 10266799 h 10742711"/>
              <a:gd name="connsiteX132" fmla="*/ 2725933 w 4906679"/>
              <a:gd name="connsiteY132" fmla="*/ 10344524 h 10742711"/>
              <a:gd name="connsiteX133" fmla="*/ 2318477 w 4906679"/>
              <a:gd name="connsiteY133" fmla="*/ 9496034 h 10742711"/>
              <a:gd name="connsiteX134" fmla="*/ 2456209 w 4906679"/>
              <a:gd name="connsiteY134" fmla="*/ 9188375 h 10742711"/>
              <a:gd name="connsiteX135" fmla="*/ 2186485 w 4906679"/>
              <a:gd name="connsiteY135" fmla="*/ 8498572 h 10742711"/>
              <a:gd name="connsiteX136" fmla="*/ 2043015 w 4906679"/>
              <a:gd name="connsiteY136" fmla="*/ 9036165 h 10742711"/>
              <a:gd name="connsiteX137" fmla="*/ 2043015 w 4906679"/>
              <a:gd name="connsiteY137" fmla="*/ 9421548 h 10742711"/>
              <a:gd name="connsiteX138" fmla="*/ 2043015 w 4906679"/>
              <a:gd name="connsiteY138" fmla="*/ 9573758 h 10742711"/>
              <a:gd name="connsiteX139" fmla="*/ 2043015 w 4906679"/>
              <a:gd name="connsiteY139" fmla="*/ 9651482 h 10742711"/>
              <a:gd name="connsiteX140" fmla="*/ 2043015 w 4906679"/>
              <a:gd name="connsiteY140" fmla="*/ 9729207 h 10742711"/>
              <a:gd name="connsiteX141" fmla="*/ 2186485 w 4906679"/>
              <a:gd name="connsiteY141" fmla="*/ 10419009 h 10742711"/>
              <a:gd name="connsiteX142" fmla="*/ 2043015 w 4906679"/>
              <a:gd name="connsiteY142" fmla="*/ 10574458 h 10742711"/>
              <a:gd name="connsiteX143" fmla="*/ 2043015 w 4906679"/>
              <a:gd name="connsiteY143" fmla="*/ 10726668 h 10742711"/>
              <a:gd name="connsiteX144" fmla="*/ 1911022 w 4906679"/>
              <a:gd name="connsiteY144" fmla="*/ 9959141 h 10742711"/>
              <a:gd name="connsiteX145" fmla="*/ 1773291 w 4906679"/>
              <a:gd name="connsiteY145" fmla="*/ 9803692 h 10742711"/>
              <a:gd name="connsiteX146" fmla="*/ 1773291 w 4906679"/>
              <a:gd name="connsiteY146" fmla="*/ 9266099 h 10742711"/>
              <a:gd name="connsiteX147" fmla="*/ 1635559 w 4906679"/>
              <a:gd name="connsiteY147" fmla="*/ 9036165 h 10742711"/>
              <a:gd name="connsiteX148" fmla="*/ 1497828 w 4906679"/>
              <a:gd name="connsiteY148" fmla="*/ 8573058 h 10742711"/>
              <a:gd name="connsiteX149" fmla="*/ 1497828 w 4906679"/>
              <a:gd name="connsiteY149" fmla="*/ 8113189 h 10742711"/>
              <a:gd name="connsiteX150" fmla="*/ 1365836 w 4906679"/>
              <a:gd name="connsiteY150" fmla="*/ 7727807 h 10742711"/>
              <a:gd name="connsiteX151" fmla="*/ 1365836 w 4906679"/>
              <a:gd name="connsiteY151" fmla="*/ 7650082 h 10742711"/>
              <a:gd name="connsiteX152" fmla="*/ 1365836 w 4906679"/>
              <a:gd name="connsiteY152" fmla="*/ 7190214 h 10742711"/>
              <a:gd name="connsiteX153" fmla="*/ 1365836 w 4906679"/>
              <a:gd name="connsiteY153" fmla="*/ 6810397 h 10742711"/>
              <a:gd name="connsiteX154" fmla="*/ 1365836 w 4906679"/>
              <a:gd name="connsiteY154" fmla="*/ 6804831 h 10742711"/>
              <a:gd name="connsiteX155" fmla="*/ 1365836 w 4906679"/>
              <a:gd name="connsiteY155" fmla="*/ 6727107 h 10742711"/>
              <a:gd name="connsiteX156" fmla="*/ 1365836 w 4906679"/>
              <a:gd name="connsiteY156" fmla="*/ 6344963 h 10742711"/>
              <a:gd name="connsiteX157" fmla="*/ 1228104 w 4906679"/>
              <a:gd name="connsiteY157" fmla="*/ 6189514 h 10742711"/>
              <a:gd name="connsiteX158" fmla="*/ 1090373 w 4906679"/>
              <a:gd name="connsiteY158" fmla="*/ 6652621 h 10742711"/>
              <a:gd name="connsiteX159" fmla="*/ 1090373 w 4906679"/>
              <a:gd name="connsiteY159" fmla="*/ 6804831 h 10742711"/>
              <a:gd name="connsiteX160" fmla="*/ 820649 w 4906679"/>
              <a:gd name="connsiteY160" fmla="*/ 5344263 h 10742711"/>
              <a:gd name="connsiteX161" fmla="*/ 682917 w 4906679"/>
              <a:gd name="connsiteY161" fmla="*/ 6652621 h 10742711"/>
              <a:gd name="connsiteX162" fmla="*/ 545186 w 4906679"/>
              <a:gd name="connsiteY162" fmla="*/ 6344963 h 10742711"/>
              <a:gd name="connsiteX163" fmla="*/ 545186 w 4906679"/>
              <a:gd name="connsiteY163" fmla="*/ 6111790 h 10742711"/>
              <a:gd name="connsiteX164" fmla="*/ 545186 w 4906679"/>
              <a:gd name="connsiteY164" fmla="*/ 5804131 h 10742711"/>
              <a:gd name="connsiteX165" fmla="*/ 545186 w 4906679"/>
              <a:gd name="connsiteY165" fmla="*/ 5188814 h 10742711"/>
              <a:gd name="connsiteX166" fmla="*/ 545186 w 4906679"/>
              <a:gd name="connsiteY166" fmla="*/ 4881156 h 10742711"/>
              <a:gd name="connsiteX167" fmla="*/ 407455 w 4906679"/>
              <a:gd name="connsiteY167" fmla="*/ 4803431 h 10742711"/>
              <a:gd name="connsiteX168" fmla="*/ 407455 w 4906679"/>
              <a:gd name="connsiteY168" fmla="*/ 3420587 h 10742711"/>
              <a:gd name="connsiteX169" fmla="*/ 275462 w 4906679"/>
              <a:gd name="connsiteY169" fmla="*/ 3035204 h 10742711"/>
              <a:gd name="connsiteX170" fmla="*/ 137731 w 4906679"/>
              <a:gd name="connsiteY170" fmla="*/ 2727546 h 10742711"/>
              <a:gd name="connsiteX171" fmla="*/ 137731 w 4906679"/>
              <a:gd name="connsiteY171" fmla="*/ 2575336 h 10742711"/>
              <a:gd name="connsiteX172" fmla="*/ 0 w 4906679"/>
              <a:gd name="connsiteY172" fmla="*/ 2189953 h 10742711"/>
              <a:gd name="connsiteX173" fmla="*/ 0 w 4906679"/>
              <a:gd name="connsiteY173" fmla="*/ 1419187 h 10742711"/>
              <a:gd name="connsiteX174" fmla="*/ 137731 w 4906679"/>
              <a:gd name="connsiteY174" fmla="*/ 1037043 h 10742711"/>
              <a:gd name="connsiteX175" fmla="*/ 275462 w 4906679"/>
              <a:gd name="connsiteY175" fmla="*/ 803870 h 10742711"/>
              <a:gd name="connsiteX176" fmla="*/ 545186 w 4906679"/>
              <a:gd name="connsiteY176" fmla="*/ 573936 h 10742711"/>
              <a:gd name="connsiteX177" fmla="*/ 952641 w 4906679"/>
              <a:gd name="connsiteY177" fmla="*/ 188553 h 10742711"/>
              <a:gd name="connsiteX178" fmla="*/ 1635559 w 4906679"/>
              <a:gd name="connsiteY178" fmla="*/ 114067 h 10742711"/>
              <a:gd name="connsiteX179" fmla="*/ 2456209 w 4906679"/>
              <a:gd name="connsiteY179" fmla="*/ 33104 h 10742711"/>
              <a:gd name="connsiteX180" fmla="*/ 2661551 w 4906679"/>
              <a:gd name="connsiteY180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1090373 w 4906679"/>
              <a:gd name="connsiteY24" fmla="*/ 6037304 h 10742711"/>
              <a:gd name="connsiteX25" fmla="*/ 1090373 w 4906679"/>
              <a:gd name="connsiteY25" fmla="*/ 6111790 h 10742711"/>
              <a:gd name="connsiteX26" fmla="*/ 1090373 w 4906679"/>
              <a:gd name="connsiteY26" fmla="*/ 6037304 h 10742711"/>
              <a:gd name="connsiteX27" fmla="*/ 4223761 w 4906679"/>
              <a:gd name="connsiteY27" fmla="*/ 5881855 h 10742711"/>
              <a:gd name="connsiteX28" fmla="*/ 4223761 w 4906679"/>
              <a:gd name="connsiteY28" fmla="*/ 5804131 h 10742711"/>
              <a:gd name="connsiteX29" fmla="*/ 4223761 w 4906679"/>
              <a:gd name="connsiteY29" fmla="*/ 5881855 h 10742711"/>
              <a:gd name="connsiteX30" fmla="*/ 4636955 w 4906679"/>
              <a:gd name="connsiteY30" fmla="*/ 4343563 h 10742711"/>
              <a:gd name="connsiteX31" fmla="*/ 4768948 w 4906679"/>
              <a:gd name="connsiteY31" fmla="*/ 4421287 h 10742711"/>
              <a:gd name="connsiteX32" fmla="*/ 4636955 w 4906679"/>
              <a:gd name="connsiteY32" fmla="*/ 4343563 h 10742711"/>
              <a:gd name="connsiteX33" fmla="*/ 4636955 w 4906679"/>
              <a:gd name="connsiteY33" fmla="*/ 4265838 h 10742711"/>
              <a:gd name="connsiteX34" fmla="*/ 4768948 w 4906679"/>
              <a:gd name="connsiteY34" fmla="*/ 4343563 h 10742711"/>
              <a:gd name="connsiteX35" fmla="*/ 4636955 w 4906679"/>
              <a:gd name="connsiteY35" fmla="*/ 4265838 h 10742711"/>
              <a:gd name="connsiteX36" fmla="*/ 4499224 w 4906679"/>
              <a:gd name="connsiteY36" fmla="*/ 2575336 h 10742711"/>
              <a:gd name="connsiteX37" fmla="*/ 4636955 w 4906679"/>
              <a:gd name="connsiteY37" fmla="*/ 2649821 h 10742711"/>
              <a:gd name="connsiteX38" fmla="*/ 4499224 w 4906679"/>
              <a:gd name="connsiteY38" fmla="*/ 2575336 h 10742711"/>
              <a:gd name="connsiteX39" fmla="*/ 4499224 w 4906679"/>
              <a:gd name="connsiteY39" fmla="*/ 2189953 h 10742711"/>
              <a:gd name="connsiteX40" fmla="*/ 4636955 w 4906679"/>
              <a:gd name="connsiteY40" fmla="*/ 2267677 h 10742711"/>
              <a:gd name="connsiteX41" fmla="*/ 4499224 w 4906679"/>
              <a:gd name="connsiteY41" fmla="*/ 2189953 h 10742711"/>
              <a:gd name="connsiteX42" fmla="*/ 4499224 w 4906679"/>
              <a:gd name="connsiteY42" fmla="*/ 2112228 h 10742711"/>
              <a:gd name="connsiteX43" fmla="*/ 4636955 w 4906679"/>
              <a:gd name="connsiteY43" fmla="*/ 2189953 h 10742711"/>
              <a:gd name="connsiteX44" fmla="*/ 4499224 w 4906679"/>
              <a:gd name="connsiteY44" fmla="*/ 2112228 h 10742711"/>
              <a:gd name="connsiteX45" fmla="*/ 4520744 w 4906679"/>
              <a:gd name="connsiteY45" fmla="*/ 2003080 h 10742711"/>
              <a:gd name="connsiteX46" fmla="*/ 4499224 w 4906679"/>
              <a:gd name="connsiteY46" fmla="*/ 2034504 h 10742711"/>
              <a:gd name="connsiteX47" fmla="*/ 4636955 w 4906679"/>
              <a:gd name="connsiteY47" fmla="*/ 2034504 h 10742711"/>
              <a:gd name="connsiteX48" fmla="*/ 4520744 w 4906679"/>
              <a:gd name="connsiteY48" fmla="*/ 2003080 h 10742711"/>
              <a:gd name="connsiteX49" fmla="*/ 4499224 w 4906679"/>
              <a:gd name="connsiteY49" fmla="*/ 1804570 h 10742711"/>
              <a:gd name="connsiteX50" fmla="*/ 4578850 w 4906679"/>
              <a:gd name="connsiteY50" fmla="*/ 1817929 h 10742711"/>
              <a:gd name="connsiteX51" fmla="*/ 4583902 w 4906679"/>
              <a:gd name="connsiteY51" fmla="*/ 1821093 h 10742711"/>
              <a:gd name="connsiteX52" fmla="*/ 4576698 w 4906679"/>
              <a:gd name="connsiteY52" fmla="*/ 1825215 h 10742711"/>
              <a:gd name="connsiteX53" fmla="*/ 4499224 w 4906679"/>
              <a:gd name="connsiteY53" fmla="*/ 1804570 h 10742711"/>
              <a:gd name="connsiteX54" fmla="*/ 4499224 w 4906679"/>
              <a:gd name="connsiteY54" fmla="*/ 1726846 h 10742711"/>
              <a:gd name="connsiteX55" fmla="*/ 4499224 w 4906679"/>
              <a:gd name="connsiteY55" fmla="*/ 1804570 h 10742711"/>
              <a:gd name="connsiteX56" fmla="*/ 4636955 w 4906679"/>
              <a:gd name="connsiteY56" fmla="*/ 1960018 h 10742711"/>
              <a:gd name="connsiteX57" fmla="*/ 4603329 w 4906679"/>
              <a:gd name="connsiteY57" fmla="*/ 1833261 h 10742711"/>
              <a:gd name="connsiteX58" fmla="*/ 4583902 w 4906679"/>
              <a:gd name="connsiteY58" fmla="*/ 1821093 h 10742711"/>
              <a:gd name="connsiteX59" fmla="*/ 4596066 w 4906679"/>
              <a:gd name="connsiteY59" fmla="*/ 1814134 h 10742711"/>
              <a:gd name="connsiteX60" fmla="*/ 4499224 w 4906679"/>
              <a:gd name="connsiteY60" fmla="*/ 1726846 h 10742711"/>
              <a:gd name="connsiteX61" fmla="*/ 4499224 w 4906679"/>
              <a:gd name="connsiteY61" fmla="*/ 1652360 h 10742711"/>
              <a:gd name="connsiteX62" fmla="*/ 4636955 w 4906679"/>
              <a:gd name="connsiteY62" fmla="*/ 1726846 h 10742711"/>
              <a:gd name="connsiteX63" fmla="*/ 4499224 w 4906679"/>
              <a:gd name="connsiteY63" fmla="*/ 1652360 h 10742711"/>
              <a:gd name="connsiteX64" fmla="*/ 4499224 w 4906679"/>
              <a:gd name="connsiteY64" fmla="*/ 1571397 h 10742711"/>
              <a:gd name="connsiteX65" fmla="*/ 4636955 w 4906679"/>
              <a:gd name="connsiteY65" fmla="*/ 1652360 h 10742711"/>
              <a:gd name="connsiteX66" fmla="*/ 4499224 w 4906679"/>
              <a:gd name="connsiteY66" fmla="*/ 1571397 h 10742711"/>
              <a:gd name="connsiteX67" fmla="*/ 2661551 w 4906679"/>
              <a:gd name="connsiteY67" fmla="*/ 1681 h 10742711"/>
              <a:gd name="connsiteX68" fmla="*/ 3408851 w 4906679"/>
              <a:gd name="connsiteY68" fmla="*/ 33104 h 10742711"/>
              <a:gd name="connsiteX69" fmla="*/ 3546582 w 4906679"/>
              <a:gd name="connsiteY69" fmla="*/ 188553 h 10742711"/>
              <a:gd name="connsiteX70" fmla="*/ 3954037 w 4906679"/>
              <a:gd name="connsiteY70" fmla="*/ 266277 h 10742711"/>
              <a:gd name="connsiteX71" fmla="*/ 4499224 w 4906679"/>
              <a:gd name="connsiteY71" fmla="*/ 803870 h 10742711"/>
              <a:gd name="connsiteX72" fmla="*/ 4499224 w 4906679"/>
              <a:gd name="connsiteY72" fmla="*/ 1189253 h 10742711"/>
              <a:gd name="connsiteX73" fmla="*/ 4499224 w 4906679"/>
              <a:gd name="connsiteY73" fmla="*/ 1496911 h 10742711"/>
              <a:gd name="connsiteX74" fmla="*/ 4499224 w 4906679"/>
              <a:gd name="connsiteY74" fmla="*/ 1189253 h 10742711"/>
              <a:gd name="connsiteX75" fmla="*/ 4636955 w 4906679"/>
              <a:gd name="connsiteY75" fmla="*/ 1111528 h 10742711"/>
              <a:gd name="connsiteX76" fmla="*/ 4499224 w 4906679"/>
              <a:gd name="connsiteY76" fmla="*/ 1037043 h 10742711"/>
              <a:gd name="connsiteX77" fmla="*/ 4636955 w 4906679"/>
              <a:gd name="connsiteY77" fmla="*/ 1037043 h 10742711"/>
              <a:gd name="connsiteX78" fmla="*/ 4636955 w 4906679"/>
              <a:gd name="connsiteY78" fmla="*/ 956080 h 10742711"/>
              <a:gd name="connsiteX79" fmla="*/ 4768948 w 4906679"/>
              <a:gd name="connsiteY79" fmla="*/ 956080 h 10742711"/>
              <a:gd name="connsiteX80" fmla="*/ 4906679 w 4906679"/>
              <a:gd name="connsiteY80" fmla="*/ 1419187 h 10742711"/>
              <a:gd name="connsiteX81" fmla="*/ 4768948 w 4906679"/>
              <a:gd name="connsiteY81" fmla="*/ 2575336 h 10742711"/>
              <a:gd name="connsiteX82" fmla="*/ 4906679 w 4906679"/>
              <a:gd name="connsiteY82" fmla="*/ 2649821 h 10742711"/>
              <a:gd name="connsiteX83" fmla="*/ 4768948 w 4906679"/>
              <a:gd name="connsiteY83" fmla="*/ 2727546 h 10742711"/>
              <a:gd name="connsiteX84" fmla="*/ 4906679 w 4906679"/>
              <a:gd name="connsiteY84" fmla="*/ 2727546 h 10742711"/>
              <a:gd name="connsiteX85" fmla="*/ 4768948 w 4906679"/>
              <a:gd name="connsiteY85" fmla="*/ 2805270 h 10742711"/>
              <a:gd name="connsiteX86" fmla="*/ 4636955 w 4906679"/>
              <a:gd name="connsiteY86" fmla="*/ 2727546 h 10742711"/>
              <a:gd name="connsiteX87" fmla="*/ 4768948 w 4906679"/>
              <a:gd name="connsiteY87" fmla="*/ 2805270 h 10742711"/>
              <a:gd name="connsiteX88" fmla="*/ 4768948 w 4906679"/>
              <a:gd name="connsiteY88" fmla="*/ 2957480 h 10742711"/>
              <a:gd name="connsiteX89" fmla="*/ 4768948 w 4906679"/>
              <a:gd name="connsiteY89" fmla="*/ 2990270 h 10742711"/>
              <a:gd name="connsiteX90" fmla="*/ 4768948 w 4906679"/>
              <a:gd name="connsiteY90" fmla="*/ 3257042 h 10742711"/>
              <a:gd name="connsiteX91" fmla="*/ 4768948 w 4906679"/>
              <a:gd name="connsiteY91" fmla="*/ 3650521 h 10742711"/>
              <a:gd name="connsiteX92" fmla="*/ 4768948 w 4906679"/>
              <a:gd name="connsiteY92" fmla="*/ 3728246 h 10742711"/>
              <a:gd name="connsiteX93" fmla="*/ 4768948 w 4906679"/>
              <a:gd name="connsiteY93" fmla="*/ 3805970 h 10742711"/>
              <a:gd name="connsiteX94" fmla="*/ 4768948 w 4906679"/>
              <a:gd name="connsiteY94" fmla="*/ 3958180 h 10742711"/>
              <a:gd name="connsiteX95" fmla="*/ 4768948 w 4906679"/>
              <a:gd name="connsiteY95" fmla="*/ 4113628 h 10742711"/>
              <a:gd name="connsiteX96" fmla="*/ 4636955 w 4906679"/>
              <a:gd name="connsiteY96" fmla="*/ 4188114 h 10742711"/>
              <a:gd name="connsiteX97" fmla="*/ 4768948 w 4906679"/>
              <a:gd name="connsiteY97" fmla="*/ 4265838 h 10742711"/>
              <a:gd name="connsiteX98" fmla="*/ 4636955 w 4906679"/>
              <a:gd name="connsiteY98" fmla="*/ 4803431 h 10742711"/>
              <a:gd name="connsiteX99" fmla="*/ 4636955 w 4906679"/>
              <a:gd name="connsiteY99" fmla="*/ 6267238 h 10742711"/>
              <a:gd name="connsiteX100" fmla="*/ 4499224 w 4906679"/>
              <a:gd name="connsiteY100" fmla="*/ 6727107 h 10742711"/>
              <a:gd name="connsiteX101" fmla="*/ 4361492 w 4906679"/>
              <a:gd name="connsiteY101" fmla="*/ 6804831 h 10742711"/>
              <a:gd name="connsiteX102" fmla="*/ 4499224 w 4906679"/>
              <a:gd name="connsiteY102" fmla="*/ 6882555 h 10742711"/>
              <a:gd name="connsiteX103" fmla="*/ 4361492 w 4906679"/>
              <a:gd name="connsiteY103" fmla="*/ 7267938 h 10742711"/>
              <a:gd name="connsiteX104" fmla="*/ 4361492 w 4906679"/>
              <a:gd name="connsiteY104" fmla="*/ 9036165 h 10742711"/>
              <a:gd name="connsiteX105" fmla="*/ 4223761 w 4906679"/>
              <a:gd name="connsiteY105" fmla="*/ 8498572 h 10742711"/>
              <a:gd name="connsiteX106" fmla="*/ 4223761 w 4906679"/>
              <a:gd name="connsiteY106" fmla="*/ 8420848 h 10742711"/>
              <a:gd name="connsiteX107" fmla="*/ 4223761 w 4906679"/>
              <a:gd name="connsiteY107" fmla="*/ 8190914 h 10742711"/>
              <a:gd name="connsiteX108" fmla="*/ 4091769 w 4906679"/>
              <a:gd name="connsiteY108" fmla="*/ 7883255 h 10742711"/>
              <a:gd name="connsiteX109" fmla="*/ 4091769 w 4906679"/>
              <a:gd name="connsiteY109" fmla="*/ 7805531 h 10742711"/>
              <a:gd name="connsiteX110" fmla="*/ 4091769 w 4906679"/>
              <a:gd name="connsiteY110" fmla="*/ 7342424 h 10742711"/>
              <a:gd name="connsiteX111" fmla="*/ 3954037 w 4906679"/>
              <a:gd name="connsiteY111" fmla="*/ 7497872 h 10742711"/>
              <a:gd name="connsiteX112" fmla="*/ 3816306 w 4906679"/>
              <a:gd name="connsiteY112" fmla="*/ 7650082 h 10742711"/>
              <a:gd name="connsiteX113" fmla="*/ 3816306 w 4906679"/>
              <a:gd name="connsiteY113" fmla="*/ 7575597 h 10742711"/>
              <a:gd name="connsiteX114" fmla="*/ 3678575 w 4906679"/>
              <a:gd name="connsiteY114" fmla="*/ 7420148 h 10742711"/>
              <a:gd name="connsiteX115" fmla="*/ 3816306 w 4906679"/>
              <a:gd name="connsiteY115" fmla="*/ 7342424 h 10742711"/>
              <a:gd name="connsiteX116" fmla="*/ 3678575 w 4906679"/>
              <a:gd name="connsiteY116" fmla="*/ 7342424 h 10742711"/>
              <a:gd name="connsiteX117" fmla="*/ 3816306 w 4906679"/>
              <a:gd name="connsiteY117" fmla="*/ 7190214 h 10742711"/>
              <a:gd name="connsiteX118" fmla="*/ 3816306 w 4906679"/>
              <a:gd name="connsiteY118" fmla="*/ 6960280 h 10742711"/>
              <a:gd name="connsiteX119" fmla="*/ 3678575 w 4906679"/>
              <a:gd name="connsiteY119" fmla="*/ 7267938 h 10742711"/>
              <a:gd name="connsiteX120" fmla="*/ 3546582 w 4906679"/>
              <a:gd name="connsiteY120" fmla="*/ 7957741 h 10742711"/>
              <a:gd name="connsiteX121" fmla="*/ 3546582 w 4906679"/>
              <a:gd name="connsiteY121" fmla="*/ 8343124 h 10742711"/>
              <a:gd name="connsiteX122" fmla="*/ 3546582 w 4906679"/>
              <a:gd name="connsiteY122" fmla="*/ 9421548 h 10742711"/>
              <a:gd name="connsiteX123" fmla="*/ 3408851 w 4906679"/>
              <a:gd name="connsiteY123" fmla="*/ 9113889 h 10742711"/>
              <a:gd name="connsiteX124" fmla="*/ 3133388 w 4906679"/>
              <a:gd name="connsiteY124" fmla="*/ 9036165 h 10742711"/>
              <a:gd name="connsiteX125" fmla="*/ 3001395 w 4906679"/>
              <a:gd name="connsiteY125" fmla="*/ 8650782 h 10742711"/>
              <a:gd name="connsiteX126" fmla="*/ 2863664 w 4906679"/>
              <a:gd name="connsiteY126" fmla="*/ 9113889 h 10742711"/>
              <a:gd name="connsiteX127" fmla="*/ 3001395 w 4906679"/>
              <a:gd name="connsiteY127" fmla="*/ 9803692 h 10742711"/>
              <a:gd name="connsiteX128" fmla="*/ 3133388 w 4906679"/>
              <a:gd name="connsiteY128" fmla="*/ 10036865 h 10742711"/>
              <a:gd name="connsiteX129" fmla="*/ 3001395 w 4906679"/>
              <a:gd name="connsiteY129" fmla="*/ 10189075 h 10742711"/>
              <a:gd name="connsiteX130" fmla="*/ 2863664 w 4906679"/>
              <a:gd name="connsiteY130" fmla="*/ 10266799 h 10742711"/>
              <a:gd name="connsiteX131" fmla="*/ 2725933 w 4906679"/>
              <a:gd name="connsiteY131" fmla="*/ 10344524 h 10742711"/>
              <a:gd name="connsiteX132" fmla="*/ 2318477 w 4906679"/>
              <a:gd name="connsiteY132" fmla="*/ 9496034 h 10742711"/>
              <a:gd name="connsiteX133" fmla="*/ 2456209 w 4906679"/>
              <a:gd name="connsiteY133" fmla="*/ 9188375 h 10742711"/>
              <a:gd name="connsiteX134" fmla="*/ 2186485 w 4906679"/>
              <a:gd name="connsiteY134" fmla="*/ 8498572 h 10742711"/>
              <a:gd name="connsiteX135" fmla="*/ 2043015 w 4906679"/>
              <a:gd name="connsiteY135" fmla="*/ 9036165 h 10742711"/>
              <a:gd name="connsiteX136" fmla="*/ 2043015 w 4906679"/>
              <a:gd name="connsiteY136" fmla="*/ 9421548 h 10742711"/>
              <a:gd name="connsiteX137" fmla="*/ 2043015 w 4906679"/>
              <a:gd name="connsiteY137" fmla="*/ 9573758 h 10742711"/>
              <a:gd name="connsiteX138" fmla="*/ 2043015 w 4906679"/>
              <a:gd name="connsiteY138" fmla="*/ 9651482 h 10742711"/>
              <a:gd name="connsiteX139" fmla="*/ 2043015 w 4906679"/>
              <a:gd name="connsiteY139" fmla="*/ 9729207 h 10742711"/>
              <a:gd name="connsiteX140" fmla="*/ 2186485 w 4906679"/>
              <a:gd name="connsiteY140" fmla="*/ 10419009 h 10742711"/>
              <a:gd name="connsiteX141" fmla="*/ 2043015 w 4906679"/>
              <a:gd name="connsiteY141" fmla="*/ 10574458 h 10742711"/>
              <a:gd name="connsiteX142" fmla="*/ 2043015 w 4906679"/>
              <a:gd name="connsiteY142" fmla="*/ 10726668 h 10742711"/>
              <a:gd name="connsiteX143" fmla="*/ 1911022 w 4906679"/>
              <a:gd name="connsiteY143" fmla="*/ 9959141 h 10742711"/>
              <a:gd name="connsiteX144" fmla="*/ 1773291 w 4906679"/>
              <a:gd name="connsiteY144" fmla="*/ 9803692 h 10742711"/>
              <a:gd name="connsiteX145" fmla="*/ 1773291 w 4906679"/>
              <a:gd name="connsiteY145" fmla="*/ 9266099 h 10742711"/>
              <a:gd name="connsiteX146" fmla="*/ 1635559 w 4906679"/>
              <a:gd name="connsiteY146" fmla="*/ 9036165 h 10742711"/>
              <a:gd name="connsiteX147" fmla="*/ 1497828 w 4906679"/>
              <a:gd name="connsiteY147" fmla="*/ 8573058 h 10742711"/>
              <a:gd name="connsiteX148" fmla="*/ 1497828 w 4906679"/>
              <a:gd name="connsiteY148" fmla="*/ 8113189 h 10742711"/>
              <a:gd name="connsiteX149" fmla="*/ 1365836 w 4906679"/>
              <a:gd name="connsiteY149" fmla="*/ 7727807 h 10742711"/>
              <a:gd name="connsiteX150" fmla="*/ 1365836 w 4906679"/>
              <a:gd name="connsiteY150" fmla="*/ 7650082 h 10742711"/>
              <a:gd name="connsiteX151" fmla="*/ 1365836 w 4906679"/>
              <a:gd name="connsiteY151" fmla="*/ 7190214 h 10742711"/>
              <a:gd name="connsiteX152" fmla="*/ 1365836 w 4906679"/>
              <a:gd name="connsiteY152" fmla="*/ 6810397 h 10742711"/>
              <a:gd name="connsiteX153" fmla="*/ 1365836 w 4906679"/>
              <a:gd name="connsiteY153" fmla="*/ 6804831 h 10742711"/>
              <a:gd name="connsiteX154" fmla="*/ 1365836 w 4906679"/>
              <a:gd name="connsiteY154" fmla="*/ 6727107 h 10742711"/>
              <a:gd name="connsiteX155" fmla="*/ 1365836 w 4906679"/>
              <a:gd name="connsiteY155" fmla="*/ 6344963 h 10742711"/>
              <a:gd name="connsiteX156" fmla="*/ 1228104 w 4906679"/>
              <a:gd name="connsiteY156" fmla="*/ 6189514 h 10742711"/>
              <a:gd name="connsiteX157" fmla="*/ 1090373 w 4906679"/>
              <a:gd name="connsiteY157" fmla="*/ 6652621 h 10742711"/>
              <a:gd name="connsiteX158" fmla="*/ 1090373 w 4906679"/>
              <a:gd name="connsiteY158" fmla="*/ 6804831 h 10742711"/>
              <a:gd name="connsiteX159" fmla="*/ 820649 w 4906679"/>
              <a:gd name="connsiteY159" fmla="*/ 5344263 h 10742711"/>
              <a:gd name="connsiteX160" fmla="*/ 682917 w 4906679"/>
              <a:gd name="connsiteY160" fmla="*/ 6652621 h 10742711"/>
              <a:gd name="connsiteX161" fmla="*/ 545186 w 4906679"/>
              <a:gd name="connsiteY161" fmla="*/ 6344963 h 10742711"/>
              <a:gd name="connsiteX162" fmla="*/ 545186 w 4906679"/>
              <a:gd name="connsiteY162" fmla="*/ 6111790 h 10742711"/>
              <a:gd name="connsiteX163" fmla="*/ 545186 w 4906679"/>
              <a:gd name="connsiteY163" fmla="*/ 5804131 h 10742711"/>
              <a:gd name="connsiteX164" fmla="*/ 545186 w 4906679"/>
              <a:gd name="connsiteY164" fmla="*/ 5188814 h 10742711"/>
              <a:gd name="connsiteX165" fmla="*/ 545186 w 4906679"/>
              <a:gd name="connsiteY165" fmla="*/ 4881156 h 10742711"/>
              <a:gd name="connsiteX166" fmla="*/ 407455 w 4906679"/>
              <a:gd name="connsiteY166" fmla="*/ 4803431 h 10742711"/>
              <a:gd name="connsiteX167" fmla="*/ 407455 w 4906679"/>
              <a:gd name="connsiteY167" fmla="*/ 3420587 h 10742711"/>
              <a:gd name="connsiteX168" fmla="*/ 275462 w 4906679"/>
              <a:gd name="connsiteY168" fmla="*/ 3035204 h 10742711"/>
              <a:gd name="connsiteX169" fmla="*/ 137731 w 4906679"/>
              <a:gd name="connsiteY169" fmla="*/ 2727546 h 10742711"/>
              <a:gd name="connsiteX170" fmla="*/ 137731 w 4906679"/>
              <a:gd name="connsiteY170" fmla="*/ 2575336 h 10742711"/>
              <a:gd name="connsiteX171" fmla="*/ 0 w 4906679"/>
              <a:gd name="connsiteY171" fmla="*/ 2189953 h 10742711"/>
              <a:gd name="connsiteX172" fmla="*/ 0 w 4906679"/>
              <a:gd name="connsiteY172" fmla="*/ 1419187 h 10742711"/>
              <a:gd name="connsiteX173" fmla="*/ 137731 w 4906679"/>
              <a:gd name="connsiteY173" fmla="*/ 1037043 h 10742711"/>
              <a:gd name="connsiteX174" fmla="*/ 275462 w 4906679"/>
              <a:gd name="connsiteY174" fmla="*/ 803870 h 10742711"/>
              <a:gd name="connsiteX175" fmla="*/ 545186 w 4906679"/>
              <a:gd name="connsiteY175" fmla="*/ 573936 h 10742711"/>
              <a:gd name="connsiteX176" fmla="*/ 952641 w 4906679"/>
              <a:gd name="connsiteY176" fmla="*/ 188553 h 10742711"/>
              <a:gd name="connsiteX177" fmla="*/ 1635559 w 4906679"/>
              <a:gd name="connsiteY177" fmla="*/ 114067 h 10742711"/>
              <a:gd name="connsiteX178" fmla="*/ 2456209 w 4906679"/>
              <a:gd name="connsiteY178" fmla="*/ 33104 h 10742711"/>
              <a:gd name="connsiteX179" fmla="*/ 2661551 w 4906679"/>
              <a:gd name="connsiteY179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223761 w 4906679"/>
              <a:gd name="connsiteY24" fmla="*/ 5881855 h 10742711"/>
              <a:gd name="connsiteX25" fmla="*/ 4223761 w 4906679"/>
              <a:gd name="connsiteY25" fmla="*/ 5804131 h 10742711"/>
              <a:gd name="connsiteX26" fmla="*/ 4223761 w 4906679"/>
              <a:gd name="connsiteY26" fmla="*/ 5881855 h 10742711"/>
              <a:gd name="connsiteX27" fmla="*/ 4636955 w 4906679"/>
              <a:gd name="connsiteY27" fmla="*/ 4343563 h 10742711"/>
              <a:gd name="connsiteX28" fmla="*/ 4768948 w 4906679"/>
              <a:gd name="connsiteY28" fmla="*/ 4421287 h 10742711"/>
              <a:gd name="connsiteX29" fmla="*/ 4636955 w 4906679"/>
              <a:gd name="connsiteY29" fmla="*/ 4343563 h 10742711"/>
              <a:gd name="connsiteX30" fmla="*/ 4636955 w 4906679"/>
              <a:gd name="connsiteY30" fmla="*/ 4265838 h 10742711"/>
              <a:gd name="connsiteX31" fmla="*/ 4768948 w 4906679"/>
              <a:gd name="connsiteY31" fmla="*/ 4343563 h 10742711"/>
              <a:gd name="connsiteX32" fmla="*/ 4636955 w 4906679"/>
              <a:gd name="connsiteY32" fmla="*/ 4265838 h 10742711"/>
              <a:gd name="connsiteX33" fmla="*/ 4499224 w 4906679"/>
              <a:gd name="connsiteY33" fmla="*/ 2575336 h 10742711"/>
              <a:gd name="connsiteX34" fmla="*/ 4636955 w 4906679"/>
              <a:gd name="connsiteY34" fmla="*/ 2649821 h 10742711"/>
              <a:gd name="connsiteX35" fmla="*/ 4499224 w 4906679"/>
              <a:gd name="connsiteY35" fmla="*/ 2575336 h 10742711"/>
              <a:gd name="connsiteX36" fmla="*/ 4499224 w 4906679"/>
              <a:gd name="connsiteY36" fmla="*/ 2189953 h 10742711"/>
              <a:gd name="connsiteX37" fmla="*/ 4636955 w 4906679"/>
              <a:gd name="connsiteY37" fmla="*/ 2267677 h 10742711"/>
              <a:gd name="connsiteX38" fmla="*/ 4499224 w 4906679"/>
              <a:gd name="connsiteY38" fmla="*/ 2189953 h 10742711"/>
              <a:gd name="connsiteX39" fmla="*/ 4499224 w 4906679"/>
              <a:gd name="connsiteY39" fmla="*/ 2112228 h 10742711"/>
              <a:gd name="connsiteX40" fmla="*/ 4636955 w 4906679"/>
              <a:gd name="connsiteY40" fmla="*/ 2189953 h 10742711"/>
              <a:gd name="connsiteX41" fmla="*/ 4499224 w 4906679"/>
              <a:gd name="connsiteY41" fmla="*/ 2112228 h 10742711"/>
              <a:gd name="connsiteX42" fmla="*/ 4520744 w 4906679"/>
              <a:gd name="connsiteY42" fmla="*/ 2003080 h 10742711"/>
              <a:gd name="connsiteX43" fmla="*/ 4499224 w 4906679"/>
              <a:gd name="connsiteY43" fmla="*/ 2034504 h 10742711"/>
              <a:gd name="connsiteX44" fmla="*/ 4636955 w 4906679"/>
              <a:gd name="connsiteY44" fmla="*/ 2034504 h 10742711"/>
              <a:gd name="connsiteX45" fmla="*/ 4520744 w 4906679"/>
              <a:gd name="connsiteY45" fmla="*/ 2003080 h 10742711"/>
              <a:gd name="connsiteX46" fmla="*/ 4499224 w 4906679"/>
              <a:gd name="connsiteY46" fmla="*/ 1804570 h 10742711"/>
              <a:gd name="connsiteX47" fmla="*/ 4578850 w 4906679"/>
              <a:gd name="connsiteY47" fmla="*/ 1817929 h 10742711"/>
              <a:gd name="connsiteX48" fmla="*/ 4583902 w 4906679"/>
              <a:gd name="connsiteY48" fmla="*/ 1821093 h 10742711"/>
              <a:gd name="connsiteX49" fmla="*/ 4576698 w 4906679"/>
              <a:gd name="connsiteY49" fmla="*/ 1825215 h 10742711"/>
              <a:gd name="connsiteX50" fmla="*/ 4499224 w 4906679"/>
              <a:gd name="connsiteY50" fmla="*/ 1804570 h 10742711"/>
              <a:gd name="connsiteX51" fmla="*/ 4499224 w 4906679"/>
              <a:gd name="connsiteY51" fmla="*/ 1726846 h 10742711"/>
              <a:gd name="connsiteX52" fmla="*/ 4499224 w 4906679"/>
              <a:gd name="connsiteY52" fmla="*/ 1804570 h 10742711"/>
              <a:gd name="connsiteX53" fmla="*/ 4636955 w 4906679"/>
              <a:gd name="connsiteY53" fmla="*/ 1960018 h 10742711"/>
              <a:gd name="connsiteX54" fmla="*/ 4603329 w 4906679"/>
              <a:gd name="connsiteY54" fmla="*/ 1833261 h 10742711"/>
              <a:gd name="connsiteX55" fmla="*/ 4583902 w 4906679"/>
              <a:gd name="connsiteY55" fmla="*/ 1821093 h 10742711"/>
              <a:gd name="connsiteX56" fmla="*/ 4596066 w 4906679"/>
              <a:gd name="connsiteY56" fmla="*/ 1814134 h 10742711"/>
              <a:gd name="connsiteX57" fmla="*/ 4499224 w 4906679"/>
              <a:gd name="connsiteY57" fmla="*/ 1726846 h 10742711"/>
              <a:gd name="connsiteX58" fmla="*/ 4499224 w 4906679"/>
              <a:gd name="connsiteY58" fmla="*/ 1652360 h 10742711"/>
              <a:gd name="connsiteX59" fmla="*/ 4636955 w 4906679"/>
              <a:gd name="connsiteY59" fmla="*/ 1726846 h 10742711"/>
              <a:gd name="connsiteX60" fmla="*/ 4499224 w 4906679"/>
              <a:gd name="connsiteY60" fmla="*/ 1652360 h 10742711"/>
              <a:gd name="connsiteX61" fmla="*/ 4499224 w 4906679"/>
              <a:gd name="connsiteY61" fmla="*/ 1571397 h 10742711"/>
              <a:gd name="connsiteX62" fmla="*/ 4636955 w 4906679"/>
              <a:gd name="connsiteY62" fmla="*/ 1652360 h 10742711"/>
              <a:gd name="connsiteX63" fmla="*/ 4499224 w 4906679"/>
              <a:gd name="connsiteY63" fmla="*/ 1571397 h 10742711"/>
              <a:gd name="connsiteX64" fmla="*/ 2661551 w 4906679"/>
              <a:gd name="connsiteY64" fmla="*/ 1681 h 10742711"/>
              <a:gd name="connsiteX65" fmla="*/ 3408851 w 4906679"/>
              <a:gd name="connsiteY65" fmla="*/ 33104 h 10742711"/>
              <a:gd name="connsiteX66" fmla="*/ 3546582 w 4906679"/>
              <a:gd name="connsiteY66" fmla="*/ 188553 h 10742711"/>
              <a:gd name="connsiteX67" fmla="*/ 3954037 w 4906679"/>
              <a:gd name="connsiteY67" fmla="*/ 266277 h 10742711"/>
              <a:gd name="connsiteX68" fmla="*/ 4499224 w 4906679"/>
              <a:gd name="connsiteY68" fmla="*/ 803870 h 10742711"/>
              <a:gd name="connsiteX69" fmla="*/ 4499224 w 4906679"/>
              <a:gd name="connsiteY69" fmla="*/ 1189253 h 10742711"/>
              <a:gd name="connsiteX70" fmla="*/ 4499224 w 4906679"/>
              <a:gd name="connsiteY70" fmla="*/ 1496911 h 10742711"/>
              <a:gd name="connsiteX71" fmla="*/ 4499224 w 4906679"/>
              <a:gd name="connsiteY71" fmla="*/ 1189253 h 10742711"/>
              <a:gd name="connsiteX72" fmla="*/ 4636955 w 4906679"/>
              <a:gd name="connsiteY72" fmla="*/ 1111528 h 10742711"/>
              <a:gd name="connsiteX73" fmla="*/ 4499224 w 4906679"/>
              <a:gd name="connsiteY73" fmla="*/ 1037043 h 10742711"/>
              <a:gd name="connsiteX74" fmla="*/ 4636955 w 4906679"/>
              <a:gd name="connsiteY74" fmla="*/ 1037043 h 10742711"/>
              <a:gd name="connsiteX75" fmla="*/ 4636955 w 4906679"/>
              <a:gd name="connsiteY75" fmla="*/ 956080 h 10742711"/>
              <a:gd name="connsiteX76" fmla="*/ 4768948 w 4906679"/>
              <a:gd name="connsiteY76" fmla="*/ 956080 h 10742711"/>
              <a:gd name="connsiteX77" fmla="*/ 4906679 w 4906679"/>
              <a:gd name="connsiteY77" fmla="*/ 1419187 h 10742711"/>
              <a:gd name="connsiteX78" fmla="*/ 4768948 w 4906679"/>
              <a:gd name="connsiteY78" fmla="*/ 2575336 h 10742711"/>
              <a:gd name="connsiteX79" fmla="*/ 4906679 w 4906679"/>
              <a:gd name="connsiteY79" fmla="*/ 2649821 h 10742711"/>
              <a:gd name="connsiteX80" fmla="*/ 4768948 w 4906679"/>
              <a:gd name="connsiteY80" fmla="*/ 2727546 h 10742711"/>
              <a:gd name="connsiteX81" fmla="*/ 4906679 w 4906679"/>
              <a:gd name="connsiteY81" fmla="*/ 2727546 h 10742711"/>
              <a:gd name="connsiteX82" fmla="*/ 4768948 w 4906679"/>
              <a:gd name="connsiteY82" fmla="*/ 2805270 h 10742711"/>
              <a:gd name="connsiteX83" fmla="*/ 4636955 w 4906679"/>
              <a:gd name="connsiteY83" fmla="*/ 2727546 h 10742711"/>
              <a:gd name="connsiteX84" fmla="*/ 4768948 w 4906679"/>
              <a:gd name="connsiteY84" fmla="*/ 2805270 h 10742711"/>
              <a:gd name="connsiteX85" fmla="*/ 4768948 w 4906679"/>
              <a:gd name="connsiteY85" fmla="*/ 2957480 h 10742711"/>
              <a:gd name="connsiteX86" fmla="*/ 4768948 w 4906679"/>
              <a:gd name="connsiteY86" fmla="*/ 2990270 h 10742711"/>
              <a:gd name="connsiteX87" fmla="*/ 4768948 w 4906679"/>
              <a:gd name="connsiteY87" fmla="*/ 3257042 h 10742711"/>
              <a:gd name="connsiteX88" fmla="*/ 4768948 w 4906679"/>
              <a:gd name="connsiteY88" fmla="*/ 3650521 h 10742711"/>
              <a:gd name="connsiteX89" fmla="*/ 4768948 w 4906679"/>
              <a:gd name="connsiteY89" fmla="*/ 3728246 h 10742711"/>
              <a:gd name="connsiteX90" fmla="*/ 4768948 w 4906679"/>
              <a:gd name="connsiteY90" fmla="*/ 3805970 h 10742711"/>
              <a:gd name="connsiteX91" fmla="*/ 4768948 w 4906679"/>
              <a:gd name="connsiteY91" fmla="*/ 3958180 h 10742711"/>
              <a:gd name="connsiteX92" fmla="*/ 4768948 w 4906679"/>
              <a:gd name="connsiteY92" fmla="*/ 4113628 h 10742711"/>
              <a:gd name="connsiteX93" fmla="*/ 4636955 w 4906679"/>
              <a:gd name="connsiteY93" fmla="*/ 4188114 h 10742711"/>
              <a:gd name="connsiteX94" fmla="*/ 4768948 w 4906679"/>
              <a:gd name="connsiteY94" fmla="*/ 4265838 h 10742711"/>
              <a:gd name="connsiteX95" fmla="*/ 4636955 w 4906679"/>
              <a:gd name="connsiteY95" fmla="*/ 4803431 h 10742711"/>
              <a:gd name="connsiteX96" fmla="*/ 4636955 w 4906679"/>
              <a:gd name="connsiteY96" fmla="*/ 6267238 h 10742711"/>
              <a:gd name="connsiteX97" fmla="*/ 4499224 w 4906679"/>
              <a:gd name="connsiteY97" fmla="*/ 6727107 h 10742711"/>
              <a:gd name="connsiteX98" fmla="*/ 4361492 w 4906679"/>
              <a:gd name="connsiteY98" fmla="*/ 6804831 h 10742711"/>
              <a:gd name="connsiteX99" fmla="*/ 4499224 w 4906679"/>
              <a:gd name="connsiteY99" fmla="*/ 6882555 h 10742711"/>
              <a:gd name="connsiteX100" fmla="*/ 4361492 w 4906679"/>
              <a:gd name="connsiteY100" fmla="*/ 7267938 h 10742711"/>
              <a:gd name="connsiteX101" fmla="*/ 4361492 w 4906679"/>
              <a:gd name="connsiteY101" fmla="*/ 9036165 h 10742711"/>
              <a:gd name="connsiteX102" fmla="*/ 4223761 w 4906679"/>
              <a:gd name="connsiteY102" fmla="*/ 8498572 h 10742711"/>
              <a:gd name="connsiteX103" fmla="*/ 4223761 w 4906679"/>
              <a:gd name="connsiteY103" fmla="*/ 8420848 h 10742711"/>
              <a:gd name="connsiteX104" fmla="*/ 4223761 w 4906679"/>
              <a:gd name="connsiteY104" fmla="*/ 8190914 h 10742711"/>
              <a:gd name="connsiteX105" fmla="*/ 4091769 w 4906679"/>
              <a:gd name="connsiteY105" fmla="*/ 7883255 h 10742711"/>
              <a:gd name="connsiteX106" fmla="*/ 4091769 w 4906679"/>
              <a:gd name="connsiteY106" fmla="*/ 7805531 h 10742711"/>
              <a:gd name="connsiteX107" fmla="*/ 4091769 w 4906679"/>
              <a:gd name="connsiteY107" fmla="*/ 7342424 h 10742711"/>
              <a:gd name="connsiteX108" fmla="*/ 3954037 w 4906679"/>
              <a:gd name="connsiteY108" fmla="*/ 7497872 h 10742711"/>
              <a:gd name="connsiteX109" fmla="*/ 3816306 w 4906679"/>
              <a:gd name="connsiteY109" fmla="*/ 7650082 h 10742711"/>
              <a:gd name="connsiteX110" fmla="*/ 3816306 w 4906679"/>
              <a:gd name="connsiteY110" fmla="*/ 7575597 h 10742711"/>
              <a:gd name="connsiteX111" fmla="*/ 3678575 w 4906679"/>
              <a:gd name="connsiteY111" fmla="*/ 7420148 h 10742711"/>
              <a:gd name="connsiteX112" fmla="*/ 3816306 w 4906679"/>
              <a:gd name="connsiteY112" fmla="*/ 7342424 h 10742711"/>
              <a:gd name="connsiteX113" fmla="*/ 3678575 w 4906679"/>
              <a:gd name="connsiteY113" fmla="*/ 7342424 h 10742711"/>
              <a:gd name="connsiteX114" fmla="*/ 3816306 w 4906679"/>
              <a:gd name="connsiteY114" fmla="*/ 7190214 h 10742711"/>
              <a:gd name="connsiteX115" fmla="*/ 3816306 w 4906679"/>
              <a:gd name="connsiteY115" fmla="*/ 6960280 h 10742711"/>
              <a:gd name="connsiteX116" fmla="*/ 3678575 w 4906679"/>
              <a:gd name="connsiteY116" fmla="*/ 7267938 h 10742711"/>
              <a:gd name="connsiteX117" fmla="*/ 3546582 w 4906679"/>
              <a:gd name="connsiteY117" fmla="*/ 7957741 h 10742711"/>
              <a:gd name="connsiteX118" fmla="*/ 3546582 w 4906679"/>
              <a:gd name="connsiteY118" fmla="*/ 8343124 h 10742711"/>
              <a:gd name="connsiteX119" fmla="*/ 3546582 w 4906679"/>
              <a:gd name="connsiteY119" fmla="*/ 9421548 h 10742711"/>
              <a:gd name="connsiteX120" fmla="*/ 3408851 w 4906679"/>
              <a:gd name="connsiteY120" fmla="*/ 9113889 h 10742711"/>
              <a:gd name="connsiteX121" fmla="*/ 3133388 w 4906679"/>
              <a:gd name="connsiteY121" fmla="*/ 9036165 h 10742711"/>
              <a:gd name="connsiteX122" fmla="*/ 3001395 w 4906679"/>
              <a:gd name="connsiteY122" fmla="*/ 8650782 h 10742711"/>
              <a:gd name="connsiteX123" fmla="*/ 2863664 w 4906679"/>
              <a:gd name="connsiteY123" fmla="*/ 9113889 h 10742711"/>
              <a:gd name="connsiteX124" fmla="*/ 3001395 w 4906679"/>
              <a:gd name="connsiteY124" fmla="*/ 9803692 h 10742711"/>
              <a:gd name="connsiteX125" fmla="*/ 3133388 w 4906679"/>
              <a:gd name="connsiteY125" fmla="*/ 10036865 h 10742711"/>
              <a:gd name="connsiteX126" fmla="*/ 3001395 w 4906679"/>
              <a:gd name="connsiteY126" fmla="*/ 10189075 h 10742711"/>
              <a:gd name="connsiteX127" fmla="*/ 2863664 w 4906679"/>
              <a:gd name="connsiteY127" fmla="*/ 10266799 h 10742711"/>
              <a:gd name="connsiteX128" fmla="*/ 2725933 w 4906679"/>
              <a:gd name="connsiteY128" fmla="*/ 10344524 h 10742711"/>
              <a:gd name="connsiteX129" fmla="*/ 2318477 w 4906679"/>
              <a:gd name="connsiteY129" fmla="*/ 9496034 h 10742711"/>
              <a:gd name="connsiteX130" fmla="*/ 2456209 w 4906679"/>
              <a:gd name="connsiteY130" fmla="*/ 9188375 h 10742711"/>
              <a:gd name="connsiteX131" fmla="*/ 2186485 w 4906679"/>
              <a:gd name="connsiteY131" fmla="*/ 8498572 h 10742711"/>
              <a:gd name="connsiteX132" fmla="*/ 2043015 w 4906679"/>
              <a:gd name="connsiteY132" fmla="*/ 9036165 h 10742711"/>
              <a:gd name="connsiteX133" fmla="*/ 2043015 w 4906679"/>
              <a:gd name="connsiteY133" fmla="*/ 9421548 h 10742711"/>
              <a:gd name="connsiteX134" fmla="*/ 2043015 w 4906679"/>
              <a:gd name="connsiteY134" fmla="*/ 9573758 h 10742711"/>
              <a:gd name="connsiteX135" fmla="*/ 2043015 w 4906679"/>
              <a:gd name="connsiteY135" fmla="*/ 9651482 h 10742711"/>
              <a:gd name="connsiteX136" fmla="*/ 2043015 w 4906679"/>
              <a:gd name="connsiteY136" fmla="*/ 9729207 h 10742711"/>
              <a:gd name="connsiteX137" fmla="*/ 2186485 w 4906679"/>
              <a:gd name="connsiteY137" fmla="*/ 10419009 h 10742711"/>
              <a:gd name="connsiteX138" fmla="*/ 2043015 w 4906679"/>
              <a:gd name="connsiteY138" fmla="*/ 10574458 h 10742711"/>
              <a:gd name="connsiteX139" fmla="*/ 2043015 w 4906679"/>
              <a:gd name="connsiteY139" fmla="*/ 10726668 h 10742711"/>
              <a:gd name="connsiteX140" fmla="*/ 1911022 w 4906679"/>
              <a:gd name="connsiteY140" fmla="*/ 9959141 h 10742711"/>
              <a:gd name="connsiteX141" fmla="*/ 1773291 w 4906679"/>
              <a:gd name="connsiteY141" fmla="*/ 9803692 h 10742711"/>
              <a:gd name="connsiteX142" fmla="*/ 1773291 w 4906679"/>
              <a:gd name="connsiteY142" fmla="*/ 9266099 h 10742711"/>
              <a:gd name="connsiteX143" fmla="*/ 1635559 w 4906679"/>
              <a:gd name="connsiteY143" fmla="*/ 9036165 h 10742711"/>
              <a:gd name="connsiteX144" fmla="*/ 1497828 w 4906679"/>
              <a:gd name="connsiteY144" fmla="*/ 8573058 h 10742711"/>
              <a:gd name="connsiteX145" fmla="*/ 1497828 w 4906679"/>
              <a:gd name="connsiteY145" fmla="*/ 8113189 h 10742711"/>
              <a:gd name="connsiteX146" fmla="*/ 1365836 w 4906679"/>
              <a:gd name="connsiteY146" fmla="*/ 7727807 h 10742711"/>
              <a:gd name="connsiteX147" fmla="*/ 1365836 w 4906679"/>
              <a:gd name="connsiteY147" fmla="*/ 7650082 h 10742711"/>
              <a:gd name="connsiteX148" fmla="*/ 1365836 w 4906679"/>
              <a:gd name="connsiteY148" fmla="*/ 7190214 h 10742711"/>
              <a:gd name="connsiteX149" fmla="*/ 1365836 w 4906679"/>
              <a:gd name="connsiteY149" fmla="*/ 6810397 h 10742711"/>
              <a:gd name="connsiteX150" fmla="*/ 1365836 w 4906679"/>
              <a:gd name="connsiteY150" fmla="*/ 6804831 h 10742711"/>
              <a:gd name="connsiteX151" fmla="*/ 1365836 w 4906679"/>
              <a:gd name="connsiteY151" fmla="*/ 6727107 h 10742711"/>
              <a:gd name="connsiteX152" fmla="*/ 1365836 w 4906679"/>
              <a:gd name="connsiteY152" fmla="*/ 6344963 h 10742711"/>
              <a:gd name="connsiteX153" fmla="*/ 1228104 w 4906679"/>
              <a:gd name="connsiteY153" fmla="*/ 6189514 h 10742711"/>
              <a:gd name="connsiteX154" fmla="*/ 1090373 w 4906679"/>
              <a:gd name="connsiteY154" fmla="*/ 6652621 h 10742711"/>
              <a:gd name="connsiteX155" fmla="*/ 1090373 w 4906679"/>
              <a:gd name="connsiteY155" fmla="*/ 6804831 h 10742711"/>
              <a:gd name="connsiteX156" fmla="*/ 820649 w 4906679"/>
              <a:gd name="connsiteY156" fmla="*/ 5344263 h 10742711"/>
              <a:gd name="connsiteX157" fmla="*/ 682917 w 4906679"/>
              <a:gd name="connsiteY157" fmla="*/ 6652621 h 10742711"/>
              <a:gd name="connsiteX158" fmla="*/ 545186 w 4906679"/>
              <a:gd name="connsiteY158" fmla="*/ 6344963 h 10742711"/>
              <a:gd name="connsiteX159" fmla="*/ 545186 w 4906679"/>
              <a:gd name="connsiteY159" fmla="*/ 6111790 h 10742711"/>
              <a:gd name="connsiteX160" fmla="*/ 545186 w 4906679"/>
              <a:gd name="connsiteY160" fmla="*/ 5804131 h 10742711"/>
              <a:gd name="connsiteX161" fmla="*/ 545186 w 4906679"/>
              <a:gd name="connsiteY161" fmla="*/ 5188814 h 10742711"/>
              <a:gd name="connsiteX162" fmla="*/ 545186 w 4906679"/>
              <a:gd name="connsiteY162" fmla="*/ 4881156 h 10742711"/>
              <a:gd name="connsiteX163" fmla="*/ 407455 w 4906679"/>
              <a:gd name="connsiteY163" fmla="*/ 4803431 h 10742711"/>
              <a:gd name="connsiteX164" fmla="*/ 407455 w 4906679"/>
              <a:gd name="connsiteY164" fmla="*/ 3420587 h 10742711"/>
              <a:gd name="connsiteX165" fmla="*/ 275462 w 4906679"/>
              <a:gd name="connsiteY165" fmla="*/ 3035204 h 10742711"/>
              <a:gd name="connsiteX166" fmla="*/ 137731 w 4906679"/>
              <a:gd name="connsiteY166" fmla="*/ 2727546 h 10742711"/>
              <a:gd name="connsiteX167" fmla="*/ 137731 w 4906679"/>
              <a:gd name="connsiteY167" fmla="*/ 2575336 h 10742711"/>
              <a:gd name="connsiteX168" fmla="*/ 0 w 4906679"/>
              <a:gd name="connsiteY168" fmla="*/ 2189953 h 10742711"/>
              <a:gd name="connsiteX169" fmla="*/ 0 w 4906679"/>
              <a:gd name="connsiteY169" fmla="*/ 1419187 h 10742711"/>
              <a:gd name="connsiteX170" fmla="*/ 137731 w 4906679"/>
              <a:gd name="connsiteY170" fmla="*/ 1037043 h 10742711"/>
              <a:gd name="connsiteX171" fmla="*/ 275462 w 4906679"/>
              <a:gd name="connsiteY171" fmla="*/ 803870 h 10742711"/>
              <a:gd name="connsiteX172" fmla="*/ 545186 w 4906679"/>
              <a:gd name="connsiteY172" fmla="*/ 573936 h 10742711"/>
              <a:gd name="connsiteX173" fmla="*/ 952641 w 4906679"/>
              <a:gd name="connsiteY173" fmla="*/ 188553 h 10742711"/>
              <a:gd name="connsiteX174" fmla="*/ 1635559 w 4906679"/>
              <a:gd name="connsiteY174" fmla="*/ 114067 h 10742711"/>
              <a:gd name="connsiteX175" fmla="*/ 2456209 w 4906679"/>
              <a:gd name="connsiteY175" fmla="*/ 33104 h 10742711"/>
              <a:gd name="connsiteX176" fmla="*/ 2661551 w 4906679"/>
              <a:gd name="connsiteY176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960280 h 10742711"/>
              <a:gd name="connsiteX11" fmla="*/ 4223761 w 4906679"/>
              <a:gd name="connsiteY11" fmla="*/ 7112490 h 10742711"/>
              <a:gd name="connsiteX12" fmla="*/ 4223761 w 4906679"/>
              <a:gd name="connsiteY12" fmla="*/ 6960280 h 10742711"/>
              <a:gd name="connsiteX13" fmla="*/ 4223761 w 4906679"/>
              <a:gd name="connsiteY13" fmla="*/ 6727107 h 10742711"/>
              <a:gd name="connsiteX14" fmla="*/ 4223761 w 4906679"/>
              <a:gd name="connsiteY14" fmla="*/ 6804831 h 10742711"/>
              <a:gd name="connsiteX15" fmla="*/ 4223761 w 4906679"/>
              <a:gd name="connsiteY15" fmla="*/ 6727107 h 10742711"/>
              <a:gd name="connsiteX16" fmla="*/ 4223761 w 4906679"/>
              <a:gd name="connsiteY16" fmla="*/ 6574897 h 10742711"/>
              <a:gd name="connsiteX17" fmla="*/ 4243129 w 4906679"/>
              <a:gd name="connsiteY17" fmla="*/ 6585827 h 10742711"/>
              <a:gd name="connsiteX18" fmla="*/ 4266750 w 4906679"/>
              <a:gd name="connsiteY18" fmla="*/ 6599156 h 10742711"/>
              <a:gd name="connsiteX19" fmla="*/ 4281866 w 4906679"/>
              <a:gd name="connsiteY19" fmla="*/ 6607687 h 10742711"/>
              <a:gd name="connsiteX20" fmla="*/ 4275410 w 4906679"/>
              <a:gd name="connsiteY20" fmla="*/ 6604043 h 10742711"/>
              <a:gd name="connsiteX21" fmla="*/ 4266750 w 4906679"/>
              <a:gd name="connsiteY21" fmla="*/ 6599156 h 10742711"/>
              <a:gd name="connsiteX22" fmla="*/ 4263305 w 4906679"/>
              <a:gd name="connsiteY22" fmla="*/ 6597212 h 10742711"/>
              <a:gd name="connsiteX23" fmla="*/ 4223761 w 4906679"/>
              <a:gd name="connsiteY23" fmla="*/ 6574897 h 10742711"/>
              <a:gd name="connsiteX24" fmla="*/ 4636955 w 4906679"/>
              <a:gd name="connsiteY24" fmla="*/ 4343563 h 10742711"/>
              <a:gd name="connsiteX25" fmla="*/ 4768948 w 4906679"/>
              <a:gd name="connsiteY25" fmla="*/ 4421287 h 10742711"/>
              <a:gd name="connsiteX26" fmla="*/ 4636955 w 4906679"/>
              <a:gd name="connsiteY26" fmla="*/ 4343563 h 10742711"/>
              <a:gd name="connsiteX27" fmla="*/ 4636955 w 4906679"/>
              <a:gd name="connsiteY27" fmla="*/ 4265838 h 10742711"/>
              <a:gd name="connsiteX28" fmla="*/ 4768948 w 4906679"/>
              <a:gd name="connsiteY28" fmla="*/ 4343563 h 10742711"/>
              <a:gd name="connsiteX29" fmla="*/ 4636955 w 4906679"/>
              <a:gd name="connsiteY29" fmla="*/ 4265838 h 10742711"/>
              <a:gd name="connsiteX30" fmla="*/ 4499224 w 4906679"/>
              <a:gd name="connsiteY30" fmla="*/ 2575336 h 10742711"/>
              <a:gd name="connsiteX31" fmla="*/ 4636955 w 4906679"/>
              <a:gd name="connsiteY31" fmla="*/ 2649821 h 10742711"/>
              <a:gd name="connsiteX32" fmla="*/ 4499224 w 4906679"/>
              <a:gd name="connsiteY32" fmla="*/ 2575336 h 10742711"/>
              <a:gd name="connsiteX33" fmla="*/ 4499224 w 4906679"/>
              <a:gd name="connsiteY33" fmla="*/ 2189953 h 10742711"/>
              <a:gd name="connsiteX34" fmla="*/ 4636955 w 4906679"/>
              <a:gd name="connsiteY34" fmla="*/ 2267677 h 10742711"/>
              <a:gd name="connsiteX35" fmla="*/ 4499224 w 4906679"/>
              <a:gd name="connsiteY35" fmla="*/ 2189953 h 10742711"/>
              <a:gd name="connsiteX36" fmla="*/ 4499224 w 4906679"/>
              <a:gd name="connsiteY36" fmla="*/ 2112228 h 10742711"/>
              <a:gd name="connsiteX37" fmla="*/ 4636955 w 4906679"/>
              <a:gd name="connsiteY37" fmla="*/ 2189953 h 10742711"/>
              <a:gd name="connsiteX38" fmla="*/ 4499224 w 4906679"/>
              <a:gd name="connsiteY38" fmla="*/ 2112228 h 10742711"/>
              <a:gd name="connsiteX39" fmla="*/ 4520744 w 4906679"/>
              <a:gd name="connsiteY39" fmla="*/ 2003080 h 10742711"/>
              <a:gd name="connsiteX40" fmla="*/ 4499224 w 4906679"/>
              <a:gd name="connsiteY40" fmla="*/ 2034504 h 10742711"/>
              <a:gd name="connsiteX41" fmla="*/ 4636955 w 4906679"/>
              <a:gd name="connsiteY41" fmla="*/ 2034504 h 10742711"/>
              <a:gd name="connsiteX42" fmla="*/ 4520744 w 4906679"/>
              <a:gd name="connsiteY42" fmla="*/ 2003080 h 10742711"/>
              <a:gd name="connsiteX43" fmla="*/ 4499224 w 4906679"/>
              <a:gd name="connsiteY43" fmla="*/ 1804570 h 10742711"/>
              <a:gd name="connsiteX44" fmla="*/ 4578850 w 4906679"/>
              <a:gd name="connsiteY44" fmla="*/ 1817929 h 10742711"/>
              <a:gd name="connsiteX45" fmla="*/ 4583902 w 4906679"/>
              <a:gd name="connsiteY45" fmla="*/ 1821093 h 10742711"/>
              <a:gd name="connsiteX46" fmla="*/ 4576698 w 4906679"/>
              <a:gd name="connsiteY46" fmla="*/ 1825215 h 10742711"/>
              <a:gd name="connsiteX47" fmla="*/ 4499224 w 4906679"/>
              <a:gd name="connsiteY47" fmla="*/ 1804570 h 10742711"/>
              <a:gd name="connsiteX48" fmla="*/ 4499224 w 4906679"/>
              <a:gd name="connsiteY48" fmla="*/ 1726846 h 10742711"/>
              <a:gd name="connsiteX49" fmla="*/ 4499224 w 4906679"/>
              <a:gd name="connsiteY49" fmla="*/ 1804570 h 10742711"/>
              <a:gd name="connsiteX50" fmla="*/ 4636955 w 4906679"/>
              <a:gd name="connsiteY50" fmla="*/ 1960018 h 10742711"/>
              <a:gd name="connsiteX51" fmla="*/ 4603329 w 4906679"/>
              <a:gd name="connsiteY51" fmla="*/ 1833261 h 10742711"/>
              <a:gd name="connsiteX52" fmla="*/ 4583902 w 4906679"/>
              <a:gd name="connsiteY52" fmla="*/ 1821093 h 10742711"/>
              <a:gd name="connsiteX53" fmla="*/ 4596066 w 4906679"/>
              <a:gd name="connsiteY53" fmla="*/ 1814134 h 10742711"/>
              <a:gd name="connsiteX54" fmla="*/ 4499224 w 4906679"/>
              <a:gd name="connsiteY54" fmla="*/ 1726846 h 10742711"/>
              <a:gd name="connsiteX55" fmla="*/ 4499224 w 4906679"/>
              <a:gd name="connsiteY55" fmla="*/ 1652360 h 10742711"/>
              <a:gd name="connsiteX56" fmla="*/ 4636955 w 4906679"/>
              <a:gd name="connsiteY56" fmla="*/ 1726846 h 10742711"/>
              <a:gd name="connsiteX57" fmla="*/ 4499224 w 4906679"/>
              <a:gd name="connsiteY57" fmla="*/ 1652360 h 10742711"/>
              <a:gd name="connsiteX58" fmla="*/ 4499224 w 4906679"/>
              <a:gd name="connsiteY58" fmla="*/ 1571397 h 10742711"/>
              <a:gd name="connsiteX59" fmla="*/ 4636955 w 4906679"/>
              <a:gd name="connsiteY59" fmla="*/ 1652360 h 10742711"/>
              <a:gd name="connsiteX60" fmla="*/ 4499224 w 4906679"/>
              <a:gd name="connsiteY60" fmla="*/ 1571397 h 10742711"/>
              <a:gd name="connsiteX61" fmla="*/ 2661551 w 4906679"/>
              <a:gd name="connsiteY61" fmla="*/ 1681 h 10742711"/>
              <a:gd name="connsiteX62" fmla="*/ 3408851 w 4906679"/>
              <a:gd name="connsiteY62" fmla="*/ 33104 h 10742711"/>
              <a:gd name="connsiteX63" fmla="*/ 3546582 w 4906679"/>
              <a:gd name="connsiteY63" fmla="*/ 188553 h 10742711"/>
              <a:gd name="connsiteX64" fmla="*/ 3954037 w 4906679"/>
              <a:gd name="connsiteY64" fmla="*/ 266277 h 10742711"/>
              <a:gd name="connsiteX65" fmla="*/ 4499224 w 4906679"/>
              <a:gd name="connsiteY65" fmla="*/ 803870 h 10742711"/>
              <a:gd name="connsiteX66" fmla="*/ 4499224 w 4906679"/>
              <a:gd name="connsiteY66" fmla="*/ 1189253 h 10742711"/>
              <a:gd name="connsiteX67" fmla="*/ 4499224 w 4906679"/>
              <a:gd name="connsiteY67" fmla="*/ 1496911 h 10742711"/>
              <a:gd name="connsiteX68" fmla="*/ 4499224 w 4906679"/>
              <a:gd name="connsiteY68" fmla="*/ 1189253 h 10742711"/>
              <a:gd name="connsiteX69" fmla="*/ 4636955 w 4906679"/>
              <a:gd name="connsiteY69" fmla="*/ 1111528 h 10742711"/>
              <a:gd name="connsiteX70" fmla="*/ 4499224 w 4906679"/>
              <a:gd name="connsiteY70" fmla="*/ 1037043 h 10742711"/>
              <a:gd name="connsiteX71" fmla="*/ 4636955 w 4906679"/>
              <a:gd name="connsiteY71" fmla="*/ 1037043 h 10742711"/>
              <a:gd name="connsiteX72" fmla="*/ 4636955 w 4906679"/>
              <a:gd name="connsiteY72" fmla="*/ 956080 h 10742711"/>
              <a:gd name="connsiteX73" fmla="*/ 4768948 w 4906679"/>
              <a:gd name="connsiteY73" fmla="*/ 956080 h 10742711"/>
              <a:gd name="connsiteX74" fmla="*/ 4906679 w 4906679"/>
              <a:gd name="connsiteY74" fmla="*/ 1419187 h 10742711"/>
              <a:gd name="connsiteX75" fmla="*/ 4768948 w 4906679"/>
              <a:gd name="connsiteY75" fmla="*/ 2575336 h 10742711"/>
              <a:gd name="connsiteX76" fmla="*/ 4906679 w 4906679"/>
              <a:gd name="connsiteY76" fmla="*/ 2649821 h 10742711"/>
              <a:gd name="connsiteX77" fmla="*/ 4768948 w 4906679"/>
              <a:gd name="connsiteY77" fmla="*/ 2727546 h 10742711"/>
              <a:gd name="connsiteX78" fmla="*/ 4906679 w 4906679"/>
              <a:gd name="connsiteY78" fmla="*/ 2727546 h 10742711"/>
              <a:gd name="connsiteX79" fmla="*/ 4768948 w 4906679"/>
              <a:gd name="connsiteY79" fmla="*/ 2805270 h 10742711"/>
              <a:gd name="connsiteX80" fmla="*/ 4636955 w 4906679"/>
              <a:gd name="connsiteY80" fmla="*/ 2727546 h 10742711"/>
              <a:gd name="connsiteX81" fmla="*/ 4768948 w 4906679"/>
              <a:gd name="connsiteY81" fmla="*/ 2805270 h 10742711"/>
              <a:gd name="connsiteX82" fmla="*/ 4768948 w 4906679"/>
              <a:gd name="connsiteY82" fmla="*/ 2957480 h 10742711"/>
              <a:gd name="connsiteX83" fmla="*/ 4768948 w 4906679"/>
              <a:gd name="connsiteY83" fmla="*/ 2990270 h 10742711"/>
              <a:gd name="connsiteX84" fmla="*/ 4768948 w 4906679"/>
              <a:gd name="connsiteY84" fmla="*/ 3257042 h 10742711"/>
              <a:gd name="connsiteX85" fmla="*/ 4768948 w 4906679"/>
              <a:gd name="connsiteY85" fmla="*/ 3650521 h 10742711"/>
              <a:gd name="connsiteX86" fmla="*/ 4768948 w 4906679"/>
              <a:gd name="connsiteY86" fmla="*/ 3728246 h 10742711"/>
              <a:gd name="connsiteX87" fmla="*/ 4768948 w 4906679"/>
              <a:gd name="connsiteY87" fmla="*/ 3805970 h 10742711"/>
              <a:gd name="connsiteX88" fmla="*/ 4768948 w 4906679"/>
              <a:gd name="connsiteY88" fmla="*/ 3958180 h 10742711"/>
              <a:gd name="connsiteX89" fmla="*/ 4768948 w 4906679"/>
              <a:gd name="connsiteY89" fmla="*/ 4113628 h 10742711"/>
              <a:gd name="connsiteX90" fmla="*/ 4636955 w 4906679"/>
              <a:gd name="connsiteY90" fmla="*/ 4188114 h 10742711"/>
              <a:gd name="connsiteX91" fmla="*/ 4768948 w 4906679"/>
              <a:gd name="connsiteY91" fmla="*/ 4265838 h 10742711"/>
              <a:gd name="connsiteX92" fmla="*/ 4636955 w 4906679"/>
              <a:gd name="connsiteY92" fmla="*/ 4803431 h 10742711"/>
              <a:gd name="connsiteX93" fmla="*/ 4636955 w 4906679"/>
              <a:gd name="connsiteY93" fmla="*/ 6267238 h 10742711"/>
              <a:gd name="connsiteX94" fmla="*/ 4499224 w 4906679"/>
              <a:gd name="connsiteY94" fmla="*/ 6727107 h 10742711"/>
              <a:gd name="connsiteX95" fmla="*/ 4361492 w 4906679"/>
              <a:gd name="connsiteY95" fmla="*/ 6804831 h 10742711"/>
              <a:gd name="connsiteX96" fmla="*/ 4499224 w 4906679"/>
              <a:gd name="connsiteY96" fmla="*/ 6882555 h 10742711"/>
              <a:gd name="connsiteX97" fmla="*/ 4361492 w 4906679"/>
              <a:gd name="connsiteY97" fmla="*/ 7267938 h 10742711"/>
              <a:gd name="connsiteX98" fmla="*/ 4361492 w 4906679"/>
              <a:gd name="connsiteY98" fmla="*/ 9036165 h 10742711"/>
              <a:gd name="connsiteX99" fmla="*/ 4223761 w 4906679"/>
              <a:gd name="connsiteY99" fmla="*/ 8498572 h 10742711"/>
              <a:gd name="connsiteX100" fmla="*/ 4223761 w 4906679"/>
              <a:gd name="connsiteY100" fmla="*/ 8420848 h 10742711"/>
              <a:gd name="connsiteX101" fmla="*/ 4223761 w 4906679"/>
              <a:gd name="connsiteY101" fmla="*/ 8190914 h 10742711"/>
              <a:gd name="connsiteX102" fmla="*/ 4091769 w 4906679"/>
              <a:gd name="connsiteY102" fmla="*/ 7883255 h 10742711"/>
              <a:gd name="connsiteX103" fmla="*/ 4091769 w 4906679"/>
              <a:gd name="connsiteY103" fmla="*/ 7805531 h 10742711"/>
              <a:gd name="connsiteX104" fmla="*/ 4091769 w 4906679"/>
              <a:gd name="connsiteY104" fmla="*/ 7342424 h 10742711"/>
              <a:gd name="connsiteX105" fmla="*/ 3954037 w 4906679"/>
              <a:gd name="connsiteY105" fmla="*/ 7497872 h 10742711"/>
              <a:gd name="connsiteX106" fmla="*/ 3816306 w 4906679"/>
              <a:gd name="connsiteY106" fmla="*/ 7650082 h 10742711"/>
              <a:gd name="connsiteX107" fmla="*/ 3816306 w 4906679"/>
              <a:gd name="connsiteY107" fmla="*/ 7575597 h 10742711"/>
              <a:gd name="connsiteX108" fmla="*/ 3678575 w 4906679"/>
              <a:gd name="connsiteY108" fmla="*/ 7420148 h 10742711"/>
              <a:gd name="connsiteX109" fmla="*/ 3816306 w 4906679"/>
              <a:gd name="connsiteY109" fmla="*/ 7342424 h 10742711"/>
              <a:gd name="connsiteX110" fmla="*/ 3678575 w 4906679"/>
              <a:gd name="connsiteY110" fmla="*/ 7342424 h 10742711"/>
              <a:gd name="connsiteX111" fmla="*/ 3816306 w 4906679"/>
              <a:gd name="connsiteY111" fmla="*/ 7190214 h 10742711"/>
              <a:gd name="connsiteX112" fmla="*/ 3816306 w 4906679"/>
              <a:gd name="connsiteY112" fmla="*/ 6960280 h 10742711"/>
              <a:gd name="connsiteX113" fmla="*/ 3678575 w 4906679"/>
              <a:gd name="connsiteY113" fmla="*/ 7267938 h 10742711"/>
              <a:gd name="connsiteX114" fmla="*/ 3546582 w 4906679"/>
              <a:gd name="connsiteY114" fmla="*/ 7957741 h 10742711"/>
              <a:gd name="connsiteX115" fmla="*/ 3546582 w 4906679"/>
              <a:gd name="connsiteY115" fmla="*/ 8343124 h 10742711"/>
              <a:gd name="connsiteX116" fmla="*/ 3546582 w 4906679"/>
              <a:gd name="connsiteY116" fmla="*/ 9421548 h 10742711"/>
              <a:gd name="connsiteX117" fmla="*/ 3408851 w 4906679"/>
              <a:gd name="connsiteY117" fmla="*/ 9113889 h 10742711"/>
              <a:gd name="connsiteX118" fmla="*/ 3133388 w 4906679"/>
              <a:gd name="connsiteY118" fmla="*/ 9036165 h 10742711"/>
              <a:gd name="connsiteX119" fmla="*/ 3001395 w 4906679"/>
              <a:gd name="connsiteY119" fmla="*/ 8650782 h 10742711"/>
              <a:gd name="connsiteX120" fmla="*/ 2863664 w 4906679"/>
              <a:gd name="connsiteY120" fmla="*/ 9113889 h 10742711"/>
              <a:gd name="connsiteX121" fmla="*/ 3001395 w 4906679"/>
              <a:gd name="connsiteY121" fmla="*/ 9803692 h 10742711"/>
              <a:gd name="connsiteX122" fmla="*/ 3133388 w 4906679"/>
              <a:gd name="connsiteY122" fmla="*/ 10036865 h 10742711"/>
              <a:gd name="connsiteX123" fmla="*/ 3001395 w 4906679"/>
              <a:gd name="connsiteY123" fmla="*/ 10189075 h 10742711"/>
              <a:gd name="connsiteX124" fmla="*/ 2863664 w 4906679"/>
              <a:gd name="connsiteY124" fmla="*/ 10266799 h 10742711"/>
              <a:gd name="connsiteX125" fmla="*/ 2725933 w 4906679"/>
              <a:gd name="connsiteY125" fmla="*/ 10344524 h 10742711"/>
              <a:gd name="connsiteX126" fmla="*/ 2318477 w 4906679"/>
              <a:gd name="connsiteY126" fmla="*/ 9496034 h 10742711"/>
              <a:gd name="connsiteX127" fmla="*/ 2456209 w 4906679"/>
              <a:gd name="connsiteY127" fmla="*/ 9188375 h 10742711"/>
              <a:gd name="connsiteX128" fmla="*/ 2186485 w 4906679"/>
              <a:gd name="connsiteY128" fmla="*/ 8498572 h 10742711"/>
              <a:gd name="connsiteX129" fmla="*/ 2043015 w 4906679"/>
              <a:gd name="connsiteY129" fmla="*/ 9036165 h 10742711"/>
              <a:gd name="connsiteX130" fmla="*/ 2043015 w 4906679"/>
              <a:gd name="connsiteY130" fmla="*/ 9421548 h 10742711"/>
              <a:gd name="connsiteX131" fmla="*/ 2043015 w 4906679"/>
              <a:gd name="connsiteY131" fmla="*/ 9573758 h 10742711"/>
              <a:gd name="connsiteX132" fmla="*/ 2043015 w 4906679"/>
              <a:gd name="connsiteY132" fmla="*/ 9651482 h 10742711"/>
              <a:gd name="connsiteX133" fmla="*/ 2043015 w 4906679"/>
              <a:gd name="connsiteY133" fmla="*/ 9729207 h 10742711"/>
              <a:gd name="connsiteX134" fmla="*/ 2186485 w 4906679"/>
              <a:gd name="connsiteY134" fmla="*/ 10419009 h 10742711"/>
              <a:gd name="connsiteX135" fmla="*/ 2043015 w 4906679"/>
              <a:gd name="connsiteY135" fmla="*/ 10574458 h 10742711"/>
              <a:gd name="connsiteX136" fmla="*/ 2043015 w 4906679"/>
              <a:gd name="connsiteY136" fmla="*/ 10726668 h 10742711"/>
              <a:gd name="connsiteX137" fmla="*/ 1911022 w 4906679"/>
              <a:gd name="connsiteY137" fmla="*/ 9959141 h 10742711"/>
              <a:gd name="connsiteX138" fmla="*/ 1773291 w 4906679"/>
              <a:gd name="connsiteY138" fmla="*/ 9803692 h 10742711"/>
              <a:gd name="connsiteX139" fmla="*/ 1773291 w 4906679"/>
              <a:gd name="connsiteY139" fmla="*/ 9266099 h 10742711"/>
              <a:gd name="connsiteX140" fmla="*/ 1635559 w 4906679"/>
              <a:gd name="connsiteY140" fmla="*/ 9036165 h 10742711"/>
              <a:gd name="connsiteX141" fmla="*/ 1497828 w 4906679"/>
              <a:gd name="connsiteY141" fmla="*/ 8573058 h 10742711"/>
              <a:gd name="connsiteX142" fmla="*/ 1497828 w 4906679"/>
              <a:gd name="connsiteY142" fmla="*/ 8113189 h 10742711"/>
              <a:gd name="connsiteX143" fmla="*/ 1365836 w 4906679"/>
              <a:gd name="connsiteY143" fmla="*/ 7727807 h 10742711"/>
              <a:gd name="connsiteX144" fmla="*/ 1365836 w 4906679"/>
              <a:gd name="connsiteY144" fmla="*/ 7650082 h 10742711"/>
              <a:gd name="connsiteX145" fmla="*/ 1365836 w 4906679"/>
              <a:gd name="connsiteY145" fmla="*/ 7190214 h 10742711"/>
              <a:gd name="connsiteX146" fmla="*/ 1365836 w 4906679"/>
              <a:gd name="connsiteY146" fmla="*/ 6810397 h 10742711"/>
              <a:gd name="connsiteX147" fmla="*/ 1365836 w 4906679"/>
              <a:gd name="connsiteY147" fmla="*/ 6804831 h 10742711"/>
              <a:gd name="connsiteX148" fmla="*/ 1365836 w 4906679"/>
              <a:gd name="connsiteY148" fmla="*/ 6727107 h 10742711"/>
              <a:gd name="connsiteX149" fmla="*/ 1365836 w 4906679"/>
              <a:gd name="connsiteY149" fmla="*/ 6344963 h 10742711"/>
              <a:gd name="connsiteX150" fmla="*/ 1228104 w 4906679"/>
              <a:gd name="connsiteY150" fmla="*/ 6189514 h 10742711"/>
              <a:gd name="connsiteX151" fmla="*/ 1090373 w 4906679"/>
              <a:gd name="connsiteY151" fmla="*/ 6652621 h 10742711"/>
              <a:gd name="connsiteX152" fmla="*/ 1090373 w 4906679"/>
              <a:gd name="connsiteY152" fmla="*/ 6804831 h 10742711"/>
              <a:gd name="connsiteX153" fmla="*/ 820649 w 4906679"/>
              <a:gd name="connsiteY153" fmla="*/ 5344263 h 10742711"/>
              <a:gd name="connsiteX154" fmla="*/ 682917 w 4906679"/>
              <a:gd name="connsiteY154" fmla="*/ 6652621 h 10742711"/>
              <a:gd name="connsiteX155" fmla="*/ 545186 w 4906679"/>
              <a:gd name="connsiteY155" fmla="*/ 6344963 h 10742711"/>
              <a:gd name="connsiteX156" fmla="*/ 545186 w 4906679"/>
              <a:gd name="connsiteY156" fmla="*/ 6111790 h 10742711"/>
              <a:gd name="connsiteX157" fmla="*/ 545186 w 4906679"/>
              <a:gd name="connsiteY157" fmla="*/ 5804131 h 10742711"/>
              <a:gd name="connsiteX158" fmla="*/ 545186 w 4906679"/>
              <a:gd name="connsiteY158" fmla="*/ 5188814 h 10742711"/>
              <a:gd name="connsiteX159" fmla="*/ 545186 w 4906679"/>
              <a:gd name="connsiteY159" fmla="*/ 4881156 h 10742711"/>
              <a:gd name="connsiteX160" fmla="*/ 407455 w 4906679"/>
              <a:gd name="connsiteY160" fmla="*/ 4803431 h 10742711"/>
              <a:gd name="connsiteX161" fmla="*/ 407455 w 4906679"/>
              <a:gd name="connsiteY161" fmla="*/ 3420587 h 10742711"/>
              <a:gd name="connsiteX162" fmla="*/ 275462 w 4906679"/>
              <a:gd name="connsiteY162" fmla="*/ 3035204 h 10742711"/>
              <a:gd name="connsiteX163" fmla="*/ 137731 w 4906679"/>
              <a:gd name="connsiteY163" fmla="*/ 2727546 h 10742711"/>
              <a:gd name="connsiteX164" fmla="*/ 137731 w 4906679"/>
              <a:gd name="connsiteY164" fmla="*/ 2575336 h 10742711"/>
              <a:gd name="connsiteX165" fmla="*/ 0 w 4906679"/>
              <a:gd name="connsiteY165" fmla="*/ 2189953 h 10742711"/>
              <a:gd name="connsiteX166" fmla="*/ 0 w 4906679"/>
              <a:gd name="connsiteY166" fmla="*/ 1419187 h 10742711"/>
              <a:gd name="connsiteX167" fmla="*/ 137731 w 4906679"/>
              <a:gd name="connsiteY167" fmla="*/ 1037043 h 10742711"/>
              <a:gd name="connsiteX168" fmla="*/ 275462 w 4906679"/>
              <a:gd name="connsiteY168" fmla="*/ 803870 h 10742711"/>
              <a:gd name="connsiteX169" fmla="*/ 545186 w 4906679"/>
              <a:gd name="connsiteY169" fmla="*/ 573936 h 10742711"/>
              <a:gd name="connsiteX170" fmla="*/ 952641 w 4906679"/>
              <a:gd name="connsiteY170" fmla="*/ 188553 h 10742711"/>
              <a:gd name="connsiteX171" fmla="*/ 1635559 w 4906679"/>
              <a:gd name="connsiteY171" fmla="*/ 114067 h 10742711"/>
              <a:gd name="connsiteX172" fmla="*/ 2456209 w 4906679"/>
              <a:gd name="connsiteY172" fmla="*/ 33104 h 10742711"/>
              <a:gd name="connsiteX173" fmla="*/ 2661551 w 4906679"/>
              <a:gd name="connsiteY173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727107 h 10742711"/>
              <a:gd name="connsiteX11" fmla="*/ 4223761 w 4906679"/>
              <a:gd name="connsiteY11" fmla="*/ 6804831 h 10742711"/>
              <a:gd name="connsiteX12" fmla="*/ 4223761 w 4906679"/>
              <a:gd name="connsiteY12" fmla="*/ 6727107 h 10742711"/>
              <a:gd name="connsiteX13" fmla="*/ 4223761 w 4906679"/>
              <a:gd name="connsiteY13" fmla="*/ 6574897 h 10742711"/>
              <a:gd name="connsiteX14" fmla="*/ 4243129 w 4906679"/>
              <a:gd name="connsiteY14" fmla="*/ 6585827 h 10742711"/>
              <a:gd name="connsiteX15" fmla="*/ 4266750 w 4906679"/>
              <a:gd name="connsiteY15" fmla="*/ 6599156 h 10742711"/>
              <a:gd name="connsiteX16" fmla="*/ 4281866 w 4906679"/>
              <a:gd name="connsiteY16" fmla="*/ 6607687 h 10742711"/>
              <a:gd name="connsiteX17" fmla="*/ 4275410 w 4906679"/>
              <a:gd name="connsiteY17" fmla="*/ 6604043 h 10742711"/>
              <a:gd name="connsiteX18" fmla="*/ 4266750 w 4906679"/>
              <a:gd name="connsiteY18" fmla="*/ 6599156 h 10742711"/>
              <a:gd name="connsiteX19" fmla="*/ 4263305 w 4906679"/>
              <a:gd name="connsiteY19" fmla="*/ 6597212 h 10742711"/>
              <a:gd name="connsiteX20" fmla="*/ 4223761 w 4906679"/>
              <a:gd name="connsiteY20" fmla="*/ 6574897 h 10742711"/>
              <a:gd name="connsiteX21" fmla="*/ 4636955 w 4906679"/>
              <a:gd name="connsiteY21" fmla="*/ 4343563 h 10742711"/>
              <a:gd name="connsiteX22" fmla="*/ 4768948 w 4906679"/>
              <a:gd name="connsiteY22" fmla="*/ 4421287 h 10742711"/>
              <a:gd name="connsiteX23" fmla="*/ 4636955 w 4906679"/>
              <a:gd name="connsiteY23" fmla="*/ 4343563 h 10742711"/>
              <a:gd name="connsiteX24" fmla="*/ 4636955 w 4906679"/>
              <a:gd name="connsiteY24" fmla="*/ 4265838 h 10742711"/>
              <a:gd name="connsiteX25" fmla="*/ 4768948 w 4906679"/>
              <a:gd name="connsiteY25" fmla="*/ 4343563 h 10742711"/>
              <a:gd name="connsiteX26" fmla="*/ 4636955 w 4906679"/>
              <a:gd name="connsiteY26" fmla="*/ 4265838 h 10742711"/>
              <a:gd name="connsiteX27" fmla="*/ 4499224 w 4906679"/>
              <a:gd name="connsiteY27" fmla="*/ 2575336 h 10742711"/>
              <a:gd name="connsiteX28" fmla="*/ 4636955 w 4906679"/>
              <a:gd name="connsiteY28" fmla="*/ 2649821 h 10742711"/>
              <a:gd name="connsiteX29" fmla="*/ 4499224 w 4906679"/>
              <a:gd name="connsiteY29" fmla="*/ 2575336 h 10742711"/>
              <a:gd name="connsiteX30" fmla="*/ 4499224 w 4906679"/>
              <a:gd name="connsiteY30" fmla="*/ 2189953 h 10742711"/>
              <a:gd name="connsiteX31" fmla="*/ 4636955 w 4906679"/>
              <a:gd name="connsiteY31" fmla="*/ 2267677 h 10742711"/>
              <a:gd name="connsiteX32" fmla="*/ 4499224 w 4906679"/>
              <a:gd name="connsiteY32" fmla="*/ 2189953 h 10742711"/>
              <a:gd name="connsiteX33" fmla="*/ 4499224 w 4906679"/>
              <a:gd name="connsiteY33" fmla="*/ 2112228 h 10742711"/>
              <a:gd name="connsiteX34" fmla="*/ 4636955 w 4906679"/>
              <a:gd name="connsiteY34" fmla="*/ 2189953 h 10742711"/>
              <a:gd name="connsiteX35" fmla="*/ 4499224 w 4906679"/>
              <a:gd name="connsiteY35" fmla="*/ 2112228 h 10742711"/>
              <a:gd name="connsiteX36" fmla="*/ 4520744 w 4906679"/>
              <a:gd name="connsiteY36" fmla="*/ 2003080 h 10742711"/>
              <a:gd name="connsiteX37" fmla="*/ 4499224 w 4906679"/>
              <a:gd name="connsiteY37" fmla="*/ 2034504 h 10742711"/>
              <a:gd name="connsiteX38" fmla="*/ 4636955 w 4906679"/>
              <a:gd name="connsiteY38" fmla="*/ 2034504 h 10742711"/>
              <a:gd name="connsiteX39" fmla="*/ 4520744 w 4906679"/>
              <a:gd name="connsiteY39" fmla="*/ 2003080 h 10742711"/>
              <a:gd name="connsiteX40" fmla="*/ 4499224 w 4906679"/>
              <a:gd name="connsiteY40" fmla="*/ 1804570 h 10742711"/>
              <a:gd name="connsiteX41" fmla="*/ 4578850 w 4906679"/>
              <a:gd name="connsiteY41" fmla="*/ 1817929 h 10742711"/>
              <a:gd name="connsiteX42" fmla="*/ 4583902 w 4906679"/>
              <a:gd name="connsiteY42" fmla="*/ 1821093 h 10742711"/>
              <a:gd name="connsiteX43" fmla="*/ 4576698 w 4906679"/>
              <a:gd name="connsiteY43" fmla="*/ 1825215 h 10742711"/>
              <a:gd name="connsiteX44" fmla="*/ 4499224 w 4906679"/>
              <a:gd name="connsiteY44" fmla="*/ 1804570 h 10742711"/>
              <a:gd name="connsiteX45" fmla="*/ 4499224 w 4906679"/>
              <a:gd name="connsiteY45" fmla="*/ 1726846 h 10742711"/>
              <a:gd name="connsiteX46" fmla="*/ 4499224 w 4906679"/>
              <a:gd name="connsiteY46" fmla="*/ 1804570 h 10742711"/>
              <a:gd name="connsiteX47" fmla="*/ 4636955 w 4906679"/>
              <a:gd name="connsiteY47" fmla="*/ 1960018 h 10742711"/>
              <a:gd name="connsiteX48" fmla="*/ 4603329 w 4906679"/>
              <a:gd name="connsiteY48" fmla="*/ 1833261 h 10742711"/>
              <a:gd name="connsiteX49" fmla="*/ 4583902 w 4906679"/>
              <a:gd name="connsiteY49" fmla="*/ 1821093 h 10742711"/>
              <a:gd name="connsiteX50" fmla="*/ 4596066 w 4906679"/>
              <a:gd name="connsiteY50" fmla="*/ 1814134 h 10742711"/>
              <a:gd name="connsiteX51" fmla="*/ 4499224 w 4906679"/>
              <a:gd name="connsiteY51" fmla="*/ 1726846 h 10742711"/>
              <a:gd name="connsiteX52" fmla="*/ 4499224 w 4906679"/>
              <a:gd name="connsiteY52" fmla="*/ 1652360 h 10742711"/>
              <a:gd name="connsiteX53" fmla="*/ 4636955 w 4906679"/>
              <a:gd name="connsiteY53" fmla="*/ 1726846 h 10742711"/>
              <a:gd name="connsiteX54" fmla="*/ 4499224 w 4906679"/>
              <a:gd name="connsiteY54" fmla="*/ 1652360 h 10742711"/>
              <a:gd name="connsiteX55" fmla="*/ 4499224 w 4906679"/>
              <a:gd name="connsiteY55" fmla="*/ 1571397 h 10742711"/>
              <a:gd name="connsiteX56" fmla="*/ 4636955 w 4906679"/>
              <a:gd name="connsiteY56" fmla="*/ 1652360 h 10742711"/>
              <a:gd name="connsiteX57" fmla="*/ 4499224 w 4906679"/>
              <a:gd name="connsiteY57" fmla="*/ 1571397 h 10742711"/>
              <a:gd name="connsiteX58" fmla="*/ 2661551 w 4906679"/>
              <a:gd name="connsiteY58" fmla="*/ 1681 h 10742711"/>
              <a:gd name="connsiteX59" fmla="*/ 3408851 w 4906679"/>
              <a:gd name="connsiteY59" fmla="*/ 33104 h 10742711"/>
              <a:gd name="connsiteX60" fmla="*/ 3546582 w 4906679"/>
              <a:gd name="connsiteY60" fmla="*/ 188553 h 10742711"/>
              <a:gd name="connsiteX61" fmla="*/ 3954037 w 4906679"/>
              <a:gd name="connsiteY61" fmla="*/ 266277 h 10742711"/>
              <a:gd name="connsiteX62" fmla="*/ 4499224 w 4906679"/>
              <a:gd name="connsiteY62" fmla="*/ 803870 h 10742711"/>
              <a:gd name="connsiteX63" fmla="*/ 4499224 w 4906679"/>
              <a:gd name="connsiteY63" fmla="*/ 1189253 h 10742711"/>
              <a:gd name="connsiteX64" fmla="*/ 4499224 w 4906679"/>
              <a:gd name="connsiteY64" fmla="*/ 1496911 h 10742711"/>
              <a:gd name="connsiteX65" fmla="*/ 4499224 w 4906679"/>
              <a:gd name="connsiteY65" fmla="*/ 1189253 h 10742711"/>
              <a:gd name="connsiteX66" fmla="*/ 4636955 w 4906679"/>
              <a:gd name="connsiteY66" fmla="*/ 1111528 h 10742711"/>
              <a:gd name="connsiteX67" fmla="*/ 4499224 w 4906679"/>
              <a:gd name="connsiteY67" fmla="*/ 1037043 h 10742711"/>
              <a:gd name="connsiteX68" fmla="*/ 4636955 w 4906679"/>
              <a:gd name="connsiteY68" fmla="*/ 1037043 h 10742711"/>
              <a:gd name="connsiteX69" fmla="*/ 4636955 w 4906679"/>
              <a:gd name="connsiteY69" fmla="*/ 956080 h 10742711"/>
              <a:gd name="connsiteX70" fmla="*/ 4768948 w 4906679"/>
              <a:gd name="connsiteY70" fmla="*/ 956080 h 10742711"/>
              <a:gd name="connsiteX71" fmla="*/ 4906679 w 4906679"/>
              <a:gd name="connsiteY71" fmla="*/ 1419187 h 10742711"/>
              <a:gd name="connsiteX72" fmla="*/ 4768948 w 4906679"/>
              <a:gd name="connsiteY72" fmla="*/ 2575336 h 10742711"/>
              <a:gd name="connsiteX73" fmla="*/ 4906679 w 4906679"/>
              <a:gd name="connsiteY73" fmla="*/ 2649821 h 10742711"/>
              <a:gd name="connsiteX74" fmla="*/ 4768948 w 4906679"/>
              <a:gd name="connsiteY74" fmla="*/ 2727546 h 10742711"/>
              <a:gd name="connsiteX75" fmla="*/ 4906679 w 4906679"/>
              <a:gd name="connsiteY75" fmla="*/ 2727546 h 10742711"/>
              <a:gd name="connsiteX76" fmla="*/ 4768948 w 4906679"/>
              <a:gd name="connsiteY76" fmla="*/ 2805270 h 10742711"/>
              <a:gd name="connsiteX77" fmla="*/ 4636955 w 4906679"/>
              <a:gd name="connsiteY77" fmla="*/ 2727546 h 10742711"/>
              <a:gd name="connsiteX78" fmla="*/ 4768948 w 4906679"/>
              <a:gd name="connsiteY78" fmla="*/ 2805270 h 10742711"/>
              <a:gd name="connsiteX79" fmla="*/ 4768948 w 4906679"/>
              <a:gd name="connsiteY79" fmla="*/ 2957480 h 10742711"/>
              <a:gd name="connsiteX80" fmla="*/ 4768948 w 4906679"/>
              <a:gd name="connsiteY80" fmla="*/ 2990270 h 10742711"/>
              <a:gd name="connsiteX81" fmla="*/ 4768948 w 4906679"/>
              <a:gd name="connsiteY81" fmla="*/ 3257042 h 10742711"/>
              <a:gd name="connsiteX82" fmla="*/ 4768948 w 4906679"/>
              <a:gd name="connsiteY82" fmla="*/ 3650521 h 10742711"/>
              <a:gd name="connsiteX83" fmla="*/ 4768948 w 4906679"/>
              <a:gd name="connsiteY83" fmla="*/ 3728246 h 10742711"/>
              <a:gd name="connsiteX84" fmla="*/ 4768948 w 4906679"/>
              <a:gd name="connsiteY84" fmla="*/ 3805970 h 10742711"/>
              <a:gd name="connsiteX85" fmla="*/ 4768948 w 4906679"/>
              <a:gd name="connsiteY85" fmla="*/ 3958180 h 10742711"/>
              <a:gd name="connsiteX86" fmla="*/ 4768948 w 4906679"/>
              <a:gd name="connsiteY86" fmla="*/ 4113628 h 10742711"/>
              <a:gd name="connsiteX87" fmla="*/ 4636955 w 4906679"/>
              <a:gd name="connsiteY87" fmla="*/ 4188114 h 10742711"/>
              <a:gd name="connsiteX88" fmla="*/ 4768948 w 4906679"/>
              <a:gd name="connsiteY88" fmla="*/ 4265838 h 10742711"/>
              <a:gd name="connsiteX89" fmla="*/ 4636955 w 4906679"/>
              <a:gd name="connsiteY89" fmla="*/ 4803431 h 10742711"/>
              <a:gd name="connsiteX90" fmla="*/ 4636955 w 4906679"/>
              <a:gd name="connsiteY90" fmla="*/ 6267238 h 10742711"/>
              <a:gd name="connsiteX91" fmla="*/ 4499224 w 4906679"/>
              <a:gd name="connsiteY91" fmla="*/ 6727107 h 10742711"/>
              <a:gd name="connsiteX92" fmla="*/ 4361492 w 4906679"/>
              <a:gd name="connsiteY92" fmla="*/ 6804831 h 10742711"/>
              <a:gd name="connsiteX93" fmla="*/ 4499224 w 4906679"/>
              <a:gd name="connsiteY93" fmla="*/ 6882555 h 10742711"/>
              <a:gd name="connsiteX94" fmla="*/ 4361492 w 4906679"/>
              <a:gd name="connsiteY94" fmla="*/ 7267938 h 10742711"/>
              <a:gd name="connsiteX95" fmla="*/ 4361492 w 4906679"/>
              <a:gd name="connsiteY95" fmla="*/ 9036165 h 10742711"/>
              <a:gd name="connsiteX96" fmla="*/ 4223761 w 4906679"/>
              <a:gd name="connsiteY96" fmla="*/ 8498572 h 10742711"/>
              <a:gd name="connsiteX97" fmla="*/ 4223761 w 4906679"/>
              <a:gd name="connsiteY97" fmla="*/ 8420848 h 10742711"/>
              <a:gd name="connsiteX98" fmla="*/ 4223761 w 4906679"/>
              <a:gd name="connsiteY98" fmla="*/ 8190914 h 10742711"/>
              <a:gd name="connsiteX99" fmla="*/ 4091769 w 4906679"/>
              <a:gd name="connsiteY99" fmla="*/ 7883255 h 10742711"/>
              <a:gd name="connsiteX100" fmla="*/ 4091769 w 4906679"/>
              <a:gd name="connsiteY100" fmla="*/ 7805531 h 10742711"/>
              <a:gd name="connsiteX101" fmla="*/ 4091769 w 4906679"/>
              <a:gd name="connsiteY101" fmla="*/ 7342424 h 10742711"/>
              <a:gd name="connsiteX102" fmla="*/ 3954037 w 4906679"/>
              <a:gd name="connsiteY102" fmla="*/ 7497872 h 10742711"/>
              <a:gd name="connsiteX103" fmla="*/ 3816306 w 4906679"/>
              <a:gd name="connsiteY103" fmla="*/ 7650082 h 10742711"/>
              <a:gd name="connsiteX104" fmla="*/ 3816306 w 4906679"/>
              <a:gd name="connsiteY104" fmla="*/ 7575597 h 10742711"/>
              <a:gd name="connsiteX105" fmla="*/ 3678575 w 4906679"/>
              <a:gd name="connsiteY105" fmla="*/ 7420148 h 10742711"/>
              <a:gd name="connsiteX106" fmla="*/ 3816306 w 4906679"/>
              <a:gd name="connsiteY106" fmla="*/ 7342424 h 10742711"/>
              <a:gd name="connsiteX107" fmla="*/ 3678575 w 4906679"/>
              <a:gd name="connsiteY107" fmla="*/ 7342424 h 10742711"/>
              <a:gd name="connsiteX108" fmla="*/ 3816306 w 4906679"/>
              <a:gd name="connsiteY108" fmla="*/ 7190214 h 10742711"/>
              <a:gd name="connsiteX109" fmla="*/ 3816306 w 4906679"/>
              <a:gd name="connsiteY109" fmla="*/ 6960280 h 10742711"/>
              <a:gd name="connsiteX110" fmla="*/ 3678575 w 4906679"/>
              <a:gd name="connsiteY110" fmla="*/ 7267938 h 10742711"/>
              <a:gd name="connsiteX111" fmla="*/ 3546582 w 4906679"/>
              <a:gd name="connsiteY111" fmla="*/ 7957741 h 10742711"/>
              <a:gd name="connsiteX112" fmla="*/ 3546582 w 4906679"/>
              <a:gd name="connsiteY112" fmla="*/ 8343124 h 10742711"/>
              <a:gd name="connsiteX113" fmla="*/ 3546582 w 4906679"/>
              <a:gd name="connsiteY113" fmla="*/ 9421548 h 10742711"/>
              <a:gd name="connsiteX114" fmla="*/ 3408851 w 4906679"/>
              <a:gd name="connsiteY114" fmla="*/ 9113889 h 10742711"/>
              <a:gd name="connsiteX115" fmla="*/ 3133388 w 4906679"/>
              <a:gd name="connsiteY115" fmla="*/ 9036165 h 10742711"/>
              <a:gd name="connsiteX116" fmla="*/ 3001395 w 4906679"/>
              <a:gd name="connsiteY116" fmla="*/ 8650782 h 10742711"/>
              <a:gd name="connsiteX117" fmla="*/ 2863664 w 4906679"/>
              <a:gd name="connsiteY117" fmla="*/ 9113889 h 10742711"/>
              <a:gd name="connsiteX118" fmla="*/ 3001395 w 4906679"/>
              <a:gd name="connsiteY118" fmla="*/ 9803692 h 10742711"/>
              <a:gd name="connsiteX119" fmla="*/ 3133388 w 4906679"/>
              <a:gd name="connsiteY119" fmla="*/ 10036865 h 10742711"/>
              <a:gd name="connsiteX120" fmla="*/ 3001395 w 4906679"/>
              <a:gd name="connsiteY120" fmla="*/ 10189075 h 10742711"/>
              <a:gd name="connsiteX121" fmla="*/ 2863664 w 4906679"/>
              <a:gd name="connsiteY121" fmla="*/ 10266799 h 10742711"/>
              <a:gd name="connsiteX122" fmla="*/ 2725933 w 4906679"/>
              <a:gd name="connsiteY122" fmla="*/ 10344524 h 10742711"/>
              <a:gd name="connsiteX123" fmla="*/ 2318477 w 4906679"/>
              <a:gd name="connsiteY123" fmla="*/ 9496034 h 10742711"/>
              <a:gd name="connsiteX124" fmla="*/ 2456209 w 4906679"/>
              <a:gd name="connsiteY124" fmla="*/ 9188375 h 10742711"/>
              <a:gd name="connsiteX125" fmla="*/ 2186485 w 4906679"/>
              <a:gd name="connsiteY125" fmla="*/ 8498572 h 10742711"/>
              <a:gd name="connsiteX126" fmla="*/ 2043015 w 4906679"/>
              <a:gd name="connsiteY126" fmla="*/ 9036165 h 10742711"/>
              <a:gd name="connsiteX127" fmla="*/ 2043015 w 4906679"/>
              <a:gd name="connsiteY127" fmla="*/ 9421548 h 10742711"/>
              <a:gd name="connsiteX128" fmla="*/ 2043015 w 4906679"/>
              <a:gd name="connsiteY128" fmla="*/ 9573758 h 10742711"/>
              <a:gd name="connsiteX129" fmla="*/ 2043015 w 4906679"/>
              <a:gd name="connsiteY129" fmla="*/ 9651482 h 10742711"/>
              <a:gd name="connsiteX130" fmla="*/ 2043015 w 4906679"/>
              <a:gd name="connsiteY130" fmla="*/ 9729207 h 10742711"/>
              <a:gd name="connsiteX131" fmla="*/ 2186485 w 4906679"/>
              <a:gd name="connsiteY131" fmla="*/ 10419009 h 10742711"/>
              <a:gd name="connsiteX132" fmla="*/ 2043015 w 4906679"/>
              <a:gd name="connsiteY132" fmla="*/ 10574458 h 10742711"/>
              <a:gd name="connsiteX133" fmla="*/ 2043015 w 4906679"/>
              <a:gd name="connsiteY133" fmla="*/ 10726668 h 10742711"/>
              <a:gd name="connsiteX134" fmla="*/ 1911022 w 4906679"/>
              <a:gd name="connsiteY134" fmla="*/ 9959141 h 10742711"/>
              <a:gd name="connsiteX135" fmla="*/ 1773291 w 4906679"/>
              <a:gd name="connsiteY135" fmla="*/ 9803692 h 10742711"/>
              <a:gd name="connsiteX136" fmla="*/ 1773291 w 4906679"/>
              <a:gd name="connsiteY136" fmla="*/ 9266099 h 10742711"/>
              <a:gd name="connsiteX137" fmla="*/ 1635559 w 4906679"/>
              <a:gd name="connsiteY137" fmla="*/ 9036165 h 10742711"/>
              <a:gd name="connsiteX138" fmla="*/ 1497828 w 4906679"/>
              <a:gd name="connsiteY138" fmla="*/ 8573058 h 10742711"/>
              <a:gd name="connsiteX139" fmla="*/ 1497828 w 4906679"/>
              <a:gd name="connsiteY139" fmla="*/ 8113189 h 10742711"/>
              <a:gd name="connsiteX140" fmla="*/ 1365836 w 4906679"/>
              <a:gd name="connsiteY140" fmla="*/ 7727807 h 10742711"/>
              <a:gd name="connsiteX141" fmla="*/ 1365836 w 4906679"/>
              <a:gd name="connsiteY141" fmla="*/ 7650082 h 10742711"/>
              <a:gd name="connsiteX142" fmla="*/ 1365836 w 4906679"/>
              <a:gd name="connsiteY142" fmla="*/ 7190214 h 10742711"/>
              <a:gd name="connsiteX143" fmla="*/ 1365836 w 4906679"/>
              <a:gd name="connsiteY143" fmla="*/ 6810397 h 10742711"/>
              <a:gd name="connsiteX144" fmla="*/ 1365836 w 4906679"/>
              <a:gd name="connsiteY144" fmla="*/ 6804831 h 10742711"/>
              <a:gd name="connsiteX145" fmla="*/ 1365836 w 4906679"/>
              <a:gd name="connsiteY145" fmla="*/ 6727107 h 10742711"/>
              <a:gd name="connsiteX146" fmla="*/ 1365836 w 4906679"/>
              <a:gd name="connsiteY146" fmla="*/ 6344963 h 10742711"/>
              <a:gd name="connsiteX147" fmla="*/ 1228104 w 4906679"/>
              <a:gd name="connsiteY147" fmla="*/ 6189514 h 10742711"/>
              <a:gd name="connsiteX148" fmla="*/ 1090373 w 4906679"/>
              <a:gd name="connsiteY148" fmla="*/ 6652621 h 10742711"/>
              <a:gd name="connsiteX149" fmla="*/ 1090373 w 4906679"/>
              <a:gd name="connsiteY149" fmla="*/ 6804831 h 10742711"/>
              <a:gd name="connsiteX150" fmla="*/ 820649 w 4906679"/>
              <a:gd name="connsiteY150" fmla="*/ 5344263 h 10742711"/>
              <a:gd name="connsiteX151" fmla="*/ 682917 w 4906679"/>
              <a:gd name="connsiteY151" fmla="*/ 6652621 h 10742711"/>
              <a:gd name="connsiteX152" fmla="*/ 545186 w 4906679"/>
              <a:gd name="connsiteY152" fmla="*/ 6344963 h 10742711"/>
              <a:gd name="connsiteX153" fmla="*/ 545186 w 4906679"/>
              <a:gd name="connsiteY153" fmla="*/ 6111790 h 10742711"/>
              <a:gd name="connsiteX154" fmla="*/ 545186 w 4906679"/>
              <a:gd name="connsiteY154" fmla="*/ 5804131 h 10742711"/>
              <a:gd name="connsiteX155" fmla="*/ 545186 w 4906679"/>
              <a:gd name="connsiteY155" fmla="*/ 5188814 h 10742711"/>
              <a:gd name="connsiteX156" fmla="*/ 545186 w 4906679"/>
              <a:gd name="connsiteY156" fmla="*/ 4881156 h 10742711"/>
              <a:gd name="connsiteX157" fmla="*/ 407455 w 4906679"/>
              <a:gd name="connsiteY157" fmla="*/ 4803431 h 10742711"/>
              <a:gd name="connsiteX158" fmla="*/ 407455 w 4906679"/>
              <a:gd name="connsiteY158" fmla="*/ 3420587 h 10742711"/>
              <a:gd name="connsiteX159" fmla="*/ 275462 w 4906679"/>
              <a:gd name="connsiteY159" fmla="*/ 3035204 h 10742711"/>
              <a:gd name="connsiteX160" fmla="*/ 137731 w 4906679"/>
              <a:gd name="connsiteY160" fmla="*/ 2727546 h 10742711"/>
              <a:gd name="connsiteX161" fmla="*/ 137731 w 4906679"/>
              <a:gd name="connsiteY161" fmla="*/ 2575336 h 10742711"/>
              <a:gd name="connsiteX162" fmla="*/ 0 w 4906679"/>
              <a:gd name="connsiteY162" fmla="*/ 2189953 h 10742711"/>
              <a:gd name="connsiteX163" fmla="*/ 0 w 4906679"/>
              <a:gd name="connsiteY163" fmla="*/ 1419187 h 10742711"/>
              <a:gd name="connsiteX164" fmla="*/ 137731 w 4906679"/>
              <a:gd name="connsiteY164" fmla="*/ 1037043 h 10742711"/>
              <a:gd name="connsiteX165" fmla="*/ 275462 w 4906679"/>
              <a:gd name="connsiteY165" fmla="*/ 803870 h 10742711"/>
              <a:gd name="connsiteX166" fmla="*/ 545186 w 4906679"/>
              <a:gd name="connsiteY166" fmla="*/ 573936 h 10742711"/>
              <a:gd name="connsiteX167" fmla="*/ 952641 w 4906679"/>
              <a:gd name="connsiteY167" fmla="*/ 188553 h 10742711"/>
              <a:gd name="connsiteX168" fmla="*/ 1635559 w 4906679"/>
              <a:gd name="connsiteY168" fmla="*/ 114067 h 10742711"/>
              <a:gd name="connsiteX169" fmla="*/ 2456209 w 4906679"/>
              <a:gd name="connsiteY169" fmla="*/ 33104 h 10742711"/>
              <a:gd name="connsiteX170" fmla="*/ 2661551 w 4906679"/>
              <a:gd name="connsiteY170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574897 h 10742711"/>
              <a:gd name="connsiteX11" fmla="*/ 4243129 w 4906679"/>
              <a:gd name="connsiteY11" fmla="*/ 6585827 h 10742711"/>
              <a:gd name="connsiteX12" fmla="*/ 4266750 w 4906679"/>
              <a:gd name="connsiteY12" fmla="*/ 6599156 h 10742711"/>
              <a:gd name="connsiteX13" fmla="*/ 4281866 w 4906679"/>
              <a:gd name="connsiteY13" fmla="*/ 6607687 h 10742711"/>
              <a:gd name="connsiteX14" fmla="*/ 4275410 w 4906679"/>
              <a:gd name="connsiteY14" fmla="*/ 6604043 h 10742711"/>
              <a:gd name="connsiteX15" fmla="*/ 4266750 w 4906679"/>
              <a:gd name="connsiteY15" fmla="*/ 6599156 h 10742711"/>
              <a:gd name="connsiteX16" fmla="*/ 4263305 w 4906679"/>
              <a:gd name="connsiteY16" fmla="*/ 6597212 h 10742711"/>
              <a:gd name="connsiteX17" fmla="*/ 4223761 w 4906679"/>
              <a:gd name="connsiteY17" fmla="*/ 6574897 h 10742711"/>
              <a:gd name="connsiteX18" fmla="*/ 4636955 w 4906679"/>
              <a:gd name="connsiteY18" fmla="*/ 4343563 h 10742711"/>
              <a:gd name="connsiteX19" fmla="*/ 4768948 w 4906679"/>
              <a:gd name="connsiteY19" fmla="*/ 4421287 h 10742711"/>
              <a:gd name="connsiteX20" fmla="*/ 4636955 w 4906679"/>
              <a:gd name="connsiteY20" fmla="*/ 4343563 h 10742711"/>
              <a:gd name="connsiteX21" fmla="*/ 4636955 w 4906679"/>
              <a:gd name="connsiteY21" fmla="*/ 4265838 h 10742711"/>
              <a:gd name="connsiteX22" fmla="*/ 4768948 w 4906679"/>
              <a:gd name="connsiteY22" fmla="*/ 4343563 h 10742711"/>
              <a:gd name="connsiteX23" fmla="*/ 4636955 w 4906679"/>
              <a:gd name="connsiteY23" fmla="*/ 4265838 h 10742711"/>
              <a:gd name="connsiteX24" fmla="*/ 4499224 w 4906679"/>
              <a:gd name="connsiteY24" fmla="*/ 2575336 h 10742711"/>
              <a:gd name="connsiteX25" fmla="*/ 4636955 w 4906679"/>
              <a:gd name="connsiteY25" fmla="*/ 2649821 h 10742711"/>
              <a:gd name="connsiteX26" fmla="*/ 4499224 w 4906679"/>
              <a:gd name="connsiteY26" fmla="*/ 2575336 h 10742711"/>
              <a:gd name="connsiteX27" fmla="*/ 4499224 w 4906679"/>
              <a:gd name="connsiteY27" fmla="*/ 2189953 h 10742711"/>
              <a:gd name="connsiteX28" fmla="*/ 4636955 w 4906679"/>
              <a:gd name="connsiteY28" fmla="*/ 2267677 h 10742711"/>
              <a:gd name="connsiteX29" fmla="*/ 4499224 w 4906679"/>
              <a:gd name="connsiteY29" fmla="*/ 2189953 h 10742711"/>
              <a:gd name="connsiteX30" fmla="*/ 4499224 w 4906679"/>
              <a:gd name="connsiteY30" fmla="*/ 2112228 h 10742711"/>
              <a:gd name="connsiteX31" fmla="*/ 4636955 w 4906679"/>
              <a:gd name="connsiteY31" fmla="*/ 2189953 h 10742711"/>
              <a:gd name="connsiteX32" fmla="*/ 4499224 w 4906679"/>
              <a:gd name="connsiteY32" fmla="*/ 2112228 h 10742711"/>
              <a:gd name="connsiteX33" fmla="*/ 4520744 w 4906679"/>
              <a:gd name="connsiteY33" fmla="*/ 2003080 h 10742711"/>
              <a:gd name="connsiteX34" fmla="*/ 4499224 w 4906679"/>
              <a:gd name="connsiteY34" fmla="*/ 2034504 h 10742711"/>
              <a:gd name="connsiteX35" fmla="*/ 4636955 w 4906679"/>
              <a:gd name="connsiteY35" fmla="*/ 2034504 h 10742711"/>
              <a:gd name="connsiteX36" fmla="*/ 4520744 w 4906679"/>
              <a:gd name="connsiteY36" fmla="*/ 2003080 h 10742711"/>
              <a:gd name="connsiteX37" fmla="*/ 4499224 w 4906679"/>
              <a:gd name="connsiteY37" fmla="*/ 1804570 h 10742711"/>
              <a:gd name="connsiteX38" fmla="*/ 4578850 w 4906679"/>
              <a:gd name="connsiteY38" fmla="*/ 1817929 h 10742711"/>
              <a:gd name="connsiteX39" fmla="*/ 4583902 w 4906679"/>
              <a:gd name="connsiteY39" fmla="*/ 1821093 h 10742711"/>
              <a:gd name="connsiteX40" fmla="*/ 4576698 w 4906679"/>
              <a:gd name="connsiteY40" fmla="*/ 1825215 h 10742711"/>
              <a:gd name="connsiteX41" fmla="*/ 4499224 w 4906679"/>
              <a:gd name="connsiteY41" fmla="*/ 1804570 h 10742711"/>
              <a:gd name="connsiteX42" fmla="*/ 4499224 w 4906679"/>
              <a:gd name="connsiteY42" fmla="*/ 1726846 h 10742711"/>
              <a:gd name="connsiteX43" fmla="*/ 4499224 w 4906679"/>
              <a:gd name="connsiteY43" fmla="*/ 1804570 h 10742711"/>
              <a:gd name="connsiteX44" fmla="*/ 4636955 w 4906679"/>
              <a:gd name="connsiteY44" fmla="*/ 1960018 h 10742711"/>
              <a:gd name="connsiteX45" fmla="*/ 4603329 w 4906679"/>
              <a:gd name="connsiteY45" fmla="*/ 1833261 h 10742711"/>
              <a:gd name="connsiteX46" fmla="*/ 4583902 w 4906679"/>
              <a:gd name="connsiteY46" fmla="*/ 1821093 h 10742711"/>
              <a:gd name="connsiteX47" fmla="*/ 4596066 w 4906679"/>
              <a:gd name="connsiteY47" fmla="*/ 1814134 h 10742711"/>
              <a:gd name="connsiteX48" fmla="*/ 4499224 w 4906679"/>
              <a:gd name="connsiteY48" fmla="*/ 1726846 h 10742711"/>
              <a:gd name="connsiteX49" fmla="*/ 4499224 w 4906679"/>
              <a:gd name="connsiteY49" fmla="*/ 1652360 h 10742711"/>
              <a:gd name="connsiteX50" fmla="*/ 4636955 w 4906679"/>
              <a:gd name="connsiteY50" fmla="*/ 1726846 h 10742711"/>
              <a:gd name="connsiteX51" fmla="*/ 4499224 w 4906679"/>
              <a:gd name="connsiteY51" fmla="*/ 1652360 h 10742711"/>
              <a:gd name="connsiteX52" fmla="*/ 4499224 w 4906679"/>
              <a:gd name="connsiteY52" fmla="*/ 1571397 h 10742711"/>
              <a:gd name="connsiteX53" fmla="*/ 4636955 w 4906679"/>
              <a:gd name="connsiteY53" fmla="*/ 1652360 h 10742711"/>
              <a:gd name="connsiteX54" fmla="*/ 4499224 w 4906679"/>
              <a:gd name="connsiteY54" fmla="*/ 1571397 h 10742711"/>
              <a:gd name="connsiteX55" fmla="*/ 2661551 w 4906679"/>
              <a:gd name="connsiteY55" fmla="*/ 1681 h 10742711"/>
              <a:gd name="connsiteX56" fmla="*/ 3408851 w 4906679"/>
              <a:gd name="connsiteY56" fmla="*/ 33104 h 10742711"/>
              <a:gd name="connsiteX57" fmla="*/ 3546582 w 4906679"/>
              <a:gd name="connsiteY57" fmla="*/ 188553 h 10742711"/>
              <a:gd name="connsiteX58" fmla="*/ 3954037 w 4906679"/>
              <a:gd name="connsiteY58" fmla="*/ 266277 h 10742711"/>
              <a:gd name="connsiteX59" fmla="*/ 4499224 w 4906679"/>
              <a:gd name="connsiteY59" fmla="*/ 803870 h 10742711"/>
              <a:gd name="connsiteX60" fmla="*/ 4499224 w 4906679"/>
              <a:gd name="connsiteY60" fmla="*/ 1189253 h 10742711"/>
              <a:gd name="connsiteX61" fmla="*/ 4499224 w 4906679"/>
              <a:gd name="connsiteY61" fmla="*/ 1496911 h 10742711"/>
              <a:gd name="connsiteX62" fmla="*/ 4499224 w 4906679"/>
              <a:gd name="connsiteY62" fmla="*/ 1189253 h 10742711"/>
              <a:gd name="connsiteX63" fmla="*/ 4636955 w 4906679"/>
              <a:gd name="connsiteY63" fmla="*/ 1111528 h 10742711"/>
              <a:gd name="connsiteX64" fmla="*/ 4499224 w 4906679"/>
              <a:gd name="connsiteY64" fmla="*/ 1037043 h 10742711"/>
              <a:gd name="connsiteX65" fmla="*/ 4636955 w 4906679"/>
              <a:gd name="connsiteY65" fmla="*/ 1037043 h 10742711"/>
              <a:gd name="connsiteX66" fmla="*/ 4636955 w 4906679"/>
              <a:gd name="connsiteY66" fmla="*/ 956080 h 10742711"/>
              <a:gd name="connsiteX67" fmla="*/ 4768948 w 4906679"/>
              <a:gd name="connsiteY67" fmla="*/ 956080 h 10742711"/>
              <a:gd name="connsiteX68" fmla="*/ 4906679 w 4906679"/>
              <a:gd name="connsiteY68" fmla="*/ 1419187 h 10742711"/>
              <a:gd name="connsiteX69" fmla="*/ 4768948 w 4906679"/>
              <a:gd name="connsiteY69" fmla="*/ 2575336 h 10742711"/>
              <a:gd name="connsiteX70" fmla="*/ 4906679 w 4906679"/>
              <a:gd name="connsiteY70" fmla="*/ 2649821 h 10742711"/>
              <a:gd name="connsiteX71" fmla="*/ 4768948 w 4906679"/>
              <a:gd name="connsiteY71" fmla="*/ 2727546 h 10742711"/>
              <a:gd name="connsiteX72" fmla="*/ 4906679 w 4906679"/>
              <a:gd name="connsiteY72" fmla="*/ 2727546 h 10742711"/>
              <a:gd name="connsiteX73" fmla="*/ 4768948 w 4906679"/>
              <a:gd name="connsiteY73" fmla="*/ 2805270 h 10742711"/>
              <a:gd name="connsiteX74" fmla="*/ 4636955 w 4906679"/>
              <a:gd name="connsiteY74" fmla="*/ 2727546 h 10742711"/>
              <a:gd name="connsiteX75" fmla="*/ 4768948 w 4906679"/>
              <a:gd name="connsiteY75" fmla="*/ 2805270 h 10742711"/>
              <a:gd name="connsiteX76" fmla="*/ 4768948 w 4906679"/>
              <a:gd name="connsiteY76" fmla="*/ 2957480 h 10742711"/>
              <a:gd name="connsiteX77" fmla="*/ 4768948 w 4906679"/>
              <a:gd name="connsiteY77" fmla="*/ 2990270 h 10742711"/>
              <a:gd name="connsiteX78" fmla="*/ 4768948 w 4906679"/>
              <a:gd name="connsiteY78" fmla="*/ 3257042 h 10742711"/>
              <a:gd name="connsiteX79" fmla="*/ 4768948 w 4906679"/>
              <a:gd name="connsiteY79" fmla="*/ 3650521 h 10742711"/>
              <a:gd name="connsiteX80" fmla="*/ 4768948 w 4906679"/>
              <a:gd name="connsiteY80" fmla="*/ 3728246 h 10742711"/>
              <a:gd name="connsiteX81" fmla="*/ 4768948 w 4906679"/>
              <a:gd name="connsiteY81" fmla="*/ 3805970 h 10742711"/>
              <a:gd name="connsiteX82" fmla="*/ 4768948 w 4906679"/>
              <a:gd name="connsiteY82" fmla="*/ 3958180 h 10742711"/>
              <a:gd name="connsiteX83" fmla="*/ 4768948 w 4906679"/>
              <a:gd name="connsiteY83" fmla="*/ 4113628 h 10742711"/>
              <a:gd name="connsiteX84" fmla="*/ 4636955 w 4906679"/>
              <a:gd name="connsiteY84" fmla="*/ 4188114 h 10742711"/>
              <a:gd name="connsiteX85" fmla="*/ 4768948 w 4906679"/>
              <a:gd name="connsiteY85" fmla="*/ 4265838 h 10742711"/>
              <a:gd name="connsiteX86" fmla="*/ 4636955 w 4906679"/>
              <a:gd name="connsiteY86" fmla="*/ 4803431 h 10742711"/>
              <a:gd name="connsiteX87" fmla="*/ 4636955 w 4906679"/>
              <a:gd name="connsiteY87" fmla="*/ 6267238 h 10742711"/>
              <a:gd name="connsiteX88" fmla="*/ 4499224 w 4906679"/>
              <a:gd name="connsiteY88" fmla="*/ 6727107 h 10742711"/>
              <a:gd name="connsiteX89" fmla="*/ 4361492 w 4906679"/>
              <a:gd name="connsiteY89" fmla="*/ 6804831 h 10742711"/>
              <a:gd name="connsiteX90" fmla="*/ 4499224 w 4906679"/>
              <a:gd name="connsiteY90" fmla="*/ 6882555 h 10742711"/>
              <a:gd name="connsiteX91" fmla="*/ 4361492 w 4906679"/>
              <a:gd name="connsiteY91" fmla="*/ 7267938 h 10742711"/>
              <a:gd name="connsiteX92" fmla="*/ 4361492 w 4906679"/>
              <a:gd name="connsiteY92" fmla="*/ 9036165 h 10742711"/>
              <a:gd name="connsiteX93" fmla="*/ 4223761 w 4906679"/>
              <a:gd name="connsiteY93" fmla="*/ 8498572 h 10742711"/>
              <a:gd name="connsiteX94" fmla="*/ 4223761 w 4906679"/>
              <a:gd name="connsiteY94" fmla="*/ 8420848 h 10742711"/>
              <a:gd name="connsiteX95" fmla="*/ 4223761 w 4906679"/>
              <a:gd name="connsiteY95" fmla="*/ 8190914 h 10742711"/>
              <a:gd name="connsiteX96" fmla="*/ 4091769 w 4906679"/>
              <a:gd name="connsiteY96" fmla="*/ 7883255 h 10742711"/>
              <a:gd name="connsiteX97" fmla="*/ 4091769 w 4906679"/>
              <a:gd name="connsiteY97" fmla="*/ 7805531 h 10742711"/>
              <a:gd name="connsiteX98" fmla="*/ 4091769 w 4906679"/>
              <a:gd name="connsiteY98" fmla="*/ 7342424 h 10742711"/>
              <a:gd name="connsiteX99" fmla="*/ 3954037 w 4906679"/>
              <a:gd name="connsiteY99" fmla="*/ 7497872 h 10742711"/>
              <a:gd name="connsiteX100" fmla="*/ 3816306 w 4906679"/>
              <a:gd name="connsiteY100" fmla="*/ 7650082 h 10742711"/>
              <a:gd name="connsiteX101" fmla="*/ 3816306 w 4906679"/>
              <a:gd name="connsiteY101" fmla="*/ 7575597 h 10742711"/>
              <a:gd name="connsiteX102" fmla="*/ 3678575 w 4906679"/>
              <a:gd name="connsiteY102" fmla="*/ 7420148 h 10742711"/>
              <a:gd name="connsiteX103" fmla="*/ 3816306 w 4906679"/>
              <a:gd name="connsiteY103" fmla="*/ 7342424 h 10742711"/>
              <a:gd name="connsiteX104" fmla="*/ 3678575 w 4906679"/>
              <a:gd name="connsiteY104" fmla="*/ 7342424 h 10742711"/>
              <a:gd name="connsiteX105" fmla="*/ 3816306 w 4906679"/>
              <a:gd name="connsiteY105" fmla="*/ 7190214 h 10742711"/>
              <a:gd name="connsiteX106" fmla="*/ 3816306 w 4906679"/>
              <a:gd name="connsiteY106" fmla="*/ 6960280 h 10742711"/>
              <a:gd name="connsiteX107" fmla="*/ 3678575 w 4906679"/>
              <a:gd name="connsiteY107" fmla="*/ 7267938 h 10742711"/>
              <a:gd name="connsiteX108" fmla="*/ 3546582 w 4906679"/>
              <a:gd name="connsiteY108" fmla="*/ 7957741 h 10742711"/>
              <a:gd name="connsiteX109" fmla="*/ 3546582 w 4906679"/>
              <a:gd name="connsiteY109" fmla="*/ 8343124 h 10742711"/>
              <a:gd name="connsiteX110" fmla="*/ 3546582 w 4906679"/>
              <a:gd name="connsiteY110" fmla="*/ 9421548 h 10742711"/>
              <a:gd name="connsiteX111" fmla="*/ 3408851 w 4906679"/>
              <a:gd name="connsiteY111" fmla="*/ 9113889 h 10742711"/>
              <a:gd name="connsiteX112" fmla="*/ 3133388 w 4906679"/>
              <a:gd name="connsiteY112" fmla="*/ 9036165 h 10742711"/>
              <a:gd name="connsiteX113" fmla="*/ 3001395 w 4906679"/>
              <a:gd name="connsiteY113" fmla="*/ 8650782 h 10742711"/>
              <a:gd name="connsiteX114" fmla="*/ 2863664 w 4906679"/>
              <a:gd name="connsiteY114" fmla="*/ 9113889 h 10742711"/>
              <a:gd name="connsiteX115" fmla="*/ 3001395 w 4906679"/>
              <a:gd name="connsiteY115" fmla="*/ 9803692 h 10742711"/>
              <a:gd name="connsiteX116" fmla="*/ 3133388 w 4906679"/>
              <a:gd name="connsiteY116" fmla="*/ 10036865 h 10742711"/>
              <a:gd name="connsiteX117" fmla="*/ 3001395 w 4906679"/>
              <a:gd name="connsiteY117" fmla="*/ 10189075 h 10742711"/>
              <a:gd name="connsiteX118" fmla="*/ 2863664 w 4906679"/>
              <a:gd name="connsiteY118" fmla="*/ 10266799 h 10742711"/>
              <a:gd name="connsiteX119" fmla="*/ 2725933 w 4906679"/>
              <a:gd name="connsiteY119" fmla="*/ 10344524 h 10742711"/>
              <a:gd name="connsiteX120" fmla="*/ 2318477 w 4906679"/>
              <a:gd name="connsiteY120" fmla="*/ 9496034 h 10742711"/>
              <a:gd name="connsiteX121" fmla="*/ 2456209 w 4906679"/>
              <a:gd name="connsiteY121" fmla="*/ 9188375 h 10742711"/>
              <a:gd name="connsiteX122" fmla="*/ 2186485 w 4906679"/>
              <a:gd name="connsiteY122" fmla="*/ 8498572 h 10742711"/>
              <a:gd name="connsiteX123" fmla="*/ 2043015 w 4906679"/>
              <a:gd name="connsiteY123" fmla="*/ 9036165 h 10742711"/>
              <a:gd name="connsiteX124" fmla="*/ 2043015 w 4906679"/>
              <a:gd name="connsiteY124" fmla="*/ 9421548 h 10742711"/>
              <a:gd name="connsiteX125" fmla="*/ 2043015 w 4906679"/>
              <a:gd name="connsiteY125" fmla="*/ 9573758 h 10742711"/>
              <a:gd name="connsiteX126" fmla="*/ 2043015 w 4906679"/>
              <a:gd name="connsiteY126" fmla="*/ 9651482 h 10742711"/>
              <a:gd name="connsiteX127" fmla="*/ 2043015 w 4906679"/>
              <a:gd name="connsiteY127" fmla="*/ 9729207 h 10742711"/>
              <a:gd name="connsiteX128" fmla="*/ 2186485 w 4906679"/>
              <a:gd name="connsiteY128" fmla="*/ 10419009 h 10742711"/>
              <a:gd name="connsiteX129" fmla="*/ 2043015 w 4906679"/>
              <a:gd name="connsiteY129" fmla="*/ 10574458 h 10742711"/>
              <a:gd name="connsiteX130" fmla="*/ 2043015 w 4906679"/>
              <a:gd name="connsiteY130" fmla="*/ 10726668 h 10742711"/>
              <a:gd name="connsiteX131" fmla="*/ 1911022 w 4906679"/>
              <a:gd name="connsiteY131" fmla="*/ 9959141 h 10742711"/>
              <a:gd name="connsiteX132" fmla="*/ 1773291 w 4906679"/>
              <a:gd name="connsiteY132" fmla="*/ 9803692 h 10742711"/>
              <a:gd name="connsiteX133" fmla="*/ 1773291 w 4906679"/>
              <a:gd name="connsiteY133" fmla="*/ 9266099 h 10742711"/>
              <a:gd name="connsiteX134" fmla="*/ 1635559 w 4906679"/>
              <a:gd name="connsiteY134" fmla="*/ 9036165 h 10742711"/>
              <a:gd name="connsiteX135" fmla="*/ 1497828 w 4906679"/>
              <a:gd name="connsiteY135" fmla="*/ 8573058 h 10742711"/>
              <a:gd name="connsiteX136" fmla="*/ 1497828 w 4906679"/>
              <a:gd name="connsiteY136" fmla="*/ 8113189 h 10742711"/>
              <a:gd name="connsiteX137" fmla="*/ 1365836 w 4906679"/>
              <a:gd name="connsiteY137" fmla="*/ 7727807 h 10742711"/>
              <a:gd name="connsiteX138" fmla="*/ 1365836 w 4906679"/>
              <a:gd name="connsiteY138" fmla="*/ 7650082 h 10742711"/>
              <a:gd name="connsiteX139" fmla="*/ 1365836 w 4906679"/>
              <a:gd name="connsiteY139" fmla="*/ 7190214 h 10742711"/>
              <a:gd name="connsiteX140" fmla="*/ 1365836 w 4906679"/>
              <a:gd name="connsiteY140" fmla="*/ 6810397 h 10742711"/>
              <a:gd name="connsiteX141" fmla="*/ 1365836 w 4906679"/>
              <a:gd name="connsiteY141" fmla="*/ 6804831 h 10742711"/>
              <a:gd name="connsiteX142" fmla="*/ 1365836 w 4906679"/>
              <a:gd name="connsiteY142" fmla="*/ 6727107 h 10742711"/>
              <a:gd name="connsiteX143" fmla="*/ 1365836 w 4906679"/>
              <a:gd name="connsiteY143" fmla="*/ 6344963 h 10742711"/>
              <a:gd name="connsiteX144" fmla="*/ 1228104 w 4906679"/>
              <a:gd name="connsiteY144" fmla="*/ 6189514 h 10742711"/>
              <a:gd name="connsiteX145" fmla="*/ 1090373 w 4906679"/>
              <a:gd name="connsiteY145" fmla="*/ 6652621 h 10742711"/>
              <a:gd name="connsiteX146" fmla="*/ 1090373 w 4906679"/>
              <a:gd name="connsiteY146" fmla="*/ 6804831 h 10742711"/>
              <a:gd name="connsiteX147" fmla="*/ 820649 w 4906679"/>
              <a:gd name="connsiteY147" fmla="*/ 5344263 h 10742711"/>
              <a:gd name="connsiteX148" fmla="*/ 682917 w 4906679"/>
              <a:gd name="connsiteY148" fmla="*/ 6652621 h 10742711"/>
              <a:gd name="connsiteX149" fmla="*/ 545186 w 4906679"/>
              <a:gd name="connsiteY149" fmla="*/ 6344963 h 10742711"/>
              <a:gd name="connsiteX150" fmla="*/ 545186 w 4906679"/>
              <a:gd name="connsiteY150" fmla="*/ 6111790 h 10742711"/>
              <a:gd name="connsiteX151" fmla="*/ 545186 w 4906679"/>
              <a:gd name="connsiteY151" fmla="*/ 5804131 h 10742711"/>
              <a:gd name="connsiteX152" fmla="*/ 545186 w 4906679"/>
              <a:gd name="connsiteY152" fmla="*/ 5188814 h 10742711"/>
              <a:gd name="connsiteX153" fmla="*/ 545186 w 4906679"/>
              <a:gd name="connsiteY153" fmla="*/ 4881156 h 10742711"/>
              <a:gd name="connsiteX154" fmla="*/ 407455 w 4906679"/>
              <a:gd name="connsiteY154" fmla="*/ 4803431 h 10742711"/>
              <a:gd name="connsiteX155" fmla="*/ 407455 w 4906679"/>
              <a:gd name="connsiteY155" fmla="*/ 3420587 h 10742711"/>
              <a:gd name="connsiteX156" fmla="*/ 275462 w 4906679"/>
              <a:gd name="connsiteY156" fmla="*/ 3035204 h 10742711"/>
              <a:gd name="connsiteX157" fmla="*/ 137731 w 4906679"/>
              <a:gd name="connsiteY157" fmla="*/ 2727546 h 10742711"/>
              <a:gd name="connsiteX158" fmla="*/ 137731 w 4906679"/>
              <a:gd name="connsiteY158" fmla="*/ 2575336 h 10742711"/>
              <a:gd name="connsiteX159" fmla="*/ 0 w 4906679"/>
              <a:gd name="connsiteY159" fmla="*/ 2189953 h 10742711"/>
              <a:gd name="connsiteX160" fmla="*/ 0 w 4906679"/>
              <a:gd name="connsiteY160" fmla="*/ 1419187 h 10742711"/>
              <a:gd name="connsiteX161" fmla="*/ 137731 w 4906679"/>
              <a:gd name="connsiteY161" fmla="*/ 1037043 h 10742711"/>
              <a:gd name="connsiteX162" fmla="*/ 275462 w 4906679"/>
              <a:gd name="connsiteY162" fmla="*/ 803870 h 10742711"/>
              <a:gd name="connsiteX163" fmla="*/ 545186 w 4906679"/>
              <a:gd name="connsiteY163" fmla="*/ 573936 h 10742711"/>
              <a:gd name="connsiteX164" fmla="*/ 952641 w 4906679"/>
              <a:gd name="connsiteY164" fmla="*/ 188553 h 10742711"/>
              <a:gd name="connsiteX165" fmla="*/ 1635559 w 4906679"/>
              <a:gd name="connsiteY165" fmla="*/ 114067 h 10742711"/>
              <a:gd name="connsiteX166" fmla="*/ 2456209 w 4906679"/>
              <a:gd name="connsiteY166" fmla="*/ 33104 h 10742711"/>
              <a:gd name="connsiteX167" fmla="*/ 2661551 w 4906679"/>
              <a:gd name="connsiteY167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110330 w 4906679"/>
              <a:gd name="connsiteY5" fmla="*/ 716956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110330 w 4906679"/>
              <a:gd name="connsiteY9" fmla="*/ 7169568 h 10742711"/>
              <a:gd name="connsiteX10" fmla="*/ 4223761 w 4906679"/>
              <a:gd name="connsiteY10" fmla="*/ 6574897 h 10742711"/>
              <a:gd name="connsiteX11" fmla="*/ 4243129 w 4906679"/>
              <a:gd name="connsiteY11" fmla="*/ 6585827 h 10742711"/>
              <a:gd name="connsiteX12" fmla="*/ 4266750 w 4906679"/>
              <a:gd name="connsiteY12" fmla="*/ 6599156 h 10742711"/>
              <a:gd name="connsiteX13" fmla="*/ 4281866 w 4906679"/>
              <a:gd name="connsiteY13" fmla="*/ 6607687 h 10742711"/>
              <a:gd name="connsiteX14" fmla="*/ 4275410 w 4906679"/>
              <a:gd name="connsiteY14" fmla="*/ 6604043 h 10742711"/>
              <a:gd name="connsiteX15" fmla="*/ 4266750 w 4906679"/>
              <a:gd name="connsiteY15" fmla="*/ 6599156 h 10742711"/>
              <a:gd name="connsiteX16" fmla="*/ 4223761 w 4906679"/>
              <a:gd name="connsiteY16" fmla="*/ 6574897 h 10742711"/>
              <a:gd name="connsiteX17" fmla="*/ 4636955 w 4906679"/>
              <a:gd name="connsiteY17" fmla="*/ 4343563 h 10742711"/>
              <a:gd name="connsiteX18" fmla="*/ 4768948 w 4906679"/>
              <a:gd name="connsiteY18" fmla="*/ 4421287 h 10742711"/>
              <a:gd name="connsiteX19" fmla="*/ 4636955 w 4906679"/>
              <a:gd name="connsiteY19" fmla="*/ 4343563 h 10742711"/>
              <a:gd name="connsiteX20" fmla="*/ 4636955 w 4906679"/>
              <a:gd name="connsiteY20" fmla="*/ 4265838 h 10742711"/>
              <a:gd name="connsiteX21" fmla="*/ 4768948 w 4906679"/>
              <a:gd name="connsiteY21" fmla="*/ 4343563 h 10742711"/>
              <a:gd name="connsiteX22" fmla="*/ 4636955 w 4906679"/>
              <a:gd name="connsiteY22" fmla="*/ 4265838 h 10742711"/>
              <a:gd name="connsiteX23" fmla="*/ 4499224 w 4906679"/>
              <a:gd name="connsiteY23" fmla="*/ 2575336 h 10742711"/>
              <a:gd name="connsiteX24" fmla="*/ 4636955 w 4906679"/>
              <a:gd name="connsiteY24" fmla="*/ 2649821 h 10742711"/>
              <a:gd name="connsiteX25" fmla="*/ 4499224 w 4906679"/>
              <a:gd name="connsiteY25" fmla="*/ 2575336 h 10742711"/>
              <a:gd name="connsiteX26" fmla="*/ 4499224 w 4906679"/>
              <a:gd name="connsiteY26" fmla="*/ 2189953 h 10742711"/>
              <a:gd name="connsiteX27" fmla="*/ 4636955 w 4906679"/>
              <a:gd name="connsiteY27" fmla="*/ 2267677 h 10742711"/>
              <a:gd name="connsiteX28" fmla="*/ 4499224 w 4906679"/>
              <a:gd name="connsiteY28" fmla="*/ 2189953 h 10742711"/>
              <a:gd name="connsiteX29" fmla="*/ 4499224 w 4906679"/>
              <a:gd name="connsiteY29" fmla="*/ 2112228 h 10742711"/>
              <a:gd name="connsiteX30" fmla="*/ 4636955 w 4906679"/>
              <a:gd name="connsiteY30" fmla="*/ 2189953 h 10742711"/>
              <a:gd name="connsiteX31" fmla="*/ 4499224 w 4906679"/>
              <a:gd name="connsiteY31" fmla="*/ 2112228 h 10742711"/>
              <a:gd name="connsiteX32" fmla="*/ 4520744 w 4906679"/>
              <a:gd name="connsiteY32" fmla="*/ 2003080 h 10742711"/>
              <a:gd name="connsiteX33" fmla="*/ 4499224 w 4906679"/>
              <a:gd name="connsiteY33" fmla="*/ 2034504 h 10742711"/>
              <a:gd name="connsiteX34" fmla="*/ 4636955 w 4906679"/>
              <a:gd name="connsiteY34" fmla="*/ 2034504 h 10742711"/>
              <a:gd name="connsiteX35" fmla="*/ 4520744 w 4906679"/>
              <a:gd name="connsiteY35" fmla="*/ 2003080 h 10742711"/>
              <a:gd name="connsiteX36" fmla="*/ 4499224 w 4906679"/>
              <a:gd name="connsiteY36" fmla="*/ 1804570 h 10742711"/>
              <a:gd name="connsiteX37" fmla="*/ 4578850 w 4906679"/>
              <a:gd name="connsiteY37" fmla="*/ 1817929 h 10742711"/>
              <a:gd name="connsiteX38" fmla="*/ 4583902 w 4906679"/>
              <a:gd name="connsiteY38" fmla="*/ 1821093 h 10742711"/>
              <a:gd name="connsiteX39" fmla="*/ 4576698 w 4906679"/>
              <a:gd name="connsiteY39" fmla="*/ 1825215 h 10742711"/>
              <a:gd name="connsiteX40" fmla="*/ 4499224 w 4906679"/>
              <a:gd name="connsiteY40" fmla="*/ 1804570 h 10742711"/>
              <a:gd name="connsiteX41" fmla="*/ 4499224 w 4906679"/>
              <a:gd name="connsiteY41" fmla="*/ 1726846 h 10742711"/>
              <a:gd name="connsiteX42" fmla="*/ 4499224 w 4906679"/>
              <a:gd name="connsiteY42" fmla="*/ 1804570 h 10742711"/>
              <a:gd name="connsiteX43" fmla="*/ 4636955 w 4906679"/>
              <a:gd name="connsiteY43" fmla="*/ 1960018 h 10742711"/>
              <a:gd name="connsiteX44" fmla="*/ 4603329 w 4906679"/>
              <a:gd name="connsiteY44" fmla="*/ 1833261 h 10742711"/>
              <a:gd name="connsiteX45" fmla="*/ 4583902 w 4906679"/>
              <a:gd name="connsiteY45" fmla="*/ 1821093 h 10742711"/>
              <a:gd name="connsiteX46" fmla="*/ 4596066 w 4906679"/>
              <a:gd name="connsiteY46" fmla="*/ 1814134 h 10742711"/>
              <a:gd name="connsiteX47" fmla="*/ 4499224 w 4906679"/>
              <a:gd name="connsiteY47" fmla="*/ 1726846 h 10742711"/>
              <a:gd name="connsiteX48" fmla="*/ 4499224 w 4906679"/>
              <a:gd name="connsiteY48" fmla="*/ 1652360 h 10742711"/>
              <a:gd name="connsiteX49" fmla="*/ 4636955 w 4906679"/>
              <a:gd name="connsiteY49" fmla="*/ 1726846 h 10742711"/>
              <a:gd name="connsiteX50" fmla="*/ 4499224 w 4906679"/>
              <a:gd name="connsiteY50" fmla="*/ 1652360 h 10742711"/>
              <a:gd name="connsiteX51" fmla="*/ 4499224 w 4906679"/>
              <a:gd name="connsiteY51" fmla="*/ 1571397 h 10742711"/>
              <a:gd name="connsiteX52" fmla="*/ 4636955 w 4906679"/>
              <a:gd name="connsiteY52" fmla="*/ 1652360 h 10742711"/>
              <a:gd name="connsiteX53" fmla="*/ 4499224 w 4906679"/>
              <a:gd name="connsiteY53" fmla="*/ 1571397 h 10742711"/>
              <a:gd name="connsiteX54" fmla="*/ 2661551 w 4906679"/>
              <a:gd name="connsiteY54" fmla="*/ 1681 h 10742711"/>
              <a:gd name="connsiteX55" fmla="*/ 3408851 w 4906679"/>
              <a:gd name="connsiteY55" fmla="*/ 33104 h 10742711"/>
              <a:gd name="connsiteX56" fmla="*/ 3546582 w 4906679"/>
              <a:gd name="connsiteY56" fmla="*/ 188553 h 10742711"/>
              <a:gd name="connsiteX57" fmla="*/ 3954037 w 4906679"/>
              <a:gd name="connsiteY57" fmla="*/ 266277 h 10742711"/>
              <a:gd name="connsiteX58" fmla="*/ 4499224 w 4906679"/>
              <a:gd name="connsiteY58" fmla="*/ 803870 h 10742711"/>
              <a:gd name="connsiteX59" fmla="*/ 4499224 w 4906679"/>
              <a:gd name="connsiteY59" fmla="*/ 1189253 h 10742711"/>
              <a:gd name="connsiteX60" fmla="*/ 4499224 w 4906679"/>
              <a:gd name="connsiteY60" fmla="*/ 1496911 h 10742711"/>
              <a:gd name="connsiteX61" fmla="*/ 4499224 w 4906679"/>
              <a:gd name="connsiteY61" fmla="*/ 1189253 h 10742711"/>
              <a:gd name="connsiteX62" fmla="*/ 4636955 w 4906679"/>
              <a:gd name="connsiteY62" fmla="*/ 1111528 h 10742711"/>
              <a:gd name="connsiteX63" fmla="*/ 4499224 w 4906679"/>
              <a:gd name="connsiteY63" fmla="*/ 1037043 h 10742711"/>
              <a:gd name="connsiteX64" fmla="*/ 4636955 w 4906679"/>
              <a:gd name="connsiteY64" fmla="*/ 1037043 h 10742711"/>
              <a:gd name="connsiteX65" fmla="*/ 4636955 w 4906679"/>
              <a:gd name="connsiteY65" fmla="*/ 956080 h 10742711"/>
              <a:gd name="connsiteX66" fmla="*/ 4768948 w 4906679"/>
              <a:gd name="connsiteY66" fmla="*/ 956080 h 10742711"/>
              <a:gd name="connsiteX67" fmla="*/ 4906679 w 4906679"/>
              <a:gd name="connsiteY67" fmla="*/ 1419187 h 10742711"/>
              <a:gd name="connsiteX68" fmla="*/ 4768948 w 4906679"/>
              <a:gd name="connsiteY68" fmla="*/ 2575336 h 10742711"/>
              <a:gd name="connsiteX69" fmla="*/ 4906679 w 4906679"/>
              <a:gd name="connsiteY69" fmla="*/ 2649821 h 10742711"/>
              <a:gd name="connsiteX70" fmla="*/ 4768948 w 4906679"/>
              <a:gd name="connsiteY70" fmla="*/ 2727546 h 10742711"/>
              <a:gd name="connsiteX71" fmla="*/ 4906679 w 4906679"/>
              <a:gd name="connsiteY71" fmla="*/ 2727546 h 10742711"/>
              <a:gd name="connsiteX72" fmla="*/ 4768948 w 4906679"/>
              <a:gd name="connsiteY72" fmla="*/ 2805270 h 10742711"/>
              <a:gd name="connsiteX73" fmla="*/ 4636955 w 4906679"/>
              <a:gd name="connsiteY73" fmla="*/ 2727546 h 10742711"/>
              <a:gd name="connsiteX74" fmla="*/ 4768948 w 4906679"/>
              <a:gd name="connsiteY74" fmla="*/ 2805270 h 10742711"/>
              <a:gd name="connsiteX75" fmla="*/ 4768948 w 4906679"/>
              <a:gd name="connsiteY75" fmla="*/ 2957480 h 10742711"/>
              <a:gd name="connsiteX76" fmla="*/ 4768948 w 4906679"/>
              <a:gd name="connsiteY76" fmla="*/ 2990270 h 10742711"/>
              <a:gd name="connsiteX77" fmla="*/ 4768948 w 4906679"/>
              <a:gd name="connsiteY77" fmla="*/ 3257042 h 10742711"/>
              <a:gd name="connsiteX78" fmla="*/ 4768948 w 4906679"/>
              <a:gd name="connsiteY78" fmla="*/ 3650521 h 10742711"/>
              <a:gd name="connsiteX79" fmla="*/ 4768948 w 4906679"/>
              <a:gd name="connsiteY79" fmla="*/ 3728246 h 10742711"/>
              <a:gd name="connsiteX80" fmla="*/ 4768948 w 4906679"/>
              <a:gd name="connsiteY80" fmla="*/ 3805970 h 10742711"/>
              <a:gd name="connsiteX81" fmla="*/ 4768948 w 4906679"/>
              <a:gd name="connsiteY81" fmla="*/ 3958180 h 10742711"/>
              <a:gd name="connsiteX82" fmla="*/ 4768948 w 4906679"/>
              <a:gd name="connsiteY82" fmla="*/ 4113628 h 10742711"/>
              <a:gd name="connsiteX83" fmla="*/ 4636955 w 4906679"/>
              <a:gd name="connsiteY83" fmla="*/ 4188114 h 10742711"/>
              <a:gd name="connsiteX84" fmla="*/ 4768948 w 4906679"/>
              <a:gd name="connsiteY84" fmla="*/ 4265838 h 10742711"/>
              <a:gd name="connsiteX85" fmla="*/ 4636955 w 4906679"/>
              <a:gd name="connsiteY85" fmla="*/ 4803431 h 10742711"/>
              <a:gd name="connsiteX86" fmla="*/ 4636955 w 4906679"/>
              <a:gd name="connsiteY86" fmla="*/ 6267238 h 10742711"/>
              <a:gd name="connsiteX87" fmla="*/ 4499224 w 4906679"/>
              <a:gd name="connsiteY87" fmla="*/ 6727107 h 10742711"/>
              <a:gd name="connsiteX88" fmla="*/ 4361492 w 4906679"/>
              <a:gd name="connsiteY88" fmla="*/ 6804831 h 10742711"/>
              <a:gd name="connsiteX89" fmla="*/ 4499224 w 4906679"/>
              <a:gd name="connsiteY89" fmla="*/ 6882555 h 10742711"/>
              <a:gd name="connsiteX90" fmla="*/ 4361492 w 4906679"/>
              <a:gd name="connsiteY90" fmla="*/ 7267938 h 10742711"/>
              <a:gd name="connsiteX91" fmla="*/ 4361492 w 4906679"/>
              <a:gd name="connsiteY91" fmla="*/ 9036165 h 10742711"/>
              <a:gd name="connsiteX92" fmla="*/ 4223761 w 4906679"/>
              <a:gd name="connsiteY92" fmla="*/ 8498572 h 10742711"/>
              <a:gd name="connsiteX93" fmla="*/ 4223761 w 4906679"/>
              <a:gd name="connsiteY93" fmla="*/ 8420848 h 10742711"/>
              <a:gd name="connsiteX94" fmla="*/ 4223761 w 4906679"/>
              <a:gd name="connsiteY94" fmla="*/ 8190914 h 10742711"/>
              <a:gd name="connsiteX95" fmla="*/ 4091769 w 4906679"/>
              <a:gd name="connsiteY95" fmla="*/ 7883255 h 10742711"/>
              <a:gd name="connsiteX96" fmla="*/ 4091769 w 4906679"/>
              <a:gd name="connsiteY96" fmla="*/ 7805531 h 10742711"/>
              <a:gd name="connsiteX97" fmla="*/ 4091769 w 4906679"/>
              <a:gd name="connsiteY97" fmla="*/ 7342424 h 10742711"/>
              <a:gd name="connsiteX98" fmla="*/ 3954037 w 4906679"/>
              <a:gd name="connsiteY98" fmla="*/ 7497872 h 10742711"/>
              <a:gd name="connsiteX99" fmla="*/ 3816306 w 4906679"/>
              <a:gd name="connsiteY99" fmla="*/ 7650082 h 10742711"/>
              <a:gd name="connsiteX100" fmla="*/ 3816306 w 4906679"/>
              <a:gd name="connsiteY100" fmla="*/ 7575597 h 10742711"/>
              <a:gd name="connsiteX101" fmla="*/ 3678575 w 4906679"/>
              <a:gd name="connsiteY101" fmla="*/ 7420148 h 10742711"/>
              <a:gd name="connsiteX102" fmla="*/ 3816306 w 4906679"/>
              <a:gd name="connsiteY102" fmla="*/ 7342424 h 10742711"/>
              <a:gd name="connsiteX103" fmla="*/ 3678575 w 4906679"/>
              <a:gd name="connsiteY103" fmla="*/ 7342424 h 10742711"/>
              <a:gd name="connsiteX104" fmla="*/ 3816306 w 4906679"/>
              <a:gd name="connsiteY104" fmla="*/ 7190214 h 10742711"/>
              <a:gd name="connsiteX105" fmla="*/ 3816306 w 4906679"/>
              <a:gd name="connsiteY105" fmla="*/ 6960280 h 10742711"/>
              <a:gd name="connsiteX106" fmla="*/ 3678575 w 4906679"/>
              <a:gd name="connsiteY106" fmla="*/ 7267938 h 10742711"/>
              <a:gd name="connsiteX107" fmla="*/ 3546582 w 4906679"/>
              <a:gd name="connsiteY107" fmla="*/ 7957741 h 10742711"/>
              <a:gd name="connsiteX108" fmla="*/ 3546582 w 4906679"/>
              <a:gd name="connsiteY108" fmla="*/ 8343124 h 10742711"/>
              <a:gd name="connsiteX109" fmla="*/ 3546582 w 4906679"/>
              <a:gd name="connsiteY109" fmla="*/ 9421548 h 10742711"/>
              <a:gd name="connsiteX110" fmla="*/ 3408851 w 4906679"/>
              <a:gd name="connsiteY110" fmla="*/ 9113889 h 10742711"/>
              <a:gd name="connsiteX111" fmla="*/ 3133388 w 4906679"/>
              <a:gd name="connsiteY111" fmla="*/ 9036165 h 10742711"/>
              <a:gd name="connsiteX112" fmla="*/ 3001395 w 4906679"/>
              <a:gd name="connsiteY112" fmla="*/ 8650782 h 10742711"/>
              <a:gd name="connsiteX113" fmla="*/ 2863664 w 4906679"/>
              <a:gd name="connsiteY113" fmla="*/ 9113889 h 10742711"/>
              <a:gd name="connsiteX114" fmla="*/ 3001395 w 4906679"/>
              <a:gd name="connsiteY114" fmla="*/ 9803692 h 10742711"/>
              <a:gd name="connsiteX115" fmla="*/ 3133388 w 4906679"/>
              <a:gd name="connsiteY115" fmla="*/ 10036865 h 10742711"/>
              <a:gd name="connsiteX116" fmla="*/ 3001395 w 4906679"/>
              <a:gd name="connsiteY116" fmla="*/ 10189075 h 10742711"/>
              <a:gd name="connsiteX117" fmla="*/ 2863664 w 4906679"/>
              <a:gd name="connsiteY117" fmla="*/ 10266799 h 10742711"/>
              <a:gd name="connsiteX118" fmla="*/ 2725933 w 4906679"/>
              <a:gd name="connsiteY118" fmla="*/ 10344524 h 10742711"/>
              <a:gd name="connsiteX119" fmla="*/ 2318477 w 4906679"/>
              <a:gd name="connsiteY119" fmla="*/ 9496034 h 10742711"/>
              <a:gd name="connsiteX120" fmla="*/ 2456209 w 4906679"/>
              <a:gd name="connsiteY120" fmla="*/ 9188375 h 10742711"/>
              <a:gd name="connsiteX121" fmla="*/ 2186485 w 4906679"/>
              <a:gd name="connsiteY121" fmla="*/ 8498572 h 10742711"/>
              <a:gd name="connsiteX122" fmla="*/ 2043015 w 4906679"/>
              <a:gd name="connsiteY122" fmla="*/ 9036165 h 10742711"/>
              <a:gd name="connsiteX123" fmla="*/ 2043015 w 4906679"/>
              <a:gd name="connsiteY123" fmla="*/ 9421548 h 10742711"/>
              <a:gd name="connsiteX124" fmla="*/ 2043015 w 4906679"/>
              <a:gd name="connsiteY124" fmla="*/ 9573758 h 10742711"/>
              <a:gd name="connsiteX125" fmla="*/ 2043015 w 4906679"/>
              <a:gd name="connsiteY125" fmla="*/ 9651482 h 10742711"/>
              <a:gd name="connsiteX126" fmla="*/ 2043015 w 4906679"/>
              <a:gd name="connsiteY126" fmla="*/ 9729207 h 10742711"/>
              <a:gd name="connsiteX127" fmla="*/ 2186485 w 4906679"/>
              <a:gd name="connsiteY127" fmla="*/ 10419009 h 10742711"/>
              <a:gd name="connsiteX128" fmla="*/ 2043015 w 4906679"/>
              <a:gd name="connsiteY128" fmla="*/ 10574458 h 10742711"/>
              <a:gd name="connsiteX129" fmla="*/ 2043015 w 4906679"/>
              <a:gd name="connsiteY129" fmla="*/ 10726668 h 10742711"/>
              <a:gd name="connsiteX130" fmla="*/ 1911022 w 4906679"/>
              <a:gd name="connsiteY130" fmla="*/ 9959141 h 10742711"/>
              <a:gd name="connsiteX131" fmla="*/ 1773291 w 4906679"/>
              <a:gd name="connsiteY131" fmla="*/ 9803692 h 10742711"/>
              <a:gd name="connsiteX132" fmla="*/ 1773291 w 4906679"/>
              <a:gd name="connsiteY132" fmla="*/ 9266099 h 10742711"/>
              <a:gd name="connsiteX133" fmla="*/ 1635559 w 4906679"/>
              <a:gd name="connsiteY133" fmla="*/ 9036165 h 10742711"/>
              <a:gd name="connsiteX134" fmla="*/ 1497828 w 4906679"/>
              <a:gd name="connsiteY134" fmla="*/ 8573058 h 10742711"/>
              <a:gd name="connsiteX135" fmla="*/ 1497828 w 4906679"/>
              <a:gd name="connsiteY135" fmla="*/ 8113189 h 10742711"/>
              <a:gd name="connsiteX136" fmla="*/ 1365836 w 4906679"/>
              <a:gd name="connsiteY136" fmla="*/ 7727807 h 10742711"/>
              <a:gd name="connsiteX137" fmla="*/ 1365836 w 4906679"/>
              <a:gd name="connsiteY137" fmla="*/ 7650082 h 10742711"/>
              <a:gd name="connsiteX138" fmla="*/ 1365836 w 4906679"/>
              <a:gd name="connsiteY138" fmla="*/ 7190214 h 10742711"/>
              <a:gd name="connsiteX139" fmla="*/ 1365836 w 4906679"/>
              <a:gd name="connsiteY139" fmla="*/ 6810397 h 10742711"/>
              <a:gd name="connsiteX140" fmla="*/ 1365836 w 4906679"/>
              <a:gd name="connsiteY140" fmla="*/ 6804831 h 10742711"/>
              <a:gd name="connsiteX141" fmla="*/ 1365836 w 4906679"/>
              <a:gd name="connsiteY141" fmla="*/ 6727107 h 10742711"/>
              <a:gd name="connsiteX142" fmla="*/ 1365836 w 4906679"/>
              <a:gd name="connsiteY142" fmla="*/ 6344963 h 10742711"/>
              <a:gd name="connsiteX143" fmla="*/ 1228104 w 4906679"/>
              <a:gd name="connsiteY143" fmla="*/ 6189514 h 10742711"/>
              <a:gd name="connsiteX144" fmla="*/ 1090373 w 4906679"/>
              <a:gd name="connsiteY144" fmla="*/ 6652621 h 10742711"/>
              <a:gd name="connsiteX145" fmla="*/ 1090373 w 4906679"/>
              <a:gd name="connsiteY145" fmla="*/ 6804831 h 10742711"/>
              <a:gd name="connsiteX146" fmla="*/ 820649 w 4906679"/>
              <a:gd name="connsiteY146" fmla="*/ 5344263 h 10742711"/>
              <a:gd name="connsiteX147" fmla="*/ 682917 w 4906679"/>
              <a:gd name="connsiteY147" fmla="*/ 6652621 h 10742711"/>
              <a:gd name="connsiteX148" fmla="*/ 545186 w 4906679"/>
              <a:gd name="connsiteY148" fmla="*/ 6344963 h 10742711"/>
              <a:gd name="connsiteX149" fmla="*/ 545186 w 4906679"/>
              <a:gd name="connsiteY149" fmla="*/ 6111790 h 10742711"/>
              <a:gd name="connsiteX150" fmla="*/ 545186 w 4906679"/>
              <a:gd name="connsiteY150" fmla="*/ 5804131 h 10742711"/>
              <a:gd name="connsiteX151" fmla="*/ 545186 w 4906679"/>
              <a:gd name="connsiteY151" fmla="*/ 5188814 h 10742711"/>
              <a:gd name="connsiteX152" fmla="*/ 545186 w 4906679"/>
              <a:gd name="connsiteY152" fmla="*/ 4881156 h 10742711"/>
              <a:gd name="connsiteX153" fmla="*/ 407455 w 4906679"/>
              <a:gd name="connsiteY153" fmla="*/ 4803431 h 10742711"/>
              <a:gd name="connsiteX154" fmla="*/ 407455 w 4906679"/>
              <a:gd name="connsiteY154" fmla="*/ 3420587 h 10742711"/>
              <a:gd name="connsiteX155" fmla="*/ 275462 w 4906679"/>
              <a:gd name="connsiteY155" fmla="*/ 3035204 h 10742711"/>
              <a:gd name="connsiteX156" fmla="*/ 137731 w 4906679"/>
              <a:gd name="connsiteY156" fmla="*/ 2727546 h 10742711"/>
              <a:gd name="connsiteX157" fmla="*/ 137731 w 4906679"/>
              <a:gd name="connsiteY157" fmla="*/ 2575336 h 10742711"/>
              <a:gd name="connsiteX158" fmla="*/ 0 w 4906679"/>
              <a:gd name="connsiteY158" fmla="*/ 2189953 h 10742711"/>
              <a:gd name="connsiteX159" fmla="*/ 0 w 4906679"/>
              <a:gd name="connsiteY159" fmla="*/ 1419187 h 10742711"/>
              <a:gd name="connsiteX160" fmla="*/ 137731 w 4906679"/>
              <a:gd name="connsiteY160" fmla="*/ 1037043 h 10742711"/>
              <a:gd name="connsiteX161" fmla="*/ 275462 w 4906679"/>
              <a:gd name="connsiteY161" fmla="*/ 803870 h 10742711"/>
              <a:gd name="connsiteX162" fmla="*/ 545186 w 4906679"/>
              <a:gd name="connsiteY162" fmla="*/ 573936 h 10742711"/>
              <a:gd name="connsiteX163" fmla="*/ 952641 w 4906679"/>
              <a:gd name="connsiteY163" fmla="*/ 188553 h 10742711"/>
              <a:gd name="connsiteX164" fmla="*/ 1635559 w 4906679"/>
              <a:gd name="connsiteY164" fmla="*/ 114067 h 10742711"/>
              <a:gd name="connsiteX165" fmla="*/ 2456209 w 4906679"/>
              <a:gd name="connsiteY165" fmla="*/ 33104 h 10742711"/>
              <a:gd name="connsiteX166" fmla="*/ 2661551 w 4906679"/>
              <a:gd name="connsiteY166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091769 w 4906679"/>
              <a:gd name="connsiteY5" fmla="*/ 726793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223761 w 4906679"/>
              <a:gd name="connsiteY9" fmla="*/ 6574897 h 10742711"/>
              <a:gd name="connsiteX10" fmla="*/ 4243129 w 4906679"/>
              <a:gd name="connsiteY10" fmla="*/ 6585827 h 10742711"/>
              <a:gd name="connsiteX11" fmla="*/ 4266750 w 4906679"/>
              <a:gd name="connsiteY11" fmla="*/ 6599156 h 10742711"/>
              <a:gd name="connsiteX12" fmla="*/ 4281866 w 4906679"/>
              <a:gd name="connsiteY12" fmla="*/ 6607687 h 10742711"/>
              <a:gd name="connsiteX13" fmla="*/ 4275410 w 4906679"/>
              <a:gd name="connsiteY13" fmla="*/ 6604043 h 10742711"/>
              <a:gd name="connsiteX14" fmla="*/ 4266750 w 4906679"/>
              <a:gd name="connsiteY14" fmla="*/ 6599156 h 10742711"/>
              <a:gd name="connsiteX15" fmla="*/ 4223761 w 4906679"/>
              <a:gd name="connsiteY15" fmla="*/ 6574897 h 10742711"/>
              <a:gd name="connsiteX16" fmla="*/ 4636955 w 4906679"/>
              <a:gd name="connsiteY16" fmla="*/ 4343563 h 10742711"/>
              <a:gd name="connsiteX17" fmla="*/ 4768948 w 4906679"/>
              <a:gd name="connsiteY17" fmla="*/ 4421287 h 10742711"/>
              <a:gd name="connsiteX18" fmla="*/ 4636955 w 4906679"/>
              <a:gd name="connsiteY18" fmla="*/ 4343563 h 10742711"/>
              <a:gd name="connsiteX19" fmla="*/ 4636955 w 4906679"/>
              <a:gd name="connsiteY19" fmla="*/ 4265838 h 10742711"/>
              <a:gd name="connsiteX20" fmla="*/ 4768948 w 4906679"/>
              <a:gd name="connsiteY20" fmla="*/ 4343563 h 10742711"/>
              <a:gd name="connsiteX21" fmla="*/ 4636955 w 4906679"/>
              <a:gd name="connsiteY21" fmla="*/ 4265838 h 10742711"/>
              <a:gd name="connsiteX22" fmla="*/ 4499224 w 4906679"/>
              <a:gd name="connsiteY22" fmla="*/ 2575336 h 10742711"/>
              <a:gd name="connsiteX23" fmla="*/ 4636955 w 4906679"/>
              <a:gd name="connsiteY23" fmla="*/ 2649821 h 10742711"/>
              <a:gd name="connsiteX24" fmla="*/ 4499224 w 4906679"/>
              <a:gd name="connsiteY24" fmla="*/ 2575336 h 10742711"/>
              <a:gd name="connsiteX25" fmla="*/ 4499224 w 4906679"/>
              <a:gd name="connsiteY25" fmla="*/ 2189953 h 10742711"/>
              <a:gd name="connsiteX26" fmla="*/ 4636955 w 4906679"/>
              <a:gd name="connsiteY26" fmla="*/ 2267677 h 10742711"/>
              <a:gd name="connsiteX27" fmla="*/ 4499224 w 4906679"/>
              <a:gd name="connsiteY27" fmla="*/ 2189953 h 10742711"/>
              <a:gd name="connsiteX28" fmla="*/ 4499224 w 4906679"/>
              <a:gd name="connsiteY28" fmla="*/ 2112228 h 10742711"/>
              <a:gd name="connsiteX29" fmla="*/ 4636955 w 4906679"/>
              <a:gd name="connsiteY29" fmla="*/ 2189953 h 10742711"/>
              <a:gd name="connsiteX30" fmla="*/ 4499224 w 4906679"/>
              <a:gd name="connsiteY30" fmla="*/ 2112228 h 10742711"/>
              <a:gd name="connsiteX31" fmla="*/ 4520744 w 4906679"/>
              <a:gd name="connsiteY31" fmla="*/ 2003080 h 10742711"/>
              <a:gd name="connsiteX32" fmla="*/ 4499224 w 4906679"/>
              <a:gd name="connsiteY32" fmla="*/ 2034504 h 10742711"/>
              <a:gd name="connsiteX33" fmla="*/ 4636955 w 4906679"/>
              <a:gd name="connsiteY33" fmla="*/ 2034504 h 10742711"/>
              <a:gd name="connsiteX34" fmla="*/ 4520744 w 4906679"/>
              <a:gd name="connsiteY34" fmla="*/ 2003080 h 10742711"/>
              <a:gd name="connsiteX35" fmla="*/ 4499224 w 4906679"/>
              <a:gd name="connsiteY35" fmla="*/ 1804570 h 10742711"/>
              <a:gd name="connsiteX36" fmla="*/ 4578850 w 4906679"/>
              <a:gd name="connsiteY36" fmla="*/ 1817929 h 10742711"/>
              <a:gd name="connsiteX37" fmla="*/ 4583902 w 4906679"/>
              <a:gd name="connsiteY37" fmla="*/ 1821093 h 10742711"/>
              <a:gd name="connsiteX38" fmla="*/ 4576698 w 4906679"/>
              <a:gd name="connsiteY38" fmla="*/ 1825215 h 10742711"/>
              <a:gd name="connsiteX39" fmla="*/ 4499224 w 4906679"/>
              <a:gd name="connsiteY39" fmla="*/ 1804570 h 10742711"/>
              <a:gd name="connsiteX40" fmla="*/ 4499224 w 4906679"/>
              <a:gd name="connsiteY40" fmla="*/ 1726846 h 10742711"/>
              <a:gd name="connsiteX41" fmla="*/ 4499224 w 4906679"/>
              <a:gd name="connsiteY41" fmla="*/ 1804570 h 10742711"/>
              <a:gd name="connsiteX42" fmla="*/ 4636955 w 4906679"/>
              <a:gd name="connsiteY42" fmla="*/ 1960018 h 10742711"/>
              <a:gd name="connsiteX43" fmla="*/ 4603329 w 4906679"/>
              <a:gd name="connsiteY43" fmla="*/ 1833261 h 10742711"/>
              <a:gd name="connsiteX44" fmla="*/ 4583902 w 4906679"/>
              <a:gd name="connsiteY44" fmla="*/ 1821093 h 10742711"/>
              <a:gd name="connsiteX45" fmla="*/ 4596066 w 4906679"/>
              <a:gd name="connsiteY45" fmla="*/ 1814134 h 10742711"/>
              <a:gd name="connsiteX46" fmla="*/ 4499224 w 4906679"/>
              <a:gd name="connsiteY46" fmla="*/ 1726846 h 10742711"/>
              <a:gd name="connsiteX47" fmla="*/ 4499224 w 4906679"/>
              <a:gd name="connsiteY47" fmla="*/ 1652360 h 10742711"/>
              <a:gd name="connsiteX48" fmla="*/ 4636955 w 4906679"/>
              <a:gd name="connsiteY48" fmla="*/ 1726846 h 10742711"/>
              <a:gd name="connsiteX49" fmla="*/ 4499224 w 4906679"/>
              <a:gd name="connsiteY49" fmla="*/ 1652360 h 10742711"/>
              <a:gd name="connsiteX50" fmla="*/ 4499224 w 4906679"/>
              <a:gd name="connsiteY50" fmla="*/ 1571397 h 10742711"/>
              <a:gd name="connsiteX51" fmla="*/ 4636955 w 4906679"/>
              <a:gd name="connsiteY51" fmla="*/ 1652360 h 10742711"/>
              <a:gd name="connsiteX52" fmla="*/ 4499224 w 4906679"/>
              <a:gd name="connsiteY52" fmla="*/ 1571397 h 10742711"/>
              <a:gd name="connsiteX53" fmla="*/ 2661551 w 4906679"/>
              <a:gd name="connsiteY53" fmla="*/ 1681 h 10742711"/>
              <a:gd name="connsiteX54" fmla="*/ 3408851 w 4906679"/>
              <a:gd name="connsiteY54" fmla="*/ 33104 h 10742711"/>
              <a:gd name="connsiteX55" fmla="*/ 3546582 w 4906679"/>
              <a:gd name="connsiteY55" fmla="*/ 188553 h 10742711"/>
              <a:gd name="connsiteX56" fmla="*/ 3954037 w 4906679"/>
              <a:gd name="connsiteY56" fmla="*/ 266277 h 10742711"/>
              <a:gd name="connsiteX57" fmla="*/ 4499224 w 4906679"/>
              <a:gd name="connsiteY57" fmla="*/ 803870 h 10742711"/>
              <a:gd name="connsiteX58" fmla="*/ 4499224 w 4906679"/>
              <a:gd name="connsiteY58" fmla="*/ 1189253 h 10742711"/>
              <a:gd name="connsiteX59" fmla="*/ 4499224 w 4906679"/>
              <a:gd name="connsiteY59" fmla="*/ 1496911 h 10742711"/>
              <a:gd name="connsiteX60" fmla="*/ 4499224 w 4906679"/>
              <a:gd name="connsiteY60" fmla="*/ 1189253 h 10742711"/>
              <a:gd name="connsiteX61" fmla="*/ 4636955 w 4906679"/>
              <a:gd name="connsiteY61" fmla="*/ 1111528 h 10742711"/>
              <a:gd name="connsiteX62" fmla="*/ 4499224 w 4906679"/>
              <a:gd name="connsiteY62" fmla="*/ 1037043 h 10742711"/>
              <a:gd name="connsiteX63" fmla="*/ 4636955 w 4906679"/>
              <a:gd name="connsiteY63" fmla="*/ 1037043 h 10742711"/>
              <a:gd name="connsiteX64" fmla="*/ 4636955 w 4906679"/>
              <a:gd name="connsiteY64" fmla="*/ 956080 h 10742711"/>
              <a:gd name="connsiteX65" fmla="*/ 4768948 w 4906679"/>
              <a:gd name="connsiteY65" fmla="*/ 956080 h 10742711"/>
              <a:gd name="connsiteX66" fmla="*/ 4906679 w 4906679"/>
              <a:gd name="connsiteY66" fmla="*/ 1419187 h 10742711"/>
              <a:gd name="connsiteX67" fmla="*/ 4768948 w 4906679"/>
              <a:gd name="connsiteY67" fmla="*/ 2575336 h 10742711"/>
              <a:gd name="connsiteX68" fmla="*/ 4906679 w 4906679"/>
              <a:gd name="connsiteY68" fmla="*/ 2649821 h 10742711"/>
              <a:gd name="connsiteX69" fmla="*/ 4768948 w 4906679"/>
              <a:gd name="connsiteY69" fmla="*/ 2727546 h 10742711"/>
              <a:gd name="connsiteX70" fmla="*/ 4906679 w 4906679"/>
              <a:gd name="connsiteY70" fmla="*/ 2727546 h 10742711"/>
              <a:gd name="connsiteX71" fmla="*/ 4768948 w 4906679"/>
              <a:gd name="connsiteY71" fmla="*/ 2805270 h 10742711"/>
              <a:gd name="connsiteX72" fmla="*/ 4636955 w 4906679"/>
              <a:gd name="connsiteY72" fmla="*/ 2727546 h 10742711"/>
              <a:gd name="connsiteX73" fmla="*/ 4768948 w 4906679"/>
              <a:gd name="connsiteY73" fmla="*/ 2805270 h 10742711"/>
              <a:gd name="connsiteX74" fmla="*/ 4768948 w 4906679"/>
              <a:gd name="connsiteY74" fmla="*/ 2957480 h 10742711"/>
              <a:gd name="connsiteX75" fmla="*/ 4768948 w 4906679"/>
              <a:gd name="connsiteY75" fmla="*/ 2990270 h 10742711"/>
              <a:gd name="connsiteX76" fmla="*/ 4768948 w 4906679"/>
              <a:gd name="connsiteY76" fmla="*/ 3257042 h 10742711"/>
              <a:gd name="connsiteX77" fmla="*/ 4768948 w 4906679"/>
              <a:gd name="connsiteY77" fmla="*/ 3650521 h 10742711"/>
              <a:gd name="connsiteX78" fmla="*/ 4768948 w 4906679"/>
              <a:gd name="connsiteY78" fmla="*/ 3728246 h 10742711"/>
              <a:gd name="connsiteX79" fmla="*/ 4768948 w 4906679"/>
              <a:gd name="connsiteY79" fmla="*/ 3805970 h 10742711"/>
              <a:gd name="connsiteX80" fmla="*/ 4768948 w 4906679"/>
              <a:gd name="connsiteY80" fmla="*/ 3958180 h 10742711"/>
              <a:gd name="connsiteX81" fmla="*/ 4768948 w 4906679"/>
              <a:gd name="connsiteY81" fmla="*/ 4113628 h 10742711"/>
              <a:gd name="connsiteX82" fmla="*/ 4636955 w 4906679"/>
              <a:gd name="connsiteY82" fmla="*/ 4188114 h 10742711"/>
              <a:gd name="connsiteX83" fmla="*/ 4768948 w 4906679"/>
              <a:gd name="connsiteY83" fmla="*/ 4265838 h 10742711"/>
              <a:gd name="connsiteX84" fmla="*/ 4636955 w 4906679"/>
              <a:gd name="connsiteY84" fmla="*/ 4803431 h 10742711"/>
              <a:gd name="connsiteX85" fmla="*/ 4636955 w 4906679"/>
              <a:gd name="connsiteY85" fmla="*/ 6267238 h 10742711"/>
              <a:gd name="connsiteX86" fmla="*/ 4499224 w 4906679"/>
              <a:gd name="connsiteY86" fmla="*/ 6727107 h 10742711"/>
              <a:gd name="connsiteX87" fmla="*/ 4361492 w 4906679"/>
              <a:gd name="connsiteY87" fmla="*/ 6804831 h 10742711"/>
              <a:gd name="connsiteX88" fmla="*/ 4499224 w 4906679"/>
              <a:gd name="connsiteY88" fmla="*/ 6882555 h 10742711"/>
              <a:gd name="connsiteX89" fmla="*/ 4361492 w 4906679"/>
              <a:gd name="connsiteY89" fmla="*/ 7267938 h 10742711"/>
              <a:gd name="connsiteX90" fmla="*/ 4361492 w 4906679"/>
              <a:gd name="connsiteY90" fmla="*/ 9036165 h 10742711"/>
              <a:gd name="connsiteX91" fmla="*/ 4223761 w 4906679"/>
              <a:gd name="connsiteY91" fmla="*/ 8498572 h 10742711"/>
              <a:gd name="connsiteX92" fmla="*/ 4223761 w 4906679"/>
              <a:gd name="connsiteY92" fmla="*/ 8420848 h 10742711"/>
              <a:gd name="connsiteX93" fmla="*/ 4223761 w 4906679"/>
              <a:gd name="connsiteY93" fmla="*/ 8190914 h 10742711"/>
              <a:gd name="connsiteX94" fmla="*/ 4091769 w 4906679"/>
              <a:gd name="connsiteY94" fmla="*/ 7883255 h 10742711"/>
              <a:gd name="connsiteX95" fmla="*/ 4091769 w 4906679"/>
              <a:gd name="connsiteY95" fmla="*/ 7805531 h 10742711"/>
              <a:gd name="connsiteX96" fmla="*/ 4091769 w 4906679"/>
              <a:gd name="connsiteY96" fmla="*/ 7342424 h 10742711"/>
              <a:gd name="connsiteX97" fmla="*/ 3954037 w 4906679"/>
              <a:gd name="connsiteY97" fmla="*/ 7497872 h 10742711"/>
              <a:gd name="connsiteX98" fmla="*/ 3816306 w 4906679"/>
              <a:gd name="connsiteY98" fmla="*/ 7650082 h 10742711"/>
              <a:gd name="connsiteX99" fmla="*/ 3816306 w 4906679"/>
              <a:gd name="connsiteY99" fmla="*/ 7575597 h 10742711"/>
              <a:gd name="connsiteX100" fmla="*/ 3678575 w 4906679"/>
              <a:gd name="connsiteY100" fmla="*/ 7420148 h 10742711"/>
              <a:gd name="connsiteX101" fmla="*/ 3816306 w 4906679"/>
              <a:gd name="connsiteY101" fmla="*/ 7342424 h 10742711"/>
              <a:gd name="connsiteX102" fmla="*/ 3678575 w 4906679"/>
              <a:gd name="connsiteY102" fmla="*/ 7342424 h 10742711"/>
              <a:gd name="connsiteX103" fmla="*/ 3816306 w 4906679"/>
              <a:gd name="connsiteY103" fmla="*/ 7190214 h 10742711"/>
              <a:gd name="connsiteX104" fmla="*/ 3816306 w 4906679"/>
              <a:gd name="connsiteY104" fmla="*/ 6960280 h 10742711"/>
              <a:gd name="connsiteX105" fmla="*/ 3678575 w 4906679"/>
              <a:gd name="connsiteY105" fmla="*/ 7267938 h 10742711"/>
              <a:gd name="connsiteX106" fmla="*/ 3546582 w 4906679"/>
              <a:gd name="connsiteY106" fmla="*/ 7957741 h 10742711"/>
              <a:gd name="connsiteX107" fmla="*/ 3546582 w 4906679"/>
              <a:gd name="connsiteY107" fmla="*/ 8343124 h 10742711"/>
              <a:gd name="connsiteX108" fmla="*/ 3546582 w 4906679"/>
              <a:gd name="connsiteY108" fmla="*/ 9421548 h 10742711"/>
              <a:gd name="connsiteX109" fmla="*/ 3408851 w 4906679"/>
              <a:gd name="connsiteY109" fmla="*/ 9113889 h 10742711"/>
              <a:gd name="connsiteX110" fmla="*/ 3133388 w 4906679"/>
              <a:gd name="connsiteY110" fmla="*/ 9036165 h 10742711"/>
              <a:gd name="connsiteX111" fmla="*/ 3001395 w 4906679"/>
              <a:gd name="connsiteY111" fmla="*/ 8650782 h 10742711"/>
              <a:gd name="connsiteX112" fmla="*/ 2863664 w 4906679"/>
              <a:gd name="connsiteY112" fmla="*/ 9113889 h 10742711"/>
              <a:gd name="connsiteX113" fmla="*/ 3001395 w 4906679"/>
              <a:gd name="connsiteY113" fmla="*/ 9803692 h 10742711"/>
              <a:gd name="connsiteX114" fmla="*/ 3133388 w 4906679"/>
              <a:gd name="connsiteY114" fmla="*/ 10036865 h 10742711"/>
              <a:gd name="connsiteX115" fmla="*/ 3001395 w 4906679"/>
              <a:gd name="connsiteY115" fmla="*/ 10189075 h 10742711"/>
              <a:gd name="connsiteX116" fmla="*/ 2863664 w 4906679"/>
              <a:gd name="connsiteY116" fmla="*/ 10266799 h 10742711"/>
              <a:gd name="connsiteX117" fmla="*/ 2725933 w 4906679"/>
              <a:gd name="connsiteY117" fmla="*/ 10344524 h 10742711"/>
              <a:gd name="connsiteX118" fmla="*/ 2318477 w 4906679"/>
              <a:gd name="connsiteY118" fmla="*/ 9496034 h 10742711"/>
              <a:gd name="connsiteX119" fmla="*/ 2456209 w 4906679"/>
              <a:gd name="connsiteY119" fmla="*/ 9188375 h 10742711"/>
              <a:gd name="connsiteX120" fmla="*/ 2186485 w 4906679"/>
              <a:gd name="connsiteY120" fmla="*/ 8498572 h 10742711"/>
              <a:gd name="connsiteX121" fmla="*/ 2043015 w 4906679"/>
              <a:gd name="connsiteY121" fmla="*/ 9036165 h 10742711"/>
              <a:gd name="connsiteX122" fmla="*/ 2043015 w 4906679"/>
              <a:gd name="connsiteY122" fmla="*/ 9421548 h 10742711"/>
              <a:gd name="connsiteX123" fmla="*/ 2043015 w 4906679"/>
              <a:gd name="connsiteY123" fmla="*/ 9573758 h 10742711"/>
              <a:gd name="connsiteX124" fmla="*/ 2043015 w 4906679"/>
              <a:gd name="connsiteY124" fmla="*/ 9651482 h 10742711"/>
              <a:gd name="connsiteX125" fmla="*/ 2043015 w 4906679"/>
              <a:gd name="connsiteY125" fmla="*/ 9729207 h 10742711"/>
              <a:gd name="connsiteX126" fmla="*/ 2186485 w 4906679"/>
              <a:gd name="connsiteY126" fmla="*/ 10419009 h 10742711"/>
              <a:gd name="connsiteX127" fmla="*/ 2043015 w 4906679"/>
              <a:gd name="connsiteY127" fmla="*/ 10574458 h 10742711"/>
              <a:gd name="connsiteX128" fmla="*/ 2043015 w 4906679"/>
              <a:gd name="connsiteY128" fmla="*/ 10726668 h 10742711"/>
              <a:gd name="connsiteX129" fmla="*/ 1911022 w 4906679"/>
              <a:gd name="connsiteY129" fmla="*/ 9959141 h 10742711"/>
              <a:gd name="connsiteX130" fmla="*/ 1773291 w 4906679"/>
              <a:gd name="connsiteY130" fmla="*/ 9803692 h 10742711"/>
              <a:gd name="connsiteX131" fmla="*/ 1773291 w 4906679"/>
              <a:gd name="connsiteY131" fmla="*/ 9266099 h 10742711"/>
              <a:gd name="connsiteX132" fmla="*/ 1635559 w 4906679"/>
              <a:gd name="connsiteY132" fmla="*/ 9036165 h 10742711"/>
              <a:gd name="connsiteX133" fmla="*/ 1497828 w 4906679"/>
              <a:gd name="connsiteY133" fmla="*/ 8573058 h 10742711"/>
              <a:gd name="connsiteX134" fmla="*/ 1497828 w 4906679"/>
              <a:gd name="connsiteY134" fmla="*/ 8113189 h 10742711"/>
              <a:gd name="connsiteX135" fmla="*/ 1365836 w 4906679"/>
              <a:gd name="connsiteY135" fmla="*/ 7727807 h 10742711"/>
              <a:gd name="connsiteX136" fmla="*/ 1365836 w 4906679"/>
              <a:gd name="connsiteY136" fmla="*/ 7650082 h 10742711"/>
              <a:gd name="connsiteX137" fmla="*/ 1365836 w 4906679"/>
              <a:gd name="connsiteY137" fmla="*/ 7190214 h 10742711"/>
              <a:gd name="connsiteX138" fmla="*/ 1365836 w 4906679"/>
              <a:gd name="connsiteY138" fmla="*/ 6810397 h 10742711"/>
              <a:gd name="connsiteX139" fmla="*/ 1365836 w 4906679"/>
              <a:gd name="connsiteY139" fmla="*/ 6804831 h 10742711"/>
              <a:gd name="connsiteX140" fmla="*/ 1365836 w 4906679"/>
              <a:gd name="connsiteY140" fmla="*/ 6727107 h 10742711"/>
              <a:gd name="connsiteX141" fmla="*/ 1365836 w 4906679"/>
              <a:gd name="connsiteY141" fmla="*/ 6344963 h 10742711"/>
              <a:gd name="connsiteX142" fmla="*/ 1228104 w 4906679"/>
              <a:gd name="connsiteY142" fmla="*/ 6189514 h 10742711"/>
              <a:gd name="connsiteX143" fmla="*/ 1090373 w 4906679"/>
              <a:gd name="connsiteY143" fmla="*/ 6652621 h 10742711"/>
              <a:gd name="connsiteX144" fmla="*/ 1090373 w 4906679"/>
              <a:gd name="connsiteY144" fmla="*/ 6804831 h 10742711"/>
              <a:gd name="connsiteX145" fmla="*/ 820649 w 4906679"/>
              <a:gd name="connsiteY145" fmla="*/ 5344263 h 10742711"/>
              <a:gd name="connsiteX146" fmla="*/ 682917 w 4906679"/>
              <a:gd name="connsiteY146" fmla="*/ 6652621 h 10742711"/>
              <a:gd name="connsiteX147" fmla="*/ 545186 w 4906679"/>
              <a:gd name="connsiteY147" fmla="*/ 6344963 h 10742711"/>
              <a:gd name="connsiteX148" fmla="*/ 545186 w 4906679"/>
              <a:gd name="connsiteY148" fmla="*/ 6111790 h 10742711"/>
              <a:gd name="connsiteX149" fmla="*/ 545186 w 4906679"/>
              <a:gd name="connsiteY149" fmla="*/ 5804131 h 10742711"/>
              <a:gd name="connsiteX150" fmla="*/ 545186 w 4906679"/>
              <a:gd name="connsiteY150" fmla="*/ 5188814 h 10742711"/>
              <a:gd name="connsiteX151" fmla="*/ 545186 w 4906679"/>
              <a:gd name="connsiteY151" fmla="*/ 4881156 h 10742711"/>
              <a:gd name="connsiteX152" fmla="*/ 407455 w 4906679"/>
              <a:gd name="connsiteY152" fmla="*/ 4803431 h 10742711"/>
              <a:gd name="connsiteX153" fmla="*/ 407455 w 4906679"/>
              <a:gd name="connsiteY153" fmla="*/ 3420587 h 10742711"/>
              <a:gd name="connsiteX154" fmla="*/ 275462 w 4906679"/>
              <a:gd name="connsiteY154" fmla="*/ 3035204 h 10742711"/>
              <a:gd name="connsiteX155" fmla="*/ 137731 w 4906679"/>
              <a:gd name="connsiteY155" fmla="*/ 2727546 h 10742711"/>
              <a:gd name="connsiteX156" fmla="*/ 137731 w 4906679"/>
              <a:gd name="connsiteY156" fmla="*/ 2575336 h 10742711"/>
              <a:gd name="connsiteX157" fmla="*/ 0 w 4906679"/>
              <a:gd name="connsiteY157" fmla="*/ 2189953 h 10742711"/>
              <a:gd name="connsiteX158" fmla="*/ 0 w 4906679"/>
              <a:gd name="connsiteY158" fmla="*/ 1419187 h 10742711"/>
              <a:gd name="connsiteX159" fmla="*/ 137731 w 4906679"/>
              <a:gd name="connsiteY159" fmla="*/ 1037043 h 10742711"/>
              <a:gd name="connsiteX160" fmla="*/ 275462 w 4906679"/>
              <a:gd name="connsiteY160" fmla="*/ 803870 h 10742711"/>
              <a:gd name="connsiteX161" fmla="*/ 545186 w 4906679"/>
              <a:gd name="connsiteY161" fmla="*/ 573936 h 10742711"/>
              <a:gd name="connsiteX162" fmla="*/ 952641 w 4906679"/>
              <a:gd name="connsiteY162" fmla="*/ 188553 h 10742711"/>
              <a:gd name="connsiteX163" fmla="*/ 1635559 w 4906679"/>
              <a:gd name="connsiteY163" fmla="*/ 114067 h 10742711"/>
              <a:gd name="connsiteX164" fmla="*/ 2456209 w 4906679"/>
              <a:gd name="connsiteY164" fmla="*/ 33104 h 10742711"/>
              <a:gd name="connsiteX165" fmla="*/ 2661551 w 4906679"/>
              <a:gd name="connsiteY165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091769 w 4906679"/>
              <a:gd name="connsiteY5" fmla="*/ 726793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223761 w 4906679"/>
              <a:gd name="connsiteY9" fmla="*/ 6574897 h 10742711"/>
              <a:gd name="connsiteX10" fmla="*/ 4243129 w 4906679"/>
              <a:gd name="connsiteY10" fmla="*/ 6585827 h 10742711"/>
              <a:gd name="connsiteX11" fmla="*/ 4266750 w 4906679"/>
              <a:gd name="connsiteY11" fmla="*/ 6599156 h 10742711"/>
              <a:gd name="connsiteX12" fmla="*/ 4281866 w 4906679"/>
              <a:gd name="connsiteY12" fmla="*/ 6607687 h 10742711"/>
              <a:gd name="connsiteX13" fmla="*/ 4275410 w 4906679"/>
              <a:gd name="connsiteY13" fmla="*/ 6604043 h 10742711"/>
              <a:gd name="connsiteX14" fmla="*/ 4223761 w 4906679"/>
              <a:gd name="connsiteY14" fmla="*/ 6574897 h 10742711"/>
              <a:gd name="connsiteX15" fmla="*/ 4636955 w 4906679"/>
              <a:gd name="connsiteY15" fmla="*/ 4343563 h 10742711"/>
              <a:gd name="connsiteX16" fmla="*/ 4768948 w 4906679"/>
              <a:gd name="connsiteY16" fmla="*/ 4421287 h 10742711"/>
              <a:gd name="connsiteX17" fmla="*/ 4636955 w 4906679"/>
              <a:gd name="connsiteY17" fmla="*/ 4343563 h 10742711"/>
              <a:gd name="connsiteX18" fmla="*/ 4636955 w 4906679"/>
              <a:gd name="connsiteY18" fmla="*/ 4265838 h 10742711"/>
              <a:gd name="connsiteX19" fmla="*/ 4768948 w 4906679"/>
              <a:gd name="connsiteY19" fmla="*/ 4343563 h 10742711"/>
              <a:gd name="connsiteX20" fmla="*/ 4636955 w 4906679"/>
              <a:gd name="connsiteY20" fmla="*/ 4265838 h 10742711"/>
              <a:gd name="connsiteX21" fmla="*/ 4499224 w 4906679"/>
              <a:gd name="connsiteY21" fmla="*/ 2575336 h 10742711"/>
              <a:gd name="connsiteX22" fmla="*/ 4636955 w 4906679"/>
              <a:gd name="connsiteY22" fmla="*/ 2649821 h 10742711"/>
              <a:gd name="connsiteX23" fmla="*/ 4499224 w 4906679"/>
              <a:gd name="connsiteY23" fmla="*/ 2575336 h 10742711"/>
              <a:gd name="connsiteX24" fmla="*/ 4499224 w 4906679"/>
              <a:gd name="connsiteY24" fmla="*/ 2189953 h 10742711"/>
              <a:gd name="connsiteX25" fmla="*/ 4636955 w 4906679"/>
              <a:gd name="connsiteY25" fmla="*/ 2267677 h 10742711"/>
              <a:gd name="connsiteX26" fmla="*/ 4499224 w 4906679"/>
              <a:gd name="connsiteY26" fmla="*/ 2189953 h 10742711"/>
              <a:gd name="connsiteX27" fmla="*/ 4499224 w 4906679"/>
              <a:gd name="connsiteY27" fmla="*/ 2112228 h 10742711"/>
              <a:gd name="connsiteX28" fmla="*/ 4636955 w 4906679"/>
              <a:gd name="connsiteY28" fmla="*/ 2189953 h 10742711"/>
              <a:gd name="connsiteX29" fmla="*/ 4499224 w 4906679"/>
              <a:gd name="connsiteY29" fmla="*/ 2112228 h 10742711"/>
              <a:gd name="connsiteX30" fmla="*/ 4520744 w 4906679"/>
              <a:gd name="connsiteY30" fmla="*/ 2003080 h 10742711"/>
              <a:gd name="connsiteX31" fmla="*/ 4499224 w 4906679"/>
              <a:gd name="connsiteY31" fmla="*/ 2034504 h 10742711"/>
              <a:gd name="connsiteX32" fmla="*/ 4636955 w 4906679"/>
              <a:gd name="connsiteY32" fmla="*/ 2034504 h 10742711"/>
              <a:gd name="connsiteX33" fmla="*/ 4520744 w 4906679"/>
              <a:gd name="connsiteY33" fmla="*/ 2003080 h 10742711"/>
              <a:gd name="connsiteX34" fmla="*/ 4499224 w 4906679"/>
              <a:gd name="connsiteY34" fmla="*/ 1804570 h 10742711"/>
              <a:gd name="connsiteX35" fmla="*/ 4578850 w 4906679"/>
              <a:gd name="connsiteY35" fmla="*/ 1817929 h 10742711"/>
              <a:gd name="connsiteX36" fmla="*/ 4583902 w 4906679"/>
              <a:gd name="connsiteY36" fmla="*/ 1821093 h 10742711"/>
              <a:gd name="connsiteX37" fmla="*/ 4576698 w 4906679"/>
              <a:gd name="connsiteY37" fmla="*/ 1825215 h 10742711"/>
              <a:gd name="connsiteX38" fmla="*/ 4499224 w 4906679"/>
              <a:gd name="connsiteY38" fmla="*/ 1804570 h 10742711"/>
              <a:gd name="connsiteX39" fmla="*/ 4499224 w 4906679"/>
              <a:gd name="connsiteY39" fmla="*/ 1726846 h 10742711"/>
              <a:gd name="connsiteX40" fmla="*/ 4499224 w 4906679"/>
              <a:gd name="connsiteY40" fmla="*/ 1804570 h 10742711"/>
              <a:gd name="connsiteX41" fmla="*/ 4636955 w 4906679"/>
              <a:gd name="connsiteY41" fmla="*/ 1960018 h 10742711"/>
              <a:gd name="connsiteX42" fmla="*/ 4603329 w 4906679"/>
              <a:gd name="connsiteY42" fmla="*/ 1833261 h 10742711"/>
              <a:gd name="connsiteX43" fmla="*/ 4583902 w 4906679"/>
              <a:gd name="connsiteY43" fmla="*/ 1821093 h 10742711"/>
              <a:gd name="connsiteX44" fmla="*/ 4596066 w 4906679"/>
              <a:gd name="connsiteY44" fmla="*/ 1814134 h 10742711"/>
              <a:gd name="connsiteX45" fmla="*/ 4499224 w 4906679"/>
              <a:gd name="connsiteY45" fmla="*/ 1726846 h 10742711"/>
              <a:gd name="connsiteX46" fmla="*/ 4499224 w 4906679"/>
              <a:gd name="connsiteY46" fmla="*/ 1652360 h 10742711"/>
              <a:gd name="connsiteX47" fmla="*/ 4636955 w 4906679"/>
              <a:gd name="connsiteY47" fmla="*/ 1726846 h 10742711"/>
              <a:gd name="connsiteX48" fmla="*/ 4499224 w 4906679"/>
              <a:gd name="connsiteY48" fmla="*/ 1652360 h 10742711"/>
              <a:gd name="connsiteX49" fmla="*/ 4499224 w 4906679"/>
              <a:gd name="connsiteY49" fmla="*/ 1571397 h 10742711"/>
              <a:gd name="connsiteX50" fmla="*/ 4636955 w 4906679"/>
              <a:gd name="connsiteY50" fmla="*/ 1652360 h 10742711"/>
              <a:gd name="connsiteX51" fmla="*/ 4499224 w 4906679"/>
              <a:gd name="connsiteY51" fmla="*/ 1571397 h 10742711"/>
              <a:gd name="connsiteX52" fmla="*/ 2661551 w 4906679"/>
              <a:gd name="connsiteY52" fmla="*/ 1681 h 10742711"/>
              <a:gd name="connsiteX53" fmla="*/ 3408851 w 4906679"/>
              <a:gd name="connsiteY53" fmla="*/ 33104 h 10742711"/>
              <a:gd name="connsiteX54" fmla="*/ 3546582 w 4906679"/>
              <a:gd name="connsiteY54" fmla="*/ 188553 h 10742711"/>
              <a:gd name="connsiteX55" fmla="*/ 3954037 w 4906679"/>
              <a:gd name="connsiteY55" fmla="*/ 266277 h 10742711"/>
              <a:gd name="connsiteX56" fmla="*/ 4499224 w 4906679"/>
              <a:gd name="connsiteY56" fmla="*/ 803870 h 10742711"/>
              <a:gd name="connsiteX57" fmla="*/ 4499224 w 4906679"/>
              <a:gd name="connsiteY57" fmla="*/ 1189253 h 10742711"/>
              <a:gd name="connsiteX58" fmla="*/ 4499224 w 4906679"/>
              <a:gd name="connsiteY58" fmla="*/ 1496911 h 10742711"/>
              <a:gd name="connsiteX59" fmla="*/ 4499224 w 4906679"/>
              <a:gd name="connsiteY59" fmla="*/ 1189253 h 10742711"/>
              <a:gd name="connsiteX60" fmla="*/ 4636955 w 4906679"/>
              <a:gd name="connsiteY60" fmla="*/ 1111528 h 10742711"/>
              <a:gd name="connsiteX61" fmla="*/ 4499224 w 4906679"/>
              <a:gd name="connsiteY61" fmla="*/ 1037043 h 10742711"/>
              <a:gd name="connsiteX62" fmla="*/ 4636955 w 4906679"/>
              <a:gd name="connsiteY62" fmla="*/ 1037043 h 10742711"/>
              <a:gd name="connsiteX63" fmla="*/ 4636955 w 4906679"/>
              <a:gd name="connsiteY63" fmla="*/ 956080 h 10742711"/>
              <a:gd name="connsiteX64" fmla="*/ 4768948 w 4906679"/>
              <a:gd name="connsiteY64" fmla="*/ 956080 h 10742711"/>
              <a:gd name="connsiteX65" fmla="*/ 4906679 w 4906679"/>
              <a:gd name="connsiteY65" fmla="*/ 1419187 h 10742711"/>
              <a:gd name="connsiteX66" fmla="*/ 4768948 w 4906679"/>
              <a:gd name="connsiteY66" fmla="*/ 2575336 h 10742711"/>
              <a:gd name="connsiteX67" fmla="*/ 4906679 w 4906679"/>
              <a:gd name="connsiteY67" fmla="*/ 2649821 h 10742711"/>
              <a:gd name="connsiteX68" fmla="*/ 4768948 w 4906679"/>
              <a:gd name="connsiteY68" fmla="*/ 2727546 h 10742711"/>
              <a:gd name="connsiteX69" fmla="*/ 4906679 w 4906679"/>
              <a:gd name="connsiteY69" fmla="*/ 2727546 h 10742711"/>
              <a:gd name="connsiteX70" fmla="*/ 4768948 w 4906679"/>
              <a:gd name="connsiteY70" fmla="*/ 2805270 h 10742711"/>
              <a:gd name="connsiteX71" fmla="*/ 4636955 w 4906679"/>
              <a:gd name="connsiteY71" fmla="*/ 2727546 h 10742711"/>
              <a:gd name="connsiteX72" fmla="*/ 4768948 w 4906679"/>
              <a:gd name="connsiteY72" fmla="*/ 2805270 h 10742711"/>
              <a:gd name="connsiteX73" fmla="*/ 4768948 w 4906679"/>
              <a:gd name="connsiteY73" fmla="*/ 2957480 h 10742711"/>
              <a:gd name="connsiteX74" fmla="*/ 4768948 w 4906679"/>
              <a:gd name="connsiteY74" fmla="*/ 2990270 h 10742711"/>
              <a:gd name="connsiteX75" fmla="*/ 4768948 w 4906679"/>
              <a:gd name="connsiteY75" fmla="*/ 3257042 h 10742711"/>
              <a:gd name="connsiteX76" fmla="*/ 4768948 w 4906679"/>
              <a:gd name="connsiteY76" fmla="*/ 3650521 h 10742711"/>
              <a:gd name="connsiteX77" fmla="*/ 4768948 w 4906679"/>
              <a:gd name="connsiteY77" fmla="*/ 3728246 h 10742711"/>
              <a:gd name="connsiteX78" fmla="*/ 4768948 w 4906679"/>
              <a:gd name="connsiteY78" fmla="*/ 3805970 h 10742711"/>
              <a:gd name="connsiteX79" fmla="*/ 4768948 w 4906679"/>
              <a:gd name="connsiteY79" fmla="*/ 3958180 h 10742711"/>
              <a:gd name="connsiteX80" fmla="*/ 4768948 w 4906679"/>
              <a:gd name="connsiteY80" fmla="*/ 4113628 h 10742711"/>
              <a:gd name="connsiteX81" fmla="*/ 4636955 w 4906679"/>
              <a:gd name="connsiteY81" fmla="*/ 4188114 h 10742711"/>
              <a:gd name="connsiteX82" fmla="*/ 4768948 w 4906679"/>
              <a:gd name="connsiteY82" fmla="*/ 4265838 h 10742711"/>
              <a:gd name="connsiteX83" fmla="*/ 4636955 w 4906679"/>
              <a:gd name="connsiteY83" fmla="*/ 4803431 h 10742711"/>
              <a:gd name="connsiteX84" fmla="*/ 4636955 w 4906679"/>
              <a:gd name="connsiteY84" fmla="*/ 6267238 h 10742711"/>
              <a:gd name="connsiteX85" fmla="*/ 4499224 w 4906679"/>
              <a:gd name="connsiteY85" fmla="*/ 6727107 h 10742711"/>
              <a:gd name="connsiteX86" fmla="*/ 4361492 w 4906679"/>
              <a:gd name="connsiteY86" fmla="*/ 6804831 h 10742711"/>
              <a:gd name="connsiteX87" fmla="*/ 4499224 w 4906679"/>
              <a:gd name="connsiteY87" fmla="*/ 6882555 h 10742711"/>
              <a:gd name="connsiteX88" fmla="*/ 4361492 w 4906679"/>
              <a:gd name="connsiteY88" fmla="*/ 7267938 h 10742711"/>
              <a:gd name="connsiteX89" fmla="*/ 4361492 w 4906679"/>
              <a:gd name="connsiteY89" fmla="*/ 9036165 h 10742711"/>
              <a:gd name="connsiteX90" fmla="*/ 4223761 w 4906679"/>
              <a:gd name="connsiteY90" fmla="*/ 8498572 h 10742711"/>
              <a:gd name="connsiteX91" fmla="*/ 4223761 w 4906679"/>
              <a:gd name="connsiteY91" fmla="*/ 8420848 h 10742711"/>
              <a:gd name="connsiteX92" fmla="*/ 4223761 w 4906679"/>
              <a:gd name="connsiteY92" fmla="*/ 8190914 h 10742711"/>
              <a:gd name="connsiteX93" fmla="*/ 4091769 w 4906679"/>
              <a:gd name="connsiteY93" fmla="*/ 7883255 h 10742711"/>
              <a:gd name="connsiteX94" fmla="*/ 4091769 w 4906679"/>
              <a:gd name="connsiteY94" fmla="*/ 7805531 h 10742711"/>
              <a:gd name="connsiteX95" fmla="*/ 4091769 w 4906679"/>
              <a:gd name="connsiteY95" fmla="*/ 7342424 h 10742711"/>
              <a:gd name="connsiteX96" fmla="*/ 3954037 w 4906679"/>
              <a:gd name="connsiteY96" fmla="*/ 7497872 h 10742711"/>
              <a:gd name="connsiteX97" fmla="*/ 3816306 w 4906679"/>
              <a:gd name="connsiteY97" fmla="*/ 7650082 h 10742711"/>
              <a:gd name="connsiteX98" fmla="*/ 3816306 w 4906679"/>
              <a:gd name="connsiteY98" fmla="*/ 7575597 h 10742711"/>
              <a:gd name="connsiteX99" fmla="*/ 3678575 w 4906679"/>
              <a:gd name="connsiteY99" fmla="*/ 7420148 h 10742711"/>
              <a:gd name="connsiteX100" fmla="*/ 3816306 w 4906679"/>
              <a:gd name="connsiteY100" fmla="*/ 7342424 h 10742711"/>
              <a:gd name="connsiteX101" fmla="*/ 3678575 w 4906679"/>
              <a:gd name="connsiteY101" fmla="*/ 7342424 h 10742711"/>
              <a:gd name="connsiteX102" fmla="*/ 3816306 w 4906679"/>
              <a:gd name="connsiteY102" fmla="*/ 7190214 h 10742711"/>
              <a:gd name="connsiteX103" fmla="*/ 3816306 w 4906679"/>
              <a:gd name="connsiteY103" fmla="*/ 6960280 h 10742711"/>
              <a:gd name="connsiteX104" fmla="*/ 3678575 w 4906679"/>
              <a:gd name="connsiteY104" fmla="*/ 7267938 h 10742711"/>
              <a:gd name="connsiteX105" fmla="*/ 3546582 w 4906679"/>
              <a:gd name="connsiteY105" fmla="*/ 7957741 h 10742711"/>
              <a:gd name="connsiteX106" fmla="*/ 3546582 w 4906679"/>
              <a:gd name="connsiteY106" fmla="*/ 8343124 h 10742711"/>
              <a:gd name="connsiteX107" fmla="*/ 3546582 w 4906679"/>
              <a:gd name="connsiteY107" fmla="*/ 9421548 h 10742711"/>
              <a:gd name="connsiteX108" fmla="*/ 3408851 w 4906679"/>
              <a:gd name="connsiteY108" fmla="*/ 9113889 h 10742711"/>
              <a:gd name="connsiteX109" fmla="*/ 3133388 w 4906679"/>
              <a:gd name="connsiteY109" fmla="*/ 9036165 h 10742711"/>
              <a:gd name="connsiteX110" fmla="*/ 3001395 w 4906679"/>
              <a:gd name="connsiteY110" fmla="*/ 8650782 h 10742711"/>
              <a:gd name="connsiteX111" fmla="*/ 2863664 w 4906679"/>
              <a:gd name="connsiteY111" fmla="*/ 9113889 h 10742711"/>
              <a:gd name="connsiteX112" fmla="*/ 3001395 w 4906679"/>
              <a:gd name="connsiteY112" fmla="*/ 9803692 h 10742711"/>
              <a:gd name="connsiteX113" fmla="*/ 3133388 w 4906679"/>
              <a:gd name="connsiteY113" fmla="*/ 10036865 h 10742711"/>
              <a:gd name="connsiteX114" fmla="*/ 3001395 w 4906679"/>
              <a:gd name="connsiteY114" fmla="*/ 10189075 h 10742711"/>
              <a:gd name="connsiteX115" fmla="*/ 2863664 w 4906679"/>
              <a:gd name="connsiteY115" fmla="*/ 10266799 h 10742711"/>
              <a:gd name="connsiteX116" fmla="*/ 2725933 w 4906679"/>
              <a:gd name="connsiteY116" fmla="*/ 10344524 h 10742711"/>
              <a:gd name="connsiteX117" fmla="*/ 2318477 w 4906679"/>
              <a:gd name="connsiteY117" fmla="*/ 9496034 h 10742711"/>
              <a:gd name="connsiteX118" fmla="*/ 2456209 w 4906679"/>
              <a:gd name="connsiteY118" fmla="*/ 9188375 h 10742711"/>
              <a:gd name="connsiteX119" fmla="*/ 2186485 w 4906679"/>
              <a:gd name="connsiteY119" fmla="*/ 8498572 h 10742711"/>
              <a:gd name="connsiteX120" fmla="*/ 2043015 w 4906679"/>
              <a:gd name="connsiteY120" fmla="*/ 9036165 h 10742711"/>
              <a:gd name="connsiteX121" fmla="*/ 2043015 w 4906679"/>
              <a:gd name="connsiteY121" fmla="*/ 9421548 h 10742711"/>
              <a:gd name="connsiteX122" fmla="*/ 2043015 w 4906679"/>
              <a:gd name="connsiteY122" fmla="*/ 9573758 h 10742711"/>
              <a:gd name="connsiteX123" fmla="*/ 2043015 w 4906679"/>
              <a:gd name="connsiteY123" fmla="*/ 9651482 h 10742711"/>
              <a:gd name="connsiteX124" fmla="*/ 2043015 w 4906679"/>
              <a:gd name="connsiteY124" fmla="*/ 9729207 h 10742711"/>
              <a:gd name="connsiteX125" fmla="*/ 2186485 w 4906679"/>
              <a:gd name="connsiteY125" fmla="*/ 10419009 h 10742711"/>
              <a:gd name="connsiteX126" fmla="*/ 2043015 w 4906679"/>
              <a:gd name="connsiteY126" fmla="*/ 10574458 h 10742711"/>
              <a:gd name="connsiteX127" fmla="*/ 2043015 w 4906679"/>
              <a:gd name="connsiteY127" fmla="*/ 10726668 h 10742711"/>
              <a:gd name="connsiteX128" fmla="*/ 1911022 w 4906679"/>
              <a:gd name="connsiteY128" fmla="*/ 9959141 h 10742711"/>
              <a:gd name="connsiteX129" fmla="*/ 1773291 w 4906679"/>
              <a:gd name="connsiteY129" fmla="*/ 9803692 h 10742711"/>
              <a:gd name="connsiteX130" fmla="*/ 1773291 w 4906679"/>
              <a:gd name="connsiteY130" fmla="*/ 9266099 h 10742711"/>
              <a:gd name="connsiteX131" fmla="*/ 1635559 w 4906679"/>
              <a:gd name="connsiteY131" fmla="*/ 9036165 h 10742711"/>
              <a:gd name="connsiteX132" fmla="*/ 1497828 w 4906679"/>
              <a:gd name="connsiteY132" fmla="*/ 8573058 h 10742711"/>
              <a:gd name="connsiteX133" fmla="*/ 1497828 w 4906679"/>
              <a:gd name="connsiteY133" fmla="*/ 8113189 h 10742711"/>
              <a:gd name="connsiteX134" fmla="*/ 1365836 w 4906679"/>
              <a:gd name="connsiteY134" fmla="*/ 7727807 h 10742711"/>
              <a:gd name="connsiteX135" fmla="*/ 1365836 w 4906679"/>
              <a:gd name="connsiteY135" fmla="*/ 7650082 h 10742711"/>
              <a:gd name="connsiteX136" fmla="*/ 1365836 w 4906679"/>
              <a:gd name="connsiteY136" fmla="*/ 7190214 h 10742711"/>
              <a:gd name="connsiteX137" fmla="*/ 1365836 w 4906679"/>
              <a:gd name="connsiteY137" fmla="*/ 6810397 h 10742711"/>
              <a:gd name="connsiteX138" fmla="*/ 1365836 w 4906679"/>
              <a:gd name="connsiteY138" fmla="*/ 6804831 h 10742711"/>
              <a:gd name="connsiteX139" fmla="*/ 1365836 w 4906679"/>
              <a:gd name="connsiteY139" fmla="*/ 6727107 h 10742711"/>
              <a:gd name="connsiteX140" fmla="*/ 1365836 w 4906679"/>
              <a:gd name="connsiteY140" fmla="*/ 6344963 h 10742711"/>
              <a:gd name="connsiteX141" fmla="*/ 1228104 w 4906679"/>
              <a:gd name="connsiteY141" fmla="*/ 6189514 h 10742711"/>
              <a:gd name="connsiteX142" fmla="*/ 1090373 w 4906679"/>
              <a:gd name="connsiteY142" fmla="*/ 6652621 h 10742711"/>
              <a:gd name="connsiteX143" fmla="*/ 1090373 w 4906679"/>
              <a:gd name="connsiteY143" fmla="*/ 6804831 h 10742711"/>
              <a:gd name="connsiteX144" fmla="*/ 820649 w 4906679"/>
              <a:gd name="connsiteY144" fmla="*/ 5344263 h 10742711"/>
              <a:gd name="connsiteX145" fmla="*/ 682917 w 4906679"/>
              <a:gd name="connsiteY145" fmla="*/ 6652621 h 10742711"/>
              <a:gd name="connsiteX146" fmla="*/ 545186 w 4906679"/>
              <a:gd name="connsiteY146" fmla="*/ 6344963 h 10742711"/>
              <a:gd name="connsiteX147" fmla="*/ 545186 w 4906679"/>
              <a:gd name="connsiteY147" fmla="*/ 6111790 h 10742711"/>
              <a:gd name="connsiteX148" fmla="*/ 545186 w 4906679"/>
              <a:gd name="connsiteY148" fmla="*/ 5804131 h 10742711"/>
              <a:gd name="connsiteX149" fmla="*/ 545186 w 4906679"/>
              <a:gd name="connsiteY149" fmla="*/ 5188814 h 10742711"/>
              <a:gd name="connsiteX150" fmla="*/ 545186 w 4906679"/>
              <a:gd name="connsiteY150" fmla="*/ 4881156 h 10742711"/>
              <a:gd name="connsiteX151" fmla="*/ 407455 w 4906679"/>
              <a:gd name="connsiteY151" fmla="*/ 4803431 h 10742711"/>
              <a:gd name="connsiteX152" fmla="*/ 407455 w 4906679"/>
              <a:gd name="connsiteY152" fmla="*/ 3420587 h 10742711"/>
              <a:gd name="connsiteX153" fmla="*/ 275462 w 4906679"/>
              <a:gd name="connsiteY153" fmla="*/ 3035204 h 10742711"/>
              <a:gd name="connsiteX154" fmla="*/ 137731 w 4906679"/>
              <a:gd name="connsiteY154" fmla="*/ 2727546 h 10742711"/>
              <a:gd name="connsiteX155" fmla="*/ 137731 w 4906679"/>
              <a:gd name="connsiteY155" fmla="*/ 2575336 h 10742711"/>
              <a:gd name="connsiteX156" fmla="*/ 0 w 4906679"/>
              <a:gd name="connsiteY156" fmla="*/ 2189953 h 10742711"/>
              <a:gd name="connsiteX157" fmla="*/ 0 w 4906679"/>
              <a:gd name="connsiteY157" fmla="*/ 1419187 h 10742711"/>
              <a:gd name="connsiteX158" fmla="*/ 137731 w 4906679"/>
              <a:gd name="connsiteY158" fmla="*/ 1037043 h 10742711"/>
              <a:gd name="connsiteX159" fmla="*/ 275462 w 4906679"/>
              <a:gd name="connsiteY159" fmla="*/ 803870 h 10742711"/>
              <a:gd name="connsiteX160" fmla="*/ 545186 w 4906679"/>
              <a:gd name="connsiteY160" fmla="*/ 573936 h 10742711"/>
              <a:gd name="connsiteX161" fmla="*/ 952641 w 4906679"/>
              <a:gd name="connsiteY161" fmla="*/ 188553 h 10742711"/>
              <a:gd name="connsiteX162" fmla="*/ 1635559 w 4906679"/>
              <a:gd name="connsiteY162" fmla="*/ 114067 h 10742711"/>
              <a:gd name="connsiteX163" fmla="*/ 2456209 w 4906679"/>
              <a:gd name="connsiteY163" fmla="*/ 33104 h 10742711"/>
              <a:gd name="connsiteX164" fmla="*/ 2661551 w 4906679"/>
              <a:gd name="connsiteY164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091769 w 4906679"/>
              <a:gd name="connsiteY5" fmla="*/ 7267938 h 10742711"/>
              <a:gd name="connsiteX6" fmla="*/ 4091769 w 4906679"/>
              <a:gd name="connsiteY6" fmla="*/ 7190214 h 10742711"/>
              <a:gd name="connsiteX7" fmla="*/ 4091769 w 4906679"/>
              <a:gd name="connsiteY7" fmla="*/ 7267938 h 10742711"/>
              <a:gd name="connsiteX8" fmla="*/ 4091769 w 4906679"/>
              <a:gd name="connsiteY8" fmla="*/ 7267938 h 10742711"/>
              <a:gd name="connsiteX9" fmla="*/ 4275410 w 4906679"/>
              <a:gd name="connsiteY9" fmla="*/ 6604043 h 10742711"/>
              <a:gd name="connsiteX10" fmla="*/ 4243129 w 4906679"/>
              <a:gd name="connsiteY10" fmla="*/ 6585827 h 10742711"/>
              <a:gd name="connsiteX11" fmla="*/ 4266750 w 4906679"/>
              <a:gd name="connsiteY11" fmla="*/ 6599156 h 10742711"/>
              <a:gd name="connsiteX12" fmla="*/ 4281866 w 4906679"/>
              <a:gd name="connsiteY12" fmla="*/ 6607687 h 10742711"/>
              <a:gd name="connsiteX13" fmla="*/ 4275410 w 4906679"/>
              <a:gd name="connsiteY13" fmla="*/ 6604043 h 10742711"/>
              <a:gd name="connsiteX14" fmla="*/ 4636955 w 4906679"/>
              <a:gd name="connsiteY14" fmla="*/ 4343563 h 10742711"/>
              <a:gd name="connsiteX15" fmla="*/ 4768948 w 4906679"/>
              <a:gd name="connsiteY15" fmla="*/ 4421287 h 10742711"/>
              <a:gd name="connsiteX16" fmla="*/ 4636955 w 4906679"/>
              <a:gd name="connsiteY16" fmla="*/ 4343563 h 10742711"/>
              <a:gd name="connsiteX17" fmla="*/ 4636955 w 4906679"/>
              <a:gd name="connsiteY17" fmla="*/ 4265838 h 10742711"/>
              <a:gd name="connsiteX18" fmla="*/ 4768948 w 4906679"/>
              <a:gd name="connsiteY18" fmla="*/ 4343563 h 10742711"/>
              <a:gd name="connsiteX19" fmla="*/ 4636955 w 4906679"/>
              <a:gd name="connsiteY19" fmla="*/ 4265838 h 10742711"/>
              <a:gd name="connsiteX20" fmla="*/ 4499224 w 4906679"/>
              <a:gd name="connsiteY20" fmla="*/ 2575336 h 10742711"/>
              <a:gd name="connsiteX21" fmla="*/ 4636955 w 4906679"/>
              <a:gd name="connsiteY21" fmla="*/ 2649821 h 10742711"/>
              <a:gd name="connsiteX22" fmla="*/ 4499224 w 4906679"/>
              <a:gd name="connsiteY22" fmla="*/ 2575336 h 10742711"/>
              <a:gd name="connsiteX23" fmla="*/ 4499224 w 4906679"/>
              <a:gd name="connsiteY23" fmla="*/ 2189953 h 10742711"/>
              <a:gd name="connsiteX24" fmla="*/ 4636955 w 4906679"/>
              <a:gd name="connsiteY24" fmla="*/ 2267677 h 10742711"/>
              <a:gd name="connsiteX25" fmla="*/ 4499224 w 4906679"/>
              <a:gd name="connsiteY25" fmla="*/ 2189953 h 10742711"/>
              <a:gd name="connsiteX26" fmla="*/ 4499224 w 4906679"/>
              <a:gd name="connsiteY26" fmla="*/ 2112228 h 10742711"/>
              <a:gd name="connsiteX27" fmla="*/ 4636955 w 4906679"/>
              <a:gd name="connsiteY27" fmla="*/ 2189953 h 10742711"/>
              <a:gd name="connsiteX28" fmla="*/ 4499224 w 4906679"/>
              <a:gd name="connsiteY28" fmla="*/ 2112228 h 10742711"/>
              <a:gd name="connsiteX29" fmla="*/ 4520744 w 4906679"/>
              <a:gd name="connsiteY29" fmla="*/ 2003080 h 10742711"/>
              <a:gd name="connsiteX30" fmla="*/ 4499224 w 4906679"/>
              <a:gd name="connsiteY30" fmla="*/ 2034504 h 10742711"/>
              <a:gd name="connsiteX31" fmla="*/ 4636955 w 4906679"/>
              <a:gd name="connsiteY31" fmla="*/ 2034504 h 10742711"/>
              <a:gd name="connsiteX32" fmla="*/ 4520744 w 4906679"/>
              <a:gd name="connsiteY32" fmla="*/ 2003080 h 10742711"/>
              <a:gd name="connsiteX33" fmla="*/ 4499224 w 4906679"/>
              <a:gd name="connsiteY33" fmla="*/ 1804570 h 10742711"/>
              <a:gd name="connsiteX34" fmla="*/ 4578850 w 4906679"/>
              <a:gd name="connsiteY34" fmla="*/ 1817929 h 10742711"/>
              <a:gd name="connsiteX35" fmla="*/ 4583902 w 4906679"/>
              <a:gd name="connsiteY35" fmla="*/ 1821093 h 10742711"/>
              <a:gd name="connsiteX36" fmla="*/ 4576698 w 4906679"/>
              <a:gd name="connsiteY36" fmla="*/ 1825215 h 10742711"/>
              <a:gd name="connsiteX37" fmla="*/ 4499224 w 4906679"/>
              <a:gd name="connsiteY37" fmla="*/ 1804570 h 10742711"/>
              <a:gd name="connsiteX38" fmla="*/ 4499224 w 4906679"/>
              <a:gd name="connsiteY38" fmla="*/ 1726846 h 10742711"/>
              <a:gd name="connsiteX39" fmla="*/ 4499224 w 4906679"/>
              <a:gd name="connsiteY39" fmla="*/ 1804570 h 10742711"/>
              <a:gd name="connsiteX40" fmla="*/ 4636955 w 4906679"/>
              <a:gd name="connsiteY40" fmla="*/ 1960018 h 10742711"/>
              <a:gd name="connsiteX41" fmla="*/ 4603329 w 4906679"/>
              <a:gd name="connsiteY41" fmla="*/ 1833261 h 10742711"/>
              <a:gd name="connsiteX42" fmla="*/ 4583902 w 4906679"/>
              <a:gd name="connsiteY42" fmla="*/ 1821093 h 10742711"/>
              <a:gd name="connsiteX43" fmla="*/ 4596066 w 4906679"/>
              <a:gd name="connsiteY43" fmla="*/ 1814134 h 10742711"/>
              <a:gd name="connsiteX44" fmla="*/ 4499224 w 4906679"/>
              <a:gd name="connsiteY44" fmla="*/ 1726846 h 10742711"/>
              <a:gd name="connsiteX45" fmla="*/ 4499224 w 4906679"/>
              <a:gd name="connsiteY45" fmla="*/ 1652360 h 10742711"/>
              <a:gd name="connsiteX46" fmla="*/ 4636955 w 4906679"/>
              <a:gd name="connsiteY46" fmla="*/ 1726846 h 10742711"/>
              <a:gd name="connsiteX47" fmla="*/ 4499224 w 4906679"/>
              <a:gd name="connsiteY47" fmla="*/ 1652360 h 10742711"/>
              <a:gd name="connsiteX48" fmla="*/ 4499224 w 4906679"/>
              <a:gd name="connsiteY48" fmla="*/ 1571397 h 10742711"/>
              <a:gd name="connsiteX49" fmla="*/ 4636955 w 4906679"/>
              <a:gd name="connsiteY49" fmla="*/ 1652360 h 10742711"/>
              <a:gd name="connsiteX50" fmla="*/ 4499224 w 4906679"/>
              <a:gd name="connsiteY50" fmla="*/ 1571397 h 10742711"/>
              <a:gd name="connsiteX51" fmla="*/ 2661551 w 4906679"/>
              <a:gd name="connsiteY51" fmla="*/ 1681 h 10742711"/>
              <a:gd name="connsiteX52" fmla="*/ 3408851 w 4906679"/>
              <a:gd name="connsiteY52" fmla="*/ 33104 h 10742711"/>
              <a:gd name="connsiteX53" fmla="*/ 3546582 w 4906679"/>
              <a:gd name="connsiteY53" fmla="*/ 188553 h 10742711"/>
              <a:gd name="connsiteX54" fmla="*/ 3954037 w 4906679"/>
              <a:gd name="connsiteY54" fmla="*/ 266277 h 10742711"/>
              <a:gd name="connsiteX55" fmla="*/ 4499224 w 4906679"/>
              <a:gd name="connsiteY55" fmla="*/ 803870 h 10742711"/>
              <a:gd name="connsiteX56" fmla="*/ 4499224 w 4906679"/>
              <a:gd name="connsiteY56" fmla="*/ 1189253 h 10742711"/>
              <a:gd name="connsiteX57" fmla="*/ 4499224 w 4906679"/>
              <a:gd name="connsiteY57" fmla="*/ 1496911 h 10742711"/>
              <a:gd name="connsiteX58" fmla="*/ 4499224 w 4906679"/>
              <a:gd name="connsiteY58" fmla="*/ 1189253 h 10742711"/>
              <a:gd name="connsiteX59" fmla="*/ 4636955 w 4906679"/>
              <a:gd name="connsiteY59" fmla="*/ 1111528 h 10742711"/>
              <a:gd name="connsiteX60" fmla="*/ 4499224 w 4906679"/>
              <a:gd name="connsiteY60" fmla="*/ 1037043 h 10742711"/>
              <a:gd name="connsiteX61" fmla="*/ 4636955 w 4906679"/>
              <a:gd name="connsiteY61" fmla="*/ 1037043 h 10742711"/>
              <a:gd name="connsiteX62" fmla="*/ 4636955 w 4906679"/>
              <a:gd name="connsiteY62" fmla="*/ 956080 h 10742711"/>
              <a:gd name="connsiteX63" fmla="*/ 4768948 w 4906679"/>
              <a:gd name="connsiteY63" fmla="*/ 956080 h 10742711"/>
              <a:gd name="connsiteX64" fmla="*/ 4906679 w 4906679"/>
              <a:gd name="connsiteY64" fmla="*/ 1419187 h 10742711"/>
              <a:gd name="connsiteX65" fmla="*/ 4768948 w 4906679"/>
              <a:gd name="connsiteY65" fmla="*/ 2575336 h 10742711"/>
              <a:gd name="connsiteX66" fmla="*/ 4906679 w 4906679"/>
              <a:gd name="connsiteY66" fmla="*/ 2649821 h 10742711"/>
              <a:gd name="connsiteX67" fmla="*/ 4768948 w 4906679"/>
              <a:gd name="connsiteY67" fmla="*/ 2727546 h 10742711"/>
              <a:gd name="connsiteX68" fmla="*/ 4906679 w 4906679"/>
              <a:gd name="connsiteY68" fmla="*/ 2727546 h 10742711"/>
              <a:gd name="connsiteX69" fmla="*/ 4768948 w 4906679"/>
              <a:gd name="connsiteY69" fmla="*/ 2805270 h 10742711"/>
              <a:gd name="connsiteX70" fmla="*/ 4636955 w 4906679"/>
              <a:gd name="connsiteY70" fmla="*/ 2727546 h 10742711"/>
              <a:gd name="connsiteX71" fmla="*/ 4768948 w 4906679"/>
              <a:gd name="connsiteY71" fmla="*/ 2805270 h 10742711"/>
              <a:gd name="connsiteX72" fmla="*/ 4768948 w 4906679"/>
              <a:gd name="connsiteY72" fmla="*/ 2957480 h 10742711"/>
              <a:gd name="connsiteX73" fmla="*/ 4768948 w 4906679"/>
              <a:gd name="connsiteY73" fmla="*/ 2990270 h 10742711"/>
              <a:gd name="connsiteX74" fmla="*/ 4768948 w 4906679"/>
              <a:gd name="connsiteY74" fmla="*/ 3257042 h 10742711"/>
              <a:gd name="connsiteX75" fmla="*/ 4768948 w 4906679"/>
              <a:gd name="connsiteY75" fmla="*/ 3650521 h 10742711"/>
              <a:gd name="connsiteX76" fmla="*/ 4768948 w 4906679"/>
              <a:gd name="connsiteY76" fmla="*/ 3728246 h 10742711"/>
              <a:gd name="connsiteX77" fmla="*/ 4768948 w 4906679"/>
              <a:gd name="connsiteY77" fmla="*/ 3805970 h 10742711"/>
              <a:gd name="connsiteX78" fmla="*/ 4768948 w 4906679"/>
              <a:gd name="connsiteY78" fmla="*/ 3958180 h 10742711"/>
              <a:gd name="connsiteX79" fmla="*/ 4768948 w 4906679"/>
              <a:gd name="connsiteY79" fmla="*/ 4113628 h 10742711"/>
              <a:gd name="connsiteX80" fmla="*/ 4636955 w 4906679"/>
              <a:gd name="connsiteY80" fmla="*/ 4188114 h 10742711"/>
              <a:gd name="connsiteX81" fmla="*/ 4768948 w 4906679"/>
              <a:gd name="connsiteY81" fmla="*/ 4265838 h 10742711"/>
              <a:gd name="connsiteX82" fmla="*/ 4636955 w 4906679"/>
              <a:gd name="connsiteY82" fmla="*/ 4803431 h 10742711"/>
              <a:gd name="connsiteX83" fmla="*/ 4636955 w 4906679"/>
              <a:gd name="connsiteY83" fmla="*/ 6267238 h 10742711"/>
              <a:gd name="connsiteX84" fmla="*/ 4499224 w 4906679"/>
              <a:gd name="connsiteY84" fmla="*/ 6727107 h 10742711"/>
              <a:gd name="connsiteX85" fmla="*/ 4361492 w 4906679"/>
              <a:gd name="connsiteY85" fmla="*/ 6804831 h 10742711"/>
              <a:gd name="connsiteX86" fmla="*/ 4499224 w 4906679"/>
              <a:gd name="connsiteY86" fmla="*/ 6882555 h 10742711"/>
              <a:gd name="connsiteX87" fmla="*/ 4361492 w 4906679"/>
              <a:gd name="connsiteY87" fmla="*/ 7267938 h 10742711"/>
              <a:gd name="connsiteX88" fmla="*/ 4361492 w 4906679"/>
              <a:gd name="connsiteY88" fmla="*/ 9036165 h 10742711"/>
              <a:gd name="connsiteX89" fmla="*/ 4223761 w 4906679"/>
              <a:gd name="connsiteY89" fmla="*/ 8498572 h 10742711"/>
              <a:gd name="connsiteX90" fmla="*/ 4223761 w 4906679"/>
              <a:gd name="connsiteY90" fmla="*/ 8420848 h 10742711"/>
              <a:gd name="connsiteX91" fmla="*/ 4223761 w 4906679"/>
              <a:gd name="connsiteY91" fmla="*/ 8190914 h 10742711"/>
              <a:gd name="connsiteX92" fmla="*/ 4091769 w 4906679"/>
              <a:gd name="connsiteY92" fmla="*/ 7883255 h 10742711"/>
              <a:gd name="connsiteX93" fmla="*/ 4091769 w 4906679"/>
              <a:gd name="connsiteY93" fmla="*/ 7805531 h 10742711"/>
              <a:gd name="connsiteX94" fmla="*/ 4091769 w 4906679"/>
              <a:gd name="connsiteY94" fmla="*/ 7342424 h 10742711"/>
              <a:gd name="connsiteX95" fmla="*/ 3954037 w 4906679"/>
              <a:gd name="connsiteY95" fmla="*/ 7497872 h 10742711"/>
              <a:gd name="connsiteX96" fmla="*/ 3816306 w 4906679"/>
              <a:gd name="connsiteY96" fmla="*/ 7650082 h 10742711"/>
              <a:gd name="connsiteX97" fmla="*/ 3816306 w 4906679"/>
              <a:gd name="connsiteY97" fmla="*/ 7575597 h 10742711"/>
              <a:gd name="connsiteX98" fmla="*/ 3678575 w 4906679"/>
              <a:gd name="connsiteY98" fmla="*/ 7420148 h 10742711"/>
              <a:gd name="connsiteX99" fmla="*/ 3816306 w 4906679"/>
              <a:gd name="connsiteY99" fmla="*/ 7342424 h 10742711"/>
              <a:gd name="connsiteX100" fmla="*/ 3678575 w 4906679"/>
              <a:gd name="connsiteY100" fmla="*/ 7342424 h 10742711"/>
              <a:gd name="connsiteX101" fmla="*/ 3816306 w 4906679"/>
              <a:gd name="connsiteY101" fmla="*/ 7190214 h 10742711"/>
              <a:gd name="connsiteX102" fmla="*/ 3816306 w 4906679"/>
              <a:gd name="connsiteY102" fmla="*/ 6960280 h 10742711"/>
              <a:gd name="connsiteX103" fmla="*/ 3678575 w 4906679"/>
              <a:gd name="connsiteY103" fmla="*/ 7267938 h 10742711"/>
              <a:gd name="connsiteX104" fmla="*/ 3546582 w 4906679"/>
              <a:gd name="connsiteY104" fmla="*/ 7957741 h 10742711"/>
              <a:gd name="connsiteX105" fmla="*/ 3546582 w 4906679"/>
              <a:gd name="connsiteY105" fmla="*/ 8343124 h 10742711"/>
              <a:gd name="connsiteX106" fmla="*/ 3546582 w 4906679"/>
              <a:gd name="connsiteY106" fmla="*/ 9421548 h 10742711"/>
              <a:gd name="connsiteX107" fmla="*/ 3408851 w 4906679"/>
              <a:gd name="connsiteY107" fmla="*/ 9113889 h 10742711"/>
              <a:gd name="connsiteX108" fmla="*/ 3133388 w 4906679"/>
              <a:gd name="connsiteY108" fmla="*/ 9036165 h 10742711"/>
              <a:gd name="connsiteX109" fmla="*/ 3001395 w 4906679"/>
              <a:gd name="connsiteY109" fmla="*/ 8650782 h 10742711"/>
              <a:gd name="connsiteX110" fmla="*/ 2863664 w 4906679"/>
              <a:gd name="connsiteY110" fmla="*/ 9113889 h 10742711"/>
              <a:gd name="connsiteX111" fmla="*/ 3001395 w 4906679"/>
              <a:gd name="connsiteY111" fmla="*/ 9803692 h 10742711"/>
              <a:gd name="connsiteX112" fmla="*/ 3133388 w 4906679"/>
              <a:gd name="connsiteY112" fmla="*/ 10036865 h 10742711"/>
              <a:gd name="connsiteX113" fmla="*/ 3001395 w 4906679"/>
              <a:gd name="connsiteY113" fmla="*/ 10189075 h 10742711"/>
              <a:gd name="connsiteX114" fmla="*/ 2863664 w 4906679"/>
              <a:gd name="connsiteY114" fmla="*/ 10266799 h 10742711"/>
              <a:gd name="connsiteX115" fmla="*/ 2725933 w 4906679"/>
              <a:gd name="connsiteY115" fmla="*/ 10344524 h 10742711"/>
              <a:gd name="connsiteX116" fmla="*/ 2318477 w 4906679"/>
              <a:gd name="connsiteY116" fmla="*/ 9496034 h 10742711"/>
              <a:gd name="connsiteX117" fmla="*/ 2456209 w 4906679"/>
              <a:gd name="connsiteY117" fmla="*/ 9188375 h 10742711"/>
              <a:gd name="connsiteX118" fmla="*/ 2186485 w 4906679"/>
              <a:gd name="connsiteY118" fmla="*/ 8498572 h 10742711"/>
              <a:gd name="connsiteX119" fmla="*/ 2043015 w 4906679"/>
              <a:gd name="connsiteY119" fmla="*/ 9036165 h 10742711"/>
              <a:gd name="connsiteX120" fmla="*/ 2043015 w 4906679"/>
              <a:gd name="connsiteY120" fmla="*/ 9421548 h 10742711"/>
              <a:gd name="connsiteX121" fmla="*/ 2043015 w 4906679"/>
              <a:gd name="connsiteY121" fmla="*/ 9573758 h 10742711"/>
              <a:gd name="connsiteX122" fmla="*/ 2043015 w 4906679"/>
              <a:gd name="connsiteY122" fmla="*/ 9651482 h 10742711"/>
              <a:gd name="connsiteX123" fmla="*/ 2043015 w 4906679"/>
              <a:gd name="connsiteY123" fmla="*/ 9729207 h 10742711"/>
              <a:gd name="connsiteX124" fmla="*/ 2186485 w 4906679"/>
              <a:gd name="connsiteY124" fmla="*/ 10419009 h 10742711"/>
              <a:gd name="connsiteX125" fmla="*/ 2043015 w 4906679"/>
              <a:gd name="connsiteY125" fmla="*/ 10574458 h 10742711"/>
              <a:gd name="connsiteX126" fmla="*/ 2043015 w 4906679"/>
              <a:gd name="connsiteY126" fmla="*/ 10726668 h 10742711"/>
              <a:gd name="connsiteX127" fmla="*/ 1911022 w 4906679"/>
              <a:gd name="connsiteY127" fmla="*/ 9959141 h 10742711"/>
              <a:gd name="connsiteX128" fmla="*/ 1773291 w 4906679"/>
              <a:gd name="connsiteY128" fmla="*/ 9803692 h 10742711"/>
              <a:gd name="connsiteX129" fmla="*/ 1773291 w 4906679"/>
              <a:gd name="connsiteY129" fmla="*/ 9266099 h 10742711"/>
              <a:gd name="connsiteX130" fmla="*/ 1635559 w 4906679"/>
              <a:gd name="connsiteY130" fmla="*/ 9036165 h 10742711"/>
              <a:gd name="connsiteX131" fmla="*/ 1497828 w 4906679"/>
              <a:gd name="connsiteY131" fmla="*/ 8573058 h 10742711"/>
              <a:gd name="connsiteX132" fmla="*/ 1497828 w 4906679"/>
              <a:gd name="connsiteY132" fmla="*/ 8113189 h 10742711"/>
              <a:gd name="connsiteX133" fmla="*/ 1365836 w 4906679"/>
              <a:gd name="connsiteY133" fmla="*/ 7727807 h 10742711"/>
              <a:gd name="connsiteX134" fmla="*/ 1365836 w 4906679"/>
              <a:gd name="connsiteY134" fmla="*/ 7650082 h 10742711"/>
              <a:gd name="connsiteX135" fmla="*/ 1365836 w 4906679"/>
              <a:gd name="connsiteY135" fmla="*/ 7190214 h 10742711"/>
              <a:gd name="connsiteX136" fmla="*/ 1365836 w 4906679"/>
              <a:gd name="connsiteY136" fmla="*/ 6810397 h 10742711"/>
              <a:gd name="connsiteX137" fmla="*/ 1365836 w 4906679"/>
              <a:gd name="connsiteY137" fmla="*/ 6804831 h 10742711"/>
              <a:gd name="connsiteX138" fmla="*/ 1365836 w 4906679"/>
              <a:gd name="connsiteY138" fmla="*/ 6727107 h 10742711"/>
              <a:gd name="connsiteX139" fmla="*/ 1365836 w 4906679"/>
              <a:gd name="connsiteY139" fmla="*/ 6344963 h 10742711"/>
              <a:gd name="connsiteX140" fmla="*/ 1228104 w 4906679"/>
              <a:gd name="connsiteY140" fmla="*/ 6189514 h 10742711"/>
              <a:gd name="connsiteX141" fmla="*/ 1090373 w 4906679"/>
              <a:gd name="connsiteY141" fmla="*/ 6652621 h 10742711"/>
              <a:gd name="connsiteX142" fmla="*/ 1090373 w 4906679"/>
              <a:gd name="connsiteY142" fmla="*/ 6804831 h 10742711"/>
              <a:gd name="connsiteX143" fmla="*/ 820649 w 4906679"/>
              <a:gd name="connsiteY143" fmla="*/ 5344263 h 10742711"/>
              <a:gd name="connsiteX144" fmla="*/ 682917 w 4906679"/>
              <a:gd name="connsiteY144" fmla="*/ 6652621 h 10742711"/>
              <a:gd name="connsiteX145" fmla="*/ 545186 w 4906679"/>
              <a:gd name="connsiteY145" fmla="*/ 6344963 h 10742711"/>
              <a:gd name="connsiteX146" fmla="*/ 545186 w 4906679"/>
              <a:gd name="connsiteY146" fmla="*/ 6111790 h 10742711"/>
              <a:gd name="connsiteX147" fmla="*/ 545186 w 4906679"/>
              <a:gd name="connsiteY147" fmla="*/ 5804131 h 10742711"/>
              <a:gd name="connsiteX148" fmla="*/ 545186 w 4906679"/>
              <a:gd name="connsiteY148" fmla="*/ 5188814 h 10742711"/>
              <a:gd name="connsiteX149" fmla="*/ 545186 w 4906679"/>
              <a:gd name="connsiteY149" fmla="*/ 4881156 h 10742711"/>
              <a:gd name="connsiteX150" fmla="*/ 407455 w 4906679"/>
              <a:gd name="connsiteY150" fmla="*/ 4803431 h 10742711"/>
              <a:gd name="connsiteX151" fmla="*/ 407455 w 4906679"/>
              <a:gd name="connsiteY151" fmla="*/ 3420587 h 10742711"/>
              <a:gd name="connsiteX152" fmla="*/ 275462 w 4906679"/>
              <a:gd name="connsiteY152" fmla="*/ 3035204 h 10742711"/>
              <a:gd name="connsiteX153" fmla="*/ 137731 w 4906679"/>
              <a:gd name="connsiteY153" fmla="*/ 2727546 h 10742711"/>
              <a:gd name="connsiteX154" fmla="*/ 137731 w 4906679"/>
              <a:gd name="connsiteY154" fmla="*/ 2575336 h 10742711"/>
              <a:gd name="connsiteX155" fmla="*/ 0 w 4906679"/>
              <a:gd name="connsiteY155" fmla="*/ 2189953 h 10742711"/>
              <a:gd name="connsiteX156" fmla="*/ 0 w 4906679"/>
              <a:gd name="connsiteY156" fmla="*/ 1419187 h 10742711"/>
              <a:gd name="connsiteX157" fmla="*/ 137731 w 4906679"/>
              <a:gd name="connsiteY157" fmla="*/ 1037043 h 10742711"/>
              <a:gd name="connsiteX158" fmla="*/ 275462 w 4906679"/>
              <a:gd name="connsiteY158" fmla="*/ 803870 h 10742711"/>
              <a:gd name="connsiteX159" fmla="*/ 545186 w 4906679"/>
              <a:gd name="connsiteY159" fmla="*/ 573936 h 10742711"/>
              <a:gd name="connsiteX160" fmla="*/ 952641 w 4906679"/>
              <a:gd name="connsiteY160" fmla="*/ 188553 h 10742711"/>
              <a:gd name="connsiteX161" fmla="*/ 1635559 w 4906679"/>
              <a:gd name="connsiteY161" fmla="*/ 114067 h 10742711"/>
              <a:gd name="connsiteX162" fmla="*/ 2456209 w 4906679"/>
              <a:gd name="connsiteY162" fmla="*/ 33104 h 10742711"/>
              <a:gd name="connsiteX163" fmla="*/ 2661551 w 4906679"/>
              <a:gd name="connsiteY163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091769 w 4906679"/>
              <a:gd name="connsiteY5" fmla="*/ 7267938 h 10742711"/>
              <a:gd name="connsiteX6" fmla="*/ 4091769 w 4906679"/>
              <a:gd name="connsiteY6" fmla="*/ 7267938 h 10742711"/>
              <a:gd name="connsiteX7" fmla="*/ 4091769 w 4906679"/>
              <a:gd name="connsiteY7" fmla="*/ 7267938 h 10742711"/>
              <a:gd name="connsiteX8" fmla="*/ 4275410 w 4906679"/>
              <a:gd name="connsiteY8" fmla="*/ 6604043 h 10742711"/>
              <a:gd name="connsiteX9" fmla="*/ 4243129 w 4906679"/>
              <a:gd name="connsiteY9" fmla="*/ 6585827 h 10742711"/>
              <a:gd name="connsiteX10" fmla="*/ 4266750 w 4906679"/>
              <a:gd name="connsiteY10" fmla="*/ 6599156 h 10742711"/>
              <a:gd name="connsiteX11" fmla="*/ 4281866 w 4906679"/>
              <a:gd name="connsiteY11" fmla="*/ 6607687 h 10742711"/>
              <a:gd name="connsiteX12" fmla="*/ 4275410 w 4906679"/>
              <a:gd name="connsiteY12" fmla="*/ 6604043 h 10742711"/>
              <a:gd name="connsiteX13" fmla="*/ 4636955 w 4906679"/>
              <a:gd name="connsiteY13" fmla="*/ 4343563 h 10742711"/>
              <a:gd name="connsiteX14" fmla="*/ 4768948 w 4906679"/>
              <a:gd name="connsiteY14" fmla="*/ 4421287 h 10742711"/>
              <a:gd name="connsiteX15" fmla="*/ 4636955 w 4906679"/>
              <a:gd name="connsiteY15" fmla="*/ 4343563 h 10742711"/>
              <a:gd name="connsiteX16" fmla="*/ 4636955 w 4906679"/>
              <a:gd name="connsiteY16" fmla="*/ 4265838 h 10742711"/>
              <a:gd name="connsiteX17" fmla="*/ 4768948 w 4906679"/>
              <a:gd name="connsiteY17" fmla="*/ 4343563 h 10742711"/>
              <a:gd name="connsiteX18" fmla="*/ 4636955 w 4906679"/>
              <a:gd name="connsiteY18" fmla="*/ 4265838 h 10742711"/>
              <a:gd name="connsiteX19" fmla="*/ 4499224 w 4906679"/>
              <a:gd name="connsiteY19" fmla="*/ 2575336 h 10742711"/>
              <a:gd name="connsiteX20" fmla="*/ 4636955 w 4906679"/>
              <a:gd name="connsiteY20" fmla="*/ 2649821 h 10742711"/>
              <a:gd name="connsiteX21" fmla="*/ 4499224 w 4906679"/>
              <a:gd name="connsiteY21" fmla="*/ 2575336 h 10742711"/>
              <a:gd name="connsiteX22" fmla="*/ 4499224 w 4906679"/>
              <a:gd name="connsiteY22" fmla="*/ 2189953 h 10742711"/>
              <a:gd name="connsiteX23" fmla="*/ 4636955 w 4906679"/>
              <a:gd name="connsiteY23" fmla="*/ 2267677 h 10742711"/>
              <a:gd name="connsiteX24" fmla="*/ 4499224 w 4906679"/>
              <a:gd name="connsiteY24" fmla="*/ 2189953 h 10742711"/>
              <a:gd name="connsiteX25" fmla="*/ 4499224 w 4906679"/>
              <a:gd name="connsiteY25" fmla="*/ 2112228 h 10742711"/>
              <a:gd name="connsiteX26" fmla="*/ 4636955 w 4906679"/>
              <a:gd name="connsiteY26" fmla="*/ 2189953 h 10742711"/>
              <a:gd name="connsiteX27" fmla="*/ 4499224 w 4906679"/>
              <a:gd name="connsiteY27" fmla="*/ 2112228 h 10742711"/>
              <a:gd name="connsiteX28" fmla="*/ 4520744 w 4906679"/>
              <a:gd name="connsiteY28" fmla="*/ 2003080 h 10742711"/>
              <a:gd name="connsiteX29" fmla="*/ 4499224 w 4906679"/>
              <a:gd name="connsiteY29" fmla="*/ 2034504 h 10742711"/>
              <a:gd name="connsiteX30" fmla="*/ 4636955 w 4906679"/>
              <a:gd name="connsiteY30" fmla="*/ 2034504 h 10742711"/>
              <a:gd name="connsiteX31" fmla="*/ 4520744 w 4906679"/>
              <a:gd name="connsiteY31" fmla="*/ 2003080 h 10742711"/>
              <a:gd name="connsiteX32" fmla="*/ 4499224 w 4906679"/>
              <a:gd name="connsiteY32" fmla="*/ 1804570 h 10742711"/>
              <a:gd name="connsiteX33" fmla="*/ 4578850 w 4906679"/>
              <a:gd name="connsiteY33" fmla="*/ 1817929 h 10742711"/>
              <a:gd name="connsiteX34" fmla="*/ 4583902 w 4906679"/>
              <a:gd name="connsiteY34" fmla="*/ 1821093 h 10742711"/>
              <a:gd name="connsiteX35" fmla="*/ 4576698 w 4906679"/>
              <a:gd name="connsiteY35" fmla="*/ 1825215 h 10742711"/>
              <a:gd name="connsiteX36" fmla="*/ 4499224 w 4906679"/>
              <a:gd name="connsiteY36" fmla="*/ 1804570 h 10742711"/>
              <a:gd name="connsiteX37" fmla="*/ 4499224 w 4906679"/>
              <a:gd name="connsiteY37" fmla="*/ 1726846 h 10742711"/>
              <a:gd name="connsiteX38" fmla="*/ 4499224 w 4906679"/>
              <a:gd name="connsiteY38" fmla="*/ 1804570 h 10742711"/>
              <a:gd name="connsiteX39" fmla="*/ 4636955 w 4906679"/>
              <a:gd name="connsiteY39" fmla="*/ 1960018 h 10742711"/>
              <a:gd name="connsiteX40" fmla="*/ 4603329 w 4906679"/>
              <a:gd name="connsiteY40" fmla="*/ 1833261 h 10742711"/>
              <a:gd name="connsiteX41" fmla="*/ 4583902 w 4906679"/>
              <a:gd name="connsiteY41" fmla="*/ 1821093 h 10742711"/>
              <a:gd name="connsiteX42" fmla="*/ 4596066 w 4906679"/>
              <a:gd name="connsiteY42" fmla="*/ 1814134 h 10742711"/>
              <a:gd name="connsiteX43" fmla="*/ 4499224 w 4906679"/>
              <a:gd name="connsiteY43" fmla="*/ 1726846 h 10742711"/>
              <a:gd name="connsiteX44" fmla="*/ 4499224 w 4906679"/>
              <a:gd name="connsiteY44" fmla="*/ 1652360 h 10742711"/>
              <a:gd name="connsiteX45" fmla="*/ 4636955 w 4906679"/>
              <a:gd name="connsiteY45" fmla="*/ 1726846 h 10742711"/>
              <a:gd name="connsiteX46" fmla="*/ 4499224 w 4906679"/>
              <a:gd name="connsiteY46" fmla="*/ 1652360 h 10742711"/>
              <a:gd name="connsiteX47" fmla="*/ 4499224 w 4906679"/>
              <a:gd name="connsiteY47" fmla="*/ 1571397 h 10742711"/>
              <a:gd name="connsiteX48" fmla="*/ 4636955 w 4906679"/>
              <a:gd name="connsiteY48" fmla="*/ 1652360 h 10742711"/>
              <a:gd name="connsiteX49" fmla="*/ 4499224 w 4906679"/>
              <a:gd name="connsiteY49" fmla="*/ 1571397 h 10742711"/>
              <a:gd name="connsiteX50" fmla="*/ 2661551 w 4906679"/>
              <a:gd name="connsiteY50" fmla="*/ 1681 h 10742711"/>
              <a:gd name="connsiteX51" fmla="*/ 3408851 w 4906679"/>
              <a:gd name="connsiteY51" fmla="*/ 33104 h 10742711"/>
              <a:gd name="connsiteX52" fmla="*/ 3546582 w 4906679"/>
              <a:gd name="connsiteY52" fmla="*/ 188553 h 10742711"/>
              <a:gd name="connsiteX53" fmla="*/ 3954037 w 4906679"/>
              <a:gd name="connsiteY53" fmla="*/ 266277 h 10742711"/>
              <a:gd name="connsiteX54" fmla="*/ 4499224 w 4906679"/>
              <a:gd name="connsiteY54" fmla="*/ 803870 h 10742711"/>
              <a:gd name="connsiteX55" fmla="*/ 4499224 w 4906679"/>
              <a:gd name="connsiteY55" fmla="*/ 1189253 h 10742711"/>
              <a:gd name="connsiteX56" fmla="*/ 4499224 w 4906679"/>
              <a:gd name="connsiteY56" fmla="*/ 1496911 h 10742711"/>
              <a:gd name="connsiteX57" fmla="*/ 4499224 w 4906679"/>
              <a:gd name="connsiteY57" fmla="*/ 1189253 h 10742711"/>
              <a:gd name="connsiteX58" fmla="*/ 4636955 w 4906679"/>
              <a:gd name="connsiteY58" fmla="*/ 1111528 h 10742711"/>
              <a:gd name="connsiteX59" fmla="*/ 4499224 w 4906679"/>
              <a:gd name="connsiteY59" fmla="*/ 1037043 h 10742711"/>
              <a:gd name="connsiteX60" fmla="*/ 4636955 w 4906679"/>
              <a:gd name="connsiteY60" fmla="*/ 1037043 h 10742711"/>
              <a:gd name="connsiteX61" fmla="*/ 4636955 w 4906679"/>
              <a:gd name="connsiteY61" fmla="*/ 956080 h 10742711"/>
              <a:gd name="connsiteX62" fmla="*/ 4768948 w 4906679"/>
              <a:gd name="connsiteY62" fmla="*/ 956080 h 10742711"/>
              <a:gd name="connsiteX63" fmla="*/ 4906679 w 4906679"/>
              <a:gd name="connsiteY63" fmla="*/ 1419187 h 10742711"/>
              <a:gd name="connsiteX64" fmla="*/ 4768948 w 4906679"/>
              <a:gd name="connsiteY64" fmla="*/ 2575336 h 10742711"/>
              <a:gd name="connsiteX65" fmla="*/ 4906679 w 4906679"/>
              <a:gd name="connsiteY65" fmla="*/ 2649821 h 10742711"/>
              <a:gd name="connsiteX66" fmla="*/ 4768948 w 4906679"/>
              <a:gd name="connsiteY66" fmla="*/ 2727546 h 10742711"/>
              <a:gd name="connsiteX67" fmla="*/ 4906679 w 4906679"/>
              <a:gd name="connsiteY67" fmla="*/ 2727546 h 10742711"/>
              <a:gd name="connsiteX68" fmla="*/ 4768948 w 4906679"/>
              <a:gd name="connsiteY68" fmla="*/ 2805270 h 10742711"/>
              <a:gd name="connsiteX69" fmla="*/ 4636955 w 4906679"/>
              <a:gd name="connsiteY69" fmla="*/ 2727546 h 10742711"/>
              <a:gd name="connsiteX70" fmla="*/ 4768948 w 4906679"/>
              <a:gd name="connsiteY70" fmla="*/ 2805270 h 10742711"/>
              <a:gd name="connsiteX71" fmla="*/ 4768948 w 4906679"/>
              <a:gd name="connsiteY71" fmla="*/ 2957480 h 10742711"/>
              <a:gd name="connsiteX72" fmla="*/ 4768948 w 4906679"/>
              <a:gd name="connsiteY72" fmla="*/ 2990270 h 10742711"/>
              <a:gd name="connsiteX73" fmla="*/ 4768948 w 4906679"/>
              <a:gd name="connsiteY73" fmla="*/ 3257042 h 10742711"/>
              <a:gd name="connsiteX74" fmla="*/ 4768948 w 4906679"/>
              <a:gd name="connsiteY74" fmla="*/ 3650521 h 10742711"/>
              <a:gd name="connsiteX75" fmla="*/ 4768948 w 4906679"/>
              <a:gd name="connsiteY75" fmla="*/ 3728246 h 10742711"/>
              <a:gd name="connsiteX76" fmla="*/ 4768948 w 4906679"/>
              <a:gd name="connsiteY76" fmla="*/ 3805970 h 10742711"/>
              <a:gd name="connsiteX77" fmla="*/ 4768948 w 4906679"/>
              <a:gd name="connsiteY77" fmla="*/ 3958180 h 10742711"/>
              <a:gd name="connsiteX78" fmla="*/ 4768948 w 4906679"/>
              <a:gd name="connsiteY78" fmla="*/ 4113628 h 10742711"/>
              <a:gd name="connsiteX79" fmla="*/ 4636955 w 4906679"/>
              <a:gd name="connsiteY79" fmla="*/ 4188114 h 10742711"/>
              <a:gd name="connsiteX80" fmla="*/ 4768948 w 4906679"/>
              <a:gd name="connsiteY80" fmla="*/ 4265838 h 10742711"/>
              <a:gd name="connsiteX81" fmla="*/ 4636955 w 4906679"/>
              <a:gd name="connsiteY81" fmla="*/ 4803431 h 10742711"/>
              <a:gd name="connsiteX82" fmla="*/ 4636955 w 4906679"/>
              <a:gd name="connsiteY82" fmla="*/ 6267238 h 10742711"/>
              <a:gd name="connsiteX83" fmla="*/ 4499224 w 4906679"/>
              <a:gd name="connsiteY83" fmla="*/ 6727107 h 10742711"/>
              <a:gd name="connsiteX84" fmla="*/ 4361492 w 4906679"/>
              <a:gd name="connsiteY84" fmla="*/ 6804831 h 10742711"/>
              <a:gd name="connsiteX85" fmla="*/ 4499224 w 4906679"/>
              <a:gd name="connsiteY85" fmla="*/ 6882555 h 10742711"/>
              <a:gd name="connsiteX86" fmla="*/ 4361492 w 4906679"/>
              <a:gd name="connsiteY86" fmla="*/ 7267938 h 10742711"/>
              <a:gd name="connsiteX87" fmla="*/ 4361492 w 4906679"/>
              <a:gd name="connsiteY87" fmla="*/ 9036165 h 10742711"/>
              <a:gd name="connsiteX88" fmla="*/ 4223761 w 4906679"/>
              <a:gd name="connsiteY88" fmla="*/ 8498572 h 10742711"/>
              <a:gd name="connsiteX89" fmla="*/ 4223761 w 4906679"/>
              <a:gd name="connsiteY89" fmla="*/ 8420848 h 10742711"/>
              <a:gd name="connsiteX90" fmla="*/ 4223761 w 4906679"/>
              <a:gd name="connsiteY90" fmla="*/ 8190914 h 10742711"/>
              <a:gd name="connsiteX91" fmla="*/ 4091769 w 4906679"/>
              <a:gd name="connsiteY91" fmla="*/ 7883255 h 10742711"/>
              <a:gd name="connsiteX92" fmla="*/ 4091769 w 4906679"/>
              <a:gd name="connsiteY92" fmla="*/ 7805531 h 10742711"/>
              <a:gd name="connsiteX93" fmla="*/ 4091769 w 4906679"/>
              <a:gd name="connsiteY93" fmla="*/ 7342424 h 10742711"/>
              <a:gd name="connsiteX94" fmla="*/ 3954037 w 4906679"/>
              <a:gd name="connsiteY94" fmla="*/ 7497872 h 10742711"/>
              <a:gd name="connsiteX95" fmla="*/ 3816306 w 4906679"/>
              <a:gd name="connsiteY95" fmla="*/ 7650082 h 10742711"/>
              <a:gd name="connsiteX96" fmla="*/ 3816306 w 4906679"/>
              <a:gd name="connsiteY96" fmla="*/ 7575597 h 10742711"/>
              <a:gd name="connsiteX97" fmla="*/ 3678575 w 4906679"/>
              <a:gd name="connsiteY97" fmla="*/ 7420148 h 10742711"/>
              <a:gd name="connsiteX98" fmla="*/ 3816306 w 4906679"/>
              <a:gd name="connsiteY98" fmla="*/ 7342424 h 10742711"/>
              <a:gd name="connsiteX99" fmla="*/ 3678575 w 4906679"/>
              <a:gd name="connsiteY99" fmla="*/ 7342424 h 10742711"/>
              <a:gd name="connsiteX100" fmla="*/ 3816306 w 4906679"/>
              <a:gd name="connsiteY100" fmla="*/ 7190214 h 10742711"/>
              <a:gd name="connsiteX101" fmla="*/ 3816306 w 4906679"/>
              <a:gd name="connsiteY101" fmla="*/ 6960280 h 10742711"/>
              <a:gd name="connsiteX102" fmla="*/ 3678575 w 4906679"/>
              <a:gd name="connsiteY102" fmla="*/ 7267938 h 10742711"/>
              <a:gd name="connsiteX103" fmla="*/ 3546582 w 4906679"/>
              <a:gd name="connsiteY103" fmla="*/ 7957741 h 10742711"/>
              <a:gd name="connsiteX104" fmla="*/ 3546582 w 4906679"/>
              <a:gd name="connsiteY104" fmla="*/ 8343124 h 10742711"/>
              <a:gd name="connsiteX105" fmla="*/ 3546582 w 4906679"/>
              <a:gd name="connsiteY105" fmla="*/ 9421548 h 10742711"/>
              <a:gd name="connsiteX106" fmla="*/ 3408851 w 4906679"/>
              <a:gd name="connsiteY106" fmla="*/ 9113889 h 10742711"/>
              <a:gd name="connsiteX107" fmla="*/ 3133388 w 4906679"/>
              <a:gd name="connsiteY107" fmla="*/ 9036165 h 10742711"/>
              <a:gd name="connsiteX108" fmla="*/ 3001395 w 4906679"/>
              <a:gd name="connsiteY108" fmla="*/ 8650782 h 10742711"/>
              <a:gd name="connsiteX109" fmla="*/ 2863664 w 4906679"/>
              <a:gd name="connsiteY109" fmla="*/ 9113889 h 10742711"/>
              <a:gd name="connsiteX110" fmla="*/ 3001395 w 4906679"/>
              <a:gd name="connsiteY110" fmla="*/ 9803692 h 10742711"/>
              <a:gd name="connsiteX111" fmla="*/ 3133388 w 4906679"/>
              <a:gd name="connsiteY111" fmla="*/ 10036865 h 10742711"/>
              <a:gd name="connsiteX112" fmla="*/ 3001395 w 4906679"/>
              <a:gd name="connsiteY112" fmla="*/ 10189075 h 10742711"/>
              <a:gd name="connsiteX113" fmla="*/ 2863664 w 4906679"/>
              <a:gd name="connsiteY113" fmla="*/ 10266799 h 10742711"/>
              <a:gd name="connsiteX114" fmla="*/ 2725933 w 4906679"/>
              <a:gd name="connsiteY114" fmla="*/ 10344524 h 10742711"/>
              <a:gd name="connsiteX115" fmla="*/ 2318477 w 4906679"/>
              <a:gd name="connsiteY115" fmla="*/ 9496034 h 10742711"/>
              <a:gd name="connsiteX116" fmla="*/ 2456209 w 4906679"/>
              <a:gd name="connsiteY116" fmla="*/ 9188375 h 10742711"/>
              <a:gd name="connsiteX117" fmla="*/ 2186485 w 4906679"/>
              <a:gd name="connsiteY117" fmla="*/ 8498572 h 10742711"/>
              <a:gd name="connsiteX118" fmla="*/ 2043015 w 4906679"/>
              <a:gd name="connsiteY118" fmla="*/ 9036165 h 10742711"/>
              <a:gd name="connsiteX119" fmla="*/ 2043015 w 4906679"/>
              <a:gd name="connsiteY119" fmla="*/ 9421548 h 10742711"/>
              <a:gd name="connsiteX120" fmla="*/ 2043015 w 4906679"/>
              <a:gd name="connsiteY120" fmla="*/ 9573758 h 10742711"/>
              <a:gd name="connsiteX121" fmla="*/ 2043015 w 4906679"/>
              <a:gd name="connsiteY121" fmla="*/ 9651482 h 10742711"/>
              <a:gd name="connsiteX122" fmla="*/ 2043015 w 4906679"/>
              <a:gd name="connsiteY122" fmla="*/ 9729207 h 10742711"/>
              <a:gd name="connsiteX123" fmla="*/ 2186485 w 4906679"/>
              <a:gd name="connsiteY123" fmla="*/ 10419009 h 10742711"/>
              <a:gd name="connsiteX124" fmla="*/ 2043015 w 4906679"/>
              <a:gd name="connsiteY124" fmla="*/ 10574458 h 10742711"/>
              <a:gd name="connsiteX125" fmla="*/ 2043015 w 4906679"/>
              <a:gd name="connsiteY125" fmla="*/ 10726668 h 10742711"/>
              <a:gd name="connsiteX126" fmla="*/ 1911022 w 4906679"/>
              <a:gd name="connsiteY126" fmla="*/ 9959141 h 10742711"/>
              <a:gd name="connsiteX127" fmla="*/ 1773291 w 4906679"/>
              <a:gd name="connsiteY127" fmla="*/ 9803692 h 10742711"/>
              <a:gd name="connsiteX128" fmla="*/ 1773291 w 4906679"/>
              <a:gd name="connsiteY128" fmla="*/ 9266099 h 10742711"/>
              <a:gd name="connsiteX129" fmla="*/ 1635559 w 4906679"/>
              <a:gd name="connsiteY129" fmla="*/ 9036165 h 10742711"/>
              <a:gd name="connsiteX130" fmla="*/ 1497828 w 4906679"/>
              <a:gd name="connsiteY130" fmla="*/ 8573058 h 10742711"/>
              <a:gd name="connsiteX131" fmla="*/ 1497828 w 4906679"/>
              <a:gd name="connsiteY131" fmla="*/ 8113189 h 10742711"/>
              <a:gd name="connsiteX132" fmla="*/ 1365836 w 4906679"/>
              <a:gd name="connsiteY132" fmla="*/ 7727807 h 10742711"/>
              <a:gd name="connsiteX133" fmla="*/ 1365836 w 4906679"/>
              <a:gd name="connsiteY133" fmla="*/ 7650082 h 10742711"/>
              <a:gd name="connsiteX134" fmla="*/ 1365836 w 4906679"/>
              <a:gd name="connsiteY134" fmla="*/ 7190214 h 10742711"/>
              <a:gd name="connsiteX135" fmla="*/ 1365836 w 4906679"/>
              <a:gd name="connsiteY135" fmla="*/ 6810397 h 10742711"/>
              <a:gd name="connsiteX136" fmla="*/ 1365836 w 4906679"/>
              <a:gd name="connsiteY136" fmla="*/ 6804831 h 10742711"/>
              <a:gd name="connsiteX137" fmla="*/ 1365836 w 4906679"/>
              <a:gd name="connsiteY137" fmla="*/ 6727107 h 10742711"/>
              <a:gd name="connsiteX138" fmla="*/ 1365836 w 4906679"/>
              <a:gd name="connsiteY138" fmla="*/ 6344963 h 10742711"/>
              <a:gd name="connsiteX139" fmla="*/ 1228104 w 4906679"/>
              <a:gd name="connsiteY139" fmla="*/ 6189514 h 10742711"/>
              <a:gd name="connsiteX140" fmla="*/ 1090373 w 4906679"/>
              <a:gd name="connsiteY140" fmla="*/ 6652621 h 10742711"/>
              <a:gd name="connsiteX141" fmla="*/ 1090373 w 4906679"/>
              <a:gd name="connsiteY141" fmla="*/ 6804831 h 10742711"/>
              <a:gd name="connsiteX142" fmla="*/ 820649 w 4906679"/>
              <a:gd name="connsiteY142" fmla="*/ 5344263 h 10742711"/>
              <a:gd name="connsiteX143" fmla="*/ 682917 w 4906679"/>
              <a:gd name="connsiteY143" fmla="*/ 6652621 h 10742711"/>
              <a:gd name="connsiteX144" fmla="*/ 545186 w 4906679"/>
              <a:gd name="connsiteY144" fmla="*/ 6344963 h 10742711"/>
              <a:gd name="connsiteX145" fmla="*/ 545186 w 4906679"/>
              <a:gd name="connsiteY145" fmla="*/ 6111790 h 10742711"/>
              <a:gd name="connsiteX146" fmla="*/ 545186 w 4906679"/>
              <a:gd name="connsiteY146" fmla="*/ 5804131 h 10742711"/>
              <a:gd name="connsiteX147" fmla="*/ 545186 w 4906679"/>
              <a:gd name="connsiteY147" fmla="*/ 5188814 h 10742711"/>
              <a:gd name="connsiteX148" fmla="*/ 545186 w 4906679"/>
              <a:gd name="connsiteY148" fmla="*/ 4881156 h 10742711"/>
              <a:gd name="connsiteX149" fmla="*/ 407455 w 4906679"/>
              <a:gd name="connsiteY149" fmla="*/ 4803431 h 10742711"/>
              <a:gd name="connsiteX150" fmla="*/ 407455 w 4906679"/>
              <a:gd name="connsiteY150" fmla="*/ 3420587 h 10742711"/>
              <a:gd name="connsiteX151" fmla="*/ 275462 w 4906679"/>
              <a:gd name="connsiteY151" fmla="*/ 3035204 h 10742711"/>
              <a:gd name="connsiteX152" fmla="*/ 137731 w 4906679"/>
              <a:gd name="connsiteY152" fmla="*/ 2727546 h 10742711"/>
              <a:gd name="connsiteX153" fmla="*/ 137731 w 4906679"/>
              <a:gd name="connsiteY153" fmla="*/ 2575336 h 10742711"/>
              <a:gd name="connsiteX154" fmla="*/ 0 w 4906679"/>
              <a:gd name="connsiteY154" fmla="*/ 2189953 h 10742711"/>
              <a:gd name="connsiteX155" fmla="*/ 0 w 4906679"/>
              <a:gd name="connsiteY155" fmla="*/ 1419187 h 10742711"/>
              <a:gd name="connsiteX156" fmla="*/ 137731 w 4906679"/>
              <a:gd name="connsiteY156" fmla="*/ 1037043 h 10742711"/>
              <a:gd name="connsiteX157" fmla="*/ 275462 w 4906679"/>
              <a:gd name="connsiteY157" fmla="*/ 803870 h 10742711"/>
              <a:gd name="connsiteX158" fmla="*/ 545186 w 4906679"/>
              <a:gd name="connsiteY158" fmla="*/ 573936 h 10742711"/>
              <a:gd name="connsiteX159" fmla="*/ 952641 w 4906679"/>
              <a:gd name="connsiteY159" fmla="*/ 188553 h 10742711"/>
              <a:gd name="connsiteX160" fmla="*/ 1635559 w 4906679"/>
              <a:gd name="connsiteY160" fmla="*/ 114067 h 10742711"/>
              <a:gd name="connsiteX161" fmla="*/ 2456209 w 4906679"/>
              <a:gd name="connsiteY161" fmla="*/ 33104 h 10742711"/>
              <a:gd name="connsiteX162" fmla="*/ 2661551 w 4906679"/>
              <a:gd name="connsiteY162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091769 w 4906679"/>
              <a:gd name="connsiteY5" fmla="*/ 7267938 h 10742711"/>
              <a:gd name="connsiteX6" fmla="*/ 4091769 w 4906679"/>
              <a:gd name="connsiteY6" fmla="*/ 7267938 h 10742711"/>
              <a:gd name="connsiteX7" fmla="*/ 4091769 w 4906679"/>
              <a:gd name="connsiteY7" fmla="*/ 7267938 h 10742711"/>
              <a:gd name="connsiteX8" fmla="*/ 4281866 w 4906679"/>
              <a:gd name="connsiteY8" fmla="*/ 6607687 h 10742711"/>
              <a:gd name="connsiteX9" fmla="*/ 4243129 w 4906679"/>
              <a:gd name="connsiteY9" fmla="*/ 6585827 h 10742711"/>
              <a:gd name="connsiteX10" fmla="*/ 4266750 w 4906679"/>
              <a:gd name="connsiteY10" fmla="*/ 6599156 h 10742711"/>
              <a:gd name="connsiteX11" fmla="*/ 4281866 w 4906679"/>
              <a:gd name="connsiteY11" fmla="*/ 6607687 h 10742711"/>
              <a:gd name="connsiteX12" fmla="*/ 4636955 w 4906679"/>
              <a:gd name="connsiteY12" fmla="*/ 4343563 h 10742711"/>
              <a:gd name="connsiteX13" fmla="*/ 4768948 w 4906679"/>
              <a:gd name="connsiteY13" fmla="*/ 4421287 h 10742711"/>
              <a:gd name="connsiteX14" fmla="*/ 4636955 w 4906679"/>
              <a:gd name="connsiteY14" fmla="*/ 4343563 h 10742711"/>
              <a:gd name="connsiteX15" fmla="*/ 4636955 w 4906679"/>
              <a:gd name="connsiteY15" fmla="*/ 4265838 h 10742711"/>
              <a:gd name="connsiteX16" fmla="*/ 4768948 w 4906679"/>
              <a:gd name="connsiteY16" fmla="*/ 4343563 h 10742711"/>
              <a:gd name="connsiteX17" fmla="*/ 4636955 w 4906679"/>
              <a:gd name="connsiteY17" fmla="*/ 4265838 h 10742711"/>
              <a:gd name="connsiteX18" fmla="*/ 4499224 w 4906679"/>
              <a:gd name="connsiteY18" fmla="*/ 2575336 h 10742711"/>
              <a:gd name="connsiteX19" fmla="*/ 4636955 w 4906679"/>
              <a:gd name="connsiteY19" fmla="*/ 2649821 h 10742711"/>
              <a:gd name="connsiteX20" fmla="*/ 4499224 w 4906679"/>
              <a:gd name="connsiteY20" fmla="*/ 2575336 h 10742711"/>
              <a:gd name="connsiteX21" fmla="*/ 4499224 w 4906679"/>
              <a:gd name="connsiteY21" fmla="*/ 2189953 h 10742711"/>
              <a:gd name="connsiteX22" fmla="*/ 4636955 w 4906679"/>
              <a:gd name="connsiteY22" fmla="*/ 2267677 h 10742711"/>
              <a:gd name="connsiteX23" fmla="*/ 4499224 w 4906679"/>
              <a:gd name="connsiteY23" fmla="*/ 2189953 h 10742711"/>
              <a:gd name="connsiteX24" fmla="*/ 4499224 w 4906679"/>
              <a:gd name="connsiteY24" fmla="*/ 2112228 h 10742711"/>
              <a:gd name="connsiteX25" fmla="*/ 4636955 w 4906679"/>
              <a:gd name="connsiteY25" fmla="*/ 2189953 h 10742711"/>
              <a:gd name="connsiteX26" fmla="*/ 4499224 w 4906679"/>
              <a:gd name="connsiteY26" fmla="*/ 2112228 h 10742711"/>
              <a:gd name="connsiteX27" fmla="*/ 4520744 w 4906679"/>
              <a:gd name="connsiteY27" fmla="*/ 2003080 h 10742711"/>
              <a:gd name="connsiteX28" fmla="*/ 4499224 w 4906679"/>
              <a:gd name="connsiteY28" fmla="*/ 2034504 h 10742711"/>
              <a:gd name="connsiteX29" fmla="*/ 4636955 w 4906679"/>
              <a:gd name="connsiteY29" fmla="*/ 2034504 h 10742711"/>
              <a:gd name="connsiteX30" fmla="*/ 4520744 w 4906679"/>
              <a:gd name="connsiteY30" fmla="*/ 2003080 h 10742711"/>
              <a:gd name="connsiteX31" fmla="*/ 4499224 w 4906679"/>
              <a:gd name="connsiteY31" fmla="*/ 1804570 h 10742711"/>
              <a:gd name="connsiteX32" fmla="*/ 4578850 w 4906679"/>
              <a:gd name="connsiteY32" fmla="*/ 1817929 h 10742711"/>
              <a:gd name="connsiteX33" fmla="*/ 4583902 w 4906679"/>
              <a:gd name="connsiteY33" fmla="*/ 1821093 h 10742711"/>
              <a:gd name="connsiteX34" fmla="*/ 4576698 w 4906679"/>
              <a:gd name="connsiteY34" fmla="*/ 1825215 h 10742711"/>
              <a:gd name="connsiteX35" fmla="*/ 4499224 w 4906679"/>
              <a:gd name="connsiteY35" fmla="*/ 1804570 h 10742711"/>
              <a:gd name="connsiteX36" fmla="*/ 4499224 w 4906679"/>
              <a:gd name="connsiteY36" fmla="*/ 1726846 h 10742711"/>
              <a:gd name="connsiteX37" fmla="*/ 4499224 w 4906679"/>
              <a:gd name="connsiteY37" fmla="*/ 1804570 h 10742711"/>
              <a:gd name="connsiteX38" fmla="*/ 4636955 w 4906679"/>
              <a:gd name="connsiteY38" fmla="*/ 1960018 h 10742711"/>
              <a:gd name="connsiteX39" fmla="*/ 4603329 w 4906679"/>
              <a:gd name="connsiteY39" fmla="*/ 1833261 h 10742711"/>
              <a:gd name="connsiteX40" fmla="*/ 4583902 w 4906679"/>
              <a:gd name="connsiteY40" fmla="*/ 1821093 h 10742711"/>
              <a:gd name="connsiteX41" fmla="*/ 4596066 w 4906679"/>
              <a:gd name="connsiteY41" fmla="*/ 1814134 h 10742711"/>
              <a:gd name="connsiteX42" fmla="*/ 4499224 w 4906679"/>
              <a:gd name="connsiteY42" fmla="*/ 1726846 h 10742711"/>
              <a:gd name="connsiteX43" fmla="*/ 4499224 w 4906679"/>
              <a:gd name="connsiteY43" fmla="*/ 1652360 h 10742711"/>
              <a:gd name="connsiteX44" fmla="*/ 4636955 w 4906679"/>
              <a:gd name="connsiteY44" fmla="*/ 1726846 h 10742711"/>
              <a:gd name="connsiteX45" fmla="*/ 4499224 w 4906679"/>
              <a:gd name="connsiteY45" fmla="*/ 1652360 h 10742711"/>
              <a:gd name="connsiteX46" fmla="*/ 4499224 w 4906679"/>
              <a:gd name="connsiteY46" fmla="*/ 1571397 h 10742711"/>
              <a:gd name="connsiteX47" fmla="*/ 4636955 w 4906679"/>
              <a:gd name="connsiteY47" fmla="*/ 1652360 h 10742711"/>
              <a:gd name="connsiteX48" fmla="*/ 4499224 w 4906679"/>
              <a:gd name="connsiteY48" fmla="*/ 1571397 h 10742711"/>
              <a:gd name="connsiteX49" fmla="*/ 2661551 w 4906679"/>
              <a:gd name="connsiteY49" fmla="*/ 1681 h 10742711"/>
              <a:gd name="connsiteX50" fmla="*/ 3408851 w 4906679"/>
              <a:gd name="connsiteY50" fmla="*/ 33104 h 10742711"/>
              <a:gd name="connsiteX51" fmla="*/ 3546582 w 4906679"/>
              <a:gd name="connsiteY51" fmla="*/ 188553 h 10742711"/>
              <a:gd name="connsiteX52" fmla="*/ 3954037 w 4906679"/>
              <a:gd name="connsiteY52" fmla="*/ 266277 h 10742711"/>
              <a:gd name="connsiteX53" fmla="*/ 4499224 w 4906679"/>
              <a:gd name="connsiteY53" fmla="*/ 803870 h 10742711"/>
              <a:gd name="connsiteX54" fmla="*/ 4499224 w 4906679"/>
              <a:gd name="connsiteY54" fmla="*/ 1189253 h 10742711"/>
              <a:gd name="connsiteX55" fmla="*/ 4499224 w 4906679"/>
              <a:gd name="connsiteY55" fmla="*/ 1496911 h 10742711"/>
              <a:gd name="connsiteX56" fmla="*/ 4499224 w 4906679"/>
              <a:gd name="connsiteY56" fmla="*/ 1189253 h 10742711"/>
              <a:gd name="connsiteX57" fmla="*/ 4636955 w 4906679"/>
              <a:gd name="connsiteY57" fmla="*/ 1111528 h 10742711"/>
              <a:gd name="connsiteX58" fmla="*/ 4499224 w 4906679"/>
              <a:gd name="connsiteY58" fmla="*/ 1037043 h 10742711"/>
              <a:gd name="connsiteX59" fmla="*/ 4636955 w 4906679"/>
              <a:gd name="connsiteY59" fmla="*/ 1037043 h 10742711"/>
              <a:gd name="connsiteX60" fmla="*/ 4636955 w 4906679"/>
              <a:gd name="connsiteY60" fmla="*/ 956080 h 10742711"/>
              <a:gd name="connsiteX61" fmla="*/ 4768948 w 4906679"/>
              <a:gd name="connsiteY61" fmla="*/ 956080 h 10742711"/>
              <a:gd name="connsiteX62" fmla="*/ 4906679 w 4906679"/>
              <a:gd name="connsiteY62" fmla="*/ 1419187 h 10742711"/>
              <a:gd name="connsiteX63" fmla="*/ 4768948 w 4906679"/>
              <a:gd name="connsiteY63" fmla="*/ 2575336 h 10742711"/>
              <a:gd name="connsiteX64" fmla="*/ 4906679 w 4906679"/>
              <a:gd name="connsiteY64" fmla="*/ 2649821 h 10742711"/>
              <a:gd name="connsiteX65" fmla="*/ 4768948 w 4906679"/>
              <a:gd name="connsiteY65" fmla="*/ 2727546 h 10742711"/>
              <a:gd name="connsiteX66" fmla="*/ 4906679 w 4906679"/>
              <a:gd name="connsiteY66" fmla="*/ 2727546 h 10742711"/>
              <a:gd name="connsiteX67" fmla="*/ 4768948 w 4906679"/>
              <a:gd name="connsiteY67" fmla="*/ 2805270 h 10742711"/>
              <a:gd name="connsiteX68" fmla="*/ 4636955 w 4906679"/>
              <a:gd name="connsiteY68" fmla="*/ 2727546 h 10742711"/>
              <a:gd name="connsiteX69" fmla="*/ 4768948 w 4906679"/>
              <a:gd name="connsiteY69" fmla="*/ 2805270 h 10742711"/>
              <a:gd name="connsiteX70" fmla="*/ 4768948 w 4906679"/>
              <a:gd name="connsiteY70" fmla="*/ 2957480 h 10742711"/>
              <a:gd name="connsiteX71" fmla="*/ 4768948 w 4906679"/>
              <a:gd name="connsiteY71" fmla="*/ 2990270 h 10742711"/>
              <a:gd name="connsiteX72" fmla="*/ 4768948 w 4906679"/>
              <a:gd name="connsiteY72" fmla="*/ 3257042 h 10742711"/>
              <a:gd name="connsiteX73" fmla="*/ 4768948 w 4906679"/>
              <a:gd name="connsiteY73" fmla="*/ 3650521 h 10742711"/>
              <a:gd name="connsiteX74" fmla="*/ 4768948 w 4906679"/>
              <a:gd name="connsiteY74" fmla="*/ 3728246 h 10742711"/>
              <a:gd name="connsiteX75" fmla="*/ 4768948 w 4906679"/>
              <a:gd name="connsiteY75" fmla="*/ 3805970 h 10742711"/>
              <a:gd name="connsiteX76" fmla="*/ 4768948 w 4906679"/>
              <a:gd name="connsiteY76" fmla="*/ 3958180 h 10742711"/>
              <a:gd name="connsiteX77" fmla="*/ 4768948 w 4906679"/>
              <a:gd name="connsiteY77" fmla="*/ 4113628 h 10742711"/>
              <a:gd name="connsiteX78" fmla="*/ 4636955 w 4906679"/>
              <a:gd name="connsiteY78" fmla="*/ 4188114 h 10742711"/>
              <a:gd name="connsiteX79" fmla="*/ 4768948 w 4906679"/>
              <a:gd name="connsiteY79" fmla="*/ 4265838 h 10742711"/>
              <a:gd name="connsiteX80" fmla="*/ 4636955 w 4906679"/>
              <a:gd name="connsiteY80" fmla="*/ 4803431 h 10742711"/>
              <a:gd name="connsiteX81" fmla="*/ 4636955 w 4906679"/>
              <a:gd name="connsiteY81" fmla="*/ 6267238 h 10742711"/>
              <a:gd name="connsiteX82" fmla="*/ 4499224 w 4906679"/>
              <a:gd name="connsiteY82" fmla="*/ 6727107 h 10742711"/>
              <a:gd name="connsiteX83" fmla="*/ 4361492 w 4906679"/>
              <a:gd name="connsiteY83" fmla="*/ 6804831 h 10742711"/>
              <a:gd name="connsiteX84" fmla="*/ 4499224 w 4906679"/>
              <a:gd name="connsiteY84" fmla="*/ 6882555 h 10742711"/>
              <a:gd name="connsiteX85" fmla="*/ 4361492 w 4906679"/>
              <a:gd name="connsiteY85" fmla="*/ 7267938 h 10742711"/>
              <a:gd name="connsiteX86" fmla="*/ 4361492 w 4906679"/>
              <a:gd name="connsiteY86" fmla="*/ 9036165 h 10742711"/>
              <a:gd name="connsiteX87" fmla="*/ 4223761 w 4906679"/>
              <a:gd name="connsiteY87" fmla="*/ 8498572 h 10742711"/>
              <a:gd name="connsiteX88" fmla="*/ 4223761 w 4906679"/>
              <a:gd name="connsiteY88" fmla="*/ 8420848 h 10742711"/>
              <a:gd name="connsiteX89" fmla="*/ 4223761 w 4906679"/>
              <a:gd name="connsiteY89" fmla="*/ 8190914 h 10742711"/>
              <a:gd name="connsiteX90" fmla="*/ 4091769 w 4906679"/>
              <a:gd name="connsiteY90" fmla="*/ 7883255 h 10742711"/>
              <a:gd name="connsiteX91" fmla="*/ 4091769 w 4906679"/>
              <a:gd name="connsiteY91" fmla="*/ 7805531 h 10742711"/>
              <a:gd name="connsiteX92" fmla="*/ 4091769 w 4906679"/>
              <a:gd name="connsiteY92" fmla="*/ 7342424 h 10742711"/>
              <a:gd name="connsiteX93" fmla="*/ 3954037 w 4906679"/>
              <a:gd name="connsiteY93" fmla="*/ 7497872 h 10742711"/>
              <a:gd name="connsiteX94" fmla="*/ 3816306 w 4906679"/>
              <a:gd name="connsiteY94" fmla="*/ 7650082 h 10742711"/>
              <a:gd name="connsiteX95" fmla="*/ 3816306 w 4906679"/>
              <a:gd name="connsiteY95" fmla="*/ 7575597 h 10742711"/>
              <a:gd name="connsiteX96" fmla="*/ 3678575 w 4906679"/>
              <a:gd name="connsiteY96" fmla="*/ 7420148 h 10742711"/>
              <a:gd name="connsiteX97" fmla="*/ 3816306 w 4906679"/>
              <a:gd name="connsiteY97" fmla="*/ 7342424 h 10742711"/>
              <a:gd name="connsiteX98" fmla="*/ 3678575 w 4906679"/>
              <a:gd name="connsiteY98" fmla="*/ 7342424 h 10742711"/>
              <a:gd name="connsiteX99" fmla="*/ 3816306 w 4906679"/>
              <a:gd name="connsiteY99" fmla="*/ 7190214 h 10742711"/>
              <a:gd name="connsiteX100" fmla="*/ 3816306 w 4906679"/>
              <a:gd name="connsiteY100" fmla="*/ 6960280 h 10742711"/>
              <a:gd name="connsiteX101" fmla="*/ 3678575 w 4906679"/>
              <a:gd name="connsiteY101" fmla="*/ 7267938 h 10742711"/>
              <a:gd name="connsiteX102" fmla="*/ 3546582 w 4906679"/>
              <a:gd name="connsiteY102" fmla="*/ 7957741 h 10742711"/>
              <a:gd name="connsiteX103" fmla="*/ 3546582 w 4906679"/>
              <a:gd name="connsiteY103" fmla="*/ 8343124 h 10742711"/>
              <a:gd name="connsiteX104" fmla="*/ 3546582 w 4906679"/>
              <a:gd name="connsiteY104" fmla="*/ 9421548 h 10742711"/>
              <a:gd name="connsiteX105" fmla="*/ 3408851 w 4906679"/>
              <a:gd name="connsiteY105" fmla="*/ 9113889 h 10742711"/>
              <a:gd name="connsiteX106" fmla="*/ 3133388 w 4906679"/>
              <a:gd name="connsiteY106" fmla="*/ 9036165 h 10742711"/>
              <a:gd name="connsiteX107" fmla="*/ 3001395 w 4906679"/>
              <a:gd name="connsiteY107" fmla="*/ 8650782 h 10742711"/>
              <a:gd name="connsiteX108" fmla="*/ 2863664 w 4906679"/>
              <a:gd name="connsiteY108" fmla="*/ 9113889 h 10742711"/>
              <a:gd name="connsiteX109" fmla="*/ 3001395 w 4906679"/>
              <a:gd name="connsiteY109" fmla="*/ 9803692 h 10742711"/>
              <a:gd name="connsiteX110" fmla="*/ 3133388 w 4906679"/>
              <a:gd name="connsiteY110" fmla="*/ 10036865 h 10742711"/>
              <a:gd name="connsiteX111" fmla="*/ 3001395 w 4906679"/>
              <a:gd name="connsiteY111" fmla="*/ 10189075 h 10742711"/>
              <a:gd name="connsiteX112" fmla="*/ 2863664 w 4906679"/>
              <a:gd name="connsiteY112" fmla="*/ 10266799 h 10742711"/>
              <a:gd name="connsiteX113" fmla="*/ 2725933 w 4906679"/>
              <a:gd name="connsiteY113" fmla="*/ 10344524 h 10742711"/>
              <a:gd name="connsiteX114" fmla="*/ 2318477 w 4906679"/>
              <a:gd name="connsiteY114" fmla="*/ 9496034 h 10742711"/>
              <a:gd name="connsiteX115" fmla="*/ 2456209 w 4906679"/>
              <a:gd name="connsiteY115" fmla="*/ 9188375 h 10742711"/>
              <a:gd name="connsiteX116" fmla="*/ 2186485 w 4906679"/>
              <a:gd name="connsiteY116" fmla="*/ 8498572 h 10742711"/>
              <a:gd name="connsiteX117" fmla="*/ 2043015 w 4906679"/>
              <a:gd name="connsiteY117" fmla="*/ 9036165 h 10742711"/>
              <a:gd name="connsiteX118" fmla="*/ 2043015 w 4906679"/>
              <a:gd name="connsiteY118" fmla="*/ 9421548 h 10742711"/>
              <a:gd name="connsiteX119" fmla="*/ 2043015 w 4906679"/>
              <a:gd name="connsiteY119" fmla="*/ 9573758 h 10742711"/>
              <a:gd name="connsiteX120" fmla="*/ 2043015 w 4906679"/>
              <a:gd name="connsiteY120" fmla="*/ 9651482 h 10742711"/>
              <a:gd name="connsiteX121" fmla="*/ 2043015 w 4906679"/>
              <a:gd name="connsiteY121" fmla="*/ 9729207 h 10742711"/>
              <a:gd name="connsiteX122" fmla="*/ 2186485 w 4906679"/>
              <a:gd name="connsiteY122" fmla="*/ 10419009 h 10742711"/>
              <a:gd name="connsiteX123" fmla="*/ 2043015 w 4906679"/>
              <a:gd name="connsiteY123" fmla="*/ 10574458 h 10742711"/>
              <a:gd name="connsiteX124" fmla="*/ 2043015 w 4906679"/>
              <a:gd name="connsiteY124" fmla="*/ 10726668 h 10742711"/>
              <a:gd name="connsiteX125" fmla="*/ 1911022 w 4906679"/>
              <a:gd name="connsiteY125" fmla="*/ 9959141 h 10742711"/>
              <a:gd name="connsiteX126" fmla="*/ 1773291 w 4906679"/>
              <a:gd name="connsiteY126" fmla="*/ 9803692 h 10742711"/>
              <a:gd name="connsiteX127" fmla="*/ 1773291 w 4906679"/>
              <a:gd name="connsiteY127" fmla="*/ 9266099 h 10742711"/>
              <a:gd name="connsiteX128" fmla="*/ 1635559 w 4906679"/>
              <a:gd name="connsiteY128" fmla="*/ 9036165 h 10742711"/>
              <a:gd name="connsiteX129" fmla="*/ 1497828 w 4906679"/>
              <a:gd name="connsiteY129" fmla="*/ 8573058 h 10742711"/>
              <a:gd name="connsiteX130" fmla="*/ 1497828 w 4906679"/>
              <a:gd name="connsiteY130" fmla="*/ 8113189 h 10742711"/>
              <a:gd name="connsiteX131" fmla="*/ 1365836 w 4906679"/>
              <a:gd name="connsiteY131" fmla="*/ 7727807 h 10742711"/>
              <a:gd name="connsiteX132" fmla="*/ 1365836 w 4906679"/>
              <a:gd name="connsiteY132" fmla="*/ 7650082 h 10742711"/>
              <a:gd name="connsiteX133" fmla="*/ 1365836 w 4906679"/>
              <a:gd name="connsiteY133" fmla="*/ 7190214 h 10742711"/>
              <a:gd name="connsiteX134" fmla="*/ 1365836 w 4906679"/>
              <a:gd name="connsiteY134" fmla="*/ 6810397 h 10742711"/>
              <a:gd name="connsiteX135" fmla="*/ 1365836 w 4906679"/>
              <a:gd name="connsiteY135" fmla="*/ 6804831 h 10742711"/>
              <a:gd name="connsiteX136" fmla="*/ 1365836 w 4906679"/>
              <a:gd name="connsiteY136" fmla="*/ 6727107 h 10742711"/>
              <a:gd name="connsiteX137" fmla="*/ 1365836 w 4906679"/>
              <a:gd name="connsiteY137" fmla="*/ 6344963 h 10742711"/>
              <a:gd name="connsiteX138" fmla="*/ 1228104 w 4906679"/>
              <a:gd name="connsiteY138" fmla="*/ 6189514 h 10742711"/>
              <a:gd name="connsiteX139" fmla="*/ 1090373 w 4906679"/>
              <a:gd name="connsiteY139" fmla="*/ 6652621 h 10742711"/>
              <a:gd name="connsiteX140" fmla="*/ 1090373 w 4906679"/>
              <a:gd name="connsiteY140" fmla="*/ 6804831 h 10742711"/>
              <a:gd name="connsiteX141" fmla="*/ 820649 w 4906679"/>
              <a:gd name="connsiteY141" fmla="*/ 5344263 h 10742711"/>
              <a:gd name="connsiteX142" fmla="*/ 682917 w 4906679"/>
              <a:gd name="connsiteY142" fmla="*/ 6652621 h 10742711"/>
              <a:gd name="connsiteX143" fmla="*/ 545186 w 4906679"/>
              <a:gd name="connsiteY143" fmla="*/ 6344963 h 10742711"/>
              <a:gd name="connsiteX144" fmla="*/ 545186 w 4906679"/>
              <a:gd name="connsiteY144" fmla="*/ 6111790 h 10742711"/>
              <a:gd name="connsiteX145" fmla="*/ 545186 w 4906679"/>
              <a:gd name="connsiteY145" fmla="*/ 5804131 h 10742711"/>
              <a:gd name="connsiteX146" fmla="*/ 545186 w 4906679"/>
              <a:gd name="connsiteY146" fmla="*/ 5188814 h 10742711"/>
              <a:gd name="connsiteX147" fmla="*/ 545186 w 4906679"/>
              <a:gd name="connsiteY147" fmla="*/ 4881156 h 10742711"/>
              <a:gd name="connsiteX148" fmla="*/ 407455 w 4906679"/>
              <a:gd name="connsiteY148" fmla="*/ 4803431 h 10742711"/>
              <a:gd name="connsiteX149" fmla="*/ 407455 w 4906679"/>
              <a:gd name="connsiteY149" fmla="*/ 3420587 h 10742711"/>
              <a:gd name="connsiteX150" fmla="*/ 275462 w 4906679"/>
              <a:gd name="connsiteY150" fmla="*/ 3035204 h 10742711"/>
              <a:gd name="connsiteX151" fmla="*/ 137731 w 4906679"/>
              <a:gd name="connsiteY151" fmla="*/ 2727546 h 10742711"/>
              <a:gd name="connsiteX152" fmla="*/ 137731 w 4906679"/>
              <a:gd name="connsiteY152" fmla="*/ 2575336 h 10742711"/>
              <a:gd name="connsiteX153" fmla="*/ 0 w 4906679"/>
              <a:gd name="connsiteY153" fmla="*/ 2189953 h 10742711"/>
              <a:gd name="connsiteX154" fmla="*/ 0 w 4906679"/>
              <a:gd name="connsiteY154" fmla="*/ 1419187 h 10742711"/>
              <a:gd name="connsiteX155" fmla="*/ 137731 w 4906679"/>
              <a:gd name="connsiteY155" fmla="*/ 1037043 h 10742711"/>
              <a:gd name="connsiteX156" fmla="*/ 275462 w 4906679"/>
              <a:gd name="connsiteY156" fmla="*/ 803870 h 10742711"/>
              <a:gd name="connsiteX157" fmla="*/ 545186 w 4906679"/>
              <a:gd name="connsiteY157" fmla="*/ 573936 h 10742711"/>
              <a:gd name="connsiteX158" fmla="*/ 952641 w 4906679"/>
              <a:gd name="connsiteY158" fmla="*/ 188553 h 10742711"/>
              <a:gd name="connsiteX159" fmla="*/ 1635559 w 4906679"/>
              <a:gd name="connsiteY159" fmla="*/ 114067 h 10742711"/>
              <a:gd name="connsiteX160" fmla="*/ 2456209 w 4906679"/>
              <a:gd name="connsiteY160" fmla="*/ 33104 h 10742711"/>
              <a:gd name="connsiteX161" fmla="*/ 2661551 w 4906679"/>
              <a:gd name="connsiteY161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091769 w 4906679"/>
              <a:gd name="connsiteY5" fmla="*/ 7267938 h 10742711"/>
              <a:gd name="connsiteX6" fmla="*/ 4091769 w 4906679"/>
              <a:gd name="connsiteY6" fmla="*/ 7267938 h 10742711"/>
              <a:gd name="connsiteX7" fmla="*/ 4091769 w 4906679"/>
              <a:gd name="connsiteY7" fmla="*/ 7267938 h 10742711"/>
              <a:gd name="connsiteX8" fmla="*/ 4266750 w 4906679"/>
              <a:gd name="connsiteY8" fmla="*/ 6599156 h 10742711"/>
              <a:gd name="connsiteX9" fmla="*/ 4243129 w 4906679"/>
              <a:gd name="connsiteY9" fmla="*/ 6585827 h 10742711"/>
              <a:gd name="connsiteX10" fmla="*/ 4266750 w 4906679"/>
              <a:gd name="connsiteY10" fmla="*/ 6599156 h 10742711"/>
              <a:gd name="connsiteX11" fmla="*/ 4636955 w 4906679"/>
              <a:gd name="connsiteY11" fmla="*/ 4343563 h 10742711"/>
              <a:gd name="connsiteX12" fmla="*/ 4768948 w 4906679"/>
              <a:gd name="connsiteY12" fmla="*/ 4421287 h 10742711"/>
              <a:gd name="connsiteX13" fmla="*/ 4636955 w 4906679"/>
              <a:gd name="connsiteY13" fmla="*/ 4343563 h 10742711"/>
              <a:gd name="connsiteX14" fmla="*/ 4636955 w 4906679"/>
              <a:gd name="connsiteY14" fmla="*/ 4265838 h 10742711"/>
              <a:gd name="connsiteX15" fmla="*/ 4768948 w 4906679"/>
              <a:gd name="connsiteY15" fmla="*/ 4343563 h 10742711"/>
              <a:gd name="connsiteX16" fmla="*/ 4636955 w 4906679"/>
              <a:gd name="connsiteY16" fmla="*/ 4265838 h 10742711"/>
              <a:gd name="connsiteX17" fmla="*/ 4499224 w 4906679"/>
              <a:gd name="connsiteY17" fmla="*/ 2575336 h 10742711"/>
              <a:gd name="connsiteX18" fmla="*/ 4636955 w 4906679"/>
              <a:gd name="connsiteY18" fmla="*/ 2649821 h 10742711"/>
              <a:gd name="connsiteX19" fmla="*/ 4499224 w 4906679"/>
              <a:gd name="connsiteY19" fmla="*/ 2575336 h 10742711"/>
              <a:gd name="connsiteX20" fmla="*/ 4499224 w 4906679"/>
              <a:gd name="connsiteY20" fmla="*/ 2189953 h 10742711"/>
              <a:gd name="connsiteX21" fmla="*/ 4636955 w 4906679"/>
              <a:gd name="connsiteY21" fmla="*/ 2267677 h 10742711"/>
              <a:gd name="connsiteX22" fmla="*/ 4499224 w 4906679"/>
              <a:gd name="connsiteY22" fmla="*/ 2189953 h 10742711"/>
              <a:gd name="connsiteX23" fmla="*/ 4499224 w 4906679"/>
              <a:gd name="connsiteY23" fmla="*/ 2112228 h 10742711"/>
              <a:gd name="connsiteX24" fmla="*/ 4636955 w 4906679"/>
              <a:gd name="connsiteY24" fmla="*/ 2189953 h 10742711"/>
              <a:gd name="connsiteX25" fmla="*/ 4499224 w 4906679"/>
              <a:gd name="connsiteY25" fmla="*/ 2112228 h 10742711"/>
              <a:gd name="connsiteX26" fmla="*/ 4520744 w 4906679"/>
              <a:gd name="connsiteY26" fmla="*/ 2003080 h 10742711"/>
              <a:gd name="connsiteX27" fmla="*/ 4499224 w 4906679"/>
              <a:gd name="connsiteY27" fmla="*/ 2034504 h 10742711"/>
              <a:gd name="connsiteX28" fmla="*/ 4636955 w 4906679"/>
              <a:gd name="connsiteY28" fmla="*/ 2034504 h 10742711"/>
              <a:gd name="connsiteX29" fmla="*/ 4520744 w 4906679"/>
              <a:gd name="connsiteY29" fmla="*/ 2003080 h 10742711"/>
              <a:gd name="connsiteX30" fmla="*/ 4499224 w 4906679"/>
              <a:gd name="connsiteY30" fmla="*/ 1804570 h 10742711"/>
              <a:gd name="connsiteX31" fmla="*/ 4578850 w 4906679"/>
              <a:gd name="connsiteY31" fmla="*/ 1817929 h 10742711"/>
              <a:gd name="connsiteX32" fmla="*/ 4583902 w 4906679"/>
              <a:gd name="connsiteY32" fmla="*/ 1821093 h 10742711"/>
              <a:gd name="connsiteX33" fmla="*/ 4576698 w 4906679"/>
              <a:gd name="connsiteY33" fmla="*/ 1825215 h 10742711"/>
              <a:gd name="connsiteX34" fmla="*/ 4499224 w 4906679"/>
              <a:gd name="connsiteY34" fmla="*/ 1804570 h 10742711"/>
              <a:gd name="connsiteX35" fmla="*/ 4499224 w 4906679"/>
              <a:gd name="connsiteY35" fmla="*/ 1726846 h 10742711"/>
              <a:gd name="connsiteX36" fmla="*/ 4499224 w 4906679"/>
              <a:gd name="connsiteY36" fmla="*/ 1804570 h 10742711"/>
              <a:gd name="connsiteX37" fmla="*/ 4636955 w 4906679"/>
              <a:gd name="connsiteY37" fmla="*/ 1960018 h 10742711"/>
              <a:gd name="connsiteX38" fmla="*/ 4603329 w 4906679"/>
              <a:gd name="connsiteY38" fmla="*/ 1833261 h 10742711"/>
              <a:gd name="connsiteX39" fmla="*/ 4583902 w 4906679"/>
              <a:gd name="connsiteY39" fmla="*/ 1821093 h 10742711"/>
              <a:gd name="connsiteX40" fmla="*/ 4596066 w 4906679"/>
              <a:gd name="connsiteY40" fmla="*/ 1814134 h 10742711"/>
              <a:gd name="connsiteX41" fmla="*/ 4499224 w 4906679"/>
              <a:gd name="connsiteY41" fmla="*/ 1726846 h 10742711"/>
              <a:gd name="connsiteX42" fmla="*/ 4499224 w 4906679"/>
              <a:gd name="connsiteY42" fmla="*/ 1652360 h 10742711"/>
              <a:gd name="connsiteX43" fmla="*/ 4636955 w 4906679"/>
              <a:gd name="connsiteY43" fmla="*/ 1726846 h 10742711"/>
              <a:gd name="connsiteX44" fmla="*/ 4499224 w 4906679"/>
              <a:gd name="connsiteY44" fmla="*/ 1652360 h 10742711"/>
              <a:gd name="connsiteX45" fmla="*/ 4499224 w 4906679"/>
              <a:gd name="connsiteY45" fmla="*/ 1571397 h 10742711"/>
              <a:gd name="connsiteX46" fmla="*/ 4636955 w 4906679"/>
              <a:gd name="connsiteY46" fmla="*/ 1652360 h 10742711"/>
              <a:gd name="connsiteX47" fmla="*/ 4499224 w 4906679"/>
              <a:gd name="connsiteY47" fmla="*/ 1571397 h 10742711"/>
              <a:gd name="connsiteX48" fmla="*/ 2661551 w 4906679"/>
              <a:gd name="connsiteY48" fmla="*/ 1681 h 10742711"/>
              <a:gd name="connsiteX49" fmla="*/ 3408851 w 4906679"/>
              <a:gd name="connsiteY49" fmla="*/ 33104 h 10742711"/>
              <a:gd name="connsiteX50" fmla="*/ 3546582 w 4906679"/>
              <a:gd name="connsiteY50" fmla="*/ 188553 h 10742711"/>
              <a:gd name="connsiteX51" fmla="*/ 3954037 w 4906679"/>
              <a:gd name="connsiteY51" fmla="*/ 266277 h 10742711"/>
              <a:gd name="connsiteX52" fmla="*/ 4499224 w 4906679"/>
              <a:gd name="connsiteY52" fmla="*/ 803870 h 10742711"/>
              <a:gd name="connsiteX53" fmla="*/ 4499224 w 4906679"/>
              <a:gd name="connsiteY53" fmla="*/ 1189253 h 10742711"/>
              <a:gd name="connsiteX54" fmla="*/ 4499224 w 4906679"/>
              <a:gd name="connsiteY54" fmla="*/ 1496911 h 10742711"/>
              <a:gd name="connsiteX55" fmla="*/ 4499224 w 4906679"/>
              <a:gd name="connsiteY55" fmla="*/ 1189253 h 10742711"/>
              <a:gd name="connsiteX56" fmla="*/ 4636955 w 4906679"/>
              <a:gd name="connsiteY56" fmla="*/ 1111528 h 10742711"/>
              <a:gd name="connsiteX57" fmla="*/ 4499224 w 4906679"/>
              <a:gd name="connsiteY57" fmla="*/ 1037043 h 10742711"/>
              <a:gd name="connsiteX58" fmla="*/ 4636955 w 4906679"/>
              <a:gd name="connsiteY58" fmla="*/ 1037043 h 10742711"/>
              <a:gd name="connsiteX59" fmla="*/ 4636955 w 4906679"/>
              <a:gd name="connsiteY59" fmla="*/ 956080 h 10742711"/>
              <a:gd name="connsiteX60" fmla="*/ 4768948 w 4906679"/>
              <a:gd name="connsiteY60" fmla="*/ 956080 h 10742711"/>
              <a:gd name="connsiteX61" fmla="*/ 4906679 w 4906679"/>
              <a:gd name="connsiteY61" fmla="*/ 1419187 h 10742711"/>
              <a:gd name="connsiteX62" fmla="*/ 4768948 w 4906679"/>
              <a:gd name="connsiteY62" fmla="*/ 2575336 h 10742711"/>
              <a:gd name="connsiteX63" fmla="*/ 4906679 w 4906679"/>
              <a:gd name="connsiteY63" fmla="*/ 2649821 h 10742711"/>
              <a:gd name="connsiteX64" fmla="*/ 4768948 w 4906679"/>
              <a:gd name="connsiteY64" fmla="*/ 2727546 h 10742711"/>
              <a:gd name="connsiteX65" fmla="*/ 4906679 w 4906679"/>
              <a:gd name="connsiteY65" fmla="*/ 2727546 h 10742711"/>
              <a:gd name="connsiteX66" fmla="*/ 4768948 w 4906679"/>
              <a:gd name="connsiteY66" fmla="*/ 2805270 h 10742711"/>
              <a:gd name="connsiteX67" fmla="*/ 4636955 w 4906679"/>
              <a:gd name="connsiteY67" fmla="*/ 2727546 h 10742711"/>
              <a:gd name="connsiteX68" fmla="*/ 4768948 w 4906679"/>
              <a:gd name="connsiteY68" fmla="*/ 2805270 h 10742711"/>
              <a:gd name="connsiteX69" fmla="*/ 4768948 w 4906679"/>
              <a:gd name="connsiteY69" fmla="*/ 2957480 h 10742711"/>
              <a:gd name="connsiteX70" fmla="*/ 4768948 w 4906679"/>
              <a:gd name="connsiteY70" fmla="*/ 2990270 h 10742711"/>
              <a:gd name="connsiteX71" fmla="*/ 4768948 w 4906679"/>
              <a:gd name="connsiteY71" fmla="*/ 3257042 h 10742711"/>
              <a:gd name="connsiteX72" fmla="*/ 4768948 w 4906679"/>
              <a:gd name="connsiteY72" fmla="*/ 3650521 h 10742711"/>
              <a:gd name="connsiteX73" fmla="*/ 4768948 w 4906679"/>
              <a:gd name="connsiteY73" fmla="*/ 3728246 h 10742711"/>
              <a:gd name="connsiteX74" fmla="*/ 4768948 w 4906679"/>
              <a:gd name="connsiteY74" fmla="*/ 3805970 h 10742711"/>
              <a:gd name="connsiteX75" fmla="*/ 4768948 w 4906679"/>
              <a:gd name="connsiteY75" fmla="*/ 3958180 h 10742711"/>
              <a:gd name="connsiteX76" fmla="*/ 4768948 w 4906679"/>
              <a:gd name="connsiteY76" fmla="*/ 4113628 h 10742711"/>
              <a:gd name="connsiteX77" fmla="*/ 4636955 w 4906679"/>
              <a:gd name="connsiteY77" fmla="*/ 4188114 h 10742711"/>
              <a:gd name="connsiteX78" fmla="*/ 4768948 w 4906679"/>
              <a:gd name="connsiteY78" fmla="*/ 4265838 h 10742711"/>
              <a:gd name="connsiteX79" fmla="*/ 4636955 w 4906679"/>
              <a:gd name="connsiteY79" fmla="*/ 4803431 h 10742711"/>
              <a:gd name="connsiteX80" fmla="*/ 4636955 w 4906679"/>
              <a:gd name="connsiteY80" fmla="*/ 6267238 h 10742711"/>
              <a:gd name="connsiteX81" fmla="*/ 4499224 w 4906679"/>
              <a:gd name="connsiteY81" fmla="*/ 6727107 h 10742711"/>
              <a:gd name="connsiteX82" fmla="*/ 4361492 w 4906679"/>
              <a:gd name="connsiteY82" fmla="*/ 6804831 h 10742711"/>
              <a:gd name="connsiteX83" fmla="*/ 4499224 w 4906679"/>
              <a:gd name="connsiteY83" fmla="*/ 6882555 h 10742711"/>
              <a:gd name="connsiteX84" fmla="*/ 4361492 w 4906679"/>
              <a:gd name="connsiteY84" fmla="*/ 7267938 h 10742711"/>
              <a:gd name="connsiteX85" fmla="*/ 4361492 w 4906679"/>
              <a:gd name="connsiteY85" fmla="*/ 9036165 h 10742711"/>
              <a:gd name="connsiteX86" fmla="*/ 4223761 w 4906679"/>
              <a:gd name="connsiteY86" fmla="*/ 8498572 h 10742711"/>
              <a:gd name="connsiteX87" fmla="*/ 4223761 w 4906679"/>
              <a:gd name="connsiteY87" fmla="*/ 8420848 h 10742711"/>
              <a:gd name="connsiteX88" fmla="*/ 4223761 w 4906679"/>
              <a:gd name="connsiteY88" fmla="*/ 8190914 h 10742711"/>
              <a:gd name="connsiteX89" fmla="*/ 4091769 w 4906679"/>
              <a:gd name="connsiteY89" fmla="*/ 7883255 h 10742711"/>
              <a:gd name="connsiteX90" fmla="*/ 4091769 w 4906679"/>
              <a:gd name="connsiteY90" fmla="*/ 7805531 h 10742711"/>
              <a:gd name="connsiteX91" fmla="*/ 4091769 w 4906679"/>
              <a:gd name="connsiteY91" fmla="*/ 7342424 h 10742711"/>
              <a:gd name="connsiteX92" fmla="*/ 3954037 w 4906679"/>
              <a:gd name="connsiteY92" fmla="*/ 7497872 h 10742711"/>
              <a:gd name="connsiteX93" fmla="*/ 3816306 w 4906679"/>
              <a:gd name="connsiteY93" fmla="*/ 7650082 h 10742711"/>
              <a:gd name="connsiteX94" fmla="*/ 3816306 w 4906679"/>
              <a:gd name="connsiteY94" fmla="*/ 7575597 h 10742711"/>
              <a:gd name="connsiteX95" fmla="*/ 3678575 w 4906679"/>
              <a:gd name="connsiteY95" fmla="*/ 7420148 h 10742711"/>
              <a:gd name="connsiteX96" fmla="*/ 3816306 w 4906679"/>
              <a:gd name="connsiteY96" fmla="*/ 7342424 h 10742711"/>
              <a:gd name="connsiteX97" fmla="*/ 3678575 w 4906679"/>
              <a:gd name="connsiteY97" fmla="*/ 7342424 h 10742711"/>
              <a:gd name="connsiteX98" fmla="*/ 3816306 w 4906679"/>
              <a:gd name="connsiteY98" fmla="*/ 7190214 h 10742711"/>
              <a:gd name="connsiteX99" fmla="*/ 3816306 w 4906679"/>
              <a:gd name="connsiteY99" fmla="*/ 6960280 h 10742711"/>
              <a:gd name="connsiteX100" fmla="*/ 3678575 w 4906679"/>
              <a:gd name="connsiteY100" fmla="*/ 7267938 h 10742711"/>
              <a:gd name="connsiteX101" fmla="*/ 3546582 w 4906679"/>
              <a:gd name="connsiteY101" fmla="*/ 7957741 h 10742711"/>
              <a:gd name="connsiteX102" fmla="*/ 3546582 w 4906679"/>
              <a:gd name="connsiteY102" fmla="*/ 8343124 h 10742711"/>
              <a:gd name="connsiteX103" fmla="*/ 3546582 w 4906679"/>
              <a:gd name="connsiteY103" fmla="*/ 9421548 h 10742711"/>
              <a:gd name="connsiteX104" fmla="*/ 3408851 w 4906679"/>
              <a:gd name="connsiteY104" fmla="*/ 9113889 h 10742711"/>
              <a:gd name="connsiteX105" fmla="*/ 3133388 w 4906679"/>
              <a:gd name="connsiteY105" fmla="*/ 9036165 h 10742711"/>
              <a:gd name="connsiteX106" fmla="*/ 3001395 w 4906679"/>
              <a:gd name="connsiteY106" fmla="*/ 8650782 h 10742711"/>
              <a:gd name="connsiteX107" fmla="*/ 2863664 w 4906679"/>
              <a:gd name="connsiteY107" fmla="*/ 9113889 h 10742711"/>
              <a:gd name="connsiteX108" fmla="*/ 3001395 w 4906679"/>
              <a:gd name="connsiteY108" fmla="*/ 9803692 h 10742711"/>
              <a:gd name="connsiteX109" fmla="*/ 3133388 w 4906679"/>
              <a:gd name="connsiteY109" fmla="*/ 10036865 h 10742711"/>
              <a:gd name="connsiteX110" fmla="*/ 3001395 w 4906679"/>
              <a:gd name="connsiteY110" fmla="*/ 10189075 h 10742711"/>
              <a:gd name="connsiteX111" fmla="*/ 2863664 w 4906679"/>
              <a:gd name="connsiteY111" fmla="*/ 10266799 h 10742711"/>
              <a:gd name="connsiteX112" fmla="*/ 2725933 w 4906679"/>
              <a:gd name="connsiteY112" fmla="*/ 10344524 h 10742711"/>
              <a:gd name="connsiteX113" fmla="*/ 2318477 w 4906679"/>
              <a:gd name="connsiteY113" fmla="*/ 9496034 h 10742711"/>
              <a:gd name="connsiteX114" fmla="*/ 2456209 w 4906679"/>
              <a:gd name="connsiteY114" fmla="*/ 9188375 h 10742711"/>
              <a:gd name="connsiteX115" fmla="*/ 2186485 w 4906679"/>
              <a:gd name="connsiteY115" fmla="*/ 8498572 h 10742711"/>
              <a:gd name="connsiteX116" fmla="*/ 2043015 w 4906679"/>
              <a:gd name="connsiteY116" fmla="*/ 9036165 h 10742711"/>
              <a:gd name="connsiteX117" fmla="*/ 2043015 w 4906679"/>
              <a:gd name="connsiteY117" fmla="*/ 9421548 h 10742711"/>
              <a:gd name="connsiteX118" fmla="*/ 2043015 w 4906679"/>
              <a:gd name="connsiteY118" fmla="*/ 9573758 h 10742711"/>
              <a:gd name="connsiteX119" fmla="*/ 2043015 w 4906679"/>
              <a:gd name="connsiteY119" fmla="*/ 9651482 h 10742711"/>
              <a:gd name="connsiteX120" fmla="*/ 2043015 w 4906679"/>
              <a:gd name="connsiteY120" fmla="*/ 9729207 h 10742711"/>
              <a:gd name="connsiteX121" fmla="*/ 2186485 w 4906679"/>
              <a:gd name="connsiteY121" fmla="*/ 10419009 h 10742711"/>
              <a:gd name="connsiteX122" fmla="*/ 2043015 w 4906679"/>
              <a:gd name="connsiteY122" fmla="*/ 10574458 h 10742711"/>
              <a:gd name="connsiteX123" fmla="*/ 2043015 w 4906679"/>
              <a:gd name="connsiteY123" fmla="*/ 10726668 h 10742711"/>
              <a:gd name="connsiteX124" fmla="*/ 1911022 w 4906679"/>
              <a:gd name="connsiteY124" fmla="*/ 9959141 h 10742711"/>
              <a:gd name="connsiteX125" fmla="*/ 1773291 w 4906679"/>
              <a:gd name="connsiteY125" fmla="*/ 9803692 h 10742711"/>
              <a:gd name="connsiteX126" fmla="*/ 1773291 w 4906679"/>
              <a:gd name="connsiteY126" fmla="*/ 9266099 h 10742711"/>
              <a:gd name="connsiteX127" fmla="*/ 1635559 w 4906679"/>
              <a:gd name="connsiteY127" fmla="*/ 9036165 h 10742711"/>
              <a:gd name="connsiteX128" fmla="*/ 1497828 w 4906679"/>
              <a:gd name="connsiteY128" fmla="*/ 8573058 h 10742711"/>
              <a:gd name="connsiteX129" fmla="*/ 1497828 w 4906679"/>
              <a:gd name="connsiteY129" fmla="*/ 8113189 h 10742711"/>
              <a:gd name="connsiteX130" fmla="*/ 1365836 w 4906679"/>
              <a:gd name="connsiteY130" fmla="*/ 7727807 h 10742711"/>
              <a:gd name="connsiteX131" fmla="*/ 1365836 w 4906679"/>
              <a:gd name="connsiteY131" fmla="*/ 7650082 h 10742711"/>
              <a:gd name="connsiteX132" fmla="*/ 1365836 w 4906679"/>
              <a:gd name="connsiteY132" fmla="*/ 7190214 h 10742711"/>
              <a:gd name="connsiteX133" fmla="*/ 1365836 w 4906679"/>
              <a:gd name="connsiteY133" fmla="*/ 6810397 h 10742711"/>
              <a:gd name="connsiteX134" fmla="*/ 1365836 w 4906679"/>
              <a:gd name="connsiteY134" fmla="*/ 6804831 h 10742711"/>
              <a:gd name="connsiteX135" fmla="*/ 1365836 w 4906679"/>
              <a:gd name="connsiteY135" fmla="*/ 6727107 h 10742711"/>
              <a:gd name="connsiteX136" fmla="*/ 1365836 w 4906679"/>
              <a:gd name="connsiteY136" fmla="*/ 6344963 h 10742711"/>
              <a:gd name="connsiteX137" fmla="*/ 1228104 w 4906679"/>
              <a:gd name="connsiteY137" fmla="*/ 6189514 h 10742711"/>
              <a:gd name="connsiteX138" fmla="*/ 1090373 w 4906679"/>
              <a:gd name="connsiteY138" fmla="*/ 6652621 h 10742711"/>
              <a:gd name="connsiteX139" fmla="*/ 1090373 w 4906679"/>
              <a:gd name="connsiteY139" fmla="*/ 6804831 h 10742711"/>
              <a:gd name="connsiteX140" fmla="*/ 820649 w 4906679"/>
              <a:gd name="connsiteY140" fmla="*/ 5344263 h 10742711"/>
              <a:gd name="connsiteX141" fmla="*/ 682917 w 4906679"/>
              <a:gd name="connsiteY141" fmla="*/ 6652621 h 10742711"/>
              <a:gd name="connsiteX142" fmla="*/ 545186 w 4906679"/>
              <a:gd name="connsiteY142" fmla="*/ 6344963 h 10742711"/>
              <a:gd name="connsiteX143" fmla="*/ 545186 w 4906679"/>
              <a:gd name="connsiteY143" fmla="*/ 6111790 h 10742711"/>
              <a:gd name="connsiteX144" fmla="*/ 545186 w 4906679"/>
              <a:gd name="connsiteY144" fmla="*/ 5804131 h 10742711"/>
              <a:gd name="connsiteX145" fmla="*/ 545186 w 4906679"/>
              <a:gd name="connsiteY145" fmla="*/ 5188814 h 10742711"/>
              <a:gd name="connsiteX146" fmla="*/ 545186 w 4906679"/>
              <a:gd name="connsiteY146" fmla="*/ 4881156 h 10742711"/>
              <a:gd name="connsiteX147" fmla="*/ 407455 w 4906679"/>
              <a:gd name="connsiteY147" fmla="*/ 4803431 h 10742711"/>
              <a:gd name="connsiteX148" fmla="*/ 407455 w 4906679"/>
              <a:gd name="connsiteY148" fmla="*/ 3420587 h 10742711"/>
              <a:gd name="connsiteX149" fmla="*/ 275462 w 4906679"/>
              <a:gd name="connsiteY149" fmla="*/ 3035204 h 10742711"/>
              <a:gd name="connsiteX150" fmla="*/ 137731 w 4906679"/>
              <a:gd name="connsiteY150" fmla="*/ 2727546 h 10742711"/>
              <a:gd name="connsiteX151" fmla="*/ 137731 w 4906679"/>
              <a:gd name="connsiteY151" fmla="*/ 2575336 h 10742711"/>
              <a:gd name="connsiteX152" fmla="*/ 0 w 4906679"/>
              <a:gd name="connsiteY152" fmla="*/ 2189953 h 10742711"/>
              <a:gd name="connsiteX153" fmla="*/ 0 w 4906679"/>
              <a:gd name="connsiteY153" fmla="*/ 1419187 h 10742711"/>
              <a:gd name="connsiteX154" fmla="*/ 137731 w 4906679"/>
              <a:gd name="connsiteY154" fmla="*/ 1037043 h 10742711"/>
              <a:gd name="connsiteX155" fmla="*/ 275462 w 4906679"/>
              <a:gd name="connsiteY155" fmla="*/ 803870 h 10742711"/>
              <a:gd name="connsiteX156" fmla="*/ 545186 w 4906679"/>
              <a:gd name="connsiteY156" fmla="*/ 573936 h 10742711"/>
              <a:gd name="connsiteX157" fmla="*/ 952641 w 4906679"/>
              <a:gd name="connsiteY157" fmla="*/ 188553 h 10742711"/>
              <a:gd name="connsiteX158" fmla="*/ 1635559 w 4906679"/>
              <a:gd name="connsiteY158" fmla="*/ 114067 h 10742711"/>
              <a:gd name="connsiteX159" fmla="*/ 2456209 w 4906679"/>
              <a:gd name="connsiteY159" fmla="*/ 33104 h 10742711"/>
              <a:gd name="connsiteX160" fmla="*/ 2661551 w 4906679"/>
              <a:gd name="connsiteY160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091769 w 4906679"/>
              <a:gd name="connsiteY5" fmla="*/ 7267938 h 10742711"/>
              <a:gd name="connsiteX6" fmla="*/ 4091769 w 4906679"/>
              <a:gd name="connsiteY6" fmla="*/ 7267938 h 10742711"/>
              <a:gd name="connsiteX7" fmla="*/ 4091769 w 4906679"/>
              <a:gd name="connsiteY7" fmla="*/ 7267938 h 10742711"/>
              <a:gd name="connsiteX8" fmla="*/ 4636955 w 4906679"/>
              <a:gd name="connsiteY8" fmla="*/ 4343563 h 10742711"/>
              <a:gd name="connsiteX9" fmla="*/ 4768948 w 4906679"/>
              <a:gd name="connsiteY9" fmla="*/ 4421287 h 10742711"/>
              <a:gd name="connsiteX10" fmla="*/ 4636955 w 4906679"/>
              <a:gd name="connsiteY10" fmla="*/ 4343563 h 10742711"/>
              <a:gd name="connsiteX11" fmla="*/ 4636955 w 4906679"/>
              <a:gd name="connsiteY11" fmla="*/ 4265838 h 10742711"/>
              <a:gd name="connsiteX12" fmla="*/ 4768948 w 4906679"/>
              <a:gd name="connsiteY12" fmla="*/ 4343563 h 10742711"/>
              <a:gd name="connsiteX13" fmla="*/ 4636955 w 4906679"/>
              <a:gd name="connsiteY13" fmla="*/ 4265838 h 10742711"/>
              <a:gd name="connsiteX14" fmla="*/ 4499224 w 4906679"/>
              <a:gd name="connsiteY14" fmla="*/ 2575336 h 10742711"/>
              <a:gd name="connsiteX15" fmla="*/ 4636955 w 4906679"/>
              <a:gd name="connsiteY15" fmla="*/ 2649821 h 10742711"/>
              <a:gd name="connsiteX16" fmla="*/ 4499224 w 4906679"/>
              <a:gd name="connsiteY16" fmla="*/ 2575336 h 10742711"/>
              <a:gd name="connsiteX17" fmla="*/ 4499224 w 4906679"/>
              <a:gd name="connsiteY17" fmla="*/ 2189953 h 10742711"/>
              <a:gd name="connsiteX18" fmla="*/ 4636955 w 4906679"/>
              <a:gd name="connsiteY18" fmla="*/ 2267677 h 10742711"/>
              <a:gd name="connsiteX19" fmla="*/ 4499224 w 4906679"/>
              <a:gd name="connsiteY19" fmla="*/ 2189953 h 10742711"/>
              <a:gd name="connsiteX20" fmla="*/ 4499224 w 4906679"/>
              <a:gd name="connsiteY20" fmla="*/ 2112228 h 10742711"/>
              <a:gd name="connsiteX21" fmla="*/ 4636955 w 4906679"/>
              <a:gd name="connsiteY21" fmla="*/ 2189953 h 10742711"/>
              <a:gd name="connsiteX22" fmla="*/ 4499224 w 4906679"/>
              <a:gd name="connsiteY22" fmla="*/ 2112228 h 10742711"/>
              <a:gd name="connsiteX23" fmla="*/ 4520744 w 4906679"/>
              <a:gd name="connsiteY23" fmla="*/ 2003080 h 10742711"/>
              <a:gd name="connsiteX24" fmla="*/ 4499224 w 4906679"/>
              <a:gd name="connsiteY24" fmla="*/ 2034504 h 10742711"/>
              <a:gd name="connsiteX25" fmla="*/ 4636955 w 4906679"/>
              <a:gd name="connsiteY25" fmla="*/ 2034504 h 10742711"/>
              <a:gd name="connsiteX26" fmla="*/ 4520744 w 4906679"/>
              <a:gd name="connsiteY26" fmla="*/ 2003080 h 10742711"/>
              <a:gd name="connsiteX27" fmla="*/ 4499224 w 4906679"/>
              <a:gd name="connsiteY27" fmla="*/ 1804570 h 10742711"/>
              <a:gd name="connsiteX28" fmla="*/ 4578850 w 4906679"/>
              <a:gd name="connsiteY28" fmla="*/ 1817929 h 10742711"/>
              <a:gd name="connsiteX29" fmla="*/ 4583902 w 4906679"/>
              <a:gd name="connsiteY29" fmla="*/ 1821093 h 10742711"/>
              <a:gd name="connsiteX30" fmla="*/ 4576698 w 4906679"/>
              <a:gd name="connsiteY30" fmla="*/ 1825215 h 10742711"/>
              <a:gd name="connsiteX31" fmla="*/ 4499224 w 4906679"/>
              <a:gd name="connsiteY31" fmla="*/ 1804570 h 10742711"/>
              <a:gd name="connsiteX32" fmla="*/ 4499224 w 4906679"/>
              <a:gd name="connsiteY32" fmla="*/ 1726846 h 10742711"/>
              <a:gd name="connsiteX33" fmla="*/ 4499224 w 4906679"/>
              <a:gd name="connsiteY33" fmla="*/ 1804570 h 10742711"/>
              <a:gd name="connsiteX34" fmla="*/ 4636955 w 4906679"/>
              <a:gd name="connsiteY34" fmla="*/ 1960018 h 10742711"/>
              <a:gd name="connsiteX35" fmla="*/ 4603329 w 4906679"/>
              <a:gd name="connsiteY35" fmla="*/ 1833261 h 10742711"/>
              <a:gd name="connsiteX36" fmla="*/ 4583902 w 4906679"/>
              <a:gd name="connsiteY36" fmla="*/ 1821093 h 10742711"/>
              <a:gd name="connsiteX37" fmla="*/ 4596066 w 4906679"/>
              <a:gd name="connsiteY37" fmla="*/ 1814134 h 10742711"/>
              <a:gd name="connsiteX38" fmla="*/ 4499224 w 4906679"/>
              <a:gd name="connsiteY38" fmla="*/ 1726846 h 10742711"/>
              <a:gd name="connsiteX39" fmla="*/ 4499224 w 4906679"/>
              <a:gd name="connsiteY39" fmla="*/ 1652360 h 10742711"/>
              <a:gd name="connsiteX40" fmla="*/ 4636955 w 4906679"/>
              <a:gd name="connsiteY40" fmla="*/ 1726846 h 10742711"/>
              <a:gd name="connsiteX41" fmla="*/ 4499224 w 4906679"/>
              <a:gd name="connsiteY41" fmla="*/ 1652360 h 10742711"/>
              <a:gd name="connsiteX42" fmla="*/ 4499224 w 4906679"/>
              <a:gd name="connsiteY42" fmla="*/ 1571397 h 10742711"/>
              <a:gd name="connsiteX43" fmla="*/ 4636955 w 4906679"/>
              <a:gd name="connsiteY43" fmla="*/ 1652360 h 10742711"/>
              <a:gd name="connsiteX44" fmla="*/ 4499224 w 4906679"/>
              <a:gd name="connsiteY44" fmla="*/ 1571397 h 10742711"/>
              <a:gd name="connsiteX45" fmla="*/ 2661551 w 4906679"/>
              <a:gd name="connsiteY45" fmla="*/ 1681 h 10742711"/>
              <a:gd name="connsiteX46" fmla="*/ 3408851 w 4906679"/>
              <a:gd name="connsiteY46" fmla="*/ 33104 h 10742711"/>
              <a:gd name="connsiteX47" fmla="*/ 3546582 w 4906679"/>
              <a:gd name="connsiteY47" fmla="*/ 188553 h 10742711"/>
              <a:gd name="connsiteX48" fmla="*/ 3954037 w 4906679"/>
              <a:gd name="connsiteY48" fmla="*/ 266277 h 10742711"/>
              <a:gd name="connsiteX49" fmla="*/ 4499224 w 4906679"/>
              <a:gd name="connsiteY49" fmla="*/ 803870 h 10742711"/>
              <a:gd name="connsiteX50" fmla="*/ 4499224 w 4906679"/>
              <a:gd name="connsiteY50" fmla="*/ 1189253 h 10742711"/>
              <a:gd name="connsiteX51" fmla="*/ 4499224 w 4906679"/>
              <a:gd name="connsiteY51" fmla="*/ 1496911 h 10742711"/>
              <a:gd name="connsiteX52" fmla="*/ 4499224 w 4906679"/>
              <a:gd name="connsiteY52" fmla="*/ 1189253 h 10742711"/>
              <a:gd name="connsiteX53" fmla="*/ 4636955 w 4906679"/>
              <a:gd name="connsiteY53" fmla="*/ 1111528 h 10742711"/>
              <a:gd name="connsiteX54" fmla="*/ 4499224 w 4906679"/>
              <a:gd name="connsiteY54" fmla="*/ 1037043 h 10742711"/>
              <a:gd name="connsiteX55" fmla="*/ 4636955 w 4906679"/>
              <a:gd name="connsiteY55" fmla="*/ 1037043 h 10742711"/>
              <a:gd name="connsiteX56" fmla="*/ 4636955 w 4906679"/>
              <a:gd name="connsiteY56" fmla="*/ 956080 h 10742711"/>
              <a:gd name="connsiteX57" fmla="*/ 4768948 w 4906679"/>
              <a:gd name="connsiteY57" fmla="*/ 956080 h 10742711"/>
              <a:gd name="connsiteX58" fmla="*/ 4906679 w 4906679"/>
              <a:gd name="connsiteY58" fmla="*/ 1419187 h 10742711"/>
              <a:gd name="connsiteX59" fmla="*/ 4768948 w 4906679"/>
              <a:gd name="connsiteY59" fmla="*/ 2575336 h 10742711"/>
              <a:gd name="connsiteX60" fmla="*/ 4906679 w 4906679"/>
              <a:gd name="connsiteY60" fmla="*/ 2649821 h 10742711"/>
              <a:gd name="connsiteX61" fmla="*/ 4768948 w 4906679"/>
              <a:gd name="connsiteY61" fmla="*/ 2727546 h 10742711"/>
              <a:gd name="connsiteX62" fmla="*/ 4906679 w 4906679"/>
              <a:gd name="connsiteY62" fmla="*/ 2727546 h 10742711"/>
              <a:gd name="connsiteX63" fmla="*/ 4768948 w 4906679"/>
              <a:gd name="connsiteY63" fmla="*/ 2805270 h 10742711"/>
              <a:gd name="connsiteX64" fmla="*/ 4636955 w 4906679"/>
              <a:gd name="connsiteY64" fmla="*/ 2727546 h 10742711"/>
              <a:gd name="connsiteX65" fmla="*/ 4768948 w 4906679"/>
              <a:gd name="connsiteY65" fmla="*/ 2805270 h 10742711"/>
              <a:gd name="connsiteX66" fmla="*/ 4768948 w 4906679"/>
              <a:gd name="connsiteY66" fmla="*/ 2957480 h 10742711"/>
              <a:gd name="connsiteX67" fmla="*/ 4768948 w 4906679"/>
              <a:gd name="connsiteY67" fmla="*/ 2990270 h 10742711"/>
              <a:gd name="connsiteX68" fmla="*/ 4768948 w 4906679"/>
              <a:gd name="connsiteY68" fmla="*/ 3257042 h 10742711"/>
              <a:gd name="connsiteX69" fmla="*/ 4768948 w 4906679"/>
              <a:gd name="connsiteY69" fmla="*/ 3650521 h 10742711"/>
              <a:gd name="connsiteX70" fmla="*/ 4768948 w 4906679"/>
              <a:gd name="connsiteY70" fmla="*/ 3728246 h 10742711"/>
              <a:gd name="connsiteX71" fmla="*/ 4768948 w 4906679"/>
              <a:gd name="connsiteY71" fmla="*/ 3805970 h 10742711"/>
              <a:gd name="connsiteX72" fmla="*/ 4768948 w 4906679"/>
              <a:gd name="connsiteY72" fmla="*/ 3958180 h 10742711"/>
              <a:gd name="connsiteX73" fmla="*/ 4768948 w 4906679"/>
              <a:gd name="connsiteY73" fmla="*/ 4113628 h 10742711"/>
              <a:gd name="connsiteX74" fmla="*/ 4636955 w 4906679"/>
              <a:gd name="connsiteY74" fmla="*/ 4188114 h 10742711"/>
              <a:gd name="connsiteX75" fmla="*/ 4768948 w 4906679"/>
              <a:gd name="connsiteY75" fmla="*/ 4265838 h 10742711"/>
              <a:gd name="connsiteX76" fmla="*/ 4636955 w 4906679"/>
              <a:gd name="connsiteY76" fmla="*/ 4803431 h 10742711"/>
              <a:gd name="connsiteX77" fmla="*/ 4636955 w 4906679"/>
              <a:gd name="connsiteY77" fmla="*/ 6267238 h 10742711"/>
              <a:gd name="connsiteX78" fmla="*/ 4499224 w 4906679"/>
              <a:gd name="connsiteY78" fmla="*/ 6727107 h 10742711"/>
              <a:gd name="connsiteX79" fmla="*/ 4361492 w 4906679"/>
              <a:gd name="connsiteY79" fmla="*/ 6804831 h 10742711"/>
              <a:gd name="connsiteX80" fmla="*/ 4499224 w 4906679"/>
              <a:gd name="connsiteY80" fmla="*/ 6882555 h 10742711"/>
              <a:gd name="connsiteX81" fmla="*/ 4361492 w 4906679"/>
              <a:gd name="connsiteY81" fmla="*/ 7267938 h 10742711"/>
              <a:gd name="connsiteX82" fmla="*/ 4361492 w 4906679"/>
              <a:gd name="connsiteY82" fmla="*/ 9036165 h 10742711"/>
              <a:gd name="connsiteX83" fmla="*/ 4223761 w 4906679"/>
              <a:gd name="connsiteY83" fmla="*/ 8498572 h 10742711"/>
              <a:gd name="connsiteX84" fmla="*/ 4223761 w 4906679"/>
              <a:gd name="connsiteY84" fmla="*/ 8420848 h 10742711"/>
              <a:gd name="connsiteX85" fmla="*/ 4223761 w 4906679"/>
              <a:gd name="connsiteY85" fmla="*/ 8190914 h 10742711"/>
              <a:gd name="connsiteX86" fmla="*/ 4091769 w 4906679"/>
              <a:gd name="connsiteY86" fmla="*/ 7883255 h 10742711"/>
              <a:gd name="connsiteX87" fmla="*/ 4091769 w 4906679"/>
              <a:gd name="connsiteY87" fmla="*/ 7805531 h 10742711"/>
              <a:gd name="connsiteX88" fmla="*/ 4091769 w 4906679"/>
              <a:gd name="connsiteY88" fmla="*/ 7342424 h 10742711"/>
              <a:gd name="connsiteX89" fmla="*/ 3954037 w 4906679"/>
              <a:gd name="connsiteY89" fmla="*/ 7497872 h 10742711"/>
              <a:gd name="connsiteX90" fmla="*/ 3816306 w 4906679"/>
              <a:gd name="connsiteY90" fmla="*/ 7650082 h 10742711"/>
              <a:gd name="connsiteX91" fmla="*/ 3816306 w 4906679"/>
              <a:gd name="connsiteY91" fmla="*/ 7575597 h 10742711"/>
              <a:gd name="connsiteX92" fmla="*/ 3678575 w 4906679"/>
              <a:gd name="connsiteY92" fmla="*/ 7420148 h 10742711"/>
              <a:gd name="connsiteX93" fmla="*/ 3816306 w 4906679"/>
              <a:gd name="connsiteY93" fmla="*/ 7342424 h 10742711"/>
              <a:gd name="connsiteX94" fmla="*/ 3678575 w 4906679"/>
              <a:gd name="connsiteY94" fmla="*/ 7342424 h 10742711"/>
              <a:gd name="connsiteX95" fmla="*/ 3816306 w 4906679"/>
              <a:gd name="connsiteY95" fmla="*/ 7190214 h 10742711"/>
              <a:gd name="connsiteX96" fmla="*/ 3816306 w 4906679"/>
              <a:gd name="connsiteY96" fmla="*/ 6960280 h 10742711"/>
              <a:gd name="connsiteX97" fmla="*/ 3678575 w 4906679"/>
              <a:gd name="connsiteY97" fmla="*/ 7267938 h 10742711"/>
              <a:gd name="connsiteX98" fmla="*/ 3546582 w 4906679"/>
              <a:gd name="connsiteY98" fmla="*/ 7957741 h 10742711"/>
              <a:gd name="connsiteX99" fmla="*/ 3546582 w 4906679"/>
              <a:gd name="connsiteY99" fmla="*/ 8343124 h 10742711"/>
              <a:gd name="connsiteX100" fmla="*/ 3546582 w 4906679"/>
              <a:gd name="connsiteY100" fmla="*/ 9421548 h 10742711"/>
              <a:gd name="connsiteX101" fmla="*/ 3408851 w 4906679"/>
              <a:gd name="connsiteY101" fmla="*/ 9113889 h 10742711"/>
              <a:gd name="connsiteX102" fmla="*/ 3133388 w 4906679"/>
              <a:gd name="connsiteY102" fmla="*/ 9036165 h 10742711"/>
              <a:gd name="connsiteX103" fmla="*/ 3001395 w 4906679"/>
              <a:gd name="connsiteY103" fmla="*/ 8650782 h 10742711"/>
              <a:gd name="connsiteX104" fmla="*/ 2863664 w 4906679"/>
              <a:gd name="connsiteY104" fmla="*/ 9113889 h 10742711"/>
              <a:gd name="connsiteX105" fmla="*/ 3001395 w 4906679"/>
              <a:gd name="connsiteY105" fmla="*/ 9803692 h 10742711"/>
              <a:gd name="connsiteX106" fmla="*/ 3133388 w 4906679"/>
              <a:gd name="connsiteY106" fmla="*/ 10036865 h 10742711"/>
              <a:gd name="connsiteX107" fmla="*/ 3001395 w 4906679"/>
              <a:gd name="connsiteY107" fmla="*/ 10189075 h 10742711"/>
              <a:gd name="connsiteX108" fmla="*/ 2863664 w 4906679"/>
              <a:gd name="connsiteY108" fmla="*/ 10266799 h 10742711"/>
              <a:gd name="connsiteX109" fmla="*/ 2725933 w 4906679"/>
              <a:gd name="connsiteY109" fmla="*/ 10344524 h 10742711"/>
              <a:gd name="connsiteX110" fmla="*/ 2318477 w 4906679"/>
              <a:gd name="connsiteY110" fmla="*/ 9496034 h 10742711"/>
              <a:gd name="connsiteX111" fmla="*/ 2456209 w 4906679"/>
              <a:gd name="connsiteY111" fmla="*/ 9188375 h 10742711"/>
              <a:gd name="connsiteX112" fmla="*/ 2186485 w 4906679"/>
              <a:gd name="connsiteY112" fmla="*/ 8498572 h 10742711"/>
              <a:gd name="connsiteX113" fmla="*/ 2043015 w 4906679"/>
              <a:gd name="connsiteY113" fmla="*/ 9036165 h 10742711"/>
              <a:gd name="connsiteX114" fmla="*/ 2043015 w 4906679"/>
              <a:gd name="connsiteY114" fmla="*/ 9421548 h 10742711"/>
              <a:gd name="connsiteX115" fmla="*/ 2043015 w 4906679"/>
              <a:gd name="connsiteY115" fmla="*/ 9573758 h 10742711"/>
              <a:gd name="connsiteX116" fmla="*/ 2043015 w 4906679"/>
              <a:gd name="connsiteY116" fmla="*/ 9651482 h 10742711"/>
              <a:gd name="connsiteX117" fmla="*/ 2043015 w 4906679"/>
              <a:gd name="connsiteY117" fmla="*/ 9729207 h 10742711"/>
              <a:gd name="connsiteX118" fmla="*/ 2186485 w 4906679"/>
              <a:gd name="connsiteY118" fmla="*/ 10419009 h 10742711"/>
              <a:gd name="connsiteX119" fmla="*/ 2043015 w 4906679"/>
              <a:gd name="connsiteY119" fmla="*/ 10574458 h 10742711"/>
              <a:gd name="connsiteX120" fmla="*/ 2043015 w 4906679"/>
              <a:gd name="connsiteY120" fmla="*/ 10726668 h 10742711"/>
              <a:gd name="connsiteX121" fmla="*/ 1911022 w 4906679"/>
              <a:gd name="connsiteY121" fmla="*/ 9959141 h 10742711"/>
              <a:gd name="connsiteX122" fmla="*/ 1773291 w 4906679"/>
              <a:gd name="connsiteY122" fmla="*/ 9803692 h 10742711"/>
              <a:gd name="connsiteX123" fmla="*/ 1773291 w 4906679"/>
              <a:gd name="connsiteY123" fmla="*/ 9266099 h 10742711"/>
              <a:gd name="connsiteX124" fmla="*/ 1635559 w 4906679"/>
              <a:gd name="connsiteY124" fmla="*/ 9036165 h 10742711"/>
              <a:gd name="connsiteX125" fmla="*/ 1497828 w 4906679"/>
              <a:gd name="connsiteY125" fmla="*/ 8573058 h 10742711"/>
              <a:gd name="connsiteX126" fmla="*/ 1497828 w 4906679"/>
              <a:gd name="connsiteY126" fmla="*/ 8113189 h 10742711"/>
              <a:gd name="connsiteX127" fmla="*/ 1365836 w 4906679"/>
              <a:gd name="connsiteY127" fmla="*/ 7727807 h 10742711"/>
              <a:gd name="connsiteX128" fmla="*/ 1365836 w 4906679"/>
              <a:gd name="connsiteY128" fmla="*/ 7650082 h 10742711"/>
              <a:gd name="connsiteX129" fmla="*/ 1365836 w 4906679"/>
              <a:gd name="connsiteY129" fmla="*/ 7190214 h 10742711"/>
              <a:gd name="connsiteX130" fmla="*/ 1365836 w 4906679"/>
              <a:gd name="connsiteY130" fmla="*/ 6810397 h 10742711"/>
              <a:gd name="connsiteX131" fmla="*/ 1365836 w 4906679"/>
              <a:gd name="connsiteY131" fmla="*/ 6804831 h 10742711"/>
              <a:gd name="connsiteX132" fmla="*/ 1365836 w 4906679"/>
              <a:gd name="connsiteY132" fmla="*/ 6727107 h 10742711"/>
              <a:gd name="connsiteX133" fmla="*/ 1365836 w 4906679"/>
              <a:gd name="connsiteY133" fmla="*/ 6344963 h 10742711"/>
              <a:gd name="connsiteX134" fmla="*/ 1228104 w 4906679"/>
              <a:gd name="connsiteY134" fmla="*/ 6189514 h 10742711"/>
              <a:gd name="connsiteX135" fmla="*/ 1090373 w 4906679"/>
              <a:gd name="connsiteY135" fmla="*/ 6652621 h 10742711"/>
              <a:gd name="connsiteX136" fmla="*/ 1090373 w 4906679"/>
              <a:gd name="connsiteY136" fmla="*/ 6804831 h 10742711"/>
              <a:gd name="connsiteX137" fmla="*/ 820649 w 4906679"/>
              <a:gd name="connsiteY137" fmla="*/ 5344263 h 10742711"/>
              <a:gd name="connsiteX138" fmla="*/ 682917 w 4906679"/>
              <a:gd name="connsiteY138" fmla="*/ 6652621 h 10742711"/>
              <a:gd name="connsiteX139" fmla="*/ 545186 w 4906679"/>
              <a:gd name="connsiteY139" fmla="*/ 6344963 h 10742711"/>
              <a:gd name="connsiteX140" fmla="*/ 545186 w 4906679"/>
              <a:gd name="connsiteY140" fmla="*/ 6111790 h 10742711"/>
              <a:gd name="connsiteX141" fmla="*/ 545186 w 4906679"/>
              <a:gd name="connsiteY141" fmla="*/ 5804131 h 10742711"/>
              <a:gd name="connsiteX142" fmla="*/ 545186 w 4906679"/>
              <a:gd name="connsiteY142" fmla="*/ 5188814 h 10742711"/>
              <a:gd name="connsiteX143" fmla="*/ 545186 w 4906679"/>
              <a:gd name="connsiteY143" fmla="*/ 4881156 h 10742711"/>
              <a:gd name="connsiteX144" fmla="*/ 407455 w 4906679"/>
              <a:gd name="connsiteY144" fmla="*/ 4803431 h 10742711"/>
              <a:gd name="connsiteX145" fmla="*/ 407455 w 4906679"/>
              <a:gd name="connsiteY145" fmla="*/ 3420587 h 10742711"/>
              <a:gd name="connsiteX146" fmla="*/ 275462 w 4906679"/>
              <a:gd name="connsiteY146" fmla="*/ 3035204 h 10742711"/>
              <a:gd name="connsiteX147" fmla="*/ 137731 w 4906679"/>
              <a:gd name="connsiteY147" fmla="*/ 2727546 h 10742711"/>
              <a:gd name="connsiteX148" fmla="*/ 137731 w 4906679"/>
              <a:gd name="connsiteY148" fmla="*/ 2575336 h 10742711"/>
              <a:gd name="connsiteX149" fmla="*/ 0 w 4906679"/>
              <a:gd name="connsiteY149" fmla="*/ 2189953 h 10742711"/>
              <a:gd name="connsiteX150" fmla="*/ 0 w 4906679"/>
              <a:gd name="connsiteY150" fmla="*/ 1419187 h 10742711"/>
              <a:gd name="connsiteX151" fmla="*/ 137731 w 4906679"/>
              <a:gd name="connsiteY151" fmla="*/ 1037043 h 10742711"/>
              <a:gd name="connsiteX152" fmla="*/ 275462 w 4906679"/>
              <a:gd name="connsiteY152" fmla="*/ 803870 h 10742711"/>
              <a:gd name="connsiteX153" fmla="*/ 545186 w 4906679"/>
              <a:gd name="connsiteY153" fmla="*/ 573936 h 10742711"/>
              <a:gd name="connsiteX154" fmla="*/ 952641 w 4906679"/>
              <a:gd name="connsiteY154" fmla="*/ 188553 h 10742711"/>
              <a:gd name="connsiteX155" fmla="*/ 1635559 w 4906679"/>
              <a:gd name="connsiteY155" fmla="*/ 114067 h 10742711"/>
              <a:gd name="connsiteX156" fmla="*/ 2456209 w 4906679"/>
              <a:gd name="connsiteY156" fmla="*/ 33104 h 10742711"/>
              <a:gd name="connsiteX157" fmla="*/ 2661551 w 4906679"/>
              <a:gd name="connsiteY157" fmla="*/ 1681 h 10742711"/>
              <a:gd name="connsiteX0" fmla="*/ 3816306 w 4906679"/>
              <a:gd name="connsiteY0" fmla="*/ 7650082 h 10742711"/>
              <a:gd name="connsiteX1" fmla="*/ 3954037 w 4906679"/>
              <a:gd name="connsiteY1" fmla="*/ 7727807 h 10742711"/>
              <a:gd name="connsiteX2" fmla="*/ 3816306 w 4906679"/>
              <a:gd name="connsiteY2" fmla="*/ 7957741 h 10742711"/>
              <a:gd name="connsiteX3" fmla="*/ 3816306 w 4906679"/>
              <a:gd name="connsiteY3" fmla="*/ 7678116 h 10742711"/>
              <a:gd name="connsiteX4" fmla="*/ 3816306 w 4906679"/>
              <a:gd name="connsiteY4" fmla="*/ 7650082 h 10742711"/>
              <a:gd name="connsiteX5" fmla="*/ 4636955 w 4906679"/>
              <a:gd name="connsiteY5" fmla="*/ 4343563 h 10742711"/>
              <a:gd name="connsiteX6" fmla="*/ 4768948 w 4906679"/>
              <a:gd name="connsiteY6" fmla="*/ 4421287 h 10742711"/>
              <a:gd name="connsiteX7" fmla="*/ 4636955 w 4906679"/>
              <a:gd name="connsiteY7" fmla="*/ 4343563 h 10742711"/>
              <a:gd name="connsiteX8" fmla="*/ 4636955 w 4906679"/>
              <a:gd name="connsiteY8" fmla="*/ 4265838 h 10742711"/>
              <a:gd name="connsiteX9" fmla="*/ 4768948 w 4906679"/>
              <a:gd name="connsiteY9" fmla="*/ 4343563 h 10742711"/>
              <a:gd name="connsiteX10" fmla="*/ 4636955 w 4906679"/>
              <a:gd name="connsiteY10" fmla="*/ 4265838 h 10742711"/>
              <a:gd name="connsiteX11" fmla="*/ 4499224 w 4906679"/>
              <a:gd name="connsiteY11" fmla="*/ 2575336 h 10742711"/>
              <a:gd name="connsiteX12" fmla="*/ 4636955 w 4906679"/>
              <a:gd name="connsiteY12" fmla="*/ 2649821 h 10742711"/>
              <a:gd name="connsiteX13" fmla="*/ 4499224 w 4906679"/>
              <a:gd name="connsiteY13" fmla="*/ 2575336 h 10742711"/>
              <a:gd name="connsiteX14" fmla="*/ 4499224 w 4906679"/>
              <a:gd name="connsiteY14" fmla="*/ 2189953 h 10742711"/>
              <a:gd name="connsiteX15" fmla="*/ 4636955 w 4906679"/>
              <a:gd name="connsiteY15" fmla="*/ 2267677 h 10742711"/>
              <a:gd name="connsiteX16" fmla="*/ 4499224 w 4906679"/>
              <a:gd name="connsiteY16" fmla="*/ 2189953 h 10742711"/>
              <a:gd name="connsiteX17" fmla="*/ 4499224 w 4906679"/>
              <a:gd name="connsiteY17" fmla="*/ 2112228 h 10742711"/>
              <a:gd name="connsiteX18" fmla="*/ 4636955 w 4906679"/>
              <a:gd name="connsiteY18" fmla="*/ 2189953 h 10742711"/>
              <a:gd name="connsiteX19" fmla="*/ 4499224 w 4906679"/>
              <a:gd name="connsiteY19" fmla="*/ 2112228 h 10742711"/>
              <a:gd name="connsiteX20" fmla="*/ 4520744 w 4906679"/>
              <a:gd name="connsiteY20" fmla="*/ 2003080 h 10742711"/>
              <a:gd name="connsiteX21" fmla="*/ 4499224 w 4906679"/>
              <a:gd name="connsiteY21" fmla="*/ 2034504 h 10742711"/>
              <a:gd name="connsiteX22" fmla="*/ 4636955 w 4906679"/>
              <a:gd name="connsiteY22" fmla="*/ 2034504 h 10742711"/>
              <a:gd name="connsiteX23" fmla="*/ 4520744 w 4906679"/>
              <a:gd name="connsiteY23" fmla="*/ 2003080 h 10742711"/>
              <a:gd name="connsiteX24" fmla="*/ 4499224 w 4906679"/>
              <a:gd name="connsiteY24" fmla="*/ 1804570 h 10742711"/>
              <a:gd name="connsiteX25" fmla="*/ 4578850 w 4906679"/>
              <a:gd name="connsiteY25" fmla="*/ 1817929 h 10742711"/>
              <a:gd name="connsiteX26" fmla="*/ 4583902 w 4906679"/>
              <a:gd name="connsiteY26" fmla="*/ 1821093 h 10742711"/>
              <a:gd name="connsiteX27" fmla="*/ 4576698 w 4906679"/>
              <a:gd name="connsiteY27" fmla="*/ 1825215 h 10742711"/>
              <a:gd name="connsiteX28" fmla="*/ 4499224 w 4906679"/>
              <a:gd name="connsiteY28" fmla="*/ 1804570 h 10742711"/>
              <a:gd name="connsiteX29" fmla="*/ 4499224 w 4906679"/>
              <a:gd name="connsiteY29" fmla="*/ 1726846 h 10742711"/>
              <a:gd name="connsiteX30" fmla="*/ 4499224 w 4906679"/>
              <a:gd name="connsiteY30" fmla="*/ 1804570 h 10742711"/>
              <a:gd name="connsiteX31" fmla="*/ 4636955 w 4906679"/>
              <a:gd name="connsiteY31" fmla="*/ 1960018 h 10742711"/>
              <a:gd name="connsiteX32" fmla="*/ 4603329 w 4906679"/>
              <a:gd name="connsiteY32" fmla="*/ 1833261 h 10742711"/>
              <a:gd name="connsiteX33" fmla="*/ 4583902 w 4906679"/>
              <a:gd name="connsiteY33" fmla="*/ 1821093 h 10742711"/>
              <a:gd name="connsiteX34" fmla="*/ 4596066 w 4906679"/>
              <a:gd name="connsiteY34" fmla="*/ 1814134 h 10742711"/>
              <a:gd name="connsiteX35" fmla="*/ 4499224 w 4906679"/>
              <a:gd name="connsiteY35" fmla="*/ 1726846 h 10742711"/>
              <a:gd name="connsiteX36" fmla="*/ 4499224 w 4906679"/>
              <a:gd name="connsiteY36" fmla="*/ 1652360 h 10742711"/>
              <a:gd name="connsiteX37" fmla="*/ 4636955 w 4906679"/>
              <a:gd name="connsiteY37" fmla="*/ 1726846 h 10742711"/>
              <a:gd name="connsiteX38" fmla="*/ 4499224 w 4906679"/>
              <a:gd name="connsiteY38" fmla="*/ 1652360 h 10742711"/>
              <a:gd name="connsiteX39" fmla="*/ 4499224 w 4906679"/>
              <a:gd name="connsiteY39" fmla="*/ 1571397 h 10742711"/>
              <a:gd name="connsiteX40" fmla="*/ 4636955 w 4906679"/>
              <a:gd name="connsiteY40" fmla="*/ 1652360 h 10742711"/>
              <a:gd name="connsiteX41" fmla="*/ 4499224 w 4906679"/>
              <a:gd name="connsiteY41" fmla="*/ 1571397 h 10742711"/>
              <a:gd name="connsiteX42" fmla="*/ 2661551 w 4906679"/>
              <a:gd name="connsiteY42" fmla="*/ 1681 h 10742711"/>
              <a:gd name="connsiteX43" fmla="*/ 3408851 w 4906679"/>
              <a:gd name="connsiteY43" fmla="*/ 33104 h 10742711"/>
              <a:gd name="connsiteX44" fmla="*/ 3546582 w 4906679"/>
              <a:gd name="connsiteY44" fmla="*/ 188553 h 10742711"/>
              <a:gd name="connsiteX45" fmla="*/ 3954037 w 4906679"/>
              <a:gd name="connsiteY45" fmla="*/ 266277 h 10742711"/>
              <a:gd name="connsiteX46" fmla="*/ 4499224 w 4906679"/>
              <a:gd name="connsiteY46" fmla="*/ 803870 h 10742711"/>
              <a:gd name="connsiteX47" fmla="*/ 4499224 w 4906679"/>
              <a:gd name="connsiteY47" fmla="*/ 1189253 h 10742711"/>
              <a:gd name="connsiteX48" fmla="*/ 4499224 w 4906679"/>
              <a:gd name="connsiteY48" fmla="*/ 1496911 h 10742711"/>
              <a:gd name="connsiteX49" fmla="*/ 4499224 w 4906679"/>
              <a:gd name="connsiteY49" fmla="*/ 1189253 h 10742711"/>
              <a:gd name="connsiteX50" fmla="*/ 4636955 w 4906679"/>
              <a:gd name="connsiteY50" fmla="*/ 1111528 h 10742711"/>
              <a:gd name="connsiteX51" fmla="*/ 4499224 w 4906679"/>
              <a:gd name="connsiteY51" fmla="*/ 1037043 h 10742711"/>
              <a:gd name="connsiteX52" fmla="*/ 4636955 w 4906679"/>
              <a:gd name="connsiteY52" fmla="*/ 1037043 h 10742711"/>
              <a:gd name="connsiteX53" fmla="*/ 4636955 w 4906679"/>
              <a:gd name="connsiteY53" fmla="*/ 956080 h 10742711"/>
              <a:gd name="connsiteX54" fmla="*/ 4768948 w 4906679"/>
              <a:gd name="connsiteY54" fmla="*/ 956080 h 10742711"/>
              <a:gd name="connsiteX55" fmla="*/ 4906679 w 4906679"/>
              <a:gd name="connsiteY55" fmla="*/ 1419187 h 10742711"/>
              <a:gd name="connsiteX56" fmla="*/ 4768948 w 4906679"/>
              <a:gd name="connsiteY56" fmla="*/ 2575336 h 10742711"/>
              <a:gd name="connsiteX57" fmla="*/ 4906679 w 4906679"/>
              <a:gd name="connsiteY57" fmla="*/ 2649821 h 10742711"/>
              <a:gd name="connsiteX58" fmla="*/ 4768948 w 4906679"/>
              <a:gd name="connsiteY58" fmla="*/ 2727546 h 10742711"/>
              <a:gd name="connsiteX59" fmla="*/ 4906679 w 4906679"/>
              <a:gd name="connsiteY59" fmla="*/ 2727546 h 10742711"/>
              <a:gd name="connsiteX60" fmla="*/ 4768948 w 4906679"/>
              <a:gd name="connsiteY60" fmla="*/ 2805270 h 10742711"/>
              <a:gd name="connsiteX61" fmla="*/ 4636955 w 4906679"/>
              <a:gd name="connsiteY61" fmla="*/ 2727546 h 10742711"/>
              <a:gd name="connsiteX62" fmla="*/ 4768948 w 4906679"/>
              <a:gd name="connsiteY62" fmla="*/ 2805270 h 10742711"/>
              <a:gd name="connsiteX63" fmla="*/ 4768948 w 4906679"/>
              <a:gd name="connsiteY63" fmla="*/ 2957480 h 10742711"/>
              <a:gd name="connsiteX64" fmla="*/ 4768948 w 4906679"/>
              <a:gd name="connsiteY64" fmla="*/ 2990270 h 10742711"/>
              <a:gd name="connsiteX65" fmla="*/ 4768948 w 4906679"/>
              <a:gd name="connsiteY65" fmla="*/ 3257042 h 10742711"/>
              <a:gd name="connsiteX66" fmla="*/ 4768948 w 4906679"/>
              <a:gd name="connsiteY66" fmla="*/ 3650521 h 10742711"/>
              <a:gd name="connsiteX67" fmla="*/ 4768948 w 4906679"/>
              <a:gd name="connsiteY67" fmla="*/ 3728246 h 10742711"/>
              <a:gd name="connsiteX68" fmla="*/ 4768948 w 4906679"/>
              <a:gd name="connsiteY68" fmla="*/ 3805970 h 10742711"/>
              <a:gd name="connsiteX69" fmla="*/ 4768948 w 4906679"/>
              <a:gd name="connsiteY69" fmla="*/ 3958180 h 10742711"/>
              <a:gd name="connsiteX70" fmla="*/ 4768948 w 4906679"/>
              <a:gd name="connsiteY70" fmla="*/ 4113628 h 10742711"/>
              <a:gd name="connsiteX71" fmla="*/ 4636955 w 4906679"/>
              <a:gd name="connsiteY71" fmla="*/ 4188114 h 10742711"/>
              <a:gd name="connsiteX72" fmla="*/ 4768948 w 4906679"/>
              <a:gd name="connsiteY72" fmla="*/ 4265838 h 10742711"/>
              <a:gd name="connsiteX73" fmla="*/ 4636955 w 4906679"/>
              <a:gd name="connsiteY73" fmla="*/ 4803431 h 10742711"/>
              <a:gd name="connsiteX74" fmla="*/ 4636955 w 4906679"/>
              <a:gd name="connsiteY74" fmla="*/ 6267238 h 10742711"/>
              <a:gd name="connsiteX75" fmla="*/ 4499224 w 4906679"/>
              <a:gd name="connsiteY75" fmla="*/ 6727107 h 10742711"/>
              <a:gd name="connsiteX76" fmla="*/ 4361492 w 4906679"/>
              <a:gd name="connsiteY76" fmla="*/ 6804831 h 10742711"/>
              <a:gd name="connsiteX77" fmla="*/ 4499224 w 4906679"/>
              <a:gd name="connsiteY77" fmla="*/ 6882555 h 10742711"/>
              <a:gd name="connsiteX78" fmla="*/ 4361492 w 4906679"/>
              <a:gd name="connsiteY78" fmla="*/ 7267938 h 10742711"/>
              <a:gd name="connsiteX79" fmla="*/ 4361492 w 4906679"/>
              <a:gd name="connsiteY79" fmla="*/ 9036165 h 10742711"/>
              <a:gd name="connsiteX80" fmla="*/ 4223761 w 4906679"/>
              <a:gd name="connsiteY80" fmla="*/ 8498572 h 10742711"/>
              <a:gd name="connsiteX81" fmla="*/ 4223761 w 4906679"/>
              <a:gd name="connsiteY81" fmla="*/ 8420848 h 10742711"/>
              <a:gd name="connsiteX82" fmla="*/ 4223761 w 4906679"/>
              <a:gd name="connsiteY82" fmla="*/ 8190914 h 10742711"/>
              <a:gd name="connsiteX83" fmla="*/ 4091769 w 4906679"/>
              <a:gd name="connsiteY83" fmla="*/ 7883255 h 10742711"/>
              <a:gd name="connsiteX84" fmla="*/ 4091769 w 4906679"/>
              <a:gd name="connsiteY84" fmla="*/ 7805531 h 10742711"/>
              <a:gd name="connsiteX85" fmla="*/ 4091769 w 4906679"/>
              <a:gd name="connsiteY85" fmla="*/ 7342424 h 10742711"/>
              <a:gd name="connsiteX86" fmla="*/ 3954037 w 4906679"/>
              <a:gd name="connsiteY86" fmla="*/ 7497872 h 10742711"/>
              <a:gd name="connsiteX87" fmla="*/ 3816306 w 4906679"/>
              <a:gd name="connsiteY87" fmla="*/ 7650082 h 10742711"/>
              <a:gd name="connsiteX88" fmla="*/ 3816306 w 4906679"/>
              <a:gd name="connsiteY88" fmla="*/ 7575597 h 10742711"/>
              <a:gd name="connsiteX89" fmla="*/ 3678575 w 4906679"/>
              <a:gd name="connsiteY89" fmla="*/ 7420148 h 10742711"/>
              <a:gd name="connsiteX90" fmla="*/ 3816306 w 4906679"/>
              <a:gd name="connsiteY90" fmla="*/ 7342424 h 10742711"/>
              <a:gd name="connsiteX91" fmla="*/ 3678575 w 4906679"/>
              <a:gd name="connsiteY91" fmla="*/ 7342424 h 10742711"/>
              <a:gd name="connsiteX92" fmla="*/ 3816306 w 4906679"/>
              <a:gd name="connsiteY92" fmla="*/ 7190214 h 10742711"/>
              <a:gd name="connsiteX93" fmla="*/ 3816306 w 4906679"/>
              <a:gd name="connsiteY93" fmla="*/ 6960280 h 10742711"/>
              <a:gd name="connsiteX94" fmla="*/ 3678575 w 4906679"/>
              <a:gd name="connsiteY94" fmla="*/ 7267938 h 10742711"/>
              <a:gd name="connsiteX95" fmla="*/ 3546582 w 4906679"/>
              <a:gd name="connsiteY95" fmla="*/ 7957741 h 10742711"/>
              <a:gd name="connsiteX96" fmla="*/ 3546582 w 4906679"/>
              <a:gd name="connsiteY96" fmla="*/ 8343124 h 10742711"/>
              <a:gd name="connsiteX97" fmla="*/ 3546582 w 4906679"/>
              <a:gd name="connsiteY97" fmla="*/ 9421548 h 10742711"/>
              <a:gd name="connsiteX98" fmla="*/ 3408851 w 4906679"/>
              <a:gd name="connsiteY98" fmla="*/ 9113889 h 10742711"/>
              <a:gd name="connsiteX99" fmla="*/ 3133388 w 4906679"/>
              <a:gd name="connsiteY99" fmla="*/ 9036165 h 10742711"/>
              <a:gd name="connsiteX100" fmla="*/ 3001395 w 4906679"/>
              <a:gd name="connsiteY100" fmla="*/ 8650782 h 10742711"/>
              <a:gd name="connsiteX101" fmla="*/ 2863664 w 4906679"/>
              <a:gd name="connsiteY101" fmla="*/ 9113889 h 10742711"/>
              <a:gd name="connsiteX102" fmla="*/ 3001395 w 4906679"/>
              <a:gd name="connsiteY102" fmla="*/ 9803692 h 10742711"/>
              <a:gd name="connsiteX103" fmla="*/ 3133388 w 4906679"/>
              <a:gd name="connsiteY103" fmla="*/ 10036865 h 10742711"/>
              <a:gd name="connsiteX104" fmla="*/ 3001395 w 4906679"/>
              <a:gd name="connsiteY104" fmla="*/ 10189075 h 10742711"/>
              <a:gd name="connsiteX105" fmla="*/ 2863664 w 4906679"/>
              <a:gd name="connsiteY105" fmla="*/ 10266799 h 10742711"/>
              <a:gd name="connsiteX106" fmla="*/ 2725933 w 4906679"/>
              <a:gd name="connsiteY106" fmla="*/ 10344524 h 10742711"/>
              <a:gd name="connsiteX107" fmla="*/ 2318477 w 4906679"/>
              <a:gd name="connsiteY107" fmla="*/ 9496034 h 10742711"/>
              <a:gd name="connsiteX108" fmla="*/ 2456209 w 4906679"/>
              <a:gd name="connsiteY108" fmla="*/ 9188375 h 10742711"/>
              <a:gd name="connsiteX109" fmla="*/ 2186485 w 4906679"/>
              <a:gd name="connsiteY109" fmla="*/ 8498572 h 10742711"/>
              <a:gd name="connsiteX110" fmla="*/ 2043015 w 4906679"/>
              <a:gd name="connsiteY110" fmla="*/ 9036165 h 10742711"/>
              <a:gd name="connsiteX111" fmla="*/ 2043015 w 4906679"/>
              <a:gd name="connsiteY111" fmla="*/ 9421548 h 10742711"/>
              <a:gd name="connsiteX112" fmla="*/ 2043015 w 4906679"/>
              <a:gd name="connsiteY112" fmla="*/ 9573758 h 10742711"/>
              <a:gd name="connsiteX113" fmla="*/ 2043015 w 4906679"/>
              <a:gd name="connsiteY113" fmla="*/ 9651482 h 10742711"/>
              <a:gd name="connsiteX114" fmla="*/ 2043015 w 4906679"/>
              <a:gd name="connsiteY114" fmla="*/ 9729207 h 10742711"/>
              <a:gd name="connsiteX115" fmla="*/ 2186485 w 4906679"/>
              <a:gd name="connsiteY115" fmla="*/ 10419009 h 10742711"/>
              <a:gd name="connsiteX116" fmla="*/ 2043015 w 4906679"/>
              <a:gd name="connsiteY116" fmla="*/ 10574458 h 10742711"/>
              <a:gd name="connsiteX117" fmla="*/ 2043015 w 4906679"/>
              <a:gd name="connsiteY117" fmla="*/ 10726668 h 10742711"/>
              <a:gd name="connsiteX118" fmla="*/ 1911022 w 4906679"/>
              <a:gd name="connsiteY118" fmla="*/ 9959141 h 10742711"/>
              <a:gd name="connsiteX119" fmla="*/ 1773291 w 4906679"/>
              <a:gd name="connsiteY119" fmla="*/ 9803692 h 10742711"/>
              <a:gd name="connsiteX120" fmla="*/ 1773291 w 4906679"/>
              <a:gd name="connsiteY120" fmla="*/ 9266099 h 10742711"/>
              <a:gd name="connsiteX121" fmla="*/ 1635559 w 4906679"/>
              <a:gd name="connsiteY121" fmla="*/ 9036165 h 10742711"/>
              <a:gd name="connsiteX122" fmla="*/ 1497828 w 4906679"/>
              <a:gd name="connsiteY122" fmla="*/ 8573058 h 10742711"/>
              <a:gd name="connsiteX123" fmla="*/ 1497828 w 4906679"/>
              <a:gd name="connsiteY123" fmla="*/ 8113189 h 10742711"/>
              <a:gd name="connsiteX124" fmla="*/ 1365836 w 4906679"/>
              <a:gd name="connsiteY124" fmla="*/ 7727807 h 10742711"/>
              <a:gd name="connsiteX125" fmla="*/ 1365836 w 4906679"/>
              <a:gd name="connsiteY125" fmla="*/ 7650082 h 10742711"/>
              <a:gd name="connsiteX126" fmla="*/ 1365836 w 4906679"/>
              <a:gd name="connsiteY126" fmla="*/ 7190214 h 10742711"/>
              <a:gd name="connsiteX127" fmla="*/ 1365836 w 4906679"/>
              <a:gd name="connsiteY127" fmla="*/ 6810397 h 10742711"/>
              <a:gd name="connsiteX128" fmla="*/ 1365836 w 4906679"/>
              <a:gd name="connsiteY128" fmla="*/ 6804831 h 10742711"/>
              <a:gd name="connsiteX129" fmla="*/ 1365836 w 4906679"/>
              <a:gd name="connsiteY129" fmla="*/ 6727107 h 10742711"/>
              <a:gd name="connsiteX130" fmla="*/ 1365836 w 4906679"/>
              <a:gd name="connsiteY130" fmla="*/ 6344963 h 10742711"/>
              <a:gd name="connsiteX131" fmla="*/ 1228104 w 4906679"/>
              <a:gd name="connsiteY131" fmla="*/ 6189514 h 10742711"/>
              <a:gd name="connsiteX132" fmla="*/ 1090373 w 4906679"/>
              <a:gd name="connsiteY132" fmla="*/ 6652621 h 10742711"/>
              <a:gd name="connsiteX133" fmla="*/ 1090373 w 4906679"/>
              <a:gd name="connsiteY133" fmla="*/ 6804831 h 10742711"/>
              <a:gd name="connsiteX134" fmla="*/ 820649 w 4906679"/>
              <a:gd name="connsiteY134" fmla="*/ 5344263 h 10742711"/>
              <a:gd name="connsiteX135" fmla="*/ 682917 w 4906679"/>
              <a:gd name="connsiteY135" fmla="*/ 6652621 h 10742711"/>
              <a:gd name="connsiteX136" fmla="*/ 545186 w 4906679"/>
              <a:gd name="connsiteY136" fmla="*/ 6344963 h 10742711"/>
              <a:gd name="connsiteX137" fmla="*/ 545186 w 4906679"/>
              <a:gd name="connsiteY137" fmla="*/ 6111790 h 10742711"/>
              <a:gd name="connsiteX138" fmla="*/ 545186 w 4906679"/>
              <a:gd name="connsiteY138" fmla="*/ 5804131 h 10742711"/>
              <a:gd name="connsiteX139" fmla="*/ 545186 w 4906679"/>
              <a:gd name="connsiteY139" fmla="*/ 5188814 h 10742711"/>
              <a:gd name="connsiteX140" fmla="*/ 545186 w 4906679"/>
              <a:gd name="connsiteY140" fmla="*/ 4881156 h 10742711"/>
              <a:gd name="connsiteX141" fmla="*/ 407455 w 4906679"/>
              <a:gd name="connsiteY141" fmla="*/ 4803431 h 10742711"/>
              <a:gd name="connsiteX142" fmla="*/ 407455 w 4906679"/>
              <a:gd name="connsiteY142" fmla="*/ 3420587 h 10742711"/>
              <a:gd name="connsiteX143" fmla="*/ 275462 w 4906679"/>
              <a:gd name="connsiteY143" fmla="*/ 3035204 h 10742711"/>
              <a:gd name="connsiteX144" fmla="*/ 137731 w 4906679"/>
              <a:gd name="connsiteY144" fmla="*/ 2727546 h 10742711"/>
              <a:gd name="connsiteX145" fmla="*/ 137731 w 4906679"/>
              <a:gd name="connsiteY145" fmla="*/ 2575336 h 10742711"/>
              <a:gd name="connsiteX146" fmla="*/ 0 w 4906679"/>
              <a:gd name="connsiteY146" fmla="*/ 2189953 h 10742711"/>
              <a:gd name="connsiteX147" fmla="*/ 0 w 4906679"/>
              <a:gd name="connsiteY147" fmla="*/ 1419187 h 10742711"/>
              <a:gd name="connsiteX148" fmla="*/ 137731 w 4906679"/>
              <a:gd name="connsiteY148" fmla="*/ 1037043 h 10742711"/>
              <a:gd name="connsiteX149" fmla="*/ 275462 w 4906679"/>
              <a:gd name="connsiteY149" fmla="*/ 803870 h 10742711"/>
              <a:gd name="connsiteX150" fmla="*/ 545186 w 4906679"/>
              <a:gd name="connsiteY150" fmla="*/ 573936 h 10742711"/>
              <a:gd name="connsiteX151" fmla="*/ 952641 w 4906679"/>
              <a:gd name="connsiteY151" fmla="*/ 188553 h 10742711"/>
              <a:gd name="connsiteX152" fmla="*/ 1635559 w 4906679"/>
              <a:gd name="connsiteY152" fmla="*/ 114067 h 10742711"/>
              <a:gd name="connsiteX153" fmla="*/ 2456209 w 4906679"/>
              <a:gd name="connsiteY153" fmla="*/ 33104 h 10742711"/>
              <a:gd name="connsiteX154" fmla="*/ 2661551 w 4906679"/>
              <a:gd name="connsiteY154" fmla="*/ 1681 h 10742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4906679" h="10742711">
                <a:moveTo>
                  <a:pt x="3816306" y="7650082"/>
                </a:moveTo>
                <a:cubicBezTo>
                  <a:pt x="3816306" y="7727807"/>
                  <a:pt x="3954037" y="7727807"/>
                  <a:pt x="3954037" y="7727807"/>
                </a:cubicBezTo>
                <a:cubicBezTo>
                  <a:pt x="3954037" y="7805531"/>
                  <a:pt x="3816306" y="7883255"/>
                  <a:pt x="3816306" y="7957741"/>
                </a:cubicBezTo>
                <a:lnTo>
                  <a:pt x="3816306" y="7678116"/>
                </a:lnTo>
                <a:lnTo>
                  <a:pt x="3816306" y="7650082"/>
                </a:lnTo>
                <a:close/>
                <a:moveTo>
                  <a:pt x="4636955" y="4343563"/>
                </a:moveTo>
                <a:lnTo>
                  <a:pt x="4768948" y="4421287"/>
                </a:lnTo>
                <a:cubicBezTo>
                  <a:pt x="4768948" y="4421287"/>
                  <a:pt x="4768948" y="4343563"/>
                  <a:pt x="4636955" y="4343563"/>
                </a:cubicBezTo>
                <a:close/>
                <a:moveTo>
                  <a:pt x="4636955" y="4265838"/>
                </a:moveTo>
                <a:cubicBezTo>
                  <a:pt x="4636955" y="4265838"/>
                  <a:pt x="4636955" y="4343563"/>
                  <a:pt x="4768948" y="4343563"/>
                </a:cubicBezTo>
                <a:cubicBezTo>
                  <a:pt x="4768948" y="4265838"/>
                  <a:pt x="4768948" y="4265838"/>
                  <a:pt x="4636955" y="4265838"/>
                </a:cubicBezTo>
                <a:close/>
                <a:moveTo>
                  <a:pt x="4499224" y="2575336"/>
                </a:moveTo>
                <a:cubicBezTo>
                  <a:pt x="4499224" y="2575336"/>
                  <a:pt x="4499224" y="2649821"/>
                  <a:pt x="4636955" y="2649821"/>
                </a:cubicBezTo>
                <a:lnTo>
                  <a:pt x="4499224" y="2575336"/>
                </a:lnTo>
                <a:close/>
                <a:moveTo>
                  <a:pt x="4499224" y="2189953"/>
                </a:moveTo>
                <a:cubicBezTo>
                  <a:pt x="4499224" y="2267677"/>
                  <a:pt x="4499224" y="2267677"/>
                  <a:pt x="4636955" y="2267677"/>
                </a:cubicBezTo>
                <a:cubicBezTo>
                  <a:pt x="4636955" y="2267677"/>
                  <a:pt x="4636955" y="2189953"/>
                  <a:pt x="4499224" y="2189953"/>
                </a:cubicBezTo>
                <a:close/>
                <a:moveTo>
                  <a:pt x="4499224" y="2112228"/>
                </a:moveTo>
                <a:cubicBezTo>
                  <a:pt x="4499224" y="2112228"/>
                  <a:pt x="4499224" y="2189953"/>
                  <a:pt x="4636955" y="2189953"/>
                </a:cubicBezTo>
                <a:cubicBezTo>
                  <a:pt x="4636955" y="2112228"/>
                  <a:pt x="4636955" y="2112228"/>
                  <a:pt x="4499224" y="2112228"/>
                </a:cubicBezTo>
                <a:close/>
                <a:moveTo>
                  <a:pt x="4520744" y="2003080"/>
                </a:moveTo>
                <a:cubicBezTo>
                  <a:pt x="4507832" y="2006572"/>
                  <a:pt x="4499224" y="2015883"/>
                  <a:pt x="4499224" y="2034504"/>
                </a:cubicBezTo>
                <a:cubicBezTo>
                  <a:pt x="4499224" y="2034504"/>
                  <a:pt x="4636955" y="2112228"/>
                  <a:pt x="4636955" y="2034504"/>
                </a:cubicBezTo>
                <a:cubicBezTo>
                  <a:pt x="4636955" y="2034504"/>
                  <a:pt x="4559481" y="1992606"/>
                  <a:pt x="4520744" y="2003080"/>
                </a:cubicBezTo>
                <a:close/>
                <a:moveTo>
                  <a:pt x="4499224" y="1804570"/>
                </a:moveTo>
                <a:cubicBezTo>
                  <a:pt x="4533657" y="1804570"/>
                  <a:pt x="4559481" y="1809428"/>
                  <a:pt x="4578850" y="1817929"/>
                </a:cubicBezTo>
                <a:lnTo>
                  <a:pt x="4583902" y="1821093"/>
                </a:lnTo>
                <a:lnTo>
                  <a:pt x="4576698" y="1825215"/>
                </a:lnTo>
                <a:cubicBezTo>
                  <a:pt x="4559481" y="1828859"/>
                  <a:pt x="4533657" y="1824001"/>
                  <a:pt x="4499224" y="1804570"/>
                </a:cubicBezTo>
                <a:close/>
                <a:moveTo>
                  <a:pt x="4499224" y="1726846"/>
                </a:moveTo>
                <a:lnTo>
                  <a:pt x="4499224" y="1804570"/>
                </a:lnTo>
                <a:cubicBezTo>
                  <a:pt x="4499224" y="1882294"/>
                  <a:pt x="4499224" y="1960018"/>
                  <a:pt x="4636955" y="1960018"/>
                </a:cubicBezTo>
                <a:cubicBezTo>
                  <a:pt x="4636955" y="1911440"/>
                  <a:pt x="4636955" y="1862863"/>
                  <a:pt x="4603329" y="1833261"/>
                </a:cubicBezTo>
                <a:lnTo>
                  <a:pt x="4583902" y="1821093"/>
                </a:lnTo>
                <a:lnTo>
                  <a:pt x="4596066" y="1814134"/>
                </a:lnTo>
                <a:cubicBezTo>
                  <a:pt x="4617587" y="1787568"/>
                  <a:pt x="4585306" y="1726846"/>
                  <a:pt x="4499224" y="1726846"/>
                </a:cubicBezTo>
                <a:close/>
                <a:moveTo>
                  <a:pt x="4499224" y="1652360"/>
                </a:moveTo>
                <a:cubicBezTo>
                  <a:pt x="4499224" y="1652360"/>
                  <a:pt x="4499224" y="1726846"/>
                  <a:pt x="4636955" y="1726846"/>
                </a:cubicBezTo>
                <a:cubicBezTo>
                  <a:pt x="4636955" y="1652360"/>
                  <a:pt x="4499224" y="1652360"/>
                  <a:pt x="4499224" y="1652360"/>
                </a:cubicBezTo>
                <a:close/>
                <a:moveTo>
                  <a:pt x="4499224" y="1571397"/>
                </a:moveTo>
                <a:cubicBezTo>
                  <a:pt x="4499224" y="1571397"/>
                  <a:pt x="4499224" y="1652360"/>
                  <a:pt x="4636955" y="1652360"/>
                </a:cubicBezTo>
                <a:cubicBezTo>
                  <a:pt x="4499224" y="1571397"/>
                  <a:pt x="4636955" y="1571397"/>
                  <a:pt x="4499224" y="1571397"/>
                </a:cubicBezTo>
                <a:close/>
                <a:moveTo>
                  <a:pt x="2661551" y="1681"/>
                </a:moveTo>
                <a:cubicBezTo>
                  <a:pt x="2871914" y="-8794"/>
                  <a:pt x="3103259" y="33104"/>
                  <a:pt x="3408851" y="33104"/>
                </a:cubicBezTo>
                <a:cubicBezTo>
                  <a:pt x="3408851" y="114067"/>
                  <a:pt x="3546582" y="33104"/>
                  <a:pt x="3546582" y="188553"/>
                </a:cubicBezTo>
                <a:cubicBezTo>
                  <a:pt x="3678574" y="114067"/>
                  <a:pt x="3816306" y="188553"/>
                  <a:pt x="3954037" y="266277"/>
                </a:cubicBezTo>
                <a:cubicBezTo>
                  <a:pt x="4091769" y="496211"/>
                  <a:pt x="3954037" y="803870"/>
                  <a:pt x="4499224" y="803870"/>
                </a:cubicBezTo>
                <a:cubicBezTo>
                  <a:pt x="4361492" y="956080"/>
                  <a:pt x="4499224" y="1037043"/>
                  <a:pt x="4499224" y="1189253"/>
                </a:cubicBezTo>
                <a:cubicBezTo>
                  <a:pt x="4499224" y="1344701"/>
                  <a:pt x="4361492" y="1419187"/>
                  <a:pt x="4499224" y="1496911"/>
                </a:cubicBezTo>
                <a:cubicBezTo>
                  <a:pt x="4636955" y="1344701"/>
                  <a:pt x="4499224" y="1263738"/>
                  <a:pt x="4499224" y="1189253"/>
                </a:cubicBezTo>
                <a:cubicBezTo>
                  <a:pt x="4499224" y="1189253"/>
                  <a:pt x="4636955" y="1189253"/>
                  <a:pt x="4636955" y="1111528"/>
                </a:cubicBezTo>
                <a:cubicBezTo>
                  <a:pt x="4636955" y="1037043"/>
                  <a:pt x="4499224" y="1111528"/>
                  <a:pt x="4499224" y="1037043"/>
                </a:cubicBezTo>
                <a:lnTo>
                  <a:pt x="4636955" y="1037043"/>
                </a:lnTo>
                <a:cubicBezTo>
                  <a:pt x="4636955" y="956080"/>
                  <a:pt x="4499224" y="881594"/>
                  <a:pt x="4636955" y="956080"/>
                </a:cubicBezTo>
                <a:cubicBezTo>
                  <a:pt x="4768948" y="881594"/>
                  <a:pt x="4768948" y="956080"/>
                  <a:pt x="4768948" y="956080"/>
                </a:cubicBezTo>
                <a:cubicBezTo>
                  <a:pt x="4906679" y="1111528"/>
                  <a:pt x="4906679" y="1344701"/>
                  <a:pt x="4906679" y="1419187"/>
                </a:cubicBezTo>
                <a:cubicBezTo>
                  <a:pt x="4906679" y="1804570"/>
                  <a:pt x="4906679" y="2267677"/>
                  <a:pt x="4768948" y="2575336"/>
                </a:cubicBezTo>
                <a:lnTo>
                  <a:pt x="4906679" y="2649821"/>
                </a:lnTo>
                <a:lnTo>
                  <a:pt x="4768948" y="2727546"/>
                </a:lnTo>
                <a:lnTo>
                  <a:pt x="4906679" y="2727546"/>
                </a:lnTo>
                <a:cubicBezTo>
                  <a:pt x="4906679" y="2805270"/>
                  <a:pt x="4768948" y="2805270"/>
                  <a:pt x="4768948" y="2805270"/>
                </a:cubicBezTo>
                <a:cubicBezTo>
                  <a:pt x="4768948" y="2727546"/>
                  <a:pt x="4636955" y="2727546"/>
                  <a:pt x="4636955" y="2727546"/>
                </a:cubicBezTo>
                <a:cubicBezTo>
                  <a:pt x="4636955" y="2805270"/>
                  <a:pt x="4636955" y="2805270"/>
                  <a:pt x="4768948" y="2805270"/>
                </a:cubicBezTo>
                <a:lnTo>
                  <a:pt x="4768948" y="2957480"/>
                </a:lnTo>
                <a:lnTo>
                  <a:pt x="4768948" y="2990270"/>
                </a:lnTo>
                <a:lnTo>
                  <a:pt x="4768948" y="3257042"/>
                </a:lnTo>
                <a:lnTo>
                  <a:pt x="4768948" y="3650521"/>
                </a:lnTo>
                <a:lnTo>
                  <a:pt x="4768948" y="3728246"/>
                </a:lnTo>
                <a:lnTo>
                  <a:pt x="4768948" y="3805970"/>
                </a:lnTo>
                <a:lnTo>
                  <a:pt x="4768948" y="3958180"/>
                </a:lnTo>
                <a:cubicBezTo>
                  <a:pt x="4768948" y="3958180"/>
                  <a:pt x="4636955" y="4035904"/>
                  <a:pt x="4768948" y="4113628"/>
                </a:cubicBezTo>
                <a:lnTo>
                  <a:pt x="4636955" y="4188114"/>
                </a:lnTo>
                <a:cubicBezTo>
                  <a:pt x="4636955" y="4188114"/>
                  <a:pt x="4768948" y="4188114"/>
                  <a:pt x="4768948" y="4265838"/>
                </a:cubicBezTo>
                <a:cubicBezTo>
                  <a:pt x="4768948" y="4421287"/>
                  <a:pt x="4906679" y="4803431"/>
                  <a:pt x="4636955" y="4803431"/>
                </a:cubicBezTo>
                <a:lnTo>
                  <a:pt x="4636955" y="6267238"/>
                </a:lnTo>
                <a:cubicBezTo>
                  <a:pt x="4499224" y="6419448"/>
                  <a:pt x="4499224" y="6652621"/>
                  <a:pt x="4499224" y="6727107"/>
                </a:cubicBezTo>
                <a:lnTo>
                  <a:pt x="4361492" y="6804831"/>
                </a:lnTo>
                <a:cubicBezTo>
                  <a:pt x="4361492" y="6804831"/>
                  <a:pt x="4636955" y="6882555"/>
                  <a:pt x="4499224" y="6882555"/>
                </a:cubicBezTo>
                <a:cubicBezTo>
                  <a:pt x="4499224" y="7034765"/>
                  <a:pt x="4499224" y="7190214"/>
                  <a:pt x="4361492" y="7267938"/>
                </a:cubicBezTo>
                <a:cubicBezTo>
                  <a:pt x="4499224" y="7805531"/>
                  <a:pt x="4361492" y="8265399"/>
                  <a:pt x="4361492" y="9036165"/>
                </a:cubicBezTo>
                <a:cubicBezTo>
                  <a:pt x="4361492" y="8880717"/>
                  <a:pt x="4223761" y="8650782"/>
                  <a:pt x="4223761" y="8498572"/>
                </a:cubicBezTo>
                <a:lnTo>
                  <a:pt x="4223761" y="8420848"/>
                </a:lnTo>
                <a:lnTo>
                  <a:pt x="4223761" y="8190914"/>
                </a:lnTo>
                <a:cubicBezTo>
                  <a:pt x="4091769" y="8035465"/>
                  <a:pt x="4223761" y="8035465"/>
                  <a:pt x="4091769" y="7883255"/>
                </a:cubicBezTo>
                <a:cubicBezTo>
                  <a:pt x="4091769" y="7883255"/>
                  <a:pt x="4223761" y="7805531"/>
                  <a:pt x="4091769" y="7805531"/>
                </a:cubicBezTo>
                <a:cubicBezTo>
                  <a:pt x="4223761" y="7650082"/>
                  <a:pt x="4091769" y="7497872"/>
                  <a:pt x="4091769" y="7342424"/>
                </a:cubicBezTo>
                <a:cubicBezTo>
                  <a:pt x="3954037" y="7420148"/>
                  <a:pt x="3954037" y="7497872"/>
                  <a:pt x="3954037" y="7497872"/>
                </a:cubicBezTo>
                <a:cubicBezTo>
                  <a:pt x="3954037" y="7575597"/>
                  <a:pt x="3816306" y="7650082"/>
                  <a:pt x="3816306" y="7650082"/>
                </a:cubicBezTo>
                <a:lnTo>
                  <a:pt x="3816306" y="7575597"/>
                </a:lnTo>
                <a:cubicBezTo>
                  <a:pt x="3816306" y="7497872"/>
                  <a:pt x="3678575" y="7497872"/>
                  <a:pt x="3678575" y="7420148"/>
                </a:cubicBezTo>
                <a:cubicBezTo>
                  <a:pt x="3678575" y="7342424"/>
                  <a:pt x="3816306" y="7420148"/>
                  <a:pt x="3816306" y="7342424"/>
                </a:cubicBezTo>
                <a:lnTo>
                  <a:pt x="3678575" y="7342424"/>
                </a:lnTo>
                <a:cubicBezTo>
                  <a:pt x="3816306" y="7267938"/>
                  <a:pt x="3678575" y="7190214"/>
                  <a:pt x="3816306" y="7190214"/>
                </a:cubicBezTo>
                <a:lnTo>
                  <a:pt x="3816306" y="6960280"/>
                </a:lnTo>
                <a:cubicBezTo>
                  <a:pt x="3546582" y="7034765"/>
                  <a:pt x="3678575" y="7190214"/>
                  <a:pt x="3678575" y="7267938"/>
                </a:cubicBezTo>
                <a:cubicBezTo>
                  <a:pt x="3546582" y="7575597"/>
                  <a:pt x="3546582" y="7805531"/>
                  <a:pt x="3546582" y="7957741"/>
                </a:cubicBezTo>
                <a:lnTo>
                  <a:pt x="3546582" y="8343124"/>
                </a:lnTo>
                <a:cubicBezTo>
                  <a:pt x="3546582" y="8728507"/>
                  <a:pt x="3408851" y="9113889"/>
                  <a:pt x="3546582" y="9421548"/>
                </a:cubicBezTo>
                <a:cubicBezTo>
                  <a:pt x="3408851" y="9421548"/>
                  <a:pt x="3408851" y="9188375"/>
                  <a:pt x="3408851" y="9113889"/>
                </a:cubicBezTo>
                <a:cubicBezTo>
                  <a:pt x="3408851" y="9036165"/>
                  <a:pt x="3133388" y="8958441"/>
                  <a:pt x="3133388" y="9036165"/>
                </a:cubicBezTo>
                <a:cubicBezTo>
                  <a:pt x="3133388" y="8880717"/>
                  <a:pt x="3133388" y="8728507"/>
                  <a:pt x="3001395" y="8650782"/>
                </a:cubicBezTo>
                <a:cubicBezTo>
                  <a:pt x="2863664" y="8806231"/>
                  <a:pt x="2863664" y="8880717"/>
                  <a:pt x="2863664" y="9113889"/>
                </a:cubicBezTo>
                <a:cubicBezTo>
                  <a:pt x="3001395" y="9266099"/>
                  <a:pt x="3001395" y="9573758"/>
                  <a:pt x="3001395" y="9803692"/>
                </a:cubicBezTo>
                <a:cubicBezTo>
                  <a:pt x="3001395" y="9881417"/>
                  <a:pt x="3133388" y="9959141"/>
                  <a:pt x="3133388" y="10036865"/>
                </a:cubicBezTo>
                <a:cubicBezTo>
                  <a:pt x="3001395" y="10111351"/>
                  <a:pt x="3001395" y="10111351"/>
                  <a:pt x="3001395" y="10189075"/>
                </a:cubicBezTo>
                <a:cubicBezTo>
                  <a:pt x="2863664" y="10189075"/>
                  <a:pt x="3001395" y="10189075"/>
                  <a:pt x="2863664" y="10266799"/>
                </a:cubicBezTo>
                <a:lnTo>
                  <a:pt x="2725933" y="10344524"/>
                </a:lnTo>
                <a:cubicBezTo>
                  <a:pt x="2318477" y="10111351"/>
                  <a:pt x="2725933" y="9729207"/>
                  <a:pt x="2318477" y="9496034"/>
                </a:cubicBezTo>
                <a:cubicBezTo>
                  <a:pt x="2456209" y="9421548"/>
                  <a:pt x="2318477" y="9343824"/>
                  <a:pt x="2456209" y="9188375"/>
                </a:cubicBezTo>
                <a:cubicBezTo>
                  <a:pt x="2186485" y="9113889"/>
                  <a:pt x="2318477" y="8728507"/>
                  <a:pt x="2186485" y="8498572"/>
                </a:cubicBezTo>
                <a:cubicBezTo>
                  <a:pt x="1911022" y="8650782"/>
                  <a:pt x="2043015" y="8880717"/>
                  <a:pt x="2043015" y="9036165"/>
                </a:cubicBezTo>
                <a:lnTo>
                  <a:pt x="2043015" y="9421548"/>
                </a:lnTo>
                <a:lnTo>
                  <a:pt x="2043015" y="9573758"/>
                </a:lnTo>
                <a:cubicBezTo>
                  <a:pt x="2186485" y="9573758"/>
                  <a:pt x="2043015" y="9651482"/>
                  <a:pt x="2043015" y="9651482"/>
                </a:cubicBezTo>
                <a:lnTo>
                  <a:pt x="2043015" y="9729207"/>
                </a:lnTo>
                <a:cubicBezTo>
                  <a:pt x="2043015" y="9959141"/>
                  <a:pt x="2186485" y="10111351"/>
                  <a:pt x="2186485" y="10419009"/>
                </a:cubicBezTo>
                <a:cubicBezTo>
                  <a:pt x="2186485" y="10419009"/>
                  <a:pt x="2043015" y="10496734"/>
                  <a:pt x="2043015" y="10574458"/>
                </a:cubicBezTo>
                <a:cubicBezTo>
                  <a:pt x="2043015" y="10574458"/>
                  <a:pt x="2186485" y="10804392"/>
                  <a:pt x="2043015" y="10726668"/>
                </a:cubicBezTo>
                <a:cubicBezTo>
                  <a:pt x="1911022" y="10496734"/>
                  <a:pt x="2043015" y="10189075"/>
                  <a:pt x="1911022" y="9959141"/>
                </a:cubicBezTo>
                <a:cubicBezTo>
                  <a:pt x="1911022" y="9881417"/>
                  <a:pt x="1911022" y="9881417"/>
                  <a:pt x="1773291" y="9803692"/>
                </a:cubicBezTo>
                <a:lnTo>
                  <a:pt x="1773291" y="9266099"/>
                </a:lnTo>
                <a:cubicBezTo>
                  <a:pt x="1773291" y="9188375"/>
                  <a:pt x="1635559" y="9113889"/>
                  <a:pt x="1635559" y="9036165"/>
                </a:cubicBezTo>
                <a:cubicBezTo>
                  <a:pt x="1635559" y="8880717"/>
                  <a:pt x="1497828" y="8728507"/>
                  <a:pt x="1497828" y="8573058"/>
                </a:cubicBezTo>
                <a:lnTo>
                  <a:pt x="1497828" y="8113189"/>
                </a:lnTo>
                <a:cubicBezTo>
                  <a:pt x="1497828" y="7957741"/>
                  <a:pt x="1365836" y="7727807"/>
                  <a:pt x="1365836" y="7727807"/>
                </a:cubicBezTo>
                <a:lnTo>
                  <a:pt x="1365836" y="7650082"/>
                </a:lnTo>
                <a:lnTo>
                  <a:pt x="1365836" y="7190214"/>
                </a:lnTo>
                <a:lnTo>
                  <a:pt x="1365836" y="6810397"/>
                </a:lnTo>
                <a:lnTo>
                  <a:pt x="1365836" y="6804831"/>
                </a:lnTo>
                <a:cubicBezTo>
                  <a:pt x="1365836" y="6727107"/>
                  <a:pt x="1228104" y="6727107"/>
                  <a:pt x="1365836" y="6727107"/>
                </a:cubicBezTo>
                <a:lnTo>
                  <a:pt x="1365836" y="6344963"/>
                </a:lnTo>
                <a:cubicBezTo>
                  <a:pt x="1228104" y="6344963"/>
                  <a:pt x="1365836" y="6267238"/>
                  <a:pt x="1228104" y="6189514"/>
                </a:cubicBezTo>
                <a:cubicBezTo>
                  <a:pt x="1090373" y="6267238"/>
                  <a:pt x="1228104" y="6497173"/>
                  <a:pt x="1090373" y="6652621"/>
                </a:cubicBezTo>
                <a:lnTo>
                  <a:pt x="1090373" y="6804831"/>
                </a:lnTo>
                <a:cubicBezTo>
                  <a:pt x="952641" y="6419448"/>
                  <a:pt x="952641" y="5729645"/>
                  <a:pt x="820649" y="5344263"/>
                </a:cubicBezTo>
                <a:cubicBezTo>
                  <a:pt x="682917" y="5804131"/>
                  <a:pt x="820649" y="6267238"/>
                  <a:pt x="682917" y="6652621"/>
                </a:cubicBezTo>
                <a:cubicBezTo>
                  <a:pt x="682917" y="6497173"/>
                  <a:pt x="545186" y="6419448"/>
                  <a:pt x="545186" y="6344963"/>
                </a:cubicBezTo>
                <a:lnTo>
                  <a:pt x="545186" y="6111790"/>
                </a:lnTo>
                <a:lnTo>
                  <a:pt x="545186" y="5804131"/>
                </a:lnTo>
                <a:lnTo>
                  <a:pt x="545186" y="5188814"/>
                </a:lnTo>
                <a:cubicBezTo>
                  <a:pt x="407455" y="5036604"/>
                  <a:pt x="407455" y="4958880"/>
                  <a:pt x="545186" y="4881156"/>
                </a:cubicBezTo>
                <a:cubicBezTo>
                  <a:pt x="545186" y="4803431"/>
                  <a:pt x="407455" y="4803431"/>
                  <a:pt x="407455" y="4803431"/>
                </a:cubicBezTo>
                <a:lnTo>
                  <a:pt x="407455" y="3420587"/>
                </a:lnTo>
                <a:cubicBezTo>
                  <a:pt x="275462" y="3265139"/>
                  <a:pt x="275462" y="3190653"/>
                  <a:pt x="275462" y="3035204"/>
                </a:cubicBezTo>
                <a:cubicBezTo>
                  <a:pt x="275462" y="2957480"/>
                  <a:pt x="137731" y="2882994"/>
                  <a:pt x="137731" y="2727546"/>
                </a:cubicBezTo>
                <a:lnTo>
                  <a:pt x="137731" y="2575336"/>
                </a:lnTo>
                <a:cubicBezTo>
                  <a:pt x="137731" y="2419887"/>
                  <a:pt x="0" y="2342163"/>
                  <a:pt x="0" y="2189953"/>
                </a:cubicBezTo>
                <a:lnTo>
                  <a:pt x="0" y="1419187"/>
                </a:lnTo>
                <a:cubicBezTo>
                  <a:pt x="0" y="1344701"/>
                  <a:pt x="0" y="1111528"/>
                  <a:pt x="137731" y="1037043"/>
                </a:cubicBezTo>
                <a:cubicBezTo>
                  <a:pt x="137731" y="881594"/>
                  <a:pt x="275462" y="881594"/>
                  <a:pt x="275462" y="803870"/>
                </a:cubicBezTo>
                <a:cubicBezTo>
                  <a:pt x="407455" y="729384"/>
                  <a:pt x="407455" y="573936"/>
                  <a:pt x="545186" y="573936"/>
                </a:cubicBezTo>
                <a:cubicBezTo>
                  <a:pt x="545186" y="496211"/>
                  <a:pt x="820649" y="344001"/>
                  <a:pt x="952641" y="188553"/>
                </a:cubicBezTo>
                <a:cubicBezTo>
                  <a:pt x="1228104" y="188553"/>
                  <a:pt x="1365836" y="114067"/>
                  <a:pt x="1635559" y="114067"/>
                </a:cubicBezTo>
                <a:cubicBezTo>
                  <a:pt x="1911022" y="188553"/>
                  <a:pt x="2186485" y="33104"/>
                  <a:pt x="2456209" y="33104"/>
                </a:cubicBezTo>
                <a:cubicBezTo>
                  <a:pt x="2523640" y="14483"/>
                  <a:pt x="2591430" y="5172"/>
                  <a:pt x="2661551" y="168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695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2269119" y="3722899"/>
            <a:ext cx="15347524" cy="6872142"/>
          </a:xfrm>
          <a:custGeom>
            <a:avLst/>
            <a:gdLst>
              <a:gd name="connsiteX0" fmla="*/ 7293666 w 15347524"/>
              <a:gd name="connsiteY0" fmla="*/ 716 h 6872142"/>
              <a:gd name="connsiteX1" fmla="*/ 8554463 w 15347524"/>
              <a:gd name="connsiteY1" fmla="*/ 83011 h 6872142"/>
              <a:gd name="connsiteX2" fmla="*/ 10079831 w 15347524"/>
              <a:gd name="connsiteY2" fmla="*/ 512164 h 6872142"/>
              <a:gd name="connsiteX3" fmla="*/ 11179531 w 15347524"/>
              <a:gd name="connsiteY3" fmla="*/ 949423 h 6872142"/>
              <a:gd name="connsiteX4" fmla="*/ 11216943 w 15347524"/>
              <a:gd name="connsiteY4" fmla="*/ 803297 h 6872142"/>
              <a:gd name="connsiteX5" fmla="*/ 11539221 w 15347524"/>
              <a:gd name="connsiteY5" fmla="*/ 964285 h 6872142"/>
              <a:gd name="connsiteX6" fmla="*/ 11501809 w 15347524"/>
              <a:gd name="connsiteY6" fmla="*/ 1110411 h 6872142"/>
              <a:gd name="connsiteX7" fmla="*/ 11719953 w 15347524"/>
              <a:gd name="connsiteY7" fmla="*/ 1204877 h 6872142"/>
              <a:gd name="connsiteX8" fmla="*/ 11682540 w 15347524"/>
              <a:gd name="connsiteY8" fmla="*/ 1351003 h 6872142"/>
              <a:gd name="connsiteX9" fmla="*/ 12374086 w 15347524"/>
              <a:gd name="connsiteY9" fmla="*/ 1489444 h 6872142"/>
              <a:gd name="connsiteX10" fmla="*/ 12346251 w 15347524"/>
              <a:gd name="connsiteY10" fmla="*/ 1598162 h 6872142"/>
              <a:gd name="connsiteX11" fmla="*/ 12772896 w 15347524"/>
              <a:gd name="connsiteY11" fmla="*/ 1707395 h 6872142"/>
              <a:gd name="connsiteX12" fmla="*/ 12744762 w 15347524"/>
              <a:gd name="connsiteY12" fmla="*/ 1817283 h 6872142"/>
              <a:gd name="connsiteX13" fmla="*/ 12886607 w 15347524"/>
              <a:gd name="connsiteY13" fmla="*/ 1736509 h 6872142"/>
              <a:gd name="connsiteX14" fmla="*/ 13255941 w 15347524"/>
              <a:gd name="connsiteY14" fmla="*/ 1831069 h 6872142"/>
              <a:gd name="connsiteX15" fmla="*/ 13350730 w 15347524"/>
              <a:gd name="connsiteY15" fmla="*/ 1816723 h 6872142"/>
              <a:gd name="connsiteX16" fmla="*/ 13975753 w 15347524"/>
              <a:gd name="connsiteY16" fmla="*/ 2093837 h 6872142"/>
              <a:gd name="connsiteX17" fmla="*/ 14308585 w 15347524"/>
              <a:gd name="connsiteY17" fmla="*/ 2334756 h 6872142"/>
              <a:gd name="connsiteX18" fmla="*/ 14810618 w 15347524"/>
              <a:gd name="connsiteY18" fmla="*/ 2618996 h 6872142"/>
              <a:gd name="connsiteX19" fmla="*/ 14632702 w 15347524"/>
              <a:gd name="connsiteY19" fmla="*/ 3079174 h 6872142"/>
              <a:gd name="connsiteX20" fmla="*/ 15204139 w 15347524"/>
              <a:gd name="connsiteY20" fmla="*/ 4042618 h 6872142"/>
              <a:gd name="connsiteX21" fmla="*/ 15280504 w 15347524"/>
              <a:gd name="connsiteY21" fmla="*/ 4334964 h 6872142"/>
              <a:gd name="connsiteX22" fmla="*/ 15308771 w 15347524"/>
              <a:gd name="connsiteY22" fmla="*/ 4459291 h 6872142"/>
              <a:gd name="connsiteX23" fmla="*/ 15337881 w 15347524"/>
              <a:gd name="connsiteY23" fmla="*/ 4466744 h 6872142"/>
              <a:gd name="connsiteX24" fmla="*/ 15328602 w 15347524"/>
              <a:gd name="connsiteY24" fmla="*/ 4502984 h 6872142"/>
              <a:gd name="connsiteX25" fmla="*/ 15347524 w 15347524"/>
              <a:gd name="connsiteY25" fmla="*/ 4546443 h 6872142"/>
              <a:gd name="connsiteX26" fmla="*/ 15196467 w 15347524"/>
              <a:gd name="connsiteY26" fmla="*/ 4780563 h 6872142"/>
              <a:gd name="connsiteX27" fmla="*/ 14694931 w 15347524"/>
              <a:gd name="connsiteY27" fmla="*/ 4846475 h 6872142"/>
              <a:gd name="connsiteX28" fmla="*/ 14183818 w 15347524"/>
              <a:gd name="connsiteY28" fmla="*/ 4949795 h 6872142"/>
              <a:gd name="connsiteX29" fmla="*/ 13844025 w 15347524"/>
              <a:gd name="connsiteY29" fmla="*/ 5095733 h 6872142"/>
              <a:gd name="connsiteX30" fmla="*/ 13504365 w 15347524"/>
              <a:gd name="connsiteY30" fmla="*/ 5475885 h 6872142"/>
              <a:gd name="connsiteX31" fmla="*/ 13295566 w 15347524"/>
              <a:gd name="connsiteY31" fmla="*/ 5462287 h 6872142"/>
              <a:gd name="connsiteX32" fmla="*/ 13485941 w 15347524"/>
              <a:gd name="connsiteY32" fmla="*/ 5782578 h 6872142"/>
              <a:gd name="connsiteX33" fmla="*/ 13875173 w 15347524"/>
              <a:gd name="connsiteY33" fmla="*/ 6037937 h 6872142"/>
              <a:gd name="connsiteX34" fmla="*/ 13591914 w 15347524"/>
              <a:gd name="connsiteY34" fmla="*/ 6432529 h 6872142"/>
              <a:gd name="connsiteX35" fmla="*/ 13280089 w 15347524"/>
              <a:gd name="connsiteY35" fmla="*/ 6703963 h 6872142"/>
              <a:gd name="connsiteX36" fmla="*/ 12665818 w 15347524"/>
              <a:gd name="connsiteY36" fmla="*/ 6858102 h 6872142"/>
              <a:gd name="connsiteX37" fmla="*/ 11367261 w 15347524"/>
              <a:gd name="connsiteY37" fmla="*/ 6485774 h 6872142"/>
              <a:gd name="connsiteX38" fmla="*/ 10134928 w 15347524"/>
              <a:gd name="connsiteY38" fmla="*/ 5975941 h 6872142"/>
              <a:gd name="connsiteX39" fmla="*/ 9802031 w 15347524"/>
              <a:gd name="connsiteY39" fmla="*/ 5617915 h 6872142"/>
              <a:gd name="connsiteX40" fmla="*/ 8607176 w 15347524"/>
              <a:gd name="connsiteY40" fmla="*/ 5079063 h 6872142"/>
              <a:gd name="connsiteX41" fmla="*/ 7338341 w 15347524"/>
              <a:gd name="connsiteY41" fmla="*/ 4715590 h 6872142"/>
              <a:gd name="connsiteX42" fmla="*/ 6031481 w 15347524"/>
              <a:gd name="connsiteY42" fmla="*/ 4496841 h 6872142"/>
              <a:gd name="connsiteX43" fmla="*/ 4784400 w 15347524"/>
              <a:gd name="connsiteY43" fmla="*/ 4289261 h 6872142"/>
              <a:gd name="connsiteX44" fmla="*/ 4902901 w 15347524"/>
              <a:gd name="connsiteY44" fmla="*/ 4282767 h 6872142"/>
              <a:gd name="connsiteX45" fmla="*/ 4927930 w 15347524"/>
              <a:gd name="connsiteY45" fmla="*/ 4282096 h 6872142"/>
              <a:gd name="connsiteX46" fmla="*/ 4952669 w 15347524"/>
              <a:gd name="connsiteY46" fmla="*/ 4283422 h 6872142"/>
              <a:gd name="connsiteX47" fmla="*/ 5026703 w 15347524"/>
              <a:gd name="connsiteY47" fmla="*/ 4279449 h 6872142"/>
              <a:gd name="connsiteX48" fmla="*/ 4927930 w 15347524"/>
              <a:gd name="connsiteY48" fmla="*/ 4282096 h 6872142"/>
              <a:gd name="connsiteX49" fmla="*/ 4875172 w 15347524"/>
              <a:gd name="connsiteY49" fmla="*/ 4279268 h 6872142"/>
              <a:gd name="connsiteX50" fmla="*/ 4724323 w 15347524"/>
              <a:gd name="connsiteY50" fmla="*/ 4279261 h 6872142"/>
              <a:gd name="connsiteX51" fmla="*/ 4784400 w 15347524"/>
              <a:gd name="connsiteY51" fmla="*/ 4289261 h 6872142"/>
              <a:gd name="connsiteX52" fmla="*/ 4766586 w 15347524"/>
              <a:gd name="connsiteY52" fmla="*/ 4290237 h 6872142"/>
              <a:gd name="connsiteX53" fmla="*/ 4506245 w 15347524"/>
              <a:gd name="connsiteY53" fmla="*/ 4301902 h 6872142"/>
              <a:gd name="connsiteX54" fmla="*/ 4269544 w 15347524"/>
              <a:gd name="connsiteY54" fmla="*/ 4279915 h 6872142"/>
              <a:gd name="connsiteX55" fmla="*/ 4098523 w 15347524"/>
              <a:gd name="connsiteY55" fmla="*/ 4236128 h 6872142"/>
              <a:gd name="connsiteX56" fmla="*/ 3871034 w 15347524"/>
              <a:gd name="connsiteY56" fmla="*/ 4060795 h 6872142"/>
              <a:gd name="connsiteX57" fmla="*/ 3576657 w 15347524"/>
              <a:gd name="connsiteY57" fmla="*/ 3908196 h 6872142"/>
              <a:gd name="connsiteX58" fmla="*/ 3255355 w 15347524"/>
              <a:gd name="connsiteY58" fmla="*/ 3864548 h 6872142"/>
              <a:gd name="connsiteX59" fmla="*/ 3065777 w 15347524"/>
              <a:gd name="connsiteY59" fmla="*/ 3893240 h 6872142"/>
              <a:gd name="connsiteX60" fmla="*/ 2876809 w 15347524"/>
              <a:gd name="connsiteY60" fmla="*/ 3923335 h 6872142"/>
              <a:gd name="connsiteX61" fmla="*/ 2657689 w 15347524"/>
              <a:gd name="connsiteY61" fmla="*/ 3711529 h 6872142"/>
              <a:gd name="connsiteX62" fmla="*/ 2118675 w 15347524"/>
              <a:gd name="connsiteY62" fmla="*/ 3806460 h 6872142"/>
              <a:gd name="connsiteX63" fmla="*/ 1853840 w 15347524"/>
              <a:gd name="connsiteY63" fmla="*/ 3894359 h 6872142"/>
              <a:gd name="connsiteX64" fmla="*/ 1730551 w 15347524"/>
              <a:gd name="connsiteY64" fmla="*/ 3902654 h 6872142"/>
              <a:gd name="connsiteX65" fmla="*/ 1626484 w 15347524"/>
              <a:gd name="connsiteY65" fmla="*/ 3953240 h 6872142"/>
              <a:gd name="connsiteX66" fmla="*/ 1768329 w 15347524"/>
              <a:gd name="connsiteY66" fmla="*/ 3872466 h 6872142"/>
              <a:gd name="connsiteX67" fmla="*/ 1938985 w 15347524"/>
              <a:gd name="connsiteY67" fmla="*/ 3800315 h 6872142"/>
              <a:gd name="connsiteX68" fmla="*/ 1872330 w 15347524"/>
              <a:gd name="connsiteY68" fmla="*/ 3704774 h 6872142"/>
              <a:gd name="connsiteX69" fmla="*/ 1777176 w 15347524"/>
              <a:gd name="connsiteY69" fmla="*/ 3603182 h 6872142"/>
              <a:gd name="connsiteX70" fmla="*/ 2165299 w 15347524"/>
              <a:gd name="connsiteY70" fmla="*/ 3506987 h 6872142"/>
              <a:gd name="connsiteX71" fmla="*/ 2543845 w 15347524"/>
              <a:gd name="connsiteY71" fmla="*/ 3448201 h 6872142"/>
              <a:gd name="connsiteX72" fmla="*/ 2514370 w 15347524"/>
              <a:gd name="connsiteY72" fmla="*/ 3324810 h 6872142"/>
              <a:gd name="connsiteX73" fmla="*/ 2297501 w 15347524"/>
              <a:gd name="connsiteY73" fmla="*/ 3346515 h 6872142"/>
              <a:gd name="connsiteX74" fmla="*/ 2098345 w 15347524"/>
              <a:gd name="connsiteY74" fmla="*/ 3412616 h 6872142"/>
              <a:gd name="connsiteX75" fmla="*/ 2003556 w 15347524"/>
              <a:gd name="connsiteY75" fmla="*/ 3426962 h 6872142"/>
              <a:gd name="connsiteX76" fmla="*/ 1909676 w 15347524"/>
              <a:gd name="connsiteY76" fmla="*/ 3441541 h 6872142"/>
              <a:gd name="connsiteX77" fmla="*/ 1682320 w 15347524"/>
              <a:gd name="connsiteY77" fmla="*/ 3500421 h 6872142"/>
              <a:gd name="connsiteX78" fmla="*/ 1312010 w 15347524"/>
              <a:gd name="connsiteY78" fmla="*/ 3288521 h 6872142"/>
              <a:gd name="connsiteX79" fmla="*/ 1652712 w 15347524"/>
              <a:gd name="connsiteY79" fmla="*/ 3142816 h 6872142"/>
              <a:gd name="connsiteX80" fmla="*/ 2012336 w 15347524"/>
              <a:gd name="connsiteY80" fmla="*/ 3040570 h 6872142"/>
              <a:gd name="connsiteX81" fmla="*/ 2390883 w 15347524"/>
              <a:gd name="connsiteY81" fmla="*/ 2981784 h 6872142"/>
              <a:gd name="connsiteX82" fmla="*/ 2740319 w 15347524"/>
              <a:gd name="connsiteY82" fmla="*/ 2915545 h 6872142"/>
              <a:gd name="connsiteX83" fmla="*/ 2617263 w 15347524"/>
              <a:gd name="connsiteY83" fmla="*/ 2805564 h 6872142"/>
              <a:gd name="connsiteX84" fmla="*/ 2389907 w 15347524"/>
              <a:gd name="connsiteY84" fmla="*/ 2864444 h 6872142"/>
              <a:gd name="connsiteX85" fmla="*/ 2266917 w 15347524"/>
              <a:gd name="connsiteY85" fmla="*/ 2871570 h 6872142"/>
              <a:gd name="connsiteX86" fmla="*/ 2173038 w 15347524"/>
              <a:gd name="connsiteY86" fmla="*/ 2886149 h 6872142"/>
              <a:gd name="connsiteX87" fmla="*/ 3118799 w 15347524"/>
              <a:gd name="connsiteY87" fmla="*/ 2739652 h 6872142"/>
              <a:gd name="connsiteX88" fmla="*/ 4046913 w 15347524"/>
              <a:gd name="connsiteY88" fmla="*/ 2665866 h 6872142"/>
              <a:gd name="connsiteX89" fmla="*/ 4055215 w 15347524"/>
              <a:gd name="connsiteY89" fmla="*/ 2512287 h 6872142"/>
              <a:gd name="connsiteX90" fmla="*/ 3838346 w 15347524"/>
              <a:gd name="connsiteY90" fmla="*/ 2533992 h 6872142"/>
              <a:gd name="connsiteX91" fmla="*/ 3837005 w 15347524"/>
              <a:gd name="connsiteY91" fmla="*/ 2300714 h 6872142"/>
              <a:gd name="connsiteX92" fmla="*/ 4366741 w 15347524"/>
              <a:gd name="connsiteY92" fmla="*/ 2242022 h 6872142"/>
              <a:gd name="connsiteX93" fmla="*/ 4519140 w 15347524"/>
              <a:gd name="connsiteY93" fmla="*/ 2241180 h 6872142"/>
              <a:gd name="connsiteX94" fmla="*/ 4651408 w 15347524"/>
              <a:gd name="connsiteY94" fmla="*/ 2197814 h 6872142"/>
              <a:gd name="connsiteX95" fmla="*/ 4925887 w 15347524"/>
              <a:gd name="connsiteY95" fmla="*/ 2189614 h 6872142"/>
              <a:gd name="connsiteX96" fmla="*/ 5181144 w 15347524"/>
              <a:gd name="connsiteY96" fmla="*/ 2139122 h 6872142"/>
              <a:gd name="connsiteX97" fmla="*/ 5379390 w 15347524"/>
              <a:gd name="connsiteY97" fmla="*/ 2072789 h 6872142"/>
              <a:gd name="connsiteX98" fmla="*/ 5474047 w 15347524"/>
              <a:gd name="connsiteY98" fmla="*/ 1824229 h 6872142"/>
              <a:gd name="connsiteX99" fmla="*/ 5227768 w 15347524"/>
              <a:gd name="connsiteY99" fmla="*/ 1839650 h 6872142"/>
              <a:gd name="connsiteX100" fmla="*/ 5246558 w 15347524"/>
              <a:gd name="connsiteY100" fmla="*/ 1648895 h 6872142"/>
              <a:gd name="connsiteX101" fmla="*/ 4894937 w 15347524"/>
              <a:gd name="connsiteY101" fmla="*/ 1598730 h 6872142"/>
              <a:gd name="connsiteX102" fmla="*/ 4507047 w 15347524"/>
              <a:gd name="connsiteY102" fmla="*/ 1576649 h 6872142"/>
              <a:gd name="connsiteX103" fmla="*/ 3730966 w 15347524"/>
              <a:gd name="connsiteY103" fmla="*/ 1533655 h 6872142"/>
              <a:gd name="connsiteX104" fmla="*/ 3748547 w 15347524"/>
              <a:gd name="connsiteY104" fmla="*/ 1343836 h 6872142"/>
              <a:gd name="connsiteX105" fmla="*/ 3919422 w 15347524"/>
              <a:gd name="connsiteY105" fmla="*/ 1329040 h 6872142"/>
              <a:gd name="connsiteX106" fmla="*/ 4024058 w 15347524"/>
              <a:gd name="connsiteY106" fmla="*/ 1319836 h 6872142"/>
              <a:gd name="connsiteX107" fmla="*/ 4025121 w 15347524"/>
              <a:gd name="connsiteY107" fmla="*/ 1319881 h 6872142"/>
              <a:gd name="connsiteX108" fmla="*/ 4089614 w 15347524"/>
              <a:gd name="connsiteY108" fmla="*/ 1314069 h 6872142"/>
              <a:gd name="connsiteX109" fmla="*/ 4024058 w 15347524"/>
              <a:gd name="connsiteY109" fmla="*/ 1319836 h 6872142"/>
              <a:gd name="connsiteX110" fmla="*/ 3971423 w 15347524"/>
              <a:gd name="connsiteY110" fmla="*/ 1317597 h 6872142"/>
              <a:gd name="connsiteX111" fmla="*/ 3882023 w 15347524"/>
              <a:gd name="connsiteY111" fmla="*/ 1299535 h 6872142"/>
              <a:gd name="connsiteX112" fmla="*/ 3711002 w 15347524"/>
              <a:gd name="connsiteY112" fmla="*/ 1255748 h 6872142"/>
              <a:gd name="connsiteX113" fmla="*/ 3502136 w 15347524"/>
              <a:gd name="connsiteY113" fmla="*/ 1125043 h 6872142"/>
              <a:gd name="connsiteX114" fmla="*/ 3132802 w 15347524"/>
              <a:gd name="connsiteY114" fmla="*/ 1030483 h 6872142"/>
              <a:gd name="connsiteX115" fmla="*/ 2668745 w 15347524"/>
              <a:gd name="connsiteY115" fmla="*/ 1067376 h 6872142"/>
              <a:gd name="connsiteX116" fmla="*/ 1523828 w 15347524"/>
              <a:gd name="connsiteY116" fmla="*/ 1279974 h 6872142"/>
              <a:gd name="connsiteX117" fmla="*/ 1380941 w 15347524"/>
              <a:gd name="connsiteY117" fmla="*/ 1126300 h 6872142"/>
              <a:gd name="connsiteX118" fmla="*/ 1050127 w 15347524"/>
              <a:gd name="connsiteY118" fmla="*/ 1237168 h 6872142"/>
              <a:gd name="connsiteX119" fmla="*/ 699781 w 15347524"/>
              <a:gd name="connsiteY119" fmla="*/ 1303174 h 6872142"/>
              <a:gd name="connsiteX120" fmla="*/ 349436 w 15347524"/>
              <a:gd name="connsiteY120" fmla="*/ 1369180 h 6872142"/>
              <a:gd name="connsiteX121" fmla="*/ 0 w 15347524"/>
              <a:gd name="connsiteY121" fmla="*/ 1435420 h 6872142"/>
              <a:gd name="connsiteX122" fmla="*/ 1494220 w 15347524"/>
              <a:gd name="connsiteY122" fmla="*/ 922369 h 6872142"/>
              <a:gd name="connsiteX123" fmla="*/ 3017683 w 15347524"/>
              <a:gd name="connsiteY123" fmla="*/ 650985 h 6872142"/>
              <a:gd name="connsiteX124" fmla="*/ 4475833 w 15347524"/>
              <a:gd name="connsiteY124" fmla="*/ 517338 h 6872142"/>
              <a:gd name="connsiteX125" fmla="*/ 5961883 w 15347524"/>
              <a:gd name="connsiteY125" fmla="*/ 392080 h 6872142"/>
              <a:gd name="connsiteX126" fmla="*/ 6339453 w 15347524"/>
              <a:gd name="connsiteY126" fmla="*/ 215954 h 6872142"/>
              <a:gd name="connsiteX127" fmla="*/ 6728254 w 15347524"/>
              <a:gd name="connsiteY127" fmla="*/ 238269 h 6872142"/>
              <a:gd name="connsiteX128" fmla="*/ 6878402 w 15347524"/>
              <a:gd name="connsiteY128" fmla="*/ 3916 h 6872142"/>
              <a:gd name="connsiteX129" fmla="*/ 7293666 w 15347524"/>
              <a:gd name="connsiteY129" fmla="*/ 716 h 687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15347524" h="6872142">
                <a:moveTo>
                  <a:pt x="7293666" y="716"/>
                </a:moveTo>
                <a:cubicBezTo>
                  <a:pt x="7711560" y="5469"/>
                  <a:pt x="8135961" y="33785"/>
                  <a:pt x="8554463" y="83011"/>
                </a:cubicBezTo>
                <a:cubicBezTo>
                  <a:pt x="9112765" y="147477"/>
                  <a:pt x="9624920" y="278604"/>
                  <a:pt x="10079831" y="512164"/>
                </a:cubicBezTo>
                <a:cubicBezTo>
                  <a:pt x="10402109" y="673151"/>
                  <a:pt x="10733964" y="796731"/>
                  <a:pt x="11179531" y="949423"/>
                </a:cubicBezTo>
                <a:cubicBezTo>
                  <a:pt x="11198088" y="876945"/>
                  <a:pt x="11198088" y="876945"/>
                  <a:pt x="11216943" y="803297"/>
                </a:cubicBezTo>
                <a:cubicBezTo>
                  <a:pt x="11179531" y="949423"/>
                  <a:pt x="11435088" y="897763"/>
                  <a:pt x="11539221" y="964285"/>
                </a:cubicBezTo>
                <a:cubicBezTo>
                  <a:pt x="11520665" y="1036763"/>
                  <a:pt x="11520665" y="1036763"/>
                  <a:pt x="11501809" y="1110411"/>
                </a:cubicBezTo>
                <a:cubicBezTo>
                  <a:pt x="11492530" y="1146651"/>
                  <a:pt x="11606242" y="1175764"/>
                  <a:pt x="11719953" y="1204877"/>
                </a:cubicBezTo>
                <a:cubicBezTo>
                  <a:pt x="11701396" y="1277356"/>
                  <a:pt x="11701396" y="1277356"/>
                  <a:pt x="11682540" y="1351003"/>
                </a:cubicBezTo>
                <a:cubicBezTo>
                  <a:pt x="11928819" y="1335583"/>
                  <a:pt x="12118829" y="1539936"/>
                  <a:pt x="12374086" y="1489444"/>
                </a:cubicBezTo>
                <a:cubicBezTo>
                  <a:pt x="12355530" y="1561923"/>
                  <a:pt x="12355530" y="1561923"/>
                  <a:pt x="12346251" y="1598162"/>
                </a:cubicBezTo>
                <a:cubicBezTo>
                  <a:pt x="12469241" y="1591036"/>
                  <a:pt x="12631050" y="1788169"/>
                  <a:pt x="12772896" y="1707395"/>
                </a:cubicBezTo>
                <a:cubicBezTo>
                  <a:pt x="12763318" y="1744804"/>
                  <a:pt x="12763318" y="1744804"/>
                  <a:pt x="12744762" y="1817283"/>
                </a:cubicBezTo>
                <a:cubicBezTo>
                  <a:pt x="12763318" y="1744804"/>
                  <a:pt x="12772896" y="1707395"/>
                  <a:pt x="12886607" y="1736509"/>
                </a:cubicBezTo>
                <a:cubicBezTo>
                  <a:pt x="13056719" y="1780063"/>
                  <a:pt x="13170430" y="1809176"/>
                  <a:pt x="13255941" y="1831069"/>
                </a:cubicBezTo>
                <a:cubicBezTo>
                  <a:pt x="13312342" y="1845510"/>
                  <a:pt x="13350730" y="1816723"/>
                  <a:pt x="13350730" y="1816723"/>
                </a:cubicBezTo>
                <a:cubicBezTo>
                  <a:pt x="13511564" y="1896516"/>
                  <a:pt x="13757609" y="1999371"/>
                  <a:pt x="13975753" y="2093837"/>
                </a:cubicBezTo>
                <a:cubicBezTo>
                  <a:pt x="14156419" y="2217323"/>
                  <a:pt x="14317863" y="2298517"/>
                  <a:pt x="14308585" y="2334756"/>
                </a:cubicBezTo>
                <a:cubicBezTo>
                  <a:pt x="14545285" y="2356744"/>
                  <a:pt x="14573918" y="2597009"/>
                  <a:pt x="14810618" y="2618996"/>
                </a:cubicBezTo>
                <a:cubicBezTo>
                  <a:pt x="14763928" y="2801362"/>
                  <a:pt x="14470892" y="2882041"/>
                  <a:pt x="14632702" y="3079174"/>
                </a:cubicBezTo>
                <a:cubicBezTo>
                  <a:pt x="14831990" y="3247288"/>
                  <a:pt x="15060820" y="3655899"/>
                  <a:pt x="15204139" y="4042618"/>
                </a:cubicBezTo>
                <a:cubicBezTo>
                  <a:pt x="15241684" y="4130706"/>
                  <a:pt x="15270860" y="4255265"/>
                  <a:pt x="15280504" y="4334964"/>
                </a:cubicBezTo>
                <a:cubicBezTo>
                  <a:pt x="15299426" y="4378424"/>
                  <a:pt x="15318049" y="4423052"/>
                  <a:pt x="15308771" y="4459291"/>
                </a:cubicBezTo>
                <a:cubicBezTo>
                  <a:pt x="15337881" y="4466744"/>
                  <a:pt x="15337881" y="4466744"/>
                  <a:pt x="15337881" y="4466744"/>
                </a:cubicBezTo>
                <a:cubicBezTo>
                  <a:pt x="15337881" y="4466744"/>
                  <a:pt x="15337881" y="4466744"/>
                  <a:pt x="15328602" y="4502984"/>
                </a:cubicBezTo>
                <a:lnTo>
                  <a:pt x="15347524" y="4546443"/>
                </a:lnTo>
                <a:cubicBezTo>
                  <a:pt x="15338312" y="4699789"/>
                  <a:pt x="15291256" y="4766217"/>
                  <a:pt x="15196467" y="4780563"/>
                </a:cubicBezTo>
                <a:cubicBezTo>
                  <a:pt x="15130788" y="4802362"/>
                  <a:pt x="14912710" y="4825003"/>
                  <a:pt x="14694931" y="4846475"/>
                </a:cubicBezTo>
                <a:cubicBezTo>
                  <a:pt x="14467575" y="4905355"/>
                  <a:pt x="14250406" y="4928229"/>
                  <a:pt x="14183818" y="4949795"/>
                </a:cubicBezTo>
                <a:cubicBezTo>
                  <a:pt x="14127417" y="4935355"/>
                  <a:pt x="13985571" y="5016129"/>
                  <a:pt x="13844025" y="5095733"/>
                </a:cubicBezTo>
                <a:cubicBezTo>
                  <a:pt x="13692902" y="5212746"/>
                  <a:pt x="13560401" y="5374387"/>
                  <a:pt x="13504365" y="5475885"/>
                </a:cubicBezTo>
                <a:cubicBezTo>
                  <a:pt x="13399932" y="5410532"/>
                  <a:pt x="13314422" y="5388639"/>
                  <a:pt x="13295566" y="5462287"/>
                </a:cubicBezTo>
                <a:cubicBezTo>
                  <a:pt x="13239530" y="5563784"/>
                  <a:pt x="13362586" y="5673766"/>
                  <a:pt x="13485941" y="5782578"/>
                </a:cubicBezTo>
                <a:cubicBezTo>
                  <a:pt x="13618275" y="5856319"/>
                  <a:pt x="13770740" y="5972584"/>
                  <a:pt x="13875173" y="6037937"/>
                </a:cubicBezTo>
                <a:cubicBezTo>
                  <a:pt x="13923271" y="6205956"/>
                  <a:pt x="13724182" y="6389164"/>
                  <a:pt x="13591914" y="6432529"/>
                </a:cubicBezTo>
                <a:cubicBezTo>
                  <a:pt x="13591914" y="6432529"/>
                  <a:pt x="13460323" y="6594403"/>
                  <a:pt x="13280089" y="6703963"/>
                </a:cubicBezTo>
                <a:cubicBezTo>
                  <a:pt x="13100765" y="6813756"/>
                  <a:pt x="12864130" y="6908876"/>
                  <a:pt x="12665818" y="6858102"/>
                </a:cubicBezTo>
                <a:cubicBezTo>
                  <a:pt x="12267374" y="6756089"/>
                  <a:pt x="11812529" y="6639635"/>
                  <a:pt x="11367261" y="6485774"/>
                </a:cubicBezTo>
                <a:cubicBezTo>
                  <a:pt x="10921695" y="6333081"/>
                  <a:pt x="10504329" y="6187608"/>
                  <a:pt x="10134928" y="5975941"/>
                </a:cubicBezTo>
                <a:cubicBezTo>
                  <a:pt x="10039774" y="5874349"/>
                  <a:pt x="9868686" y="5713456"/>
                  <a:pt x="9802031" y="5617915"/>
                </a:cubicBezTo>
                <a:cubicBezTo>
                  <a:pt x="9432331" y="5407417"/>
                  <a:pt x="9024543" y="5224536"/>
                  <a:pt x="8607176" y="5079063"/>
                </a:cubicBezTo>
                <a:cubicBezTo>
                  <a:pt x="8218920" y="4941044"/>
                  <a:pt x="7764985" y="4824823"/>
                  <a:pt x="7338341" y="4715590"/>
                </a:cubicBezTo>
                <a:cubicBezTo>
                  <a:pt x="6902417" y="4642596"/>
                  <a:pt x="6467404" y="4569835"/>
                  <a:pt x="6031481" y="4496841"/>
                </a:cubicBezTo>
                <a:lnTo>
                  <a:pt x="4784400" y="4289261"/>
                </a:lnTo>
                <a:lnTo>
                  <a:pt x="4902901" y="4282767"/>
                </a:lnTo>
                <a:lnTo>
                  <a:pt x="4927930" y="4282096"/>
                </a:lnTo>
                <a:lnTo>
                  <a:pt x="4952669" y="4283422"/>
                </a:lnTo>
                <a:cubicBezTo>
                  <a:pt x="4978126" y="4283906"/>
                  <a:pt x="5003006" y="4283036"/>
                  <a:pt x="5026703" y="4279449"/>
                </a:cubicBezTo>
                <a:lnTo>
                  <a:pt x="4927930" y="4282096"/>
                </a:lnTo>
                <a:lnTo>
                  <a:pt x="4875172" y="4279268"/>
                </a:lnTo>
                <a:cubicBezTo>
                  <a:pt x="4823161" y="4275605"/>
                  <a:pt x="4771263" y="4271972"/>
                  <a:pt x="4724323" y="4279261"/>
                </a:cubicBezTo>
                <a:lnTo>
                  <a:pt x="4784400" y="4289261"/>
                </a:lnTo>
                <a:lnTo>
                  <a:pt x="4766586" y="4290237"/>
                </a:lnTo>
                <a:cubicBezTo>
                  <a:pt x="4674307" y="4295728"/>
                  <a:pt x="4581990" y="4301365"/>
                  <a:pt x="4506245" y="4301902"/>
                </a:cubicBezTo>
                <a:cubicBezTo>
                  <a:pt x="4411456" y="4316248"/>
                  <a:pt x="4325945" y="4294355"/>
                  <a:pt x="4269544" y="4279915"/>
                </a:cubicBezTo>
                <a:cubicBezTo>
                  <a:pt x="4174755" y="4294261"/>
                  <a:pt x="4155833" y="4250801"/>
                  <a:pt x="4098523" y="4236128"/>
                </a:cubicBezTo>
                <a:cubicBezTo>
                  <a:pt x="4032778" y="4140820"/>
                  <a:pt x="3956545" y="4082688"/>
                  <a:pt x="3871034" y="4060795"/>
                </a:cubicBezTo>
                <a:cubicBezTo>
                  <a:pt x="3766601" y="3995442"/>
                  <a:pt x="3690368" y="3937309"/>
                  <a:pt x="3576657" y="3908196"/>
                </a:cubicBezTo>
                <a:cubicBezTo>
                  <a:pt x="3492056" y="3886536"/>
                  <a:pt x="3369067" y="3893662"/>
                  <a:pt x="3255355" y="3864548"/>
                </a:cubicBezTo>
                <a:cubicBezTo>
                  <a:pt x="3188767" y="3886115"/>
                  <a:pt x="3132366" y="3871674"/>
                  <a:pt x="3065777" y="3893240"/>
                </a:cubicBezTo>
                <a:cubicBezTo>
                  <a:pt x="2999799" y="3916209"/>
                  <a:pt x="2942488" y="3901535"/>
                  <a:pt x="2876809" y="3923335"/>
                </a:cubicBezTo>
                <a:cubicBezTo>
                  <a:pt x="2875833" y="3805995"/>
                  <a:pt x="2762122" y="3776881"/>
                  <a:pt x="2657689" y="3711529"/>
                </a:cubicBezTo>
                <a:cubicBezTo>
                  <a:pt x="2506499" y="3711434"/>
                  <a:pt x="2317531" y="3741529"/>
                  <a:pt x="2118675" y="3806460"/>
                </a:cubicBezTo>
                <a:cubicBezTo>
                  <a:pt x="2052696" y="3829428"/>
                  <a:pt x="1957907" y="3843774"/>
                  <a:pt x="1853840" y="3894359"/>
                </a:cubicBezTo>
                <a:cubicBezTo>
                  <a:pt x="1825639" y="3887139"/>
                  <a:pt x="1787861" y="3917328"/>
                  <a:pt x="1730551" y="3902654"/>
                </a:cubicBezTo>
                <a:cubicBezTo>
                  <a:pt x="1693072" y="3931674"/>
                  <a:pt x="1655594" y="3960693"/>
                  <a:pt x="1626484" y="3953240"/>
                </a:cubicBezTo>
                <a:cubicBezTo>
                  <a:pt x="1664872" y="3924453"/>
                  <a:pt x="1702351" y="3895434"/>
                  <a:pt x="1768329" y="3872466"/>
                </a:cubicBezTo>
                <a:cubicBezTo>
                  <a:pt x="1806717" y="3843680"/>
                  <a:pt x="1872396" y="3821881"/>
                  <a:pt x="1938985" y="3800315"/>
                </a:cubicBezTo>
                <a:cubicBezTo>
                  <a:pt x="1976763" y="3770126"/>
                  <a:pt x="1919453" y="3755453"/>
                  <a:pt x="1872330" y="3704774"/>
                </a:cubicBezTo>
                <a:cubicBezTo>
                  <a:pt x="1786819" y="3682881"/>
                  <a:pt x="1739697" y="3632201"/>
                  <a:pt x="1777176" y="3603182"/>
                </a:cubicBezTo>
                <a:cubicBezTo>
                  <a:pt x="1881542" y="3551428"/>
                  <a:pt x="2013810" y="3508062"/>
                  <a:pt x="2165299" y="3506987"/>
                </a:cubicBezTo>
                <a:cubicBezTo>
                  <a:pt x="2297567" y="3463622"/>
                  <a:pt x="2420557" y="3456496"/>
                  <a:pt x="2543845" y="3448201"/>
                </a:cubicBezTo>
                <a:cubicBezTo>
                  <a:pt x="2543845" y="3448201"/>
                  <a:pt x="2543845" y="3448201"/>
                  <a:pt x="2514370" y="3324810"/>
                </a:cubicBezTo>
                <a:cubicBezTo>
                  <a:pt x="2448691" y="3346609"/>
                  <a:pt x="2382102" y="3368175"/>
                  <a:pt x="2297501" y="3346515"/>
                </a:cubicBezTo>
                <a:cubicBezTo>
                  <a:pt x="2230912" y="3368081"/>
                  <a:pt x="2164934" y="3391049"/>
                  <a:pt x="2098345" y="3412616"/>
                </a:cubicBezTo>
                <a:cubicBezTo>
                  <a:pt x="2070145" y="3405395"/>
                  <a:pt x="2032666" y="3434415"/>
                  <a:pt x="2003556" y="3426962"/>
                </a:cubicBezTo>
                <a:cubicBezTo>
                  <a:pt x="1975356" y="3419742"/>
                  <a:pt x="1937877" y="3448761"/>
                  <a:pt x="1909676" y="3441541"/>
                </a:cubicBezTo>
                <a:cubicBezTo>
                  <a:pt x="1814588" y="3457056"/>
                  <a:pt x="1747999" y="3478622"/>
                  <a:pt x="1682320" y="3500421"/>
                </a:cubicBezTo>
                <a:cubicBezTo>
                  <a:pt x="1341253" y="3530188"/>
                  <a:pt x="1227475" y="3383968"/>
                  <a:pt x="1312010" y="3288521"/>
                </a:cubicBezTo>
                <a:cubicBezTo>
                  <a:pt x="1416078" y="3237935"/>
                  <a:pt x="1520445" y="3186181"/>
                  <a:pt x="1652712" y="3142816"/>
                </a:cubicBezTo>
                <a:cubicBezTo>
                  <a:pt x="1757079" y="3091062"/>
                  <a:pt x="1880069" y="3083936"/>
                  <a:pt x="2012336" y="3040570"/>
                </a:cubicBezTo>
                <a:cubicBezTo>
                  <a:pt x="2135625" y="3032275"/>
                  <a:pt x="2267893" y="2988910"/>
                  <a:pt x="2390883" y="2981784"/>
                </a:cubicBezTo>
                <a:cubicBezTo>
                  <a:pt x="2485061" y="2966036"/>
                  <a:pt x="2617329" y="2922671"/>
                  <a:pt x="2740319" y="2915545"/>
                </a:cubicBezTo>
                <a:cubicBezTo>
                  <a:pt x="2617329" y="2922671"/>
                  <a:pt x="2626608" y="2886432"/>
                  <a:pt x="2617263" y="2805564"/>
                </a:cubicBezTo>
                <a:cubicBezTo>
                  <a:pt x="2551584" y="2827363"/>
                  <a:pt x="2484696" y="2850098"/>
                  <a:pt x="2389907" y="2864444"/>
                </a:cubicBezTo>
                <a:cubicBezTo>
                  <a:pt x="2361706" y="2857224"/>
                  <a:pt x="2296027" y="2879023"/>
                  <a:pt x="2266917" y="2871570"/>
                </a:cubicBezTo>
                <a:cubicBezTo>
                  <a:pt x="2229439" y="2900589"/>
                  <a:pt x="2201238" y="2893369"/>
                  <a:pt x="2173038" y="2886149"/>
                </a:cubicBezTo>
                <a:cubicBezTo>
                  <a:pt x="2494274" y="2812690"/>
                  <a:pt x="2806841" y="2776872"/>
                  <a:pt x="3118799" y="2739652"/>
                </a:cubicBezTo>
                <a:cubicBezTo>
                  <a:pt x="3431666" y="2702665"/>
                  <a:pt x="3715423" y="2658225"/>
                  <a:pt x="4046913" y="2665866"/>
                </a:cubicBezTo>
                <a:cubicBezTo>
                  <a:pt x="4046913" y="2665866"/>
                  <a:pt x="4046913" y="2665866"/>
                  <a:pt x="4055215" y="2512287"/>
                </a:cubicBezTo>
                <a:cubicBezTo>
                  <a:pt x="4055215" y="2512287"/>
                  <a:pt x="4055215" y="2512287"/>
                  <a:pt x="3838346" y="2533992"/>
                </a:cubicBezTo>
                <a:cubicBezTo>
                  <a:pt x="3847625" y="2497752"/>
                  <a:pt x="3846649" y="2380412"/>
                  <a:pt x="3837005" y="2300714"/>
                </a:cubicBezTo>
                <a:cubicBezTo>
                  <a:pt x="3997773" y="2263400"/>
                  <a:pt x="4178073" y="2270947"/>
                  <a:pt x="4366741" y="2242022"/>
                </a:cubicBezTo>
                <a:cubicBezTo>
                  <a:pt x="4395851" y="2249475"/>
                  <a:pt x="4461830" y="2226507"/>
                  <a:pt x="4519140" y="2241180"/>
                </a:cubicBezTo>
                <a:cubicBezTo>
                  <a:pt x="4556619" y="2212161"/>
                  <a:pt x="4613020" y="2226601"/>
                  <a:pt x="4651408" y="2197814"/>
                </a:cubicBezTo>
                <a:cubicBezTo>
                  <a:pt x="4745287" y="2183235"/>
                  <a:pt x="4830798" y="2205129"/>
                  <a:pt x="4925887" y="2189614"/>
                </a:cubicBezTo>
                <a:cubicBezTo>
                  <a:pt x="5020676" y="2175268"/>
                  <a:pt x="5115465" y="2160922"/>
                  <a:pt x="5181144" y="2139122"/>
                </a:cubicBezTo>
                <a:cubicBezTo>
                  <a:pt x="5247122" y="2116155"/>
                  <a:pt x="5313711" y="2094588"/>
                  <a:pt x="5379390" y="2072789"/>
                </a:cubicBezTo>
                <a:cubicBezTo>
                  <a:pt x="5483757" y="2021035"/>
                  <a:pt x="5502314" y="1948556"/>
                  <a:pt x="5474047" y="1824229"/>
                </a:cubicBezTo>
                <a:cubicBezTo>
                  <a:pt x="5474047" y="1824229"/>
                  <a:pt x="5474047" y="1824229"/>
                  <a:pt x="5227768" y="1839650"/>
                </a:cubicBezTo>
                <a:cubicBezTo>
                  <a:pt x="5246625" y="1766002"/>
                  <a:pt x="5246558" y="1648895"/>
                  <a:pt x="5246558" y="1648895"/>
                </a:cubicBezTo>
                <a:cubicBezTo>
                  <a:pt x="5131938" y="1619549"/>
                  <a:pt x="5008649" y="1627844"/>
                  <a:pt x="4894937" y="1598730"/>
                </a:cubicBezTo>
                <a:cubicBezTo>
                  <a:pt x="4771948" y="1605856"/>
                  <a:pt x="4630036" y="1569523"/>
                  <a:pt x="4507047" y="1576649"/>
                </a:cubicBezTo>
                <a:cubicBezTo>
                  <a:pt x="4242145" y="1547441"/>
                  <a:pt x="3976945" y="1519403"/>
                  <a:pt x="3730966" y="1533655"/>
                </a:cubicBezTo>
                <a:cubicBezTo>
                  <a:pt x="3730966" y="1533655"/>
                  <a:pt x="3739268" y="1380076"/>
                  <a:pt x="3748547" y="1343836"/>
                </a:cubicBezTo>
                <a:cubicBezTo>
                  <a:pt x="3810496" y="1340390"/>
                  <a:pt x="3865016" y="1334730"/>
                  <a:pt x="3919422" y="1329040"/>
                </a:cubicBezTo>
                <a:lnTo>
                  <a:pt x="4024058" y="1319836"/>
                </a:lnTo>
                <a:lnTo>
                  <a:pt x="4025121" y="1319881"/>
                </a:lnTo>
                <a:cubicBezTo>
                  <a:pt x="4044619" y="1319443"/>
                  <a:pt x="4065917" y="1317656"/>
                  <a:pt x="4089614" y="1314069"/>
                </a:cubicBezTo>
                <a:lnTo>
                  <a:pt x="4024058" y="1319836"/>
                </a:lnTo>
                <a:lnTo>
                  <a:pt x="3971423" y="1317597"/>
                </a:lnTo>
                <a:cubicBezTo>
                  <a:pt x="3938424" y="1313975"/>
                  <a:pt x="3910224" y="1306755"/>
                  <a:pt x="3882023" y="1299535"/>
                </a:cubicBezTo>
                <a:cubicBezTo>
                  <a:pt x="3796513" y="1277641"/>
                  <a:pt x="3767403" y="1270188"/>
                  <a:pt x="3711002" y="1255748"/>
                </a:cubicBezTo>
                <a:cubicBezTo>
                  <a:pt x="3634770" y="1197616"/>
                  <a:pt x="3558537" y="1139483"/>
                  <a:pt x="3502136" y="1125043"/>
                </a:cubicBezTo>
                <a:cubicBezTo>
                  <a:pt x="3425904" y="1066910"/>
                  <a:pt x="3283992" y="1030577"/>
                  <a:pt x="3132802" y="1030483"/>
                </a:cubicBezTo>
                <a:cubicBezTo>
                  <a:pt x="3009812" y="1037609"/>
                  <a:pt x="2829513" y="1030062"/>
                  <a:pt x="2668745" y="1067376"/>
                </a:cubicBezTo>
                <a:cubicBezTo>
                  <a:pt x="2318399" y="1133382"/>
                  <a:pt x="1902374" y="1221187"/>
                  <a:pt x="1523828" y="1279974"/>
                </a:cubicBezTo>
                <a:cubicBezTo>
                  <a:pt x="1429039" y="1294320"/>
                  <a:pt x="1400473" y="1171161"/>
                  <a:pt x="1380941" y="1126300"/>
                </a:cubicBezTo>
                <a:cubicBezTo>
                  <a:pt x="1277484" y="1178287"/>
                  <a:pt x="1145216" y="1221653"/>
                  <a:pt x="1050127" y="1237168"/>
                </a:cubicBezTo>
                <a:cubicBezTo>
                  <a:pt x="917859" y="1280533"/>
                  <a:pt x="823070" y="1294879"/>
                  <a:pt x="699781" y="1303174"/>
                </a:cubicBezTo>
                <a:cubicBezTo>
                  <a:pt x="604992" y="1317520"/>
                  <a:pt x="472725" y="1360885"/>
                  <a:pt x="349436" y="1369180"/>
                </a:cubicBezTo>
                <a:cubicBezTo>
                  <a:pt x="255556" y="1383759"/>
                  <a:pt x="123288" y="1427125"/>
                  <a:pt x="0" y="1435420"/>
                </a:cubicBezTo>
                <a:cubicBezTo>
                  <a:pt x="481937" y="1207539"/>
                  <a:pt x="983406" y="1024520"/>
                  <a:pt x="1494220" y="922369"/>
                </a:cubicBezTo>
                <a:cubicBezTo>
                  <a:pt x="2014612" y="782809"/>
                  <a:pt x="2516147" y="716897"/>
                  <a:pt x="3017683" y="650985"/>
                </a:cubicBezTo>
                <a:cubicBezTo>
                  <a:pt x="3491318" y="576683"/>
                  <a:pt x="4011776" y="554231"/>
                  <a:pt x="4475833" y="517338"/>
                </a:cubicBezTo>
                <a:cubicBezTo>
                  <a:pt x="4977369" y="451426"/>
                  <a:pt x="5469626" y="421753"/>
                  <a:pt x="5961883" y="392080"/>
                </a:cubicBezTo>
                <a:cubicBezTo>
                  <a:pt x="6207862" y="377828"/>
                  <a:pt x="6102454" y="195136"/>
                  <a:pt x="6339453" y="215954"/>
                </a:cubicBezTo>
                <a:cubicBezTo>
                  <a:pt x="6462443" y="208828"/>
                  <a:pt x="6576155" y="237941"/>
                  <a:pt x="6728254" y="238269"/>
                </a:cubicBezTo>
                <a:cubicBezTo>
                  <a:pt x="6604289" y="128055"/>
                  <a:pt x="6755412" y="11042"/>
                  <a:pt x="6878402" y="3916"/>
                </a:cubicBezTo>
                <a:cubicBezTo>
                  <a:pt x="7015794" y="166"/>
                  <a:pt x="7154368" y="-868"/>
                  <a:pt x="7293666" y="716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962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-437072" y="-4033717"/>
            <a:ext cx="7066802" cy="12092819"/>
          </a:xfrm>
          <a:custGeom>
            <a:avLst/>
            <a:gdLst>
              <a:gd name="connsiteX0" fmla="*/ 5648391 w 7066802"/>
              <a:gd name="connsiteY0" fmla="*/ 0 h 12092819"/>
              <a:gd name="connsiteX1" fmla="*/ 5685374 w 7066802"/>
              <a:gd name="connsiteY1" fmla="*/ 1039936 h 12092819"/>
              <a:gd name="connsiteX2" fmla="*/ 5570727 w 7066802"/>
              <a:gd name="connsiteY2" fmla="*/ 2063938 h 12092819"/>
              <a:gd name="connsiteX3" fmla="*/ 5384669 w 7066802"/>
              <a:gd name="connsiteY3" fmla="*/ 3025861 h 12092819"/>
              <a:gd name="connsiteX4" fmla="*/ 5336502 w 7066802"/>
              <a:gd name="connsiteY4" fmla="*/ 3288470 h 12092819"/>
              <a:gd name="connsiteX5" fmla="*/ 5350689 w 7066802"/>
              <a:gd name="connsiteY5" fmla="*/ 3287246 h 12092819"/>
              <a:gd name="connsiteX6" fmla="*/ 5689881 w 7066802"/>
              <a:gd name="connsiteY6" fmla="*/ 3250795 h 12092819"/>
              <a:gd name="connsiteX7" fmla="*/ 5978564 w 7066802"/>
              <a:gd name="connsiteY7" fmla="*/ 3320500 h 12092819"/>
              <a:gd name="connsiteX8" fmla="*/ 6386893 w 7066802"/>
              <a:gd name="connsiteY8" fmla="*/ 3576913 h 12092819"/>
              <a:gd name="connsiteX9" fmla="*/ 6433369 w 7066802"/>
              <a:gd name="connsiteY9" fmla="*/ 3648123 h 12092819"/>
              <a:gd name="connsiteX10" fmla="*/ 6526024 w 7066802"/>
              <a:gd name="connsiteY10" fmla="*/ 3729475 h 12092819"/>
              <a:gd name="connsiteX11" fmla="*/ 6852766 w 7066802"/>
              <a:gd name="connsiteY11" fmla="*/ 4258212 h 12092819"/>
              <a:gd name="connsiteX12" fmla="*/ 7008246 w 7066802"/>
              <a:gd name="connsiteY12" fmla="*/ 4661522 h 12092819"/>
              <a:gd name="connsiteX13" fmla="*/ 7045594 w 7066802"/>
              <a:gd name="connsiteY13" fmla="*/ 5060223 h 12092819"/>
              <a:gd name="connsiteX14" fmla="*/ 7066800 w 7066802"/>
              <a:gd name="connsiteY14" fmla="*/ 5207807 h 12092819"/>
              <a:gd name="connsiteX15" fmla="*/ 7034968 w 7066802"/>
              <a:gd name="connsiteY15" fmla="*/ 5296011 h 12092819"/>
              <a:gd name="connsiteX16" fmla="*/ 7061875 w 7066802"/>
              <a:gd name="connsiteY16" fmla="*/ 5340900 h 12092819"/>
              <a:gd name="connsiteX17" fmla="*/ 7010268 w 7066802"/>
              <a:gd name="connsiteY17" fmla="*/ 5403153 h 12092819"/>
              <a:gd name="connsiteX18" fmla="*/ 7030821 w 7066802"/>
              <a:gd name="connsiteY18" fmla="*/ 5459503 h 12092819"/>
              <a:gd name="connsiteX19" fmla="*/ 6928467 w 7066802"/>
              <a:gd name="connsiteY19" fmla="*/ 5674875 h 12092819"/>
              <a:gd name="connsiteX20" fmla="*/ 6723814 w 7066802"/>
              <a:gd name="connsiteY20" fmla="*/ 6074711 h 12092819"/>
              <a:gd name="connsiteX21" fmla="*/ 6311864 w 7066802"/>
              <a:gd name="connsiteY21" fmla="*/ 6631721 h 12092819"/>
              <a:gd name="connsiteX22" fmla="*/ 6171174 w 7066802"/>
              <a:gd name="connsiteY22" fmla="*/ 6916220 h 12092819"/>
              <a:gd name="connsiteX23" fmla="*/ 6099370 w 7066802"/>
              <a:gd name="connsiteY23" fmla="*/ 6952289 h 12092819"/>
              <a:gd name="connsiteX24" fmla="*/ 5945111 w 7066802"/>
              <a:gd name="connsiteY24" fmla="*/ 7168842 h 12092819"/>
              <a:gd name="connsiteX25" fmla="*/ 5687926 w 7066802"/>
              <a:gd name="connsiteY25" fmla="*/ 7569999 h 12092819"/>
              <a:gd name="connsiteX26" fmla="*/ 5468928 w 7066802"/>
              <a:gd name="connsiteY26" fmla="*/ 7871491 h 12092819"/>
              <a:gd name="connsiteX27" fmla="*/ 5244145 w 7066802"/>
              <a:gd name="connsiteY27" fmla="*/ 8215211 h 12092819"/>
              <a:gd name="connsiteX28" fmla="*/ 5174183 w 7066802"/>
              <a:gd name="connsiteY28" fmla="*/ 8372175 h 12092819"/>
              <a:gd name="connsiteX29" fmla="*/ 5148912 w 7066802"/>
              <a:gd name="connsiteY29" fmla="*/ 8448548 h 12092819"/>
              <a:gd name="connsiteX30" fmla="*/ 5058613 w 7066802"/>
              <a:gd name="connsiteY30" fmla="*/ 8549765 h 12092819"/>
              <a:gd name="connsiteX31" fmla="*/ 5058969 w 7066802"/>
              <a:gd name="connsiteY31" fmla="*/ 8579930 h 12092819"/>
              <a:gd name="connsiteX32" fmla="*/ 4949399 w 7066802"/>
              <a:gd name="connsiteY32" fmla="*/ 8715895 h 12092819"/>
              <a:gd name="connsiteX33" fmla="*/ 4756232 w 7066802"/>
              <a:gd name="connsiteY33" fmla="*/ 8970809 h 12092819"/>
              <a:gd name="connsiteX34" fmla="*/ 4601551 w 7066802"/>
              <a:gd name="connsiteY34" fmla="*/ 9187129 h 12092819"/>
              <a:gd name="connsiteX35" fmla="*/ 4512534 w 7066802"/>
              <a:gd name="connsiteY35" fmla="*/ 9379444 h 12092819"/>
              <a:gd name="connsiteX36" fmla="*/ 4311526 w 7066802"/>
              <a:gd name="connsiteY36" fmla="*/ 9555089 h 12092819"/>
              <a:gd name="connsiteX37" fmla="*/ 3943696 w 7066802"/>
              <a:gd name="connsiteY37" fmla="*/ 10000741 h 12092819"/>
              <a:gd name="connsiteX38" fmla="*/ 3815567 w 7066802"/>
              <a:gd name="connsiteY38" fmla="*/ 10231786 h 12092819"/>
              <a:gd name="connsiteX39" fmla="*/ 3623474 w 7066802"/>
              <a:gd name="connsiteY39" fmla="*/ 10578170 h 12092819"/>
              <a:gd name="connsiteX40" fmla="*/ 3506626 w 7066802"/>
              <a:gd name="connsiteY40" fmla="*/ 10664660 h 12092819"/>
              <a:gd name="connsiteX41" fmla="*/ 3242580 w 7066802"/>
              <a:gd name="connsiteY41" fmla="*/ 11016576 h 12092819"/>
              <a:gd name="connsiteX42" fmla="*/ 3395980 w 7066802"/>
              <a:gd name="connsiteY42" fmla="*/ 10709157 h 12092819"/>
              <a:gd name="connsiteX43" fmla="*/ 3420026 w 7066802"/>
              <a:gd name="connsiteY43" fmla="*/ 10510779 h 12092819"/>
              <a:gd name="connsiteX44" fmla="*/ 3410454 w 7066802"/>
              <a:gd name="connsiteY44" fmla="*/ 10248806 h 12092819"/>
              <a:gd name="connsiteX45" fmla="*/ 3479126 w 7066802"/>
              <a:gd name="connsiteY45" fmla="*/ 9999771 h 12092819"/>
              <a:gd name="connsiteX46" fmla="*/ 3369257 w 7066802"/>
              <a:gd name="connsiteY46" fmla="*/ 10074668 h 12092819"/>
              <a:gd name="connsiteX47" fmla="*/ 3305445 w 7066802"/>
              <a:gd name="connsiteY47" fmla="*/ 10220540 h 12092819"/>
              <a:gd name="connsiteX48" fmla="*/ 3189100 w 7066802"/>
              <a:gd name="connsiteY48" fmla="*/ 10367732 h 12092819"/>
              <a:gd name="connsiteX49" fmla="*/ 2745169 w 7066802"/>
              <a:gd name="connsiteY49" fmla="*/ 10982409 h 12092819"/>
              <a:gd name="connsiteX50" fmla="*/ 2559936 w 7066802"/>
              <a:gd name="connsiteY50" fmla="*/ 11378033 h 12092819"/>
              <a:gd name="connsiteX51" fmla="*/ 2455142 w 7066802"/>
              <a:gd name="connsiteY51" fmla="*/ 11350370 h 12092819"/>
              <a:gd name="connsiteX52" fmla="*/ 1992801 w 7066802"/>
              <a:gd name="connsiteY52" fmla="*/ 12090662 h 12092819"/>
              <a:gd name="connsiteX53" fmla="*/ 2023351 w 7066802"/>
              <a:gd name="connsiteY53" fmla="*/ 11911360 h 12092819"/>
              <a:gd name="connsiteX54" fmla="*/ 2001574 w 7066802"/>
              <a:gd name="connsiteY54" fmla="*/ 11733006 h 12092819"/>
              <a:gd name="connsiteX55" fmla="*/ 2262758 w 7066802"/>
              <a:gd name="connsiteY55" fmla="*/ 11137823 h 12092819"/>
              <a:gd name="connsiteX56" fmla="*/ 2293158 w 7066802"/>
              <a:gd name="connsiteY56" fmla="*/ 10927985 h 12092819"/>
              <a:gd name="connsiteX57" fmla="*/ 2388951 w 7066802"/>
              <a:gd name="connsiteY57" fmla="*/ 10724444 h 12092819"/>
              <a:gd name="connsiteX58" fmla="*/ 2436913 w 7066802"/>
              <a:gd name="connsiteY58" fmla="*/ 10467912 h 12092819"/>
              <a:gd name="connsiteX59" fmla="*/ 2440762 w 7066802"/>
              <a:gd name="connsiteY59" fmla="*/ 10441288 h 12092819"/>
              <a:gd name="connsiteX60" fmla="*/ 2380193 w 7066802"/>
              <a:gd name="connsiteY60" fmla="*/ 10442697 h 12092819"/>
              <a:gd name="connsiteX61" fmla="*/ 2274672 w 7066802"/>
              <a:gd name="connsiteY61" fmla="*/ 10446129 h 12092819"/>
              <a:gd name="connsiteX62" fmla="*/ 2272769 w 7066802"/>
              <a:gd name="connsiteY62" fmla="*/ 10446021 h 12092819"/>
              <a:gd name="connsiteX63" fmla="*/ 2266271 w 7066802"/>
              <a:gd name="connsiteY63" fmla="*/ 10469553 h 12092819"/>
              <a:gd name="connsiteX64" fmla="*/ 2197913 w 7066802"/>
              <a:gd name="connsiteY64" fmla="*/ 10573066 h 12092819"/>
              <a:gd name="connsiteX65" fmla="*/ 2211959 w 7066802"/>
              <a:gd name="connsiteY65" fmla="*/ 10442555 h 12092819"/>
              <a:gd name="connsiteX66" fmla="*/ 2183563 w 7066802"/>
              <a:gd name="connsiteY66" fmla="*/ 10440939 h 12092819"/>
              <a:gd name="connsiteX67" fmla="*/ 1982606 w 7066802"/>
              <a:gd name="connsiteY67" fmla="*/ 10467432 h 12092819"/>
              <a:gd name="connsiteX68" fmla="*/ 1608522 w 7066802"/>
              <a:gd name="connsiteY68" fmla="*/ 10381297 h 12092819"/>
              <a:gd name="connsiteX69" fmla="*/ 1419368 w 7066802"/>
              <a:gd name="connsiteY69" fmla="*/ 10217030 h 12092819"/>
              <a:gd name="connsiteX70" fmla="*/ 1333281 w 7066802"/>
              <a:gd name="connsiteY70" fmla="*/ 9616894 h 12092819"/>
              <a:gd name="connsiteX71" fmla="*/ 1437723 w 7066802"/>
              <a:gd name="connsiteY71" fmla="*/ 9550912 h 12092819"/>
              <a:gd name="connsiteX72" fmla="*/ 1430635 w 7066802"/>
              <a:gd name="connsiteY72" fmla="*/ 9456638 h 12092819"/>
              <a:gd name="connsiteX73" fmla="*/ 1442243 w 7066802"/>
              <a:gd name="connsiteY73" fmla="*/ 9424274 h 12092819"/>
              <a:gd name="connsiteX74" fmla="*/ 1286799 w 7066802"/>
              <a:gd name="connsiteY74" fmla="*/ 9453250 h 12092819"/>
              <a:gd name="connsiteX75" fmla="*/ 1095868 w 7066802"/>
              <a:gd name="connsiteY75" fmla="*/ 9460475 h 12092819"/>
              <a:gd name="connsiteX76" fmla="*/ 1015440 w 7066802"/>
              <a:gd name="connsiteY76" fmla="*/ 9460826 h 12092819"/>
              <a:gd name="connsiteX77" fmla="*/ 1005599 w 7066802"/>
              <a:gd name="connsiteY77" fmla="*/ 9478571 h 12092819"/>
              <a:gd name="connsiteX78" fmla="*/ 985363 w 7066802"/>
              <a:gd name="connsiteY78" fmla="*/ 9467349 h 12092819"/>
              <a:gd name="connsiteX79" fmla="*/ 955594 w 7066802"/>
              <a:gd name="connsiteY79" fmla="*/ 9473316 h 12092819"/>
              <a:gd name="connsiteX80" fmla="*/ 841540 w 7066802"/>
              <a:gd name="connsiteY80" fmla="*/ 9341911 h 12092819"/>
              <a:gd name="connsiteX81" fmla="*/ 893465 w 7066802"/>
              <a:gd name="connsiteY81" fmla="*/ 9008180 h 12092819"/>
              <a:gd name="connsiteX82" fmla="*/ 924500 w 7066802"/>
              <a:gd name="connsiteY82" fmla="*/ 8662863 h 12092819"/>
              <a:gd name="connsiteX83" fmla="*/ 898374 w 7066802"/>
              <a:gd name="connsiteY83" fmla="*/ 8422158 h 12092819"/>
              <a:gd name="connsiteX84" fmla="*/ 730460 w 7066802"/>
              <a:gd name="connsiteY84" fmla="*/ 8147775 h 12092819"/>
              <a:gd name="connsiteX85" fmla="*/ 776917 w 7066802"/>
              <a:gd name="connsiteY85" fmla="*/ 8014751 h 12092819"/>
              <a:gd name="connsiteX86" fmla="*/ 548198 w 7066802"/>
              <a:gd name="connsiteY86" fmla="*/ 8091652 h 12092819"/>
              <a:gd name="connsiteX87" fmla="*/ 322376 w 7066802"/>
              <a:gd name="connsiteY87" fmla="*/ 8306469 h 12092819"/>
              <a:gd name="connsiteX88" fmla="*/ 135396 w 7066802"/>
              <a:gd name="connsiteY88" fmla="*/ 8066466 h 12092819"/>
              <a:gd name="connsiteX89" fmla="*/ 28191 w 7066802"/>
              <a:gd name="connsiteY89" fmla="*/ 7825749 h 12092819"/>
              <a:gd name="connsiteX90" fmla="*/ 47351 w 7066802"/>
              <a:gd name="connsiteY90" fmla="*/ 7406419 h 12092819"/>
              <a:gd name="connsiteX91" fmla="*/ 510448 w 7066802"/>
              <a:gd name="connsiteY91" fmla="*/ 6620608 h 12092819"/>
              <a:gd name="connsiteX92" fmla="*/ 1044650 w 7066802"/>
              <a:gd name="connsiteY92" fmla="*/ 5897431 h 12092819"/>
              <a:gd name="connsiteX93" fmla="*/ 1322300 w 7066802"/>
              <a:gd name="connsiteY93" fmla="*/ 5733834 h 12092819"/>
              <a:gd name="connsiteX94" fmla="*/ 1867204 w 7066802"/>
              <a:gd name="connsiteY94" fmla="*/ 5039069 h 12092819"/>
              <a:gd name="connsiteX95" fmla="*/ 2319500 w 7066802"/>
              <a:gd name="connsiteY95" fmla="*/ 4271196 h 12092819"/>
              <a:gd name="connsiteX96" fmla="*/ 2691159 w 7066802"/>
              <a:gd name="connsiteY96" fmla="*/ 3457878 h 12092819"/>
              <a:gd name="connsiteX97" fmla="*/ 3044788 w 7066802"/>
              <a:gd name="connsiteY97" fmla="*/ 2682306 h 12092819"/>
              <a:gd name="connsiteX98" fmla="*/ 3019886 w 7066802"/>
              <a:gd name="connsiteY98" fmla="*/ 2785158 h 12092819"/>
              <a:gd name="connsiteX99" fmla="*/ 3017841 w 7066802"/>
              <a:gd name="connsiteY99" fmla="*/ 2791219 h 12092819"/>
              <a:gd name="connsiteX100" fmla="*/ 3006692 w 7066802"/>
              <a:gd name="connsiteY100" fmla="*/ 2839652 h 12092819"/>
              <a:gd name="connsiteX101" fmla="*/ 3019886 w 7066802"/>
              <a:gd name="connsiteY101" fmla="*/ 2785158 h 12092819"/>
              <a:gd name="connsiteX102" fmla="*/ 3034543 w 7066802"/>
              <a:gd name="connsiteY102" fmla="*/ 2741718 h 12092819"/>
              <a:gd name="connsiteX103" fmla="*/ 3062164 w 7066802"/>
              <a:gd name="connsiteY103" fmla="*/ 2644199 h 12092819"/>
              <a:gd name="connsiteX104" fmla="*/ 3044788 w 7066802"/>
              <a:gd name="connsiteY104" fmla="*/ 2682306 h 12092819"/>
              <a:gd name="connsiteX105" fmla="*/ 3047783 w 7066802"/>
              <a:gd name="connsiteY105" fmla="*/ 2669938 h 12092819"/>
              <a:gd name="connsiteX106" fmla="*/ 3088385 w 7066802"/>
              <a:gd name="connsiteY106" fmla="*/ 2499953 h 12092819"/>
              <a:gd name="connsiteX107" fmla="*/ 3145027 w 7066802"/>
              <a:gd name="connsiteY107" fmla="*/ 2350101 h 12092819"/>
              <a:gd name="connsiteX108" fmla="*/ 3202840 w 7066802"/>
              <a:gd name="connsiteY108" fmla="*/ 2245852 h 12092819"/>
              <a:gd name="connsiteX109" fmla="*/ 3350614 w 7066802"/>
              <a:gd name="connsiteY109" fmla="*/ 2124061 h 12092819"/>
              <a:gd name="connsiteX110" fmla="*/ 3496872 w 7066802"/>
              <a:gd name="connsiteY110" fmla="*/ 1955753 h 12092819"/>
              <a:gd name="connsiteX111" fmla="*/ 3582114 w 7066802"/>
              <a:gd name="connsiteY111" fmla="*/ 1754331 h 12092819"/>
              <a:gd name="connsiteX112" fmla="*/ 3599455 w 7066802"/>
              <a:gd name="connsiteY112" fmla="*/ 1627637 h 12092819"/>
              <a:gd name="connsiteX113" fmla="*/ 3615834 w 7066802"/>
              <a:gd name="connsiteY113" fmla="*/ 1501136 h 12092819"/>
              <a:gd name="connsiteX114" fmla="*/ 3784152 w 7066802"/>
              <a:gd name="connsiteY114" fmla="*/ 1390014 h 12092819"/>
              <a:gd name="connsiteX115" fmla="*/ 3825372 w 7066802"/>
              <a:gd name="connsiteY115" fmla="*/ 1027870 h 12092819"/>
              <a:gd name="connsiteX116" fmla="*/ 3820654 w 7066802"/>
              <a:gd name="connsiteY116" fmla="*/ 843989 h 12092819"/>
              <a:gd name="connsiteX117" fmla="*/ 3838204 w 7066802"/>
              <a:gd name="connsiteY117" fmla="*/ 763090 h 12092819"/>
              <a:gd name="connsiteX118" fmla="*/ 3826638 w 7066802"/>
              <a:gd name="connsiteY118" fmla="*/ 688521 h 12092819"/>
              <a:gd name="connsiteX119" fmla="*/ 3849561 w 7066802"/>
              <a:gd name="connsiteY119" fmla="*/ 791865 h 12092819"/>
              <a:gd name="connsiteX120" fmla="*/ 3861989 w 7066802"/>
              <a:gd name="connsiteY120" fmla="*/ 912591 h 12092819"/>
              <a:gd name="connsiteX121" fmla="*/ 3932020 w 7066802"/>
              <a:gd name="connsiteY121" fmla="*/ 883273 h 12092819"/>
              <a:gd name="connsiteX122" fmla="*/ 4010932 w 7066802"/>
              <a:gd name="connsiteY122" fmla="*/ 836402 h 12092819"/>
              <a:gd name="connsiteX123" fmla="*/ 3998101 w 7066802"/>
              <a:gd name="connsiteY123" fmla="*/ 1101182 h 12092819"/>
              <a:gd name="connsiteX124" fmla="*/ 3964380 w 7066802"/>
              <a:gd name="connsiteY124" fmla="*/ 1354378 h 12092819"/>
              <a:gd name="connsiteX125" fmla="*/ 4044463 w 7066802"/>
              <a:gd name="connsiteY125" fmla="*/ 1353110 h 12092819"/>
              <a:gd name="connsiteX126" fmla="*/ 4071029 w 7066802"/>
              <a:gd name="connsiteY126" fmla="*/ 1209780 h 12092819"/>
              <a:gd name="connsiteX127" fmla="*/ 4067480 w 7066802"/>
              <a:gd name="connsiteY127" fmla="*/ 1071502 h 12092819"/>
              <a:gd name="connsiteX128" fmla="*/ 4076150 w 7066802"/>
              <a:gd name="connsiteY128" fmla="*/ 1008155 h 12092819"/>
              <a:gd name="connsiteX129" fmla="*/ 4084513 w 7066802"/>
              <a:gd name="connsiteY129" fmla="*/ 945363 h 12092819"/>
              <a:gd name="connsiteX130" fmla="*/ 4090497 w 7066802"/>
              <a:gd name="connsiteY130" fmla="*/ 789894 h 12092819"/>
              <a:gd name="connsiteX131" fmla="*/ 4286551 w 7066802"/>
              <a:gd name="connsiteY131" fmla="*/ 581046 h 12092819"/>
              <a:gd name="connsiteX132" fmla="*/ 4312369 w 7066802"/>
              <a:gd name="connsiteY132" fmla="*/ 822304 h 12092819"/>
              <a:gd name="connsiteX133" fmla="*/ 4308418 w 7066802"/>
              <a:gd name="connsiteY133" fmla="*/ 1069533 h 12092819"/>
              <a:gd name="connsiteX134" fmla="*/ 4274696 w 7066802"/>
              <a:gd name="connsiteY134" fmla="*/ 1322726 h 12092819"/>
              <a:gd name="connsiteX135" fmla="*/ 4250816 w 7066802"/>
              <a:gd name="connsiteY135" fmla="*/ 1558179 h 12092819"/>
              <a:gd name="connsiteX136" fmla="*/ 4339915 w 7066802"/>
              <a:gd name="connsiteY136" fmla="*/ 1494480 h 12092819"/>
              <a:gd name="connsiteX137" fmla="*/ 4345898 w 7066802"/>
              <a:gd name="connsiteY137" fmla="*/ 1339012 h 12092819"/>
              <a:gd name="connsiteX138" fmla="*/ 4364102 w 7066802"/>
              <a:gd name="connsiteY138" fmla="*/ 1258475 h 12092819"/>
              <a:gd name="connsiteX139" fmla="*/ 4372464 w 7066802"/>
              <a:gd name="connsiteY139" fmla="*/ 1195683 h 12092819"/>
              <a:gd name="connsiteX140" fmla="*/ 4287990 w 7066802"/>
              <a:gd name="connsiteY140" fmla="*/ 1828212 h 12092819"/>
              <a:gd name="connsiteX141" fmla="*/ 4162735 w 7066802"/>
              <a:gd name="connsiteY141" fmla="*/ 2438851 h 12092819"/>
              <a:gd name="connsiteX142" fmla="*/ 4254174 w 7066802"/>
              <a:gd name="connsiteY142" fmla="*/ 2466358 h 12092819"/>
              <a:gd name="connsiteX143" fmla="*/ 4280740 w 7066802"/>
              <a:gd name="connsiteY143" fmla="*/ 2323029 h 12092819"/>
              <a:gd name="connsiteX144" fmla="*/ 4422184 w 7066802"/>
              <a:gd name="connsiteY144" fmla="*/ 2355790 h 12092819"/>
              <a:gd name="connsiteX145" fmla="*/ 4360728 w 7066802"/>
              <a:gd name="connsiteY145" fmla="*/ 2706712 h 12092819"/>
              <a:gd name="connsiteX146" fmla="*/ 4333337 w 7066802"/>
              <a:gd name="connsiteY146" fmla="*/ 2805355 h 12092819"/>
              <a:gd name="connsiteX147" fmla="*/ 4335370 w 7066802"/>
              <a:gd name="connsiteY147" fmla="*/ 2897115 h 12092819"/>
              <a:gd name="connsiteX148" fmla="*/ 4290082 w 7066802"/>
              <a:gd name="connsiteY148" fmla="*/ 3075740 h 12092819"/>
              <a:gd name="connsiteX149" fmla="*/ 4273912 w 7066802"/>
              <a:gd name="connsiteY149" fmla="*/ 3248037 h 12092819"/>
              <a:gd name="connsiteX150" fmla="*/ 4277768 w 7066802"/>
              <a:gd name="connsiteY150" fmla="*/ 3385761 h 12092819"/>
              <a:gd name="connsiteX151" fmla="*/ 4410887 w 7066802"/>
              <a:gd name="connsiteY151" fmla="*/ 3482786 h 12092819"/>
              <a:gd name="connsiteX152" fmla="*/ 4446641 w 7066802"/>
              <a:gd name="connsiteY152" fmla="*/ 3321350 h 12092819"/>
              <a:gd name="connsiteX153" fmla="*/ 4558661 w 7066802"/>
              <a:gd name="connsiteY153" fmla="*/ 3360996 h 12092819"/>
              <a:gd name="connsiteX154" fmla="*/ 4653398 w 7066802"/>
              <a:gd name="connsiteY154" fmla="*/ 3140912 h 12092819"/>
              <a:gd name="connsiteX155" fmla="*/ 4737777 w 7066802"/>
              <a:gd name="connsiteY155" fmla="*/ 2893333 h 12092819"/>
              <a:gd name="connsiteX156" fmla="*/ 4905882 w 7066802"/>
              <a:gd name="connsiteY156" fmla="*/ 2397814 h 12092819"/>
              <a:gd name="connsiteX157" fmla="*/ 5017557 w 7066802"/>
              <a:gd name="connsiteY157" fmla="*/ 2436544 h 12092819"/>
              <a:gd name="connsiteX158" fmla="*/ 4973132 w 7066802"/>
              <a:gd name="connsiteY158" fmla="*/ 2661326 h 12092819"/>
              <a:gd name="connsiteX159" fmla="*/ 5019935 w 7066802"/>
              <a:gd name="connsiteY159" fmla="*/ 2529220 h 12092819"/>
              <a:gd name="connsiteX160" fmla="*/ 5077748 w 7066802"/>
              <a:gd name="connsiteY160" fmla="*/ 2424971 h 12092819"/>
              <a:gd name="connsiteX161" fmla="*/ 5195098 w 7066802"/>
              <a:gd name="connsiteY161" fmla="*/ 2308786 h 12092819"/>
              <a:gd name="connsiteX162" fmla="*/ 5319950 w 7066802"/>
              <a:gd name="connsiteY162" fmla="*/ 2083652 h 12092819"/>
              <a:gd name="connsiteX163" fmla="*/ 5382578 w 7066802"/>
              <a:gd name="connsiteY163" fmla="*/ 1778333 h 12092819"/>
              <a:gd name="connsiteX164" fmla="*/ 5463503 w 7066802"/>
              <a:gd name="connsiteY164" fmla="*/ 1007525 h 12092819"/>
              <a:gd name="connsiteX165" fmla="*/ 5582677 w 7066802"/>
              <a:gd name="connsiteY165" fmla="*/ 937306 h 12092819"/>
              <a:gd name="connsiteX166" fmla="*/ 5576136 w 7066802"/>
              <a:gd name="connsiteY166" fmla="*/ 707461 h 12092819"/>
              <a:gd name="connsiteX167" fmla="*/ 5600324 w 7066802"/>
              <a:gd name="connsiteY167" fmla="*/ 471455 h 12092819"/>
              <a:gd name="connsiteX168" fmla="*/ 5624511 w 7066802"/>
              <a:gd name="connsiteY168" fmla="*/ 235451 h 12092819"/>
              <a:gd name="connsiteX169" fmla="*/ 5648391 w 7066802"/>
              <a:gd name="connsiteY169" fmla="*/ 0 h 12092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7066802" h="12092819">
                <a:moveTo>
                  <a:pt x="5648391" y="0"/>
                </a:moveTo>
                <a:cubicBezTo>
                  <a:pt x="5698092" y="344411"/>
                  <a:pt x="5717062" y="694982"/>
                  <a:pt x="5685374" y="1039936"/>
                </a:cubicBezTo>
                <a:cubicBezTo>
                  <a:pt x="5674575" y="1396474"/>
                  <a:pt x="5622651" y="1730206"/>
                  <a:pt x="5570727" y="2063938"/>
                </a:cubicBezTo>
                <a:cubicBezTo>
                  <a:pt x="5528990" y="2380842"/>
                  <a:pt x="5447296" y="2720541"/>
                  <a:pt x="5384669" y="3025861"/>
                </a:cubicBezTo>
                <a:lnTo>
                  <a:pt x="5336502" y="3288470"/>
                </a:lnTo>
                <a:lnTo>
                  <a:pt x="5350689" y="3287246"/>
                </a:lnTo>
                <a:cubicBezTo>
                  <a:pt x="5428334" y="3277781"/>
                  <a:pt x="5604058" y="3242956"/>
                  <a:pt x="5689881" y="3250795"/>
                </a:cubicBezTo>
                <a:cubicBezTo>
                  <a:pt x="5788386" y="3259986"/>
                  <a:pt x="5874481" y="3353168"/>
                  <a:pt x="5978564" y="3320500"/>
                </a:cubicBezTo>
                <a:cubicBezTo>
                  <a:pt x="6078501" y="3451325"/>
                  <a:pt x="6255042" y="3473825"/>
                  <a:pt x="6386893" y="3576913"/>
                </a:cubicBezTo>
                <a:cubicBezTo>
                  <a:pt x="6420154" y="3610343"/>
                  <a:pt x="6407239" y="3633632"/>
                  <a:pt x="6433369" y="3648123"/>
                </a:cubicBezTo>
                <a:cubicBezTo>
                  <a:pt x="6453566" y="3674308"/>
                  <a:pt x="6479342" y="3658634"/>
                  <a:pt x="6526024" y="3729475"/>
                </a:cubicBezTo>
                <a:cubicBezTo>
                  <a:pt x="6625754" y="3860669"/>
                  <a:pt x="6752326" y="4066686"/>
                  <a:pt x="6852766" y="4258212"/>
                </a:cubicBezTo>
                <a:cubicBezTo>
                  <a:pt x="6913234" y="4397601"/>
                  <a:pt x="6954132" y="4510672"/>
                  <a:pt x="7008246" y="4661522"/>
                </a:cubicBezTo>
                <a:cubicBezTo>
                  <a:pt x="7055648" y="4793666"/>
                  <a:pt x="7036882" y="4889115"/>
                  <a:pt x="7045594" y="5060223"/>
                </a:cubicBezTo>
                <a:cubicBezTo>
                  <a:pt x="7039594" y="5101847"/>
                  <a:pt x="7059940" y="5158567"/>
                  <a:pt x="7066800" y="5207807"/>
                </a:cubicBezTo>
                <a:cubicBezTo>
                  <a:pt x="7067155" y="5237972"/>
                  <a:pt x="7034818" y="5265476"/>
                  <a:pt x="7034968" y="5296011"/>
                </a:cubicBezTo>
                <a:cubicBezTo>
                  <a:pt x="7034968" y="5296011"/>
                  <a:pt x="7068230" y="5329441"/>
                  <a:pt x="7061875" y="5340900"/>
                </a:cubicBezTo>
                <a:cubicBezTo>
                  <a:pt x="7062025" y="5371436"/>
                  <a:pt x="7010118" y="5372619"/>
                  <a:pt x="7010268" y="5403153"/>
                </a:cubicBezTo>
                <a:cubicBezTo>
                  <a:pt x="7003913" y="5414613"/>
                  <a:pt x="7037176" y="5448043"/>
                  <a:pt x="7030821" y="5459503"/>
                </a:cubicBezTo>
                <a:cubicBezTo>
                  <a:pt x="7011700" y="5524787"/>
                  <a:pt x="6953943" y="5598131"/>
                  <a:pt x="6928467" y="5674875"/>
                </a:cubicBezTo>
                <a:cubicBezTo>
                  <a:pt x="6871010" y="5809287"/>
                  <a:pt x="6839954" y="5927889"/>
                  <a:pt x="6723814" y="6074711"/>
                </a:cubicBezTo>
                <a:cubicBezTo>
                  <a:pt x="6588620" y="6256885"/>
                  <a:pt x="6427078" y="6423964"/>
                  <a:pt x="6311864" y="6631721"/>
                </a:cubicBezTo>
                <a:cubicBezTo>
                  <a:pt x="6247126" y="6716660"/>
                  <a:pt x="6222425" y="6823802"/>
                  <a:pt x="6171174" y="6916220"/>
                </a:cubicBezTo>
                <a:cubicBezTo>
                  <a:pt x="6138838" y="6943723"/>
                  <a:pt x="6112286" y="6928999"/>
                  <a:pt x="6099370" y="6952289"/>
                </a:cubicBezTo>
                <a:cubicBezTo>
                  <a:pt x="6073595" y="6967963"/>
                  <a:pt x="5990008" y="7087884"/>
                  <a:pt x="5945111" y="7168842"/>
                </a:cubicBezTo>
                <a:cubicBezTo>
                  <a:pt x="5841681" y="7292745"/>
                  <a:pt x="5777869" y="7438617"/>
                  <a:pt x="5687926" y="7569999"/>
                </a:cubicBezTo>
                <a:cubicBezTo>
                  <a:pt x="5623964" y="7685336"/>
                  <a:pt x="5533095" y="7755784"/>
                  <a:pt x="5468928" y="7871491"/>
                </a:cubicBezTo>
                <a:cubicBezTo>
                  <a:pt x="5404965" y="7986829"/>
                  <a:pt x="5400612" y="8150691"/>
                  <a:pt x="5244145" y="8215211"/>
                </a:cubicBezTo>
                <a:cubicBezTo>
                  <a:pt x="5251782" y="8294851"/>
                  <a:pt x="5206164" y="8314506"/>
                  <a:pt x="5174183" y="8372175"/>
                </a:cubicBezTo>
                <a:cubicBezTo>
                  <a:pt x="5161472" y="8395094"/>
                  <a:pt x="5181669" y="8421279"/>
                  <a:pt x="5148912" y="8448548"/>
                </a:cubicBezTo>
                <a:cubicBezTo>
                  <a:pt x="5122931" y="8464593"/>
                  <a:pt x="5103509" y="8468806"/>
                  <a:pt x="5058613" y="8549765"/>
                </a:cubicBezTo>
                <a:cubicBezTo>
                  <a:pt x="5058613" y="8549765"/>
                  <a:pt x="5084744" y="8564256"/>
                  <a:pt x="5058969" y="8579930"/>
                </a:cubicBezTo>
                <a:cubicBezTo>
                  <a:pt x="5046053" y="8603219"/>
                  <a:pt x="4987941" y="8646397"/>
                  <a:pt x="4949399" y="8715895"/>
                </a:cubicBezTo>
                <a:cubicBezTo>
                  <a:pt x="4884866" y="8800464"/>
                  <a:pt x="4820549" y="8885637"/>
                  <a:pt x="4756232" y="8970809"/>
                </a:cubicBezTo>
                <a:cubicBezTo>
                  <a:pt x="4698270" y="9044522"/>
                  <a:pt x="4646243" y="9106541"/>
                  <a:pt x="4601551" y="9187129"/>
                </a:cubicBezTo>
                <a:cubicBezTo>
                  <a:pt x="4569365" y="9245168"/>
                  <a:pt x="4557580" y="9329021"/>
                  <a:pt x="4512534" y="9379444"/>
                </a:cubicBezTo>
                <a:cubicBezTo>
                  <a:pt x="4454151" y="9452923"/>
                  <a:pt x="4376414" y="9500685"/>
                  <a:pt x="4311526" y="9555089"/>
                </a:cubicBezTo>
                <a:cubicBezTo>
                  <a:pt x="4169049" y="9687789"/>
                  <a:pt x="4040415" y="9858134"/>
                  <a:pt x="3943696" y="10000741"/>
                </a:cubicBezTo>
                <a:cubicBezTo>
                  <a:pt x="3898800" y="10081699"/>
                  <a:pt x="3873949" y="10158308"/>
                  <a:pt x="3815567" y="10231786"/>
                </a:cubicBezTo>
                <a:cubicBezTo>
                  <a:pt x="3744894" y="10328418"/>
                  <a:pt x="3694568" y="10481771"/>
                  <a:pt x="3623474" y="10578170"/>
                </a:cubicBezTo>
                <a:cubicBezTo>
                  <a:pt x="3604204" y="10612918"/>
                  <a:pt x="3539382" y="10637391"/>
                  <a:pt x="3506626" y="10664660"/>
                </a:cubicBezTo>
                <a:cubicBezTo>
                  <a:pt x="3409972" y="10777338"/>
                  <a:pt x="3385776" y="10945179"/>
                  <a:pt x="3242580" y="11016576"/>
                </a:cubicBezTo>
                <a:cubicBezTo>
                  <a:pt x="3208309" y="10861746"/>
                  <a:pt x="3357794" y="10808820"/>
                  <a:pt x="3395980" y="10709157"/>
                </a:cubicBezTo>
                <a:cubicBezTo>
                  <a:pt x="3421456" y="10632413"/>
                  <a:pt x="3420530" y="10571480"/>
                  <a:pt x="3420026" y="10510779"/>
                </a:cubicBezTo>
                <a:cubicBezTo>
                  <a:pt x="3405680" y="10412435"/>
                  <a:pt x="3404753" y="10351501"/>
                  <a:pt x="3410454" y="10248806"/>
                </a:cubicBezTo>
                <a:cubicBezTo>
                  <a:pt x="3415884" y="10176413"/>
                  <a:pt x="3441360" y="10099669"/>
                  <a:pt x="3479126" y="9999771"/>
                </a:cubicBezTo>
                <a:cubicBezTo>
                  <a:pt x="3413022" y="9933145"/>
                  <a:pt x="3381967" y="10051749"/>
                  <a:pt x="3369257" y="10074668"/>
                </a:cubicBezTo>
                <a:cubicBezTo>
                  <a:pt x="3343632" y="10120876"/>
                  <a:pt x="3337576" y="10193406"/>
                  <a:pt x="3305445" y="10220540"/>
                </a:cubicBezTo>
                <a:cubicBezTo>
                  <a:pt x="3273259" y="10278578"/>
                  <a:pt x="3214726" y="10321523"/>
                  <a:pt x="3189100" y="10367732"/>
                </a:cubicBezTo>
                <a:cubicBezTo>
                  <a:pt x="3047904" y="10591530"/>
                  <a:pt x="2966103" y="10863252"/>
                  <a:pt x="2745169" y="10982409"/>
                </a:cubicBezTo>
                <a:cubicBezTo>
                  <a:pt x="2740749" y="11176204"/>
                  <a:pt x="2570861" y="11203313"/>
                  <a:pt x="2559936" y="11378033"/>
                </a:cubicBezTo>
                <a:cubicBezTo>
                  <a:pt x="2533956" y="11394077"/>
                  <a:pt x="2487478" y="11322866"/>
                  <a:pt x="2455142" y="11350370"/>
                </a:cubicBezTo>
                <a:cubicBezTo>
                  <a:pt x="2333722" y="11600120"/>
                  <a:pt x="2114220" y="11840913"/>
                  <a:pt x="1992801" y="12090662"/>
                </a:cubicBezTo>
                <a:cubicBezTo>
                  <a:pt x="1894867" y="12112240"/>
                  <a:pt x="1958259" y="11966133"/>
                  <a:pt x="2023351" y="11911360"/>
                </a:cubicBezTo>
                <a:cubicBezTo>
                  <a:pt x="2035912" y="11857905"/>
                  <a:pt x="1982453" y="11798290"/>
                  <a:pt x="2001574" y="11733006"/>
                </a:cubicBezTo>
                <a:cubicBezTo>
                  <a:pt x="2117292" y="11585951"/>
                  <a:pt x="2199871" y="11344629"/>
                  <a:pt x="2262758" y="11137823"/>
                </a:cubicBezTo>
                <a:cubicBezTo>
                  <a:pt x="2274543" y="11053969"/>
                  <a:pt x="2260971" y="10986024"/>
                  <a:pt x="2293158" y="10927985"/>
                </a:cubicBezTo>
                <a:cubicBezTo>
                  <a:pt x="2318429" y="10851610"/>
                  <a:pt x="2370035" y="10789358"/>
                  <a:pt x="2388951" y="10724444"/>
                </a:cubicBezTo>
                <a:cubicBezTo>
                  <a:pt x="2410970" y="10638533"/>
                  <a:pt x="2424763" y="10551805"/>
                  <a:pt x="2436913" y="10467912"/>
                </a:cubicBezTo>
                <a:lnTo>
                  <a:pt x="2440762" y="10441288"/>
                </a:lnTo>
                <a:lnTo>
                  <a:pt x="2380193" y="10442697"/>
                </a:lnTo>
                <a:cubicBezTo>
                  <a:pt x="2346833" y="10439684"/>
                  <a:pt x="2313754" y="10436828"/>
                  <a:pt x="2274672" y="10446129"/>
                </a:cubicBezTo>
                <a:lnTo>
                  <a:pt x="2272769" y="10446021"/>
                </a:lnTo>
                <a:lnTo>
                  <a:pt x="2266271" y="10469553"/>
                </a:lnTo>
                <a:cubicBezTo>
                  <a:pt x="2251883" y="10512515"/>
                  <a:pt x="2231930" y="10550482"/>
                  <a:pt x="2197913" y="10573066"/>
                </a:cubicBezTo>
                <a:lnTo>
                  <a:pt x="2211959" y="10442555"/>
                </a:lnTo>
                <a:lnTo>
                  <a:pt x="2183563" y="10440939"/>
                </a:lnTo>
                <a:cubicBezTo>
                  <a:pt x="2100715" y="10440971"/>
                  <a:pt x="2040410" y="10454960"/>
                  <a:pt x="1982606" y="10467432"/>
                </a:cubicBezTo>
                <a:cubicBezTo>
                  <a:pt x="1793889" y="10424726"/>
                  <a:pt x="1716817" y="10441354"/>
                  <a:pt x="1608522" y="10381297"/>
                </a:cubicBezTo>
                <a:cubicBezTo>
                  <a:pt x="1502483" y="10322491"/>
                  <a:pt x="1502483" y="10322491"/>
                  <a:pt x="1419368" y="10217030"/>
                </a:cubicBezTo>
                <a:cubicBezTo>
                  <a:pt x="1283859" y="9956028"/>
                  <a:pt x="1307442" y="9785835"/>
                  <a:pt x="1333281" y="9616894"/>
                </a:cubicBezTo>
                <a:cubicBezTo>
                  <a:pt x="1358462" y="9571488"/>
                  <a:pt x="1385832" y="9522135"/>
                  <a:pt x="1437723" y="9550912"/>
                </a:cubicBezTo>
                <a:cubicBezTo>
                  <a:pt x="1424367" y="9513821"/>
                  <a:pt x="1424258" y="9483431"/>
                  <a:pt x="1430635" y="9456638"/>
                </a:cubicBezTo>
                <a:lnTo>
                  <a:pt x="1442243" y="9424274"/>
                </a:lnTo>
                <a:lnTo>
                  <a:pt x="1286799" y="9453250"/>
                </a:lnTo>
                <a:cubicBezTo>
                  <a:pt x="1226607" y="9464824"/>
                  <a:pt x="1145873" y="9465730"/>
                  <a:pt x="1095868" y="9460475"/>
                </a:cubicBezTo>
                <a:cubicBezTo>
                  <a:pt x="1066098" y="9466443"/>
                  <a:pt x="1035676" y="9472048"/>
                  <a:pt x="1015440" y="9460826"/>
                </a:cubicBezTo>
                <a:cubicBezTo>
                  <a:pt x="1005599" y="9478571"/>
                  <a:pt x="1005599" y="9478571"/>
                  <a:pt x="1005599" y="9478571"/>
                </a:cubicBezTo>
                <a:cubicBezTo>
                  <a:pt x="1005599" y="9478571"/>
                  <a:pt x="1005599" y="9478571"/>
                  <a:pt x="985363" y="9467349"/>
                </a:cubicBezTo>
                <a:lnTo>
                  <a:pt x="955594" y="9473316"/>
                </a:lnTo>
                <a:cubicBezTo>
                  <a:pt x="864463" y="9445254"/>
                  <a:pt x="832870" y="9405258"/>
                  <a:pt x="841540" y="9341911"/>
                </a:cubicBezTo>
                <a:cubicBezTo>
                  <a:pt x="840370" y="9296309"/>
                  <a:pt x="866592" y="9152063"/>
                  <a:pt x="893465" y="9008180"/>
                </a:cubicBezTo>
                <a:cubicBezTo>
                  <a:pt x="899449" y="8852712"/>
                  <a:pt x="925362" y="8709020"/>
                  <a:pt x="924500" y="8662863"/>
                </a:cubicBezTo>
                <a:cubicBezTo>
                  <a:pt x="943566" y="8628483"/>
                  <a:pt x="920643" y="8525139"/>
                  <a:pt x="898374" y="8422158"/>
                </a:cubicBezTo>
                <a:cubicBezTo>
                  <a:pt x="855216" y="8307591"/>
                  <a:pt x="781636" y="8198632"/>
                  <a:pt x="730460" y="8147775"/>
                </a:cubicBezTo>
                <a:cubicBezTo>
                  <a:pt x="789136" y="8089682"/>
                  <a:pt x="818042" y="8037558"/>
                  <a:pt x="776917" y="8014751"/>
                </a:cubicBezTo>
                <a:cubicBezTo>
                  <a:pt x="725741" y="7963894"/>
                  <a:pt x="636643" y="8027592"/>
                  <a:pt x="548198" y="8091652"/>
                </a:cubicBezTo>
                <a:cubicBezTo>
                  <a:pt x="479336" y="8166573"/>
                  <a:pt x="381052" y="8248376"/>
                  <a:pt x="322376" y="8306469"/>
                </a:cubicBezTo>
                <a:cubicBezTo>
                  <a:pt x="211871" y="8313342"/>
                  <a:pt x="137429" y="8158225"/>
                  <a:pt x="135396" y="8066466"/>
                </a:cubicBezTo>
                <a:cubicBezTo>
                  <a:pt x="135396" y="8066466"/>
                  <a:pt x="61507" y="7958061"/>
                  <a:pt x="28191" y="7825749"/>
                </a:cubicBezTo>
                <a:cubicBezTo>
                  <a:pt x="-5435" y="7693994"/>
                  <a:pt x="-19687" y="7527304"/>
                  <a:pt x="47351" y="7406419"/>
                </a:cubicBezTo>
                <a:cubicBezTo>
                  <a:pt x="182043" y="7163541"/>
                  <a:pt x="335801" y="6886283"/>
                  <a:pt x="510448" y="6620608"/>
                </a:cubicBezTo>
                <a:cubicBezTo>
                  <a:pt x="684442" y="6354573"/>
                  <a:pt x="848904" y="6105726"/>
                  <a:pt x="1044650" y="5897431"/>
                </a:cubicBezTo>
                <a:cubicBezTo>
                  <a:pt x="1123561" y="5850562"/>
                  <a:pt x="1252268" y="5763151"/>
                  <a:pt x="1322300" y="5733834"/>
                </a:cubicBezTo>
                <a:cubicBezTo>
                  <a:pt x="1517393" y="5525177"/>
                  <a:pt x="1702744" y="5287915"/>
                  <a:pt x="1867204" y="5039069"/>
                </a:cubicBezTo>
                <a:cubicBezTo>
                  <a:pt x="2021825" y="4807967"/>
                  <a:pt x="2175276" y="4531264"/>
                  <a:pt x="2319500" y="4271196"/>
                </a:cubicBezTo>
                <a:cubicBezTo>
                  <a:pt x="2443489" y="3999905"/>
                  <a:pt x="2567170" y="3729169"/>
                  <a:pt x="2691159" y="3457878"/>
                </a:cubicBezTo>
                <a:lnTo>
                  <a:pt x="3044788" y="2682306"/>
                </a:lnTo>
                <a:lnTo>
                  <a:pt x="3019886" y="2785158"/>
                </a:lnTo>
                <a:lnTo>
                  <a:pt x="3017841" y="2791219"/>
                </a:lnTo>
                <a:cubicBezTo>
                  <a:pt x="3012887" y="2807606"/>
                  <a:pt x="3008859" y="2823816"/>
                  <a:pt x="3006692" y="2839652"/>
                </a:cubicBezTo>
                <a:lnTo>
                  <a:pt x="3019886" y="2785158"/>
                </a:lnTo>
                <a:lnTo>
                  <a:pt x="3034543" y="2741718"/>
                </a:lnTo>
                <a:cubicBezTo>
                  <a:pt x="3046282" y="2708622"/>
                  <a:pt x="3057983" y="2675595"/>
                  <a:pt x="3062164" y="2644199"/>
                </a:cubicBezTo>
                <a:lnTo>
                  <a:pt x="3044788" y="2682306"/>
                </a:lnTo>
                <a:lnTo>
                  <a:pt x="3047783" y="2669938"/>
                </a:lnTo>
                <a:cubicBezTo>
                  <a:pt x="3061354" y="2609490"/>
                  <a:pt x="3074843" y="2548997"/>
                  <a:pt x="3088385" y="2499953"/>
                </a:cubicBezTo>
                <a:cubicBezTo>
                  <a:pt x="3097055" y="2436606"/>
                  <a:pt x="3125961" y="2384481"/>
                  <a:pt x="3145027" y="2350101"/>
                </a:cubicBezTo>
                <a:cubicBezTo>
                  <a:pt x="3153698" y="2286754"/>
                  <a:pt x="3183467" y="2280786"/>
                  <a:pt x="3202840" y="2245852"/>
                </a:cubicBezTo>
                <a:cubicBezTo>
                  <a:pt x="3272565" y="2217088"/>
                  <a:pt x="3321708" y="2176186"/>
                  <a:pt x="3350614" y="2124061"/>
                </a:cubicBezTo>
                <a:cubicBezTo>
                  <a:pt x="3409289" y="2065970"/>
                  <a:pt x="3458433" y="2025067"/>
                  <a:pt x="3496872" y="1955753"/>
                </a:cubicBezTo>
                <a:cubicBezTo>
                  <a:pt x="3525471" y="1904183"/>
                  <a:pt x="3543674" y="1823646"/>
                  <a:pt x="3582114" y="1754331"/>
                </a:cubicBezTo>
                <a:cubicBezTo>
                  <a:pt x="3581251" y="1708174"/>
                  <a:pt x="3600317" y="1673794"/>
                  <a:pt x="3599455" y="1627637"/>
                </a:cubicBezTo>
                <a:cubicBezTo>
                  <a:pt x="3597631" y="1581672"/>
                  <a:pt x="3617004" y="1546739"/>
                  <a:pt x="3615834" y="1501136"/>
                </a:cubicBezTo>
                <a:cubicBezTo>
                  <a:pt x="3687036" y="1517421"/>
                  <a:pt x="3725476" y="1448106"/>
                  <a:pt x="3784152" y="1390014"/>
                </a:cubicBezTo>
                <a:cubicBezTo>
                  <a:pt x="3811888" y="1292287"/>
                  <a:pt x="3828268" y="1165785"/>
                  <a:pt x="3825372" y="1027870"/>
                </a:cubicBezTo>
                <a:cubicBezTo>
                  <a:pt x="3823550" y="981906"/>
                  <a:pt x="3832220" y="918559"/>
                  <a:pt x="3820654" y="843989"/>
                </a:cubicBezTo>
                <a:cubicBezTo>
                  <a:pt x="3830187" y="826799"/>
                  <a:pt x="3818831" y="798025"/>
                  <a:pt x="3838204" y="763090"/>
                </a:cubicBezTo>
                <a:cubicBezTo>
                  <a:pt x="3827501" y="734678"/>
                  <a:pt x="3816797" y="706266"/>
                  <a:pt x="3826638" y="688521"/>
                </a:cubicBezTo>
                <a:cubicBezTo>
                  <a:pt x="3837034" y="717489"/>
                  <a:pt x="3847737" y="745900"/>
                  <a:pt x="3849561" y="791865"/>
                </a:cubicBezTo>
                <a:cubicBezTo>
                  <a:pt x="3859956" y="820832"/>
                  <a:pt x="3861127" y="866434"/>
                  <a:pt x="3861989" y="912591"/>
                </a:cubicBezTo>
                <a:cubicBezTo>
                  <a:pt x="3873344" y="941365"/>
                  <a:pt x="3892718" y="906430"/>
                  <a:pt x="3932020" y="883273"/>
                </a:cubicBezTo>
                <a:cubicBezTo>
                  <a:pt x="3960927" y="831148"/>
                  <a:pt x="4000228" y="807991"/>
                  <a:pt x="4010932" y="836402"/>
                </a:cubicBezTo>
                <a:cubicBezTo>
                  <a:pt x="4023151" y="911334"/>
                  <a:pt x="4025184" y="1003093"/>
                  <a:pt x="3998101" y="1101182"/>
                </a:cubicBezTo>
                <a:cubicBezTo>
                  <a:pt x="4000134" y="1192942"/>
                  <a:pt x="3981931" y="1273479"/>
                  <a:pt x="3964380" y="1354378"/>
                </a:cubicBezTo>
                <a:cubicBezTo>
                  <a:pt x="3964380" y="1354378"/>
                  <a:pt x="3964380" y="1354378"/>
                  <a:pt x="4044463" y="1353110"/>
                </a:cubicBezTo>
                <a:cubicBezTo>
                  <a:pt x="4043292" y="1307508"/>
                  <a:pt x="4042430" y="1261351"/>
                  <a:pt x="4071029" y="1209780"/>
                </a:cubicBezTo>
                <a:cubicBezTo>
                  <a:pt x="4070166" y="1163624"/>
                  <a:pt x="4068343" y="1117659"/>
                  <a:pt x="4067480" y="1071502"/>
                </a:cubicBezTo>
                <a:cubicBezTo>
                  <a:pt x="4077013" y="1054312"/>
                  <a:pt x="4066310" y="1025900"/>
                  <a:pt x="4076150" y="1008155"/>
                </a:cubicBezTo>
                <a:cubicBezTo>
                  <a:pt x="4085683" y="990965"/>
                  <a:pt x="4074980" y="962553"/>
                  <a:pt x="4084513" y="945363"/>
                </a:cubicBezTo>
                <a:cubicBezTo>
                  <a:pt x="4092530" y="881654"/>
                  <a:pt x="4091667" y="835497"/>
                  <a:pt x="4090497" y="789894"/>
                </a:cubicBezTo>
                <a:cubicBezTo>
                  <a:pt x="4134921" y="565112"/>
                  <a:pt x="4244255" y="512637"/>
                  <a:pt x="4286551" y="581046"/>
                </a:cubicBezTo>
                <a:cubicBezTo>
                  <a:pt x="4298116" y="655615"/>
                  <a:pt x="4310336" y="730546"/>
                  <a:pt x="4312369" y="822304"/>
                </a:cubicBezTo>
                <a:cubicBezTo>
                  <a:pt x="4324586" y="897237"/>
                  <a:pt x="4306384" y="977774"/>
                  <a:pt x="4308418" y="1069533"/>
                </a:cubicBezTo>
                <a:cubicBezTo>
                  <a:pt x="4290866" y="1150431"/>
                  <a:pt x="4292899" y="1242190"/>
                  <a:pt x="4274696" y="1322726"/>
                </a:cubicBezTo>
                <a:cubicBezTo>
                  <a:pt x="4266986" y="1385882"/>
                  <a:pt x="4269019" y="1477642"/>
                  <a:pt x="4250816" y="1558179"/>
                </a:cubicBezTo>
                <a:cubicBezTo>
                  <a:pt x="4269019" y="1477642"/>
                  <a:pt x="4289255" y="1488864"/>
                  <a:pt x="4339915" y="1494480"/>
                </a:cubicBezTo>
                <a:cubicBezTo>
                  <a:pt x="4338744" y="1448877"/>
                  <a:pt x="4337228" y="1402358"/>
                  <a:pt x="4345898" y="1339012"/>
                </a:cubicBezTo>
                <a:cubicBezTo>
                  <a:pt x="4355431" y="1321822"/>
                  <a:pt x="4354261" y="1276220"/>
                  <a:pt x="4364102" y="1258475"/>
                </a:cubicBezTo>
                <a:cubicBezTo>
                  <a:pt x="4353398" y="1230062"/>
                  <a:pt x="4362931" y="1212873"/>
                  <a:pt x="4372464" y="1195683"/>
                </a:cubicBezTo>
                <a:cubicBezTo>
                  <a:pt x="4358118" y="1413943"/>
                  <a:pt x="4322574" y="1621174"/>
                  <a:pt x="4287990" y="1828212"/>
                </a:cubicBezTo>
                <a:cubicBezTo>
                  <a:pt x="4253099" y="2035804"/>
                  <a:pt x="4228049" y="2225652"/>
                  <a:pt x="4162735" y="2438851"/>
                </a:cubicBezTo>
                <a:cubicBezTo>
                  <a:pt x="4162735" y="2438851"/>
                  <a:pt x="4162735" y="2438851"/>
                  <a:pt x="4254174" y="2466358"/>
                </a:cubicBezTo>
                <a:cubicBezTo>
                  <a:pt x="4254174" y="2466358"/>
                  <a:pt x="4254174" y="2466358"/>
                  <a:pt x="4280740" y="2323029"/>
                </a:cubicBezTo>
                <a:cubicBezTo>
                  <a:pt x="4300976" y="2334251"/>
                  <a:pt x="4372179" y="2350535"/>
                  <a:pt x="4422184" y="2355790"/>
                </a:cubicBezTo>
                <a:cubicBezTo>
                  <a:pt x="4415337" y="2465102"/>
                  <a:pt x="4377760" y="2580573"/>
                  <a:pt x="4360728" y="2706712"/>
                </a:cubicBezTo>
                <a:cubicBezTo>
                  <a:pt x="4350887" y="2724456"/>
                  <a:pt x="4352711" y="2770421"/>
                  <a:pt x="4333337" y="2805355"/>
                </a:cubicBezTo>
                <a:cubicBezTo>
                  <a:pt x="4344039" y="2833767"/>
                  <a:pt x="4324973" y="2868147"/>
                  <a:pt x="4335370" y="2897115"/>
                </a:cubicBezTo>
                <a:cubicBezTo>
                  <a:pt x="4327007" y="2959907"/>
                  <a:pt x="4298100" y="3012032"/>
                  <a:pt x="4290082" y="3075740"/>
                </a:cubicBezTo>
                <a:cubicBezTo>
                  <a:pt x="4281412" y="3139087"/>
                  <a:pt x="4272741" y="3202435"/>
                  <a:pt x="4273912" y="3248037"/>
                </a:cubicBezTo>
                <a:cubicBezTo>
                  <a:pt x="4275735" y="3294002"/>
                  <a:pt x="4276597" y="3340158"/>
                  <a:pt x="4277768" y="3385761"/>
                </a:cubicBezTo>
                <a:cubicBezTo>
                  <a:pt x="4289987" y="3460692"/>
                  <a:pt x="4330459" y="3483137"/>
                  <a:pt x="4410887" y="3482786"/>
                </a:cubicBezTo>
                <a:cubicBezTo>
                  <a:pt x="4410887" y="3482786"/>
                  <a:pt x="4410887" y="3482786"/>
                  <a:pt x="4446641" y="3321350"/>
                </a:cubicBezTo>
                <a:cubicBezTo>
                  <a:pt x="4487766" y="3344156"/>
                  <a:pt x="4558661" y="3360996"/>
                  <a:pt x="4558661" y="3360996"/>
                </a:cubicBezTo>
                <a:cubicBezTo>
                  <a:pt x="4597408" y="3291126"/>
                  <a:pt x="4614958" y="3210227"/>
                  <a:pt x="4653398" y="3140912"/>
                </a:cubicBezTo>
                <a:cubicBezTo>
                  <a:pt x="4671601" y="3060375"/>
                  <a:pt x="4719574" y="2973871"/>
                  <a:pt x="4737777" y="2893333"/>
                </a:cubicBezTo>
                <a:cubicBezTo>
                  <a:pt x="4803952" y="2726293"/>
                  <a:pt x="4869475" y="2558889"/>
                  <a:pt x="4905882" y="2397814"/>
                </a:cubicBezTo>
                <a:cubicBezTo>
                  <a:pt x="4905882" y="2397814"/>
                  <a:pt x="4997320" y="2425321"/>
                  <a:pt x="5017557" y="2436544"/>
                </a:cubicBezTo>
                <a:cubicBezTo>
                  <a:pt x="4999046" y="2517635"/>
                  <a:pt x="4991336" y="2580790"/>
                  <a:pt x="4973132" y="2661326"/>
                </a:cubicBezTo>
                <a:cubicBezTo>
                  <a:pt x="4981803" y="2597980"/>
                  <a:pt x="5000869" y="2563600"/>
                  <a:pt x="5019935" y="2529220"/>
                </a:cubicBezTo>
                <a:cubicBezTo>
                  <a:pt x="5048842" y="2477095"/>
                  <a:pt x="5058682" y="2459350"/>
                  <a:pt x="5077748" y="2424971"/>
                </a:cubicBezTo>
                <a:cubicBezTo>
                  <a:pt x="5126889" y="2384068"/>
                  <a:pt x="5176032" y="2343166"/>
                  <a:pt x="5195098" y="2308786"/>
                </a:cubicBezTo>
                <a:cubicBezTo>
                  <a:pt x="5244242" y="2267884"/>
                  <a:pt x="5292214" y="2181379"/>
                  <a:pt x="5319950" y="2083652"/>
                </a:cubicBezTo>
                <a:cubicBezTo>
                  <a:pt x="5338153" y="2003115"/>
                  <a:pt x="5375730" y="1887645"/>
                  <a:pt x="5382578" y="1778333"/>
                </a:cubicBezTo>
                <a:cubicBezTo>
                  <a:pt x="5406764" y="1542328"/>
                  <a:pt x="5429782" y="1260720"/>
                  <a:pt x="5463503" y="1007525"/>
                </a:cubicBezTo>
                <a:cubicBezTo>
                  <a:pt x="5472173" y="944178"/>
                  <a:pt x="5551948" y="943465"/>
                  <a:pt x="5582677" y="937306"/>
                </a:cubicBezTo>
                <a:cubicBezTo>
                  <a:pt x="5570151" y="862928"/>
                  <a:pt x="5568117" y="771169"/>
                  <a:pt x="5576136" y="707461"/>
                </a:cubicBezTo>
                <a:cubicBezTo>
                  <a:pt x="5574102" y="615701"/>
                  <a:pt x="5582773" y="552355"/>
                  <a:pt x="5600324" y="471455"/>
                </a:cubicBezTo>
                <a:cubicBezTo>
                  <a:pt x="5608994" y="408108"/>
                  <a:pt x="5606961" y="316349"/>
                  <a:pt x="5624511" y="235451"/>
                </a:cubicBezTo>
                <a:cubicBezTo>
                  <a:pt x="5632873" y="172658"/>
                  <a:pt x="5630840" y="80899"/>
                  <a:pt x="564839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672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-5964788" y="-4473997"/>
            <a:ext cx="15292903" cy="8358872"/>
          </a:xfrm>
          <a:custGeom>
            <a:avLst/>
            <a:gdLst>
              <a:gd name="connsiteX0" fmla="*/ 2671178 w 15292903"/>
              <a:gd name="connsiteY0" fmla="*/ 0 h 8358872"/>
              <a:gd name="connsiteX1" fmla="*/ 2740017 w 15292903"/>
              <a:gd name="connsiteY1" fmla="*/ 109477 h 8358872"/>
              <a:gd name="connsiteX2" fmla="*/ 2846469 w 15292903"/>
              <a:gd name="connsiteY2" fmla="*/ 180085 h 8358872"/>
              <a:gd name="connsiteX3" fmla="*/ 3041345 w 15292903"/>
              <a:gd name="connsiteY3" fmla="*/ 411958 h 8358872"/>
              <a:gd name="connsiteX4" fmla="*/ 3478460 w 15292903"/>
              <a:gd name="connsiteY4" fmla="*/ 787791 h 8358872"/>
              <a:gd name="connsiteX5" fmla="*/ 3776893 w 15292903"/>
              <a:gd name="connsiteY5" fmla="*/ 654016 h 8358872"/>
              <a:gd name="connsiteX6" fmla="*/ 3931674 w 15292903"/>
              <a:gd name="connsiteY6" fmla="*/ 782128 h 8358872"/>
              <a:gd name="connsiteX7" fmla="*/ 4087678 w 15292903"/>
              <a:gd name="connsiteY7" fmla="*/ 908938 h 8358872"/>
              <a:gd name="connsiteX8" fmla="*/ 4396570 w 15292903"/>
              <a:gd name="connsiteY8" fmla="*/ 1018258 h 8358872"/>
              <a:gd name="connsiteX9" fmla="*/ 4733876 w 15292903"/>
              <a:gd name="connsiteY9" fmla="*/ 989546 h 8358872"/>
              <a:gd name="connsiteX10" fmla="*/ 5022220 w 15292903"/>
              <a:gd name="connsiteY10" fmla="*/ 901658 h 8358872"/>
              <a:gd name="connsiteX11" fmla="*/ 5196548 w 15292903"/>
              <a:gd name="connsiteY11" fmla="*/ 936324 h 8358872"/>
              <a:gd name="connsiteX12" fmla="*/ 5419204 w 15292903"/>
              <a:gd name="connsiteY12" fmla="*/ 1028495 h 8358872"/>
              <a:gd name="connsiteX13" fmla="*/ 5646812 w 15292903"/>
              <a:gd name="connsiteY13" fmla="*/ 1170897 h 8358872"/>
              <a:gd name="connsiteX14" fmla="*/ 5662300 w 15292903"/>
              <a:gd name="connsiteY14" fmla="*/ 1180844 h 8358872"/>
              <a:gd name="connsiteX15" fmla="*/ 5603657 w 15292903"/>
              <a:gd name="connsiteY15" fmla="*/ 1162508 h 8358872"/>
              <a:gd name="connsiteX16" fmla="*/ 5738802 w 15292903"/>
              <a:gd name="connsiteY16" fmla="*/ 1237276 h 8358872"/>
              <a:gd name="connsiteX17" fmla="*/ 5787431 w 15292903"/>
              <a:gd name="connsiteY17" fmla="*/ 1260192 h 8358872"/>
              <a:gd name="connsiteX18" fmla="*/ 5874642 w 15292903"/>
              <a:gd name="connsiteY18" fmla="*/ 1312183 h 8358872"/>
              <a:gd name="connsiteX19" fmla="*/ 5810232 w 15292903"/>
              <a:gd name="connsiteY19" fmla="*/ 1270938 h 8358872"/>
              <a:gd name="connsiteX20" fmla="*/ 5787431 w 15292903"/>
              <a:gd name="connsiteY20" fmla="*/ 1260192 h 8358872"/>
              <a:gd name="connsiteX21" fmla="*/ 5765331 w 15292903"/>
              <a:gd name="connsiteY21" fmla="*/ 1247018 h 8358872"/>
              <a:gd name="connsiteX22" fmla="*/ 5662300 w 15292903"/>
              <a:gd name="connsiteY22" fmla="*/ 1180844 h 8358872"/>
              <a:gd name="connsiteX23" fmla="*/ 6879621 w 15292903"/>
              <a:gd name="connsiteY23" fmla="*/ 1561469 h 8358872"/>
              <a:gd name="connsiteX24" fmla="*/ 8155880 w 15292903"/>
              <a:gd name="connsiteY24" fmla="*/ 1958945 h 8358872"/>
              <a:gd name="connsiteX25" fmla="*/ 9467860 w 15292903"/>
              <a:gd name="connsiteY25" fmla="*/ 2171948 h 8358872"/>
              <a:gd name="connsiteX26" fmla="*/ 10798125 w 15292903"/>
              <a:gd name="connsiteY26" fmla="*/ 2147572 h 8358872"/>
              <a:gd name="connsiteX27" fmla="*/ 11268994 w 15292903"/>
              <a:gd name="connsiteY27" fmla="*/ 1902860 h 8358872"/>
              <a:gd name="connsiteX28" fmla="*/ 12618843 w 15292903"/>
              <a:gd name="connsiteY28" fmla="*/ 1930272 h 8358872"/>
              <a:gd name="connsiteX29" fmla="*/ 13961718 w 15292903"/>
              <a:gd name="connsiteY29" fmla="*/ 2147874 h 8358872"/>
              <a:gd name="connsiteX30" fmla="*/ 14437705 w 15292903"/>
              <a:gd name="connsiteY30" fmla="*/ 2628769 h 8358872"/>
              <a:gd name="connsiteX31" fmla="*/ 14586181 w 15292903"/>
              <a:gd name="connsiteY31" fmla="*/ 3093976 h 8358872"/>
              <a:gd name="connsiteX32" fmla="*/ 14649680 w 15292903"/>
              <a:gd name="connsiteY32" fmla="*/ 3685965 h 8358872"/>
              <a:gd name="connsiteX33" fmla="*/ 14177847 w 15292903"/>
              <a:gd name="connsiteY33" fmla="*/ 3785259 h 8358872"/>
              <a:gd name="connsiteX34" fmla="*/ 13852855 w 15292903"/>
              <a:gd name="connsiteY34" fmla="*/ 4057435 h 8358872"/>
              <a:gd name="connsiteX35" fmla="*/ 14046470 w 15292903"/>
              <a:gd name="connsiteY35" fmla="*/ 4145376 h 8358872"/>
              <a:gd name="connsiteX36" fmla="*/ 14167461 w 15292903"/>
              <a:gd name="connsiteY36" fmla="*/ 4748798 h 8358872"/>
              <a:gd name="connsiteX37" fmla="*/ 14401503 w 15292903"/>
              <a:gd name="connsiteY37" fmla="*/ 5084248 h 8358872"/>
              <a:gd name="connsiteX38" fmla="*/ 14809578 w 15292903"/>
              <a:gd name="connsiteY38" fmla="*/ 5455851 h 8358872"/>
              <a:gd name="connsiteX39" fmla="*/ 15227109 w 15292903"/>
              <a:gd name="connsiteY39" fmla="*/ 5779895 h 8358872"/>
              <a:gd name="connsiteX40" fmla="*/ 15249550 w 15292903"/>
              <a:gd name="connsiteY40" fmla="*/ 6122705 h 8358872"/>
              <a:gd name="connsiteX41" fmla="*/ 15211642 w 15292903"/>
              <a:gd name="connsiteY41" fmla="*/ 6163061 h 8358872"/>
              <a:gd name="connsiteX42" fmla="*/ 15202481 w 15292903"/>
              <a:gd name="connsiteY42" fmla="*/ 6209133 h 8358872"/>
              <a:gd name="connsiteX43" fmla="*/ 15172808 w 15292903"/>
              <a:gd name="connsiteY43" fmla="*/ 6203232 h 8358872"/>
              <a:gd name="connsiteX44" fmla="*/ 15087536 w 15292903"/>
              <a:gd name="connsiteY44" fmla="*/ 6331502 h 8358872"/>
              <a:gd name="connsiteX45" fmla="*/ 14878158 w 15292903"/>
              <a:gd name="connsiteY45" fmla="*/ 6628214 h 8358872"/>
              <a:gd name="connsiteX46" fmla="*/ 13901665 w 15292903"/>
              <a:gd name="connsiteY46" fmla="*/ 7447530 h 8358872"/>
              <a:gd name="connsiteX47" fmla="*/ 13839167 w 15292903"/>
              <a:gd name="connsiteY47" fmla="*/ 8062358 h 8358872"/>
              <a:gd name="connsiteX48" fmla="*/ 13252351 w 15292903"/>
              <a:gd name="connsiteY48" fmla="*/ 8138787 h 8358872"/>
              <a:gd name="connsiteX49" fmla="*/ 12838009 w 15292903"/>
              <a:gd name="connsiteY49" fmla="*/ 8249512 h 8358872"/>
              <a:gd name="connsiteX50" fmla="*/ 12144447 w 15292903"/>
              <a:gd name="connsiteY50" fmla="*/ 8256819 h 8358872"/>
              <a:gd name="connsiteX51" fmla="*/ 12066445 w 15292903"/>
              <a:gd name="connsiteY51" fmla="*/ 8193414 h 8358872"/>
              <a:gd name="connsiteX52" fmla="*/ 11689973 w 15292903"/>
              <a:gd name="connsiteY52" fmla="*/ 8118550 h 8358872"/>
              <a:gd name="connsiteX53" fmla="*/ 11601844 w 15292903"/>
              <a:gd name="connsiteY53" fmla="*/ 7955798 h 8358872"/>
              <a:gd name="connsiteX54" fmla="*/ 11574064 w 15292903"/>
              <a:gd name="connsiteY54" fmla="*/ 8095500 h 8358872"/>
              <a:gd name="connsiteX55" fmla="*/ 11139173 w 15292903"/>
              <a:gd name="connsiteY55" fmla="*/ 8009019 h 8358872"/>
              <a:gd name="connsiteX56" fmla="*/ 11111688 w 15292903"/>
              <a:gd name="connsiteY56" fmla="*/ 8147236 h 8358872"/>
              <a:gd name="connsiteX57" fmla="*/ 10425395 w 15292903"/>
              <a:gd name="connsiteY57" fmla="*/ 7962867 h 8358872"/>
              <a:gd name="connsiteX58" fmla="*/ 10388452 w 15292903"/>
              <a:gd name="connsiteY58" fmla="*/ 8148642 h 8358872"/>
              <a:gd name="connsiteX59" fmla="*/ 10147473 w 15292903"/>
              <a:gd name="connsiteY59" fmla="*/ 8148615 h 8358872"/>
              <a:gd name="connsiteX60" fmla="*/ 10110530 w 15292903"/>
              <a:gd name="connsiteY60" fmla="*/ 8334390 h 8358872"/>
              <a:gd name="connsiteX61" fmla="*/ 9744184 w 15292903"/>
              <a:gd name="connsiteY61" fmla="*/ 8358872 h 8358872"/>
              <a:gd name="connsiteX62" fmla="*/ 9781127 w 15292903"/>
              <a:gd name="connsiteY62" fmla="*/ 8173097 h 8358872"/>
              <a:gd name="connsiteX63" fmla="*/ 8585093 w 15292903"/>
              <a:gd name="connsiteY63" fmla="*/ 8128379 h 8358872"/>
              <a:gd name="connsiteX64" fmla="*/ 7011624 w 15292903"/>
              <a:gd name="connsiteY64" fmla="*/ 7863376 h 8358872"/>
              <a:gd name="connsiteX65" fmla="*/ 5471944 w 15292903"/>
              <a:gd name="connsiteY65" fmla="*/ 7123064 h 8358872"/>
              <a:gd name="connsiteX66" fmla="*/ 5450431 w 15292903"/>
              <a:gd name="connsiteY66" fmla="*/ 6780438 h 8358872"/>
              <a:gd name="connsiteX67" fmla="*/ 5091355 w 15292903"/>
              <a:gd name="connsiteY67" fmla="*/ 6613245 h 8358872"/>
              <a:gd name="connsiteX68" fmla="*/ 4838024 w 15292903"/>
              <a:gd name="connsiteY68" fmla="*/ 6224521 h 8358872"/>
              <a:gd name="connsiteX69" fmla="*/ 3567105 w 15292903"/>
              <a:gd name="connsiteY69" fmla="*/ 5344533 h 8358872"/>
              <a:gd name="connsiteX70" fmla="*/ 2325227 w 15292903"/>
              <a:gd name="connsiteY70" fmla="*/ 4468774 h 8358872"/>
              <a:gd name="connsiteX71" fmla="*/ 1091251 w 15292903"/>
              <a:gd name="connsiteY71" fmla="*/ 3403011 h 8358872"/>
              <a:gd name="connsiteX72" fmla="*/ 0 w 15292903"/>
              <a:gd name="connsiteY72" fmla="*/ 2075177 h 8358872"/>
              <a:gd name="connsiteX73" fmla="*/ 281111 w 15292903"/>
              <a:gd name="connsiteY73" fmla="*/ 2324199 h 8358872"/>
              <a:gd name="connsiteX74" fmla="*/ 563151 w 15292903"/>
              <a:gd name="connsiteY74" fmla="*/ 2573405 h 8358872"/>
              <a:gd name="connsiteX75" fmla="*/ 845190 w 15292903"/>
              <a:gd name="connsiteY75" fmla="*/ 2822612 h 8358872"/>
              <a:gd name="connsiteX76" fmla="*/ 1088099 w 15292903"/>
              <a:gd name="connsiteY76" fmla="*/ 3113476 h 8358872"/>
              <a:gd name="connsiteX77" fmla="*/ 1290208 w 15292903"/>
              <a:gd name="connsiteY77" fmla="*/ 3008439 h 8358872"/>
              <a:gd name="connsiteX78" fmla="*/ 2213399 w 15292903"/>
              <a:gd name="connsiteY78" fmla="*/ 3819280 h 8358872"/>
              <a:gd name="connsiteX79" fmla="*/ 2611347 w 15292903"/>
              <a:gd name="connsiteY79" fmla="*/ 4091536 h 8358872"/>
              <a:gd name="connsiteX80" fmla="*/ 2987819 w 15292903"/>
              <a:gd name="connsiteY80" fmla="*/ 4166400 h 8358872"/>
              <a:gd name="connsiteX81" fmla="*/ 3237961 w 15292903"/>
              <a:gd name="connsiteY81" fmla="*/ 4120354 h 8358872"/>
              <a:gd name="connsiteX82" fmla="*/ 3412288 w 15292903"/>
              <a:gd name="connsiteY82" fmla="*/ 4155021 h 8358872"/>
              <a:gd name="connsiteX83" fmla="*/ 3501088 w 15292903"/>
              <a:gd name="connsiteY83" fmla="*/ 4178666 h 8358872"/>
              <a:gd name="connsiteX84" fmla="*/ 3549322 w 15292903"/>
              <a:gd name="connsiteY84" fmla="*/ 4202195 h 8358872"/>
              <a:gd name="connsiteX85" fmla="*/ 3605272 w 15292903"/>
              <a:gd name="connsiteY85" fmla="*/ 4241291 h 8358872"/>
              <a:gd name="connsiteX86" fmla="*/ 3550296 w 15292903"/>
              <a:gd name="connsiteY86" fmla="*/ 4202670 h 8358872"/>
              <a:gd name="connsiteX87" fmla="*/ 3549322 w 15292903"/>
              <a:gd name="connsiteY87" fmla="*/ 4202195 h 8358872"/>
              <a:gd name="connsiteX88" fmla="*/ 3460020 w 15292903"/>
              <a:gd name="connsiteY88" fmla="*/ 4139793 h 8358872"/>
              <a:gd name="connsiteX89" fmla="*/ 3314071 w 15292903"/>
              <a:gd name="connsiteY89" fmla="*/ 4038157 h 8358872"/>
              <a:gd name="connsiteX90" fmla="*/ 3389848 w 15292903"/>
              <a:gd name="connsiteY90" fmla="*/ 3812210 h 8358872"/>
              <a:gd name="connsiteX91" fmla="*/ 4105851 w 15292903"/>
              <a:gd name="connsiteY91" fmla="*/ 4147714 h 8358872"/>
              <a:gd name="connsiteX92" fmla="*/ 4464000 w 15292903"/>
              <a:gd name="connsiteY92" fmla="*/ 4314722 h 8358872"/>
              <a:gd name="connsiteX93" fmla="*/ 4803197 w 15292903"/>
              <a:gd name="connsiteY93" fmla="*/ 4431613 h 8358872"/>
              <a:gd name="connsiteX94" fmla="*/ 4878342 w 15292903"/>
              <a:gd name="connsiteY94" fmla="*/ 4203996 h 8358872"/>
              <a:gd name="connsiteX95" fmla="*/ 5091541 w 15292903"/>
              <a:gd name="connsiteY95" fmla="*/ 4343725 h 8358872"/>
              <a:gd name="connsiteX96" fmla="*/ 5126592 w 15292903"/>
              <a:gd name="connsiteY96" fmla="*/ 4012348 h 8358872"/>
              <a:gd name="connsiteX97" fmla="*/ 4980973 w 15292903"/>
              <a:gd name="connsiteY97" fmla="*/ 3838163 h 8358872"/>
              <a:gd name="connsiteX98" fmla="*/ 4776640 w 15292903"/>
              <a:gd name="connsiteY98" fmla="*/ 3653848 h 8358872"/>
              <a:gd name="connsiteX99" fmla="*/ 4534696 w 15292903"/>
              <a:gd name="connsiteY99" fmla="*/ 3508403 h 8358872"/>
              <a:gd name="connsiteX100" fmla="*/ 4437110 w 15292903"/>
              <a:gd name="connsiteY100" fmla="*/ 3393209 h 8358872"/>
              <a:gd name="connsiteX101" fmla="*/ 4300986 w 15292903"/>
              <a:gd name="connsiteY101" fmla="*/ 3316701 h 8358872"/>
              <a:gd name="connsiteX102" fmla="*/ 3854708 w 15292903"/>
              <a:gd name="connsiteY102" fmla="*/ 2986941 h 8358872"/>
              <a:gd name="connsiteX103" fmla="*/ 3968393 w 15292903"/>
              <a:gd name="connsiteY103" fmla="*/ 2720639 h 8358872"/>
              <a:gd name="connsiteX104" fmla="*/ 4152215 w 15292903"/>
              <a:gd name="connsiteY104" fmla="*/ 2852981 h 8358872"/>
              <a:gd name="connsiteX105" fmla="*/ 4218830 w 15292903"/>
              <a:gd name="connsiteY105" fmla="*/ 2673107 h 8358872"/>
              <a:gd name="connsiteX106" fmla="*/ 3422934 w 15292903"/>
              <a:gd name="connsiteY106" fmla="*/ 2128596 h 8358872"/>
              <a:gd name="connsiteX107" fmla="*/ 2646289 w 15292903"/>
              <a:gd name="connsiteY107" fmla="*/ 1492124 h 8358872"/>
              <a:gd name="connsiteX108" fmla="*/ 2723364 w 15292903"/>
              <a:gd name="connsiteY108" fmla="*/ 1555345 h 8358872"/>
              <a:gd name="connsiteX109" fmla="*/ 2830110 w 15292903"/>
              <a:gd name="connsiteY109" fmla="*/ 1624466 h 8358872"/>
              <a:gd name="connsiteX110" fmla="*/ 3005402 w 15292903"/>
              <a:gd name="connsiteY110" fmla="*/ 1804551 h 8358872"/>
              <a:gd name="connsiteX111" fmla="*/ 3168676 w 15292903"/>
              <a:gd name="connsiteY111" fmla="*/ 1739687 h 8358872"/>
              <a:gd name="connsiteX112" fmla="*/ 2887564 w 15292903"/>
              <a:gd name="connsiteY112" fmla="*/ 1490664 h 8358872"/>
              <a:gd name="connsiteX113" fmla="*/ 2576780 w 15292903"/>
              <a:gd name="connsiteY113" fmla="*/ 1235742 h 8358872"/>
              <a:gd name="connsiteX114" fmla="*/ 2303903 w 15292903"/>
              <a:gd name="connsiteY114" fmla="*/ 940463 h 8358872"/>
              <a:gd name="connsiteX115" fmla="*/ 2068932 w 15292903"/>
              <a:gd name="connsiteY115" fmla="*/ 604829 h 8358872"/>
              <a:gd name="connsiteX116" fmla="*/ 2502858 w 15292903"/>
              <a:gd name="connsiteY116" fmla="*/ 545891 h 8358872"/>
              <a:gd name="connsiteX117" fmla="*/ 2678150 w 15292903"/>
              <a:gd name="connsiteY117" fmla="*/ 725976 h 8358872"/>
              <a:gd name="connsiteX118" fmla="*/ 2755225 w 15292903"/>
              <a:gd name="connsiteY118" fmla="*/ 789197 h 8358872"/>
              <a:gd name="connsiteX119" fmla="*/ 2833226 w 15292903"/>
              <a:gd name="connsiteY119" fmla="*/ 852602 h 8358872"/>
              <a:gd name="connsiteX120" fmla="*/ 2979773 w 15292903"/>
              <a:gd name="connsiteY120" fmla="*/ 1026971 h 8358872"/>
              <a:gd name="connsiteX121" fmla="*/ 3163594 w 15292903"/>
              <a:gd name="connsiteY121" fmla="*/ 1159313 h 8358872"/>
              <a:gd name="connsiteX122" fmla="*/ 3249498 w 15292903"/>
              <a:gd name="connsiteY122" fmla="*/ 1032714 h 8358872"/>
              <a:gd name="connsiteX123" fmla="*/ 2938714 w 15292903"/>
              <a:gd name="connsiteY123" fmla="*/ 777791 h 8358872"/>
              <a:gd name="connsiteX124" fmla="*/ 2637387 w 15292903"/>
              <a:gd name="connsiteY124" fmla="*/ 475310 h 8358872"/>
              <a:gd name="connsiteX125" fmla="*/ 2771619 w 15292903"/>
              <a:gd name="connsiteY125" fmla="*/ 406215 h 8358872"/>
              <a:gd name="connsiteX126" fmla="*/ 2877402 w 15292903"/>
              <a:gd name="connsiteY126" fmla="*/ 329918 h 8358872"/>
              <a:gd name="connsiteX127" fmla="*/ 2759305 w 15292903"/>
              <a:gd name="connsiteY127" fmla="*/ 162752 h 8358872"/>
              <a:gd name="connsiteX128" fmla="*/ 2671178 w 15292903"/>
              <a:gd name="connsiteY128" fmla="*/ 0 h 8358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15292903" h="8358872">
                <a:moveTo>
                  <a:pt x="2671178" y="0"/>
                </a:moveTo>
                <a:cubicBezTo>
                  <a:pt x="2700850" y="5900"/>
                  <a:pt x="2720434" y="57689"/>
                  <a:pt x="2740017" y="109477"/>
                </a:cubicBezTo>
                <a:cubicBezTo>
                  <a:pt x="2798435" y="121094"/>
                  <a:pt x="2817723" y="174368"/>
                  <a:pt x="2846469" y="180085"/>
                </a:cubicBezTo>
                <a:cubicBezTo>
                  <a:pt x="2915309" y="289562"/>
                  <a:pt x="2993311" y="352967"/>
                  <a:pt x="3041345" y="411958"/>
                </a:cubicBezTo>
                <a:cubicBezTo>
                  <a:pt x="3188186" y="584841"/>
                  <a:pt x="3342967" y="712953"/>
                  <a:pt x="3478460" y="787791"/>
                </a:cubicBezTo>
                <a:cubicBezTo>
                  <a:pt x="3603531" y="764768"/>
                  <a:pt x="3719440" y="787818"/>
                  <a:pt x="3776893" y="654016"/>
                </a:cubicBezTo>
                <a:cubicBezTo>
                  <a:pt x="3825222" y="711520"/>
                  <a:pt x="3883641" y="723137"/>
                  <a:pt x="3931674" y="782128"/>
                </a:cubicBezTo>
                <a:cubicBezTo>
                  <a:pt x="3980930" y="839817"/>
                  <a:pt x="4038421" y="851249"/>
                  <a:pt x="4087678" y="908938"/>
                </a:cubicBezTo>
                <a:cubicBezTo>
                  <a:pt x="4203587" y="931988"/>
                  <a:pt x="4310334" y="1001109"/>
                  <a:pt x="4396570" y="1018258"/>
                </a:cubicBezTo>
                <a:cubicBezTo>
                  <a:pt x="4512480" y="1041307"/>
                  <a:pt x="4608805" y="1012568"/>
                  <a:pt x="4733876" y="989546"/>
                </a:cubicBezTo>
                <a:cubicBezTo>
                  <a:pt x="4821039" y="1006879"/>
                  <a:pt x="4917364" y="978139"/>
                  <a:pt x="5022220" y="901658"/>
                </a:cubicBezTo>
                <a:cubicBezTo>
                  <a:pt x="5080638" y="913275"/>
                  <a:pt x="5118545" y="872919"/>
                  <a:pt x="5196548" y="936324"/>
                </a:cubicBezTo>
                <a:cubicBezTo>
                  <a:pt x="5254038" y="947756"/>
                  <a:pt x="5341201" y="965090"/>
                  <a:pt x="5419204" y="1028495"/>
                </a:cubicBezTo>
                <a:cubicBezTo>
                  <a:pt x="5486802" y="1066657"/>
                  <a:pt x="5566789" y="1118870"/>
                  <a:pt x="5646812" y="1170897"/>
                </a:cubicBezTo>
                <a:lnTo>
                  <a:pt x="5662300" y="1180844"/>
                </a:lnTo>
                <a:lnTo>
                  <a:pt x="5603657" y="1162508"/>
                </a:lnTo>
                <a:cubicBezTo>
                  <a:pt x="5642194" y="1194118"/>
                  <a:pt x="5690440" y="1215686"/>
                  <a:pt x="5738802" y="1237276"/>
                </a:cubicBezTo>
                <a:lnTo>
                  <a:pt x="5787431" y="1260192"/>
                </a:lnTo>
                <a:lnTo>
                  <a:pt x="5874642" y="1312183"/>
                </a:lnTo>
                <a:cubicBezTo>
                  <a:pt x="5855142" y="1296332"/>
                  <a:pt x="5833272" y="1283003"/>
                  <a:pt x="5810232" y="1270938"/>
                </a:cubicBezTo>
                <a:lnTo>
                  <a:pt x="5787431" y="1260192"/>
                </a:lnTo>
                <a:lnTo>
                  <a:pt x="5765331" y="1247018"/>
                </a:lnTo>
                <a:lnTo>
                  <a:pt x="5662300" y="1180844"/>
                </a:lnTo>
                <a:lnTo>
                  <a:pt x="6879621" y="1561469"/>
                </a:lnTo>
                <a:cubicBezTo>
                  <a:pt x="7305350" y="1694023"/>
                  <a:pt x="7730152" y="1826392"/>
                  <a:pt x="8155880" y="1958945"/>
                </a:cubicBezTo>
                <a:cubicBezTo>
                  <a:pt x="8590771" y="2045426"/>
                  <a:pt x="9053480" y="2137439"/>
                  <a:pt x="9467860" y="2171948"/>
                </a:cubicBezTo>
                <a:cubicBezTo>
                  <a:pt x="9911913" y="2212357"/>
                  <a:pt x="10365422" y="2205208"/>
                  <a:pt x="10798125" y="2147572"/>
                </a:cubicBezTo>
                <a:cubicBezTo>
                  <a:pt x="10903908" y="2071275"/>
                  <a:pt x="11134762" y="1971955"/>
                  <a:pt x="11268994" y="1902860"/>
                </a:cubicBezTo>
                <a:cubicBezTo>
                  <a:pt x="11701993" y="1843738"/>
                  <a:pt x="12146045" y="1884147"/>
                  <a:pt x="12618843" y="1930272"/>
                </a:cubicBezTo>
                <a:cubicBezTo>
                  <a:pt x="13091937" y="1974911"/>
                  <a:pt x="13555573" y="2067109"/>
                  <a:pt x="13961718" y="2147874"/>
                </a:cubicBezTo>
                <a:cubicBezTo>
                  <a:pt x="14163863" y="2188072"/>
                  <a:pt x="14329993" y="2414229"/>
                  <a:pt x="14437705" y="2628769"/>
                </a:cubicBezTo>
                <a:cubicBezTo>
                  <a:pt x="14546344" y="2843494"/>
                  <a:pt x="14586181" y="3093976"/>
                  <a:pt x="14586181" y="3093976"/>
                </a:cubicBezTo>
                <a:cubicBezTo>
                  <a:pt x="14683766" y="3209169"/>
                  <a:pt x="14773786" y="3517524"/>
                  <a:pt x="14649680" y="3685965"/>
                </a:cubicBezTo>
                <a:cubicBezTo>
                  <a:pt x="14524609" y="3708988"/>
                  <a:pt x="14331958" y="3766466"/>
                  <a:pt x="14177847" y="3785259"/>
                </a:cubicBezTo>
                <a:cubicBezTo>
                  <a:pt x="14014869" y="3848637"/>
                  <a:pt x="13851595" y="3913502"/>
                  <a:pt x="13852855" y="4057435"/>
                </a:cubicBezTo>
                <a:cubicBezTo>
                  <a:pt x="13834236" y="4151065"/>
                  <a:pt x="13921400" y="4168398"/>
                  <a:pt x="14046470" y="4145376"/>
                </a:cubicBezTo>
                <a:cubicBezTo>
                  <a:pt x="14047731" y="4289308"/>
                  <a:pt x="14088494" y="4539974"/>
                  <a:pt x="14167461" y="4748798"/>
                </a:cubicBezTo>
                <a:cubicBezTo>
                  <a:pt x="14255884" y="4910064"/>
                  <a:pt x="14344012" y="5072816"/>
                  <a:pt x="14401503" y="5084248"/>
                </a:cubicBezTo>
                <a:cubicBezTo>
                  <a:pt x="14450760" y="5141937"/>
                  <a:pt x="14634286" y="5275765"/>
                  <a:pt x="14809578" y="5455851"/>
                </a:cubicBezTo>
                <a:cubicBezTo>
                  <a:pt x="14994327" y="5588377"/>
                  <a:pt x="15178780" y="5722390"/>
                  <a:pt x="15227109" y="5779895"/>
                </a:cubicBezTo>
                <a:cubicBezTo>
                  <a:pt x="15305111" y="5843300"/>
                  <a:pt x="15315238" y="5942647"/>
                  <a:pt x="15249550" y="6122705"/>
                </a:cubicBezTo>
                <a:lnTo>
                  <a:pt x="15211642" y="6163061"/>
                </a:lnTo>
                <a:cubicBezTo>
                  <a:pt x="15202481" y="6209133"/>
                  <a:pt x="15202481" y="6209133"/>
                  <a:pt x="15202481" y="6209133"/>
                </a:cubicBezTo>
                <a:cubicBezTo>
                  <a:pt x="15202481" y="6209133"/>
                  <a:pt x="15202481" y="6209133"/>
                  <a:pt x="15172808" y="6203232"/>
                </a:cubicBezTo>
                <a:cubicBezTo>
                  <a:pt x="15163646" y="6249304"/>
                  <a:pt x="15125443" y="6291146"/>
                  <a:pt x="15087536" y="6331502"/>
                </a:cubicBezTo>
                <a:cubicBezTo>
                  <a:pt x="15040467" y="6417930"/>
                  <a:pt x="14954268" y="6546016"/>
                  <a:pt x="14878158" y="6628214"/>
                </a:cubicBezTo>
                <a:cubicBezTo>
                  <a:pt x="14563293" y="6999736"/>
                  <a:pt x="14161264" y="7353926"/>
                  <a:pt x="13901665" y="7447530"/>
                </a:cubicBezTo>
                <a:cubicBezTo>
                  <a:pt x="13661650" y="7592922"/>
                  <a:pt x="13885271" y="7830511"/>
                  <a:pt x="13839167" y="8062358"/>
                </a:cubicBezTo>
                <a:cubicBezTo>
                  <a:pt x="13616510" y="7970187"/>
                  <a:pt x="13475008" y="8230957"/>
                  <a:pt x="13252351" y="8138787"/>
                </a:cubicBezTo>
                <a:cubicBezTo>
                  <a:pt x="13243190" y="8184859"/>
                  <a:pt x="13059405" y="8197751"/>
                  <a:pt x="12838009" y="8249512"/>
                </a:cubicBezTo>
                <a:cubicBezTo>
                  <a:pt x="12597029" y="8249486"/>
                  <a:pt x="12327009" y="8245229"/>
                  <a:pt x="12144447" y="8256819"/>
                </a:cubicBezTo>
                <a:cubicBezTo>
                  <a:pt x="12144447" y="8256819"/>
                  <a:pt x="12123936" y="8204846"/>
                  <a:pt x="12066445" y="8193414"/>
                </a:cubicBezTo>
                <a:cubicBezTo>
                  <a:pt x="11979281" y="8176081"/>
                  <a:pt x="11863373" y="8153031"/>
                  <a:pt x="11689973" y="8118550"/>
                </a:cubicBezTo>
                <a:cubicBezTo>
                  <a:pt x="11574064" y="8095500"/>
                  <a:pt x="11583521" y="8047942"/>
                  <a:pt x="11601844" y="7955798"/>
                </a:cubicBezTo>
                <a:cubicBezTo>
                  <a:pt x="11583521" y="8047942"/>
                  <a:pt x="11583521" y="8047942"/>
                  <a:pt x="11574064" y="8095500"/>
                </a:cubicBezTo>
                <a:cubicBezTo>
                  <a:pt x="11485935" y="7932748"/>
                  <a:pt x="11245920" y="8078141"/>
                  <a:pt x="11139173" y="8009019"/>
                </a:cubicBezTo>
                <a:cubicBezTo>
                  <a:pt x="11130011" y="8055091"/>
                  <a:pt x="11130011" y="8055091"/>
                  <a:pt x="11111688" y="8147236"/>
                </a:cubicBezTo>
                <a:cubicBezTo>
                  <a:pt x="10907355" y="7962920"/>
                  <a:pt x="10638594" y="8102596"/>
                  <a:pt x="10425395" y="7962867"/>
                </a:cubicBezTo>
                <a:cubicBezTo>
                  <a:pt x="10406776" y="8056498"/>
                  <a:pt x="10406776" y="8056498"/>
                  <a:pt x="10388452" y="8148642"/>
                </a:cubicBezTo>
                <a:cubicBezTo>
                  <a:pt x="10272543" y="8125592"/>
                  <a:pt x="10156634" y="8102543"/>
                  <a:pt x="10147473" y="8148615"/>
                </a:cubicBezTo>
                <a:cubicBezTo>
                  <a:pt x="10128853" y="8242245"/>
                  <a:pt x="10128853" y="8242245"/>
                  <a:pt x="10110530" y="8334390"/>
                </a:cubicBezTo>
                <a:cubicBezTo>
                  <a:pt x="9985164" y="8358899"/>
                  <a:pt x="9781127" y="8173097"/>
                  <a:pt x="9744184" y="8358872"/>
                </a:cubicBezTo>
                <a:cubicBezTo>
                  <a:pt x="9762803" y="8265242"/>
                  <a:pt x="9762803" y="8265242"/>
                  <a:pt x="9781127" y="8173097"/>
                </a:cubicBezTo>
                <a:cubicBezTo>
                  <a:pt x="9308328" y="8126972"/>
                  <a:pt x="8951439" y="8103896"/>
                  <a:pt x="8585093" y="8128379"/>
                </a:cubicBezTo>
                <a:cubicBezTo>
                  <a:pt x="8064931" y="8170167"/>
                  <a:pt x="7542877" y="8066353"/>
                  <a:pt x="7011624" y="7863376"/>
                </a:cubicBezTo>
                <a:cubicBezTo>
                  <a:pt x="6480074" y="7661886"/>
                  <a:pt x="5957055" y="7412653"/>
                  <a:pt x="5471944" y="7123064"/>
                </a:cubicBezTo>
                <a:cubicBezTo>
                  <a:pt x="5365197" y="7053943"/>
                  <a:pt x="5286230" y="6845118"/>
                  <a:pt x="5450431" y="6780438"/>
                </a:cubicBezTo>
                <a:cubicBezTo>
                  <a:pt x="5314011" y="6705416"/>
                  <a:pt x="5198102" y="6682366"/>
                  <a:pt x="5091355" y="6613245"/>
                </a:cubicBezTo>
                <a:cubicBezTo>
                  <a:pt x="4868994" y="6519588"/>
                  <a:pt x="5051518" y="6362764"/>
                  <a:pt x="4838024" y="6224521"/>
                </a:cubicBezTo>
                <a:cubicBezTo>
                  <a:pt x="4411330" y="5946549"/>
                  <a:pt x="3984637" y="5668576"/>
                  <a:pt x="3567105" y="5344533"/>
                </a:cubicBezTo>
                <a:cubicBezTo>
                  <a:pt x="3169157" y="5072276"/>
                  <a:pt x="2713718" y="4788588"/>
                  <a:pt x="2325227" y="4468774"/>
                </a:cubicBezTo>
                <a:cubicBezTo>
                  <a:pt x="1907696" y="4144730"/>
                  <a:pt x="1490163" y="3820686"/>
                  <a:pt x="1091251" y="3403011"/>
                </a:cubicBezTo>
                <a:cubicBezTo>
                  <a:pt x="682882" y="3032895"/>
                  <a:pt x="321876" y="2574865"/>
                  <a:pt x="0" y="2075177"/>
                </a:cubicBezTo>
                <a:cubicBezTo>
                  <a:pt x="106452" y="2145784"/>
                  <a:pt x="204038" y="2260978"/>
                  <a:pt x="281111" y="2324199"/>
                </a:cubicBezTo>
                <a:cubicBezTo>
                  <a:pt x="387564" y="2394806"/>
                  <a:pt x="485150" y="2510000"/>
                  <a:pt x="563151" y="2573405"/>
                </a:cubicBezTo>
                <a:cubicBezTo>
                  <a:pt x="669602" y="2644013"/>
                  <a:pt x="747605" y="2707418"/>
                  <a:pt x="845190" y="2822612"/>
                </a:cubicBezTo>
                <a:cubicBezTo>
                  <a:pt x="922897" y="2887503"/>
                  <a:pt x="1020482" y="3002697"/>
                  <a:pt x="1088099" y="3113476"/>
                </a:cubicBezTo>
                <a:cubicBezTo>
                  <a:pt x="1127229" y="3071818"/>
                  <a:pt x="1212205" y="2945034"/>
                  <a:pt x="1290208" y="3008439"/>
                </a:cubicBezTo>
                <a:cubicBezTo>
                  <a:pt x="1600991" y="3263362"/>
                  <a:pt x="1931359" y="3570073"/>
                  <a:pt x="2213399" y="3819280"/>
                </a:cubicBezTo>
                <a:cubicBezTo>
                  <a:pt x="2339435" y="3941676"/>
                  <a:pt x="2504599" y="4022414"/>
                  <a:pt x="2611347" y="4091536"/>
                </a:cubicBezTo>
                <a:cubicBezTo>
                  <a:pt x="2746840" y="4166373"/>
                  <a:pt x="2891494" y="4195139"/>
                  <a:pt x="2987819" y="4166400"/>
                </a:cubicBezTo>
                <a:cubicBezTo>
                  <a:pt x="3045311" y="4177833"/>
                  <a:pt x="3141636" y="4149093"/>
                  <a:pt x="3237961" y="4120354"/>
                </a:cubicBezTo>
                <a:cubicBezTo>
                  <a:pt x="3295452" y="4131787"/>
                  <a:pt x="3325124" y="4137687"/>
                  <a:pt x="3412288" y="4155021"/>
                </a:cubicBezTo>
                <a:cubicBezTo>
                  <a:pt x="3441034" y="4160737"/>
                  <a:pt x="3469779" y="4166453"/>
                  <a:pt x="3501088" y="4178666"/>
                </a:cubicBezTo>
                <a:lnTo>
                  <a:pt x="3549322" y="4202195"/>
                </a:lnTo>
                <a:lnTo>
                  <a:pt x="3605272" y="4241291"/>
                </a:lnTo>
                <a:cubicBezTo>
                  <a:pt x="3585771" y="4225439"/>
                  <a:pt x="3567553" y="4212836"/>
                  <a:pt x="3550296" y="4202670"/>
                </a:cubicBezTo>
                <a:lnTo>
                  <a:pt x="3549322" y="4202195"/>
                </a:lnTo>
                <a:lnTo>
                  <a:pt x="3460020" y="4139793"/>
                </a:lnTo>
                <a:cubicBezTo>
                  <a:pt x="3414022" y="4106313"/>
                  <a:pt x="3367909" y="4072809"/>
                  <a:pt x="3314071" y="4038157"/>
                </a:cubicBezTo>
                <a:cubicBezTo>
                  <a:pt x="3323233" y="3992084"/>
                  <a:pt x="3389848" y="3812210"/>
                  <a:pt x="3389848" y="3812210"/>
                </a:cubicBezTo>
                <a:cubicBezTo>
                  <a:pt x="3603343" y="3950453"/>
                  <a:pt x="3854449" y="4049826"/>
                  <a:pt x="4105851" y="4147714"/>
                </a:cubicBezTo>
                <a:cubicBezTo>
                  <a:pt x="4212598" y="4216835"/>
                  <a:pt x="4357252" y="4245601"/>
                  <a:pt x="4464000" y="4314722"/>
                </a:cubicBezTo>
                <a:cubicBezTo>
                  <a:pt x="4579909" y="4337771"/>
                  <a:pt x="4686361" y="4408379"/>
                  <a:pt x="4803197" y="4431613"/>
                </a:cubicBezTo>
                <a:cubicBezTo>
                  <a:pt x="4803197" y="4431613"/>
                  <a:pt x="4859723" y="4297627"/>
                  <a:pt x="4878342" y="4203996"/>
                </a:cubicBezTo>
                <a:cubicBezTo>
                  <a:pt x="5091541" y="4343725"/>
                  <a:pt x="5091541" y="4343725"/>
                  <a:pt x="5091541" y="4343725"/>
                </a:cubicBezTo>
                <a:cubicBezTo>
                  <a:pt x="5176813" y="4215455"/>
                  <a:pt x="5195137" y="4123311"/>
                  <a:pt x="5126592" y="4012348"/>
                </a:cubicBezTo>
                <a:cubicBezTo>
                  <a:pt x="5078263" y="3954843"/>
                  <a:pt x="5029007" y="3897154"/>
                  <a:pt x="4980973" y="3838163"/>
                </a:cubicBezTo>
                <a:cubicBezTo>
                  <a:pt x="4932644" y="3780659"/>
                  <a:pt x="4854641" y="3717253"/>
                  <a:pt x="4776640" y="3653848"/>
                </a:cubicBezTo>
                <a:cubicBezTo>
                  <a:pt x="4698934" y="3588957"/>
                  <a:pt x="4611771" y="3571624"/>
                  <a:pt x="4534696" y="3508403"/>
                </a:cubicBezTo>
                <a:cubicBezTo>
                  <a:pt x="4514185" y="3456430"/>
                  <a:pt x="4456694" y="3444998"/>
                  <a:pt x="4437110" y="3393209"/>
                </a:cubicBezTo>
                <a:cubicBezTo>
                  <a:pt x="4378692" y="3381592"/>
                  <a:pt x="4330659" y="3322602"/>
                  <a:pt x="4300986" y="3316701"/>
                </a:cubicBezTo>
                <a:cubicBezTo>
                  <a:pt x="4145910" y="3190075"/>
                  <a:pt x="3980744" y="3109337"/>
                  <a:pt x="3854708" y="2986941"/>
                </a:cubicBezTo>
                <a:cubicBezTo>
                  <a:pt x="3901778" y="2900513"/>
                  <a:pt x="3959231" y="2766711"/>
                  <a:pt x="3968393" y="2720639"/>
                </a:cubicBezTo>
                <a:cubicBezTo>
                  <a:pt x="4152215" y="2852981"/>
                  <a:pt x="4152215" y="2852981"/>
                  <a:pt x="4152215" y="2852981"/>
                </a:cubicBezTo>
                <a:cubicBezTo>
                  <a:pt x="4218830" y="2673107"/>
                  <a:pt x="4218830" y="2673107"/>
                  <a:pt x="4218830" y="2673107"/>
                </a:cubicBezTo>
                <a:cubicBezTo>
                  <a:pt x="3918172" y="2517531"/>
                  <a:pt x="3685389" y="2326013"/>
                  <a:pt x="3422934" y="2128596"/>
                </a:cubicBezTo>
                <a:cubicBezTo>
                  <a:pt x="3161406" y="1931362"/>
                  <a:pt x="2898654" y="1735430"/>
                  <a:pt x="2646289" y="1492124"/>
                </a:cubicBezTo>
                <a:cubicBezTo>
                  <a:pt x="2675034" y="1497840"/>
                  <a:pt x="2703779" y="1503557"/>
                  <a:pt x="2723364" y="1555345"/>
                </a:cubicBezTo>
                <a:cubicBezTo>
                  <a:pt x="2753036" y="1561246"/>
                  <a:pt x="2801365" y="1618750"/>
                  <a:pt x="2830110" y="1624466"/>
                </a:cubicBezTo>
                <a:cubicBezTo>
                  <a:pt x="2908112" y="1687871"/>
                  <a:pt x="2957073" y="1747046"/>
                  <a:pt x="3005402" y="1804551"/>
                </a:cubicBezTo>
                <a:cubicBezTo>
                  <a:pt x="3052767" y="1716637"/>
                  <a:pt x="3061928" y="1670565"/>
                  <a:pt x="3168676" y="1739687"/>
                </a:cubicBezTo>
                <a:cubicBezTo>
                  <a:pt x="3061928" y="1670565"/>
                  <a:pt x="2964343" y="1555372"/>
                  <a:pt x="2887564" y="1490664"/>
                </a:cubicBezTo>
                <a:cubicBezTo>
                  <a:pt x="2780816" y="1421543"/>
                  <a:pt x="2683232" y="1306350"/>
                  <a:pt x="2576780" y="1235742"/>
                </a:cubicBezTo>
                <a:cubicBezTo>
                  <a:pt x="2479194" y="1120548"/>
                  <a:pt x="2372447" y="1051427"/>
                  <a:pt x="2303903" y="940463"/>
                </a:cubicBezTo>
                <a:cubicBezTo>
                  <a:pt x="2206317" y="825270"/>
                  <a:pt x="2137773" y="714306"/>
                  <a:pt x="2068932" y="604829"/>
                </a:cubicBezTo>
                <a:cubicBezTo>
                  <a:pt x="2039222" y="453694"/>
                  <a:pt x="2211658" y="342757"/>
                  <a:pt x="2502858" y="545891"/>
                </a:cubicBezTo>
                <a:cubicBezTo>
                  <a:pt x="2551188" y="603396"/>
                  <a:pt x="2600444" y="661085"/>
                  <a:pt x="2678150" y="725976"/>
                </a:cubicBezTo>
                <a:cubicBezTo>
                  <a:pt x="2706895" y="731692"/>
                  <a:pt x="2726480" y="783481"/>
                  <a:pt x="2755225" y="789197"/>
                </a:cubicBezTo>
                <a:cubicBezTo>
                  <a:pt x="2784898" y="795098"/>
                  <a:pt x="2804481" y="846886"/>
                  <a:pt x="2833226" y="852602"/>
                </a:cubicBezTo>
                <a:cubicBezTo>
                  <a:pt x="2882483" y="910291"/>
                  <a:pt x="2930517" y="969282"/>
                  <a:pt x="2979773" y="1026971"/>
                </a:cubicBezTo>
                <a:cubicBezTo>
                  <a:pt x="3066009" y="1044120"/>
                  <a:pt x="3115266" y="1101809"/>
                  <a:pt x="3163594" y="1159313"/>
                </a:cubicBezTo>
                <a:cubicBezTo>
                  <a:pt x="3249498" y="1032714"/>
                  <a:pt x="3249498" y="1032714"/>
                  <a:pt x="3249498" y="1032714"/>
                </a:cubicBezTo>
                <a:cubicBezTo>
                  <a:pt x="3143047" y="962106"/>
                  <a:pt x="3036299" y="892985"/>
                  <a:pt x="2938714" y="777791"/>
                </a:cubicBezTo>
                <a:cubicBezTo>
                  <a:pt x="2803517" y="701467"/>
                  <a:pt x="2705931" y="586274"/>
                  <a:pt x="2637387" y="475310"/>
                </a:cubicBezTo>
                <a:cubicBezTo>
                  <a:pt x="2617802" y="423522"/>
                  <a:pt x="2684456" y="388882"/>
                  <a:pt x="2771619" y="406215"/>
                </a:cubicBezTo>
                <a:cubicBezTo>
                  <a:pt x="2838272" y="371576"/>
                  <a:pt x="2896690" y="383193"/>
                  <a:pt x="2877402" y="329918"/>
                </a:cubicBezTo>
                <a:cubicBezTo>
                  <a:pt x="2828146" y="272229"/>
                  <a:pt x="2779816" y="214724"/>
                  <a:pt x="2759305" y="162752"/>
                </a:cubicBezTo>
                <a:cubicBezTo>
                  <a:pt x="2711272" y="103761"/>
                  <a:pt x="2691688" y="51972"/>
                  <a:pt x="267117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579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6503067" y="-2192608"/>
            <a:ext cx="5996439" cy="12055955"/>
          </a:xfrm>
          <a:custGeom>
            <a:avLst/>
            <a:gdLst>
              <a:gd name="connsiteX0" fmla="*/ 3874865 w 5996439"/>
              <a:gd name="connsiteY0" fmla="*/ 10499253 h 12055955"/>
              <a:gd name="connsiteX1" fmla="*/ 3832945 w 5996439"/>
              <a:gd name="connsiteY1" fmla="*/ 10517208 h 12055955"/>
              <a:gd name="connsiteX2" fmla="*/ 3874865 w 5996439"/>
              <a:gd name="connsiteY2" fmla="*/ 10499253 h 12055955"/>
              <a:gd name="connsiteX3" fmla="*/ 4435739 w 5996439"/>
              <a:gd name="connsiteY3" fmla="*/ 10386448 h 12055955"/>
              <a:gd name="connsiteX4" fmla="*/ 4428571 w 5996439"/>
              <a:gd name="connsiteY4" fmla="*/ 10386482 h 12055955"/>
              <a:gd name="connsiteX5" fmla="*/ 4422393 w 5996439"/>
              <a:gd name="connsiteY5" fmla="*/ 10386510 h 12055955"/>
              <a:gd name="connsiteX6" fmla="*/ 4415720 w 5996439"/>
              <a:gd name="connsiteY6" fmla="*/ 10386541 h 12055955"/>
              <a:gd name="connsiteX7" fmla="*/ 4428571 w 5996439"/>
              <a:gd name="connsiteY7" fmla="*/ 10386482 h 12055955"/>
              <a:gd name="connsiteX8" fmla="*/ 4433514 w 5996439"/>
              <a:gd name="connsiteY8" fmla="*/ 10386459 h 12055955"/>
              <a:gd name="connsiteX9" fmla="*/ 4435739 w 5996439"/>
              <a:gd name="connsiteY9" fmla="*/ 10386448 h 12055955"/>
              <a:gd name="connsiteX10" fmla="*/ 4463171 w 5996439"/>
              <a:gd name="connsiteY10" fmla="*/ 10386321 h 12055955"/>
              <a:gd name="connsiteX11" fmla="*/ 4430270 w 5996439"/>
              <a:gd name="connsiteY11" fmla="*/ 10420512 h 12055955"/>
              <a:gd name="connsiteX12" fmla="*/ 4463171 w 5996439"/>
              <a:gd name="connsiteY12" fmla="*/ 10386321 h 12055955"/>
              <a:gd name="connsiteX13" fmla="*/ 4408749 w 5996439"/>
              <a:gd name="connsiteY13" fmla="*/ 10370263 h 12055955"/>
              <a:gd name="connsiteX14" fmla="*/ 4391460 w 5996439"/>
              <a:gd name="connsiteY14" fmla="*/ 10370604 h 12055955"/>
              <a:gd name="connsiteX15" fmla="*/ 4390300 w 5996439"/>
              <a:gd name="connsiteY15" fmla="*/ 10370626 h 12055955"/>
              <a:gd name="connsiteX16" fmla="*/ 4387994 w 5996439"/>
              <a:gd name="connsiteY16" fmla="*/ 10370671 h 12055955"/>
              <a:gd name="connsiteX17" fmla="*/ 4391460 w 5996439"/>
              <a:gd name="connsiteY17" fmla="*/ 10370604 h 12055955"/>
              <a:gd name="connsiteX18" fmla="*/ 4401831 w 5996439"/>
              <a:gd name="connsiteY18" fmla="*/ 10370399 h 12055955"/>
              <a:gd name="connsiteX19" fmla="*/ 4408749 w 5996439"/>
              <a:gd name="connsiteY19" fmla="*/ 10370263 h 12055955"/>
              <a:gd name="connsiteX20" fmla="*/ 4365401 w 5996439"/>
              <a:gd name="connsiteY20" fmla="*/ 10269058 h 12055955"/>
              <a:gd name="connsiteX21" fmla="*/ 4379952 w 5996439"/>
              <a:gd name="connsiteY21" fmla="*/ 10303028 h 12055955"/>
              <a:gd name="connsiteX22" fmla="*/ 4365401 w 5996439"/>
              <a:gd name="connsiteY22" fmla="*/ 10269058 h 12055955"/>
              <a:gd name="connsiteX23" fmla="*/ 4318384 w 5996439"/>
              <a:gd name="connsiteY23" fmla="*/ 9863434 h 12055955"/>
              <a:gd name="connsiteX24" fmla="*/ 4291015 w 5996439"/>
              <a:gd name="connsiteY24" fmla="*/ 9863704 h 12055955"/>
              <a:gd name="connsiteX25" fmla="*/ 4326784 w 5996439"/>
              <a:gd name="connsiteY25" fmla="*/ 9947219 h 12055955"/>
              <a:gd name="connsiteX26" fmla="*/ 4290389 w 5996439"/>
              <a:gd name="connsiteY26" fmla="*/ 9982908 h 12055955"/>
              <a:gd name="connsiteX27" fmla="*/ 4326461 w 5996439"/>
              <a:gd name="connsiteY27" fmla="*/ 10067129 h 12055955"/>
              <a:gd name="connsiteX28" fmla="*/ 4391651 w 5996439"/>
              <a:gd name="connsiteY28" fmla="*/ 10098675 h 12055955"/>
              <a:gd name="connsiteX29" fmla="*/ 4406201 w 5996439"/>
              <a:gd name="connsiteY29" fmla="*/ 10132646 h 12055955"/>
              <a:gd name="connsiteX30" fmla="*/ 4410597 w 5996439"/>
              <a:gd name="connsiteY30" fmla="*/ 10142910 h 12055955"/>
              <a:gd name="connsiteX31" fmla="*/ 4418628 w 5996439"/>
              <a:gd name="connsiteY31" fmla="*/ 10161665 h 12055955"/>
              <a:gd name="connsiteX32" fmla="*/ 4420447 w 5996439"/>
              <a:gd name="connsiteY32" fmla="*/ 10165910 h 12055955"/>
              <a:gd name="connsiteX33" fmla="*/ 4427722 w 5996439"/>
              <a:gd name="connsiteY33" fmla="*/ 10182897 h 12055955"/>
              <a:gd name="connsiteX34" fmla="*/ 4449245 w 5996439"/>
              <a:gd name="connsiteY34" fmla="*/ 10233146 h 12055955"/>
              <a:gd name="connsiteX35" fmla="*/ 4470767 w 5996439"/>
              <a:gd name="connsiteY35" fmla="*/ 10283397 h 12055955"/>
              <a:gd name="connsiteX36" fmla="*/ 4496692 w 5996439"/>
              <a:gd name="connsiteY36" fmla="*/ 10232926 h 12055955"/>
              <a:gd name="connsiteX37" fmla="*/ 4531340 w 5996439"/>
              <a:gd name="connsiteY37" fmla="*/ 10197986 h 12055955"/>
              <a:gd name="connsiteX38" fmla="*/ 4489418 w 5996439"/>
              <a:gd name="connsiteY38" fmla="*/ 10215941 h 12055955"/>
              <a:gd name="connsiteX39" fmla="*/ 4475172 w 5996439"/>
              <a:gd name="connsiteY39" fmla="*/ 10182677 h 12055955"/>
              <a:gd name="connsiteX40" fmla="*/ 4517092 w 5996439"/>
              <a:gd name="connsiteY40" fmla="*/ 10164723 h 12055955"/>
              <a:gd name="connsiteX41" fmla="*/ 4475172 w 5996439"/>
              <a:gd name="connsiteY41" fmla="*/ 10182677 h 12055955"/>
              <a:gd name="connsiteX42" fmla="*/ 4467895 w 5996439"/>
              <a:gd name="connsiteY42" fmla="*/ 10165690 h 12055955"/>
              <a:gd name="connsiteX43" fmla="*/ 4460620 w 5996439"/>
              <a:gd name="connsiteY43" fmla="*/ 10148705 h 12055955"/>
              <a:gd name="connsiteX44" fmla="*/ 4453346 w 5996439"/>
              <a:gd name="connsiteY44" fmla="*/ 10131720 h 12055955"/>
              <a:gd name="connsiteX45" fmla="*/ 4446374 w 5996439"/>
              <a:gd name="connsiteY45" fmla="*/ 10115441 h 12055955"/>
              <a:gd name="connsiteX46" fmla="*/ 4431824 w 5996439"/>
              <a:gd name="connsiteY46" fmla="*/ 10081469 h 12055955"/>
              <a:gd name="connsiteX47" fmla="*/ 4381506 w 5996439"/>
              <a:gd name="connsiteY47" fmla="*/ 9963985 h 12055955"/>
              <a:gd name="connsiteX48" fmla="*/ 4345434 w 5996439"/>
              <a:gd name="connsiteY48" fmla="*/ 9879763 h 12055955"/>
              <a:gd name="connsiteX49" fmla="*/ 4333176 w 5996439"/>
              <a:gd name="connsiteY49" fmla="*/ 9865016 h 12055955"/>
              <a:gd name="connsiteX50" fmla="*/ 4318384 w 5996439"/>
              <a:gd name="connsiteY50" fmla="*/ 9863434 h 12055955"/>
              <a:gd name="connsiteX51" fmla="*/ 3928162 w 5996439"/>
              <a:gd name="connsiteY51" fmla="*/ 8446996 h 12055955"/>
              <a:gd name="connsiteX52" fmla="*/ 3844320 w 5996439"/>
              <a:gd name="connsiteY52" fmla="*/ 8482905 h 12055955"/>
              <a:gd name="connsiteX53" fmla="*/ 3938983 w 5996439"/>
              <a:gd name="connsiteY53" fmla="*/ 8448958 h 12055955"/>
              <a:gd name="connsiteX54" fmla="*/ 3928162 w 5996439"/>
              <a:gd name="connsiteY54" fmla="*/ 8446996 h 12055955"/>
              <a:gd name="connsiteX55" fmla="*/ 4797095 w 5996439"/>
              <a:gd name="connsiteY55" fmla="*/ 7719618 h 12055955"/>
              <a:gd name="connsiteX56" fmla="*/ 4734885 w 5996439"/>
              <a:gd name="connsiteY56" fmla="*/ 7746262 h 12055955"/>
              <a:gd name="connsiteX57" fmla="*/ 4797095 w 5996439"/>
              <a:gd name="connsiteY57" fmla="*/ 7719618 h 12055955"/>
              <a:gd name="connsiteX58" fmla="*/ 4763988 w 5996439"/>
              <a:gd name="connsiteY58" fmla="*/ 7663802 h 12055955"/>
              <a:gd name="connsiteX59" fmla="*/ 4716354 w 5996439"/>
              <a:gd name="connsiteY59" fmla="*/ 7702995 h 12055955"/>
              <a:gd name="connsiteX60" fmla="*/ 4778564 w 5996439"/>
              <a:gd name="connsiteY60" fmla="*/ 7676351 h 12055955"/>
              <a:gd name="connsiteX61" fmla="*/ 4763988 w 5996439"/>
              <a:gd name="connsiteY61" fmla="*/ 7663802 h 12055955"/>
              <a:gd name="connsiteX62" fmla="*/ 5307980 w 5996439"/>
              <a:gd name="connsiteY62" fmla="*/ 6677326 h 12055955"/>
              <a:gd name="connsiteX63" fmla="*/ 5268316 w 5996439"/>
              <a:gd name="connsiteY63" fmla="*/ 6689819 h 12055955"/>
              <a:gd name="connsiteX64" fmla="*/ 5287241 w 5996439"/>
              <a:gd name="connsiteY64" fmla="*/ 6734008 h 12055955"/>
              <a:gd name="connsiteX65" fmla="*/ 5324946 w 5996439"/>
              <a:gd name="connsiteY65" fmla="*/ 6681907 h 12055955"/>
              <a:gd name="connsiteX66" fmla="*/ 5307980 w 5996439"/>
              <a:gd name="connsiteY66" fmla="*/ 6677326 h 12055955"/>
              <a:gd name="connsiteX67" fmla="*/ 5089034 w 5996439"/>
              <a:gd name="connsiteY67" fmla="*/ 5912482 h 12055955"/>
              <a:gd name="connsiteX68" fmla="*/ 5026824 w 5996439"/>
              <a:gd name="connsiteY68" fmla="*/ 5939126 h 12055955"/>
              <a:gd name="connsiteX69" fmla="*/ 5089034 w 5996439"/>
              <a:gd name="connsiteY69" fmla="*/ 5912482 h 12055955"/>
              <a:gd name="connsiteX70" fmla="*/ 5283780 w 5996439"/>
              <a:gd name="connsiteY70" fmla="*/ 5829072 h 12055955"/>
              <a:gd name="connsiteX71" fmla="*/ 5216159 w 5996439"/>
              <a:gd name="connsiteY71" fmla="*/ 5858034 h 12055955"/>
              <a:gd name="connsiteX72" fmla="*/ 5283780 w 5996439"/>
              <a:gd name="connsiteY72" fmla="*/ 5829072 h 12055955"/>
              <a:gd name="connsiteX73" fmla="*/ 832365 w 5996439"/>
              <a:gd name="connsiteY73" fmla="*/ 5118543 h 12055955"/>
              <a:gd name="connsiteX74" fmla="*/ 804843 w 5996439"/>
              <a:gd name="connsiteY74" fmla="*/ 5130330 h 12055955"/>
              <a:gd name="connsiteX75" fmla="*/ 808285 w 5996439"/>
              <a:gd name="connsiteY75" fmla="*/ 5137033 h 12055955"/>
              <a:gd name="connsiteX76" fmla="*/ 812208 w 5996439"/>
              <a:gd name="connsiteY76" fmla="*/ 5135656 h 12055955"/>
              <a:gd name="connsiteX77" fmla="*/ 832365 w 5996439"/>
              <a:gd name="connsiteY77" fmla="*/ 5118543 h 12055955"/>
              <a:gd name="connsiteX78" fmla="*/ 1499285 w 5996439"/>
              <a:gd name="connsiteY78" fmla="*/ 4952675 h 12055955"/>
              <a:gd name="connsiteX79" fmla="*/ 1464337 w 5996439"/>
              <a:gd name="connsiteY79" fmla="*/ 4986908 h 12055955"/>
              <a:gd name="connsiteX80" fmla="*/ 1499285 w 5996439"/>
              <a:gd name="connsiteY80" fmla="*/ 4952675 h 12055955"/>
              <a:gd name="connsiteX81" fmla="*/ 1564715 w 5996439"/>
              <a:gd name="connsiteY81" fmla="*/ 4188427 h 12055955"/>
              <a:gd name="connsiteX82" fmla="*/ 1530068 w 5996439"/>
              <a:gd name="connsiteY82" fmla="*/ 4223369 h 12055955"/>
              <a:gd name="connsiteX83" fmla="*/ 1564715 w 5996439"/>
              <a:gd name="connsiteY83" fmla="*/ 4188427 h 12055955"/>
              <a:gd name="connsiteX84" fmla="*/ 2562555 w 5996439"/>
              <a:gd name="connsiteY84" fmla="*/ 1714978 h 12055955"/>
              <a:gd name="connsiteX85" fmla="*/ 2564630 w 5996439"/>
              <a:gd name="connsiteY85" fmla="*/ 1718351 h 12055955"/>
              <a:gd name="connsiteX86" fmla="*/ 2544468 w 5996439"/>
              <a:gd name="connsiteY86" fmla="*/ 1750103 h 12055955"/>
              <a:gd name="connsiteX87" fmla="*/ 2498403 w 5996439"/>
              <a:gd name="connsiteY87" fmla="*/ 1359011 h 12055955"/>
              <a:gd name="connsiteX88" fmla="*/ 2461869 w 5996439"/>
              <a:gd name="connsiteY88" fmla="*/ 1370404 h 12055955"/>
              <a:gd name="connsiteX89" fmla="*/ 2471725 w 5996439"/>
              <a:gd name="connsiteY89" fmla="*/ 1393417 h 12055955"/>
              <a:gd name="connsiteX90" fmla="*/ 2513456 w 5996439"/>
              <a:gd name="connsiteY90" fmla="*/ 1361927 h 12055955"/>
              <a:gd name="connsiteX91" fmla="*/ 2498403 w 5996439"/>
              <a:gd name="connsiteY91" fmla="*/ 1359011 h 12055955"/>
              <a:gd name="connsiteX92" fmla="*/ 1964091 w 5996439"/>
              <a:gd name="connsiteY92" fmla="*/ 395017 h 12055955"/>
              <a:gd name="connsiteX93" fmla="*/ 1957867 w 5996439"/>
              <a:gd name="connsiteY93" fmla="*/ 552383 h 12055955"/>
              <a:gd name="connsiteX94" fmla="*/ 1948799 w 5996439"/>
              <a:gd name="connsiteY94" fmla="*/ 531210 h 12055955"/>
              <a:gd name="connsiteX95" fmla="*/ 1964091 w 5996439"/>
              <a:gd name="connsiteY95" fmla="*/ 395017 h 12055955"/>
              <a:gd name="connsiteX96" fmla="*/ 2403091 w 5996439"/>
              <a:gd name="connsiteY96" fmla="*/ 0 h 12055955"/>
              <a:gd name="connsiteX97" fmla="*/ 2378338 w 5996439"/>
              <a:gd name="connsiteY97" fmla="*/ 114099 h 12055955"/>
              <a:gd name="connsiteX98" fmla="*/ 2468936 w 5996439"/>
              <a:gd name="connsiteY98" fmla="*/ 153736 h 12055955"/>
              <a:gd name="connsiteX99" fmla="*/ 2515461 w 5996439"/>
              <a:gd name="connsiteY99" fmla="*/ 262365 h 12055955"/>
              <a:gd name="connsiteX100" fmla="*/ 2471781 w 5996439"/>
              <a:gd name="connsiteY100" fmla="*/ 332276 h 12055955"/>
              <a:gd name="connsiteX101" fmla="*/ 2490312 w 5996439"/>
              <a:gd name="connsiteY101" fmla="*/ 375543 h 12055955"/>
              <a:gd name="connsiteX102" fmla="*/ 2508844 w 5996439"/>
              <a:gd name="connsiteY102" fmla="*/ 418810 h 12055955"/>
              <a:gd name="connsiteX103" fmla="*/ 2518307 w 5996439"/>
              <a:gd name="connsiteY103" fmla="*/ 440903 h 12055955"/>
              <a:gd name="connsiteX104" fmla="*/ 2537231 w 5996439"/>
              <a:gd name="connsiteY104" fmla="*/ 485092 h 12055955"/>
              <a:gd name="connsiteX105" fmla="*/ 2556156 w 5996439"/>
              <a:gd name="connsiteY105" fmla="*/ 529277 h 12055955"/>
              <a:gd name="connsiteX106" fmla="*/ 2627436 w 5996439"/>
              <a:gd name="connsiteY106" fmla="*/ 523807 h 12055955"/>
              <a:gd name="connsiteX107" fmla="*/ 2593613 w 5996439"/>
              <a:gd name="connsiteY107" fmla="*/ 616733 h 12055955"/>
              <a:gd name="connsiteX108" fmla="*/ 2612144 w 5996439"/>
              <a:gd name="connsiteY108" fmla="*/ 660000 h 12055955"/>
              <a:gd name="connsiteX109" fmla="*/ 2683424 w 5996439"/>
              <a:gd name="connsiteY109" fmla="*/ 654529 h 12055955"/>
              <a:gd name="connsiteX110" fmla="*/ 2730738 w 5996439"/>
              <a:gd name="connsiteY110" fmla="*/ 764998 h 12055955"/>
              <a:gd name="connsiteX111" fmla="*/ 2739805 w 5996439"/>
              <a:gd name="connsiteY111" fmla="*/ 786170 h 12055955"/>
              <a:gd name="connsiteX112" fmla="*/ 2749269 w 5996439"/>
              <a:gd name="connsiteY112" fmla="*/ 808265 h 12055955"/>
              <a:gd name="connsiteX113" fmla="*/ 2795793 w 5996439"/>
              <a:gd name="connsiteY113" fmla="*/ 916893 h 12055955"/>
              <a:gd name="connsiteX114" fmla="*/ 2873271 w 5996439"/>
              <a:gd name="connsiteY114" fmla="*/ 910944 h 12055955"/>
              <a:gd name="connsiteX115" fmla="*/ 2891802 w 5996439"/>
              <a:gd name="connsiteY115" fmla="*/ 954211 h 12055955"/>
              <a:gd name="connsiteX116" fmla="*/ 2889632 w 5996439"/>
              <a:gd name="connsiteY116" fmla="*/ 1135990 h 12055955"/>
              <a:gd name="connsiteX117" fmla="*/ 2975785 w 5996439"/>
              <a:gd name="connsiteY117" fmla="*/ 1150296 h 12055955"/>
              <a:gd name="connsiteX118" fmla="*/ 2957253 w 5996439"/>
              <a:gd name="connsiteY118" fmla="*/ 1107029 h 12055955"/>
              <a:gd name="connsiteX119" fmla="*/ 3000539 w 5996439"/>
              <a:gd name="connsiteY119" fmla="*/ 1036196 h 12055955"/>
              <a:gd name="connsiteX120" fmla="*/ 2972939 w 5996439"/>
              <a:gd name="connsiteY120" fmla="*/ 971755 h 12055955"/>
              <a:gd name="connsiteX121" fmla="*/ 3018929 w 5996439"/>
              <a:gd name="connsiteY121" fmla="*/ 899764 h 12055955"/>
              <a:gd name="connsiteX122" fmla="*/ 3027998 w 5996439"/>
              <a:gd name="connsiteY122" fmla="*/ 920938 h 12055955"/>
              <a:gd name="connsiteX123" fmla="*/ 3037854 w 5996439"/>
              <a:gd name="connsiteY123" fmla="*/ 943953 h 12055955"/>
              <a:gd name="connsiteX124" fmla="*/ 3118597 w 5996439"/>
              <a:gd name="connsiteY124" fmla="*/ 960574 h 12055955"/>
              <a:gd name="connsiteX125" fmla="*/ 3137522 w 5996439"/>
              <a:gd name="connsiteY125" fmla="*/ 1004763 h 12055955"/>
              <a:gd name="connsiteX126" fmla="*/ 3223673 w 5996439"/>
              <a:gd name="connsiteY126" fmla="*/ 1019069 h 12055955"/>
              <a:gd name="connsiteX127" fmla="*/ 3251666 w 5996439"/>
              <a:gd name="connsiteY127" fmla="*/ 1084429 h 12055955"/>
              <a:gd name="connsiteX128" fmla="*/ 3317511 w 5996439"/>
              <a:gd name="connsiteY128" fmla="*/ 1238165 h 12055955"/>
              <a:gd name="connsiteX129" fmla="*/ 3388791 w 5996439"/>
              <a:gd name="connsiteY129" fmla="*/ 1232694 h 12055955"/>
              <a:gd name="connsiteX130" fmla="*/ 3398253 w 5996439"/>
              <a:gd name="connsiteY130" fmla="*/ 1254786 h 12055955"/>
              <a:gd name="connsiteX131" fmla="*/ 3417179 w 5996439"/>
              <a:gd name="connsiteY131" fmla="*/ 1298975 h 12055955"/>
              <a:gd name="connsiteX132" fmla="*/ 3445172 w 5996439"/>
              <a:gd name="connsiteY132" fmla="*/ 1364335 h 12055955"/>
              <a:gd name="connsiteX133" fmla="*/ 3482629 w 5996439"/>
              <a:gd name="connsiteY133" fmla="*/ 1451791 h 12055955"/>
              <a:gd name="connsiteX134" fmla="*/ 3520086 w 5996439"/>
              <a:gd name="connsiteY134" fmla="*/ 1539245 h 12055955"/>
              <a:gd name="connsiteX135" fmla="*/ 3567005 w 5996439"/>
              <a:gd name="connsiteY135" fmla="*/ 1648794 h 12055955"/>
              <a:gd name="connsiteX136" fmla="*/ 3659914 w 5996439"/>
              <a:gd name="connsiteY136" fmla="*/ 1686350 h 12055955"/>
              <a:gd name="connsiteX137" fmla="*/ 3622992 w 5996439"/>
              <a:gd name="connsiteY137" fmla="*/ 1779515 h 12055955"/>
              <a:gd name="connsiteX138" fmla="*/ 3632455 w 5996439"/>
              <a:gd name="connsiteY138" fmla="*/ 1801608 h 12055955"/>
              <a:gd name="connsiteX139" fmla="*/ 3679373 w 5996439"/>
              <a:gd name="connsiteY139" fmla="*/ 1911157 h 12055955"/>
              <a:gd name="connsiteX140" fmla="*/ 3688443 w 5996439"/>
              <a:gd name="connsiteY140" fmla="*/ 1932331 h 12055955"/>
              <a:gd name="connsiteX141" fmla="*/ 3762821 w 5996439"/>
              <a:gd name="connsiteY141" fmla="*/ 1926621 h 12055955"/>
              <a:gd name="connsiteX142" fmla="*/ 3781746 w 5996439"/>
              <a:gd name="connsiteY142" fmla="*/ 1970809 h 12055955"/>
              <a:gd name="connsiteX143" fmla="*/ 3828271 w 5996439"/>
              <a:gd name="connsiteY143" fmla="*/ 2079435 h 12055955"/>
              <a:gd name="connsiteX144" fmla="*/ 3866122 w 5996439"/>
              <a:gd name="connsiteY144" fmla="*/ 2167812 h 12055955"/>
              <a:gd name="connsiteX145" fmla="*/ 3912648 w 5996439"/>
              <a:gd name="connsiteY145" fmla="*/ 2276441 h 12055955"/>
              <a:gd name="connsiteX146" fmla="*/ 3950104 w 5996439"/>
              <a:gd name="connsiteY146" fmla="*/ 2363894 h 12055955"/>
              <a:gd name="connsiteX147" fmla="*/ 3969029 w 5996439"/>
              <a:gd name="connsiteY147" fmla="*/ 2408082 h 12055955"/>
              <a:gd name="connsiteX148" fmla="*/ 3987560 w 5996439"/>
              <a:gd name="connsiteY148" fmla="*/ 2451349 h 12055955"/>
              <a:gd name="connsiteX149" fmla="*/ 3997023 w 5996439"/>
              <a:gd name="connsiteY149" fmla="*/ 2473443 h 12055955"/>
              <a:gd name="connsiteX150" fmla="*/ 4096691 w 5996439"/>
              <a:gd name="connsiteY150" fmla="*/ 2534252 h 12055955"/>
              <a:gd name="connsiteX151" fmla="*/ 4062473 w 5996439"/>
              <a:gd name="connsiteY151" fmla="*/ 2626257 h 12055955"/>
              <a:gd name="connsiteX152" fmla="*/ 4090862 w 5996439"/>
              <a:gd name="connsiteY152" fmla="*/ 2692540 h 12055955"/>
              <a:gd name="connsiteX153" fmla="*/ 4218522 w 5996439"/>
              <a:gd name="connsiteY153" fmla="*/ 2818711 h 12055955"/>
              <a:gd name="connsiteX154" fmla="*/ 4330892 w 5996439"/>
              <a:gd name="connsiteY154" fmla="*/ 3081074 h 12055955"/>
              <a:gd name="connsiteX155" fmla="*/ 4349423 w 5996439"/>
              <a:gd name="connsiteY155" fmla="*/ 3124343 h 12055955"/>
              <a:gd name="connsiteX156" fmla="*/ 4377811 w 5996439"/>
              <a:gd name="connsiteY156" fmla="*/ 3190622 h 12055955"/>
              <a:gd name="connsiteX157" fmla="*/ 4386879 w 5996439"/>
              <a:gd name="connsiteY157" fmla="*/ 3211795 h 12055955"/>
              <a:gd name="connsiteX158" fmla="*/ 4463963 w 5996439"/>
              <a:gd name="connsiteY158" fmla="*/ 3204928 h 12055955"/>
              <a:gd name="connsiteX159" fmla="*/ 4473425 w 5996439"/>
              <a:gd name="connsiteY159" fmla="*/ 3227023 h 12055955"/>
              <a:gd name="connsiteX160" fmla="*/ 4491956 w 5996439"/>
              <a:gd name="connsiteY160" fmla="*/ 3270290 h 12055955"/>
              <a:gd name="connsiteX161" fmla="*/ 4443261 w 5996439"/>
              <a:gd name="connsiteY161" fmla="*/ 3343438 h 12055955"/>
              <a:gd name="connsiteX162" fmla="*/ 4548338 w 5996439"/>
              <a:gd name="connsiteY162" fmla="*/ 3401931 h 12055955"/>
              <a:gd name="connsiteX163" fmla="*/ 4648006 w 5996439"/>
              <a:gd name="connsiteY163" fmla="*/ 3462743 h 12055955"/>
              <a:gd name="connsiteX164" fmla="*/ 4595258 w 5996439"/>
              <a:gd name="connsiteY164" fmla="*/ 3511481 h 12055955"/>
              <a:gd name="connsiteX165" fmla="*/ 4623251 w 5996439"/>
              <a:gd name="connsiteY165" fmla="*/ 3576842 h 12055955"/>
              <a:gd name="connsiteX166" fmla="*/ 4632714 w 5996439"/>
              <a:gd name="connsiteY166" fmla="*/ 3598934 h 12055955"/>
              <a:gd name="connsiteX167" fmla="*/ 4713455 w 5996439"/>
              <a:gd name="connsiteY167" fmla="*/ 3615557 h 12055955"/>
              <a:gd name="connsiteX168" fmla="*/ 4732380 w 5996439"/>
              <a:gd name="connsiteY168" fmla="*/ 3659745 h 12055955"/>
              <a:gd name="connsiteX169" fmla="*/ 4750912 w 5996439"/>
              <a:gd name="connsiteY169" fmla="*/ 3703012 h 12055955"/>
              <a:gd name="connsiteX170" fmla="*/ 4769838 w 5996439"/>
              <a:gd name="connsiteY170" fmla="*/ 3747199 h 12055955"/>
              <a:gd name="connsiteX171" fmla="*/ 4788369 w 5996439"/>
              <a:gd name="connsiteY171" fmla="*/ 3790466 h 12055955"/>
              <a:gd name="connsiteX172" fmla="*/ 4807294 w 5996439"/>
              <a:gd name="connsiteY172" fmla="*/ 3834655 h 12055955"/>
              <a:gd name="connsiteX173" fmla="*/ 4835287 w 5996439"/>
              <a:gd name="connsiteY173" fmla="*/ 3900015 h 12055955"/>
              <a:gd name="connsiteX174" fmla="*/ 4844750 w 5996439"/>
              <a:gd name="connsiteY174" fmla="*/ 3922109 h 12055955"/>
              <a:gd name="connsiteX175" fmla="*/ 4853819 w 5996439"/>
              <a:gd name="connsiteY175" fmla="*/ 3943282 h 12055955"/>
              <a:gd name="connsiteX176" fmla="*/ 4863282 w 5996439"/>
              <a:gd name="connsiteY176" fmla="*/ 3965374 h 12055955"/>
              <a:gd name="connsiteX177" fmla="*/ 4872745 w 5996439"/>
              <a:gd name="connsiteY177" fmla="*/ 3987469 h 12055955"/>
              <a:gd name="connsiteX178" fmla="*/ 4891276 w 5996439"/>
              <a:gd name="connsiteY178" fmla="*/ 4030736 h 12055955"/>
              <a:gd name="connsiteX179" fmla="*/ 4965654 w 5996439"/>
              <a:gd name="connsiteY179" fmla="*/ 4025026 h 12055955"/>
              <a:gd name="connsiteX180" fmla="*/ 4985113 w 5996439"/>
              <a:gd name="connsiteY180" fmla="*/ 4249833 h 12055955"/>
              <a:gd name="connsiteX181" fmla="*/ 5059492 w 5996439"/>
              <a:gd name="connsiteY181" fmla="*/ 4244122 h 12055955"/>
              <a:gd name="connsiteX182" fmla="*/ 5013107 w 5996439"/>
              <a:gd name="connsiteY182" fmla="*/ 4315193 h 12055955"/>
              <a:gd name="connsiteX183" fmla="*/ 5050563 w 5996439"/>
              <a:gd name="connsiteY183" fmla="*/ 4402648 h 12055955"/>
              <a:gd name="connsiteX184" fmla="*/ 5143474 w 5996439"/>
              <a:gd name="connsiteY184" fmla="*/ 4440207 h 12055955"/>
              <a:gd name="connsiteX185" fmla="*/ 5078559 w 5996439"/>
              <a:gd name="connsiteY185" fmla="*/ 4468009 h 12055955"/>
              <a:gd name="connsiteX186" fmla="*/ 5152937 w 5996439"/>
              <a:gd name="connsiteY186" fmla="*/ 4462300 h 12055955"/>
              <a:gd name="connsiteX187" fmla="*/ 5097483 w 5996439"/>
              <a:gd name="connsiteY187" fmla="*/ 4512196 h 12055955"/>
              <a:gd name="connsiteX188" fmla="*/ 5125477 w 5996439"/>
              <a:gd name="connsiteY188" fmla="*/ 4577558 h 12055955"/>
              <a:gd name="connsiteX189" fmla="*/ 5172396 w 5996439"/>
              <a:gd name="connsiteY189" fmla="*/ 4687106 h 12055955"/>
              <a:gd name="connsiteX190" fmla="*/ 5166173 w 5996439"/>
              <a:gd name="connsiteY190" fmla="*/ 4844472 h 12055955"/>
              <a:gd name="connsiteX191" fmla="*/ 5145472 w 5996439"/>
              <a:gd name="connsiteY191" fmla="*/ 4982982 h 12055955"/>
              <a:gd name="connsiteX192" fmla="*/ 5229848 w 5996439"/>
              <a:gd name="connsiteY192" fmla="*/ 5179986 h 12055955"/>
              <a:gd name="connsiteX193" fmla="*/ 5239310 w 5996439"/>
              <a:gd name="connsiteY193" fmla="*/ 5202079 h 12055955"/>
              <a:gd name="connsiteX194" fmla="*/ 5261080 w 5996439"/>
              <a:gd name="connsiteY194" fmla="*/ 5424805 h 12055955"/>
              <a:gd name="connsiteX195" fmla="*/ 5398205 w 5996439"/>
              <a:gd name="connsiteY195" fmla="*/ 5573071 h 12055955"/>
              <a:gd name="connsiteX196" fmla="*/ 5473118 w 5996439"/>
              <a:gd name="connsiteY196" fmla="*/ 5747980 h 12055955"/>
              <a:gd name="connsiteX197" fmla="*/ 5473118 w 5996439"/>
              <a:gd name="connsiteY197" fmla="*/ 5747980 h 12055955"/>
              <a:gd name="connsiteX198" fmla="*/ 5559663 w 5996439"/>
              <a:gd name="connsiteY198" fmla="*/ 5763207 h 12055955"/>
              <a:gd name="connsiteX199" fmla="*/ 5597120 w 5996439"/>
              <a:gd name="connsiteY199" fmla="*/ 5850661 h 12055955"/>
              <a:gd name="connsiteX200" fmla="*/ 5644038 w 5996439"/>
              <a:gd name="connsiteY200" fmla="*/ 5960210 h 12055955"/>
              <a:gd name="connsiteX201" fmla="*/ 5724780 w 5996439"/>
              <a:gd name="connsiteY201" fmla="*/ 5976831 h 12055955"/>
              <a:gd name="connsiteX202" fmla="*/ 5743706 w 5996439"/>
              <a:gd name="connsiteY202" fmla="*/ 6021020 h 12055955"/>
              <a:gd name="connsiteX203" fmla="*/ 5808623 w 5996439"/>
              <a:gd name="connsiteY203" fmla="*/ 5993217 h 12055955"/>
              <a:gd name="connsiteX204" fmla="*/ 5753168 w 5996439"/>
              <a:gd name="connsiteY204" fmla="*/ 6043113 h 12055955"/>
              <a:gd name="connsiteX205" fmla="*/ 5827154 w 5996439"/>
              <a:gd name="connsiteY205" fmla="*/ 6036483 h 12055955"/>
              <a:gd name="connsiteX206" fmla="*/ 5855541 w 5996439"/>
              <a:gd name="connsiteY206" fmla="*/ 6102765 h 12055955"/>
              <a:gd name="connsiteX207" fmla="*/ 5828082 w 5996439"/>
              <a:gd name="connsiteY207" fmla="*/ 6218023 h 12055955"/>
              <a:gd name="connsiteX208" fmla="*/ 5874606 w 5996439"/>
              <a:gd name="connsiteY208" fmla="*/ 6326650 h 12055955"/>
              <a:gd name="connsiteX209" fmla="*/ 5893532 w 5996439"/>
              <a:gd name="connsiteY209" fmla="*/ 6370839 h 12055955"/>
              <a:gd name="connsiteX210" fmla="*/ 5902995 w 5996439"/>
              <a:gd name="connsiteY210" fmla="*/ 6392933 h 12055955"/>
              <a:gd name="connsiteX211" fmla="*/ 5968446 w 5996439"/>
              <a:gd name="connsiteY211" fmla="*/ 6545749 h 12055955"/>
              <a:gd name="connsiteX212" fmla="*/ 5996439 w 5996439"/>
              <a:gd name="connsiteY212" fmla="*/ 6611109 h 12055955"/>
              <a:gd name="connsiteX213" fmla="*/ 5943690 w 5996439"/>
              <a:gd name="connsiteY213" fmla="*/ 6659846 h 12055955"/>
              <a:gd name="connsiteX214" fmla="*/ 5941521 w 5996439"/>
              <a:gd name="connsiteY214" fmla="*/ 6841625 h 12055955"/>
              <a:gd name="connsiteX215" fmla="*/ 5950984 w 5996439"/>
              <a:gd name="connsiteY215" fmla="*/ 6863717 h 12055955"/>
              <a:gd name="connsiteX216" fmla="*/ 5888773 w 5996439"/>
              <a:gd name="connsiteY216" fmla="*/ 6890363 h 12055955"/>
              <a:gd name="connsiteX217" fmla="*/ 5870776 w 5996439"/>
              <a:gd name="connsiteY217" fmla="*/ 7027714 h 12055955"/>
              <a:gd name="connsiteX218" fmla="*/ 5787471 w 5996439"/>
              <a:gd name="connsiteY218" fmla="*/ 7191949 h 12055955"/>
              <a:gd name="connsiteX219" fmla="*/ 5660344 w 5996439"/>
              <a:gd name="connsiteY219" fmla="*/ 7246396 h 12055955"/>
              <a:gd name="connsiteX220" fmla="*/ 5558900 w 5996439"/>
              <a:gd name="connsiteY220" fmla="*/ 7368284 h 12055955"/>
              <a:gd name="connsiteX221" fmla="*/ 5440843 w 5996439"/>
              <a:gd name="connsiteY221" fmla="*/ 7443905 h 12055955"/>
              <a:gd name="connsiteX222" fmla="*/ 5267726 w 5996439"/>
              <a:gd name="connsiteY222" fmla="*/ 7570342 h 12055955"/>
              <a:gd name="connsiteX223" fmla="*/ 5202811 w 5996439"/>
              <a:gd name="connsiteY223" fmla="*/ 7598146 h 12055955"/>
              <a:gd name="connsiteX224" fmla="*/ 5159131 w 5996439"/>
              <a:gd name="connsiteY224" fmla="*/ 7668058 h 12055955"/>
              <a:gd name="connsiteX225" fmla="*/ 5048225 w 5996439"/>
              <a:gd name="connsiteY225" fmla="*/ 7767853 h 12055955"/>
              <a:gd name="connsiteX226" fmla="*/ 4930560 w 5996439"/>
              <a:gd name="connsiteY226" fmla="*/ 7844393 h 12055955"/>
              <a:gd name="connsiteX227" fmla="*/ 4590297 w 5996439"/>
              <a:gd name="connsiteY227" fmla="*/ 8118682 h 12055955"/>
              <a:gd name="connsiteX228" fmla="*/ 4230967 w 5996439"/>
              <a:gd name="connsiteY228" fmla="*/ 8169084 h 12055955"/>
              <a:gd name="connsiteX229" fmla="*/ 4110993 w 5996439"/>
              <a:gd name="connsiteY229" fmla="*/ 8247705 h 12055955"/>
              <a:gd name="connsiteX230" fmla="*/ 4090838 w 5996439"/>
              <a:gd name="connsiteY230" fmla="*/ 8252476 h 12055955"/>
              <a:gd name="connsiteX231" fmla="*/ 4107224 w 5996439"/>
              <a:gd name="connsiteY231" fmla="*/ 8290736 h 12055955"/>
              <a:gd name="connsiteX232" fmla="*/ 4121471 w 5996439"/>
              <a:gd name="connsiteY232" fmla="*/ 8323999 h 12055955"/>
              <a:gd name="connsiteX233" fmla="*/ 4130171 w 5996439"/>
              <a:gd name="connsiteY233" fmla="*/ 8460148 h 12055955"/>
              <a:gd name="connsiteX234" fmla="*/ 4158967 w 5996439"/>
              <a:gd name="connsiteY234" fmla="*/ 8527383 h 12055955"/>
              <a:gd name="connsiteX235" fmla="*/ 4067852 w 5996439"/>
              <a:gd name="connsiteY235" fmla="*/ 8546304 h 12055955"/>
              <a:gd name="connsiteX236" fmla="*/ 4075127 w 5996439"/>
              <a:gd name="connsiteY236" fmla="*/ 8563291 h 12055955"/>
              <a:gd name="connsiteX237" fmla="*/ 4096648 w 5996439"/>
              <a:gd name="connsiteY237" fmla="*/ 8613541 h 12055955"/>
              <a:gd name="connsiteX238" fmla="*/ 4152815 w 5996439"/>
              <a:gd name="connsiteY238" fmla="*/ 8628851 h 12055955"/>
              <a:gd name="connsiteX239" fmla="*/ 4154241 w 5996439"/>
              <a:gd name="connsiteY239" fmla="*/ 8748012 h 12055955"/>
              <a:gd name="connsiteX240" fmla="*/ 4190313 w 5996439"/>
              <a:gd name="connsiteY240" fmla="*/ 8832233 h 12055955"/>
              <a:gd name="connsiteX241" fmla="*/ 4211835 w 5996439"/>
              <a:gd name="connsiteY241" fmla="*/ 8882483 h 12055955"/>
              <a:gd name="connsiteX242" fmla="*/ 4233660 w 5996439"/>
              <a:gd name="connsiteY242" fmla="*/ 8933441 h 12055955"/>
              <a:gd name="connsiteX243" fmla="*/ 4283675 w 5996439"/>
              <a:gd name="connsiteY243" fmla="*/ 9050218 h 12055955"/>
              <a:gd name="connsiteX244" fmla="*/ 4315644 w 5996439"/>
              <a:gd name="connsiteY244" fmla="*/ 9235867 h 12055955"/>
              <a:gd name="connsiteX245" fmla="*/ 4363094 w 5996439"/>
              <a:gd name="connsiteY245" fmla="*/ 9235646 h 12055955"/>
              <a:gd name="connsiteX246" fmla="*/ 4377644 w 5996439"/>
              <a:gd name="connsiteY246" fmla="*/ 9269618 h 12055955"/>
              <a:gd name="connsiteX247" fmla="*/ 4406440 w 5996439"/>
              <a:gd name="connsiteY247" fmla="*/ 9336854 h 12055955"/>
              <a:gd name="connsiteX248" fmla="*/ 4380512 w 5996439"/>
              <a:gd name="connsiteY248" fmla="*/ 9387325 h 12055955"/>
              <a:gd name="connsiteX249" fmla="*/ 4492831 w 5996439"/>
              <a:gd name="connsiteY249" fmla="*/ 9538562 h 12055955"/>
              <a:gd name="connsiteX250" fmla="*/ 4466903 w 5996439"/>
              <a:gd name="connsiteY250" fmla="*/ 9589032 h 12055955"/>
              <a:gd name="connsiteX251" fmla="*/ 4507078 w 5996439"/>
              <a:gd name="connsiteY251" fmla="*/ 9571825 h 12055955"/>
              <a:gd name="connsiteX252" fmla="*/ 4473875 w 5996439"/>
              <a:gd name="connsiteY252" fmla="*/ 9605309 h 12055955"/>
              <a:gd name="connsiteX253" fmla="*/ 4524496 w 5996439"/>
              <a:gd name="connsiteY253" fmla="*/ 9723502 h 12055955"/>
              <a:gd name="connsiteX254" fmla="*/ 4574815 w 5996439"/>
              <a:gd name="connsiteY254" fmla="*/ 9840988 h 12055955"/>
              <a:gd name="connsiteX255" fmla="*/ 4583515 w 5996439"/>
              <a:gd name="connsiteY255" fmla="*/ 9977134 h 12055955"/>
              <a:gd name="connsiteX256" fmla="*/ 4563117 w 5996439"/>
              <a:gd name="connsiteY256" fmla="*/ 10045338 h 12055955"/>
              <a:gd name="connsiteX257" fmla="*/ 4519771 w 5996439"/>
              <a:gd name="connsiteY257" fmla="*/ 9944133 h 12055955"/>
              <a:gd name="connsiteX258" fmla="*/ 4469452 w 5996439"/>
              <a:gd name="connsiteY258" fmla="*/ 9826647 h 12055955"/>
              <a:gd name="connsiteX259" fmla="*/ 4447930 w 5996439"/>
              <a:gd name="connsiteY259" fmla="*/ 9776396 h 12055955"/>
              <a:gd name="connsiteX260" fmla="*/ 4418830 w 5996439"/>
              <a:gd name="connsiteY260" fmla="*/ 9708454 h 12055955"/>
              <a:gd name="connsiteX261" fmla="*/ 4361237 w 5996439"/>
              <a:gd name="connsiteY261" fmla="*/ 9573982 h 12055955"/>
              <a:gd name="connsiteX262" fmla="*/ 4276271 w 5996439"/>
              <a:gd name="connsiteY262" fmla="*/ 9491438 h 12055955"/>
              <a:gd name="connsiteX263" fmla="*/ 4311220 w 5996439"/>
              <a:gd name="connsiteY263" fmla="*/ 9457204 h 12055955"/>
              <a:gd name="connsiteX264" fmla="*/ 4269299 w 5996439"/>
              <a:gd name="connsiteY264" fmla="*/ 9475159 h 12055955"/>
              <a:gd name="connsiteX265" fmla="*/ 4276271 w 5996439"/>
              <a:gd name="connsiteY265" fmla="*/ 9491438 h 12055955"/>
              <a:gd name="connsiteX266" fmla="*/ 4290519 w 5996439"/>
              <a:gd name="connsiteY266" fmla="*/ 9524701 h 12055955"/>
              <a:gd name="connsiteX267" fmla="*/ 4279141 w 5996439"/>
              <a:gd name="connsiteY267" fmla="*/ 9609144 h 12055955"/>
              <a:gd name="connsiteX268" fmla="*/ 4293690 w 5996439"/>
              <a:gd name="connsiteY268" fmla="*/ 9643116 h 12055955"/>
              <a:gd name="connsiteX269" fmla="*/ 4300966 w 5996439"/>
              <a:gd name="connsiteY269" fmla="*/ 9660103 h 12055955"/>
              <a:gd name="connsiteX270" fmla="*/ 4307937 w 5996439"/>
              <a:gd name="connsiteY270" fmla="*/ 9676380 h 12055955"/>
              <a:gd name="connsiteX271" fmla="*/ 4336734 w 5996439"/>
              <a:gd name="connsiteY271" fmla="*/ 9743615 h 12055955"/>
              <a:gd name="connsiteX272" fmla="*/ 4387356 w 5996439"/>
              <a:gd name="connsiteY272" fmla="*/ 9861809 h 12055955"/>
              <a:gd name="connsiteX273" fmla="*/ 4509817 w 5996439"/>
              <a:gd name="connsiteY273" fmla="*/ 10147736 h 12055955"/>
              <a:gd name="connsiteX274" fmla="*/ 4564239 w 5996439"/>
              <a:gd name="connsiteY274" fmla="*/ 10163793 h 12055955"/>
              <a:gd name="connsiteX275" fmla="*/ 4545889 w 5996439"/>
              <a:gd name="connsiteY275" fmla="*/ 10231958 h 12055955"/>
              <a:gd name="connsiteX276" fmla="*/ 4560136 w 5996439"/>
              <a:gd name="connsiteY276" fmla="*/ 10265223 h 12055955"/>
              <a:gd name="connsiteX277" fmla="*/ 4518215 w 5996439"/>
              <a:gd name="connsiteY277" fmla="*/ 10283176 h 12055955"/>
              <a:gd name="connsiteX278" fmla="*/ 4560136 w 5996439"/>
              <a:gd name="connsiteY278" fmla="*/ 10265223 h 12055955"/>
              <a:gd name="connsiteX279" fmla="*/ 4574685 w 5996439"/>
              <a:gd name="connsiteY279" fmla="*/ 10299193 h 12055955"/>
              <a:gd name="connsiteX280" fmla="*/ 4603482 w 5996439"/>
              <a:gd name="connsiteY280" fmla="*/ 10366428 h 12055955"/>
              <a:gd name="connsiteX281" fmla="*/ 4610455 w 5996439"/>
              <a:gd name="connsiteY281" fmla="*/ 10382707 h 12055955"/>
              <a:gd name="connsiteX282" fmla="*/ 4730048 w 5996439"/>
              <a:gd name="connsiteY282" fmla="*/ 10550928 h 12055955"/>
              <a:gd name="connsiteX283" fmla="*/ 4704119 w 5996439"/>
              <a:gd name="connsiteY283" fmla="*/ 10601398 h 12055955"/>
              <a:gd name="connsiteX284" fmla="*/ 4747466 w 5996439"/>
              <a:gd name="connsiteY284" fmla="*/ 10702607 h 12055955"/>
              <a:gd name="connsiteX285" fmla="*/ 4776262 w 5996439"/>
              <a:gd name="connsiteY285" fmla="*/ 10769843 h 12055955"/>
              <a:gd name="connsiteX286" fmla="*/ 4837960 w 5996439"/>
              <a:gd name="connsiteY286" fmla="*/ 10802885 h 12055955"/>
              <a:gd name="connsiteX287" fmla="*/ 4819307 w 5996439"/>
              <a:gd name="connsiteY287" fmla="*/ 10870341 h 12055955"/>
              <a:gd name="connsiteX288" fmla="*/ 4806182 w 5996439"/>
              <a:gd name="connsiteY288" fmla="*/ 10955531 h 12055955"/>
              <a:gd name="connsiteX289" fmla="*/ 4898724 w 5996439"/>
              <a:gd name="connsiteY289" fmla="*/ 11055768 h 12055955"/>
              <a:gd name="connsiteX290" fmla="*/ 4856803 w 5996439"/>
              <a:gd name="connsiteY290" fmla="*/ 11073723 h 12055955"/>
              <a:gd name="connsiteX291" fmla="*/ 4905696 w 5996439"/>
              <a:gd name="connsiteY291" fmla="*/ 11072048 h 12055955"/>
              <a:gd name="connsiteX292" fmla="*/ 4885600 w 5996439"/>
              <a:gd name="connsiteY292" fmla="*/ 11140960 h 12055955"/>
              <a:gd name="connsiteX293" fmla="*/ 4902395 w 5996439"/>
              <a:gd name="connsiteY293" fmla="*/ 11411839 h 12055955"/>
              <a:gd name="connsiteX294" fmla="*/ 4888148 w 5996439"/>
              <a:gd name="connsiteY294" fmla="*/ 11378574 h 12055955"/>
              <a:gd name="connsiteX295" fmla="*/ 4873598 w 5996439"/>
              <a:gd name="connsiteY295" fmla="*/ 11344604 h 12055955"/>
              <a:gd name="connsiteX296" fmla="*/ 4866324 w 5996439"/>
              <a:gd name="connsiteY296" fmla="*/ 11327618 h 12055955"/>
              <a:gd name="connsiteX297" fmla="*/ 4859351 w 5996439"/>
              <a:gd name="connsiteY297" fmla="*/ 11311339 h 12055955"/>
              <a:gd name="connsiteX298" fmla="*/ 4823280 w 5996439"/>
              <a:gd name="connsiteY298" fmla="*/ 11227118 h 12055955"/>
              <a:gd name="connsiteX299" fmla="*/ 4819177 w 5996439"/>
              <a:gd name="connsiteY299" fmla="*/ 11328547 h 12055955"/>
              <a:gd name="connsiteX300" fmla="*/ 4833423 w 5996439"/>
              <a:gd name="connsiteY300" fmla="*/ 11361810 h 12055955"/>
              <a:gd name="connsiteX301" fmla="*/ 4869496 w 5996439"/>
              <a:gd name="connsiteY301" fmla="*/ 11446032 h 12055955"/>
              <a:gd name="connsiteX302" fmla="*/ 4876770 w 5996439"/>
              <a:gd name="connsiteY302" fmla="*/ 11463017 h 12055955"/>
              <a:gd name="connsiteX303" fmla="*/ 4863648 w 5996439"/>
              <a:gd name="connsiteY303" fmla="*/ 11548206 h 12055955"/>
              <a:gd name="connsiteX304" fmla="*/ 4870618 w 5996439"/>
              <a:gd name="connsiteY304" fmla="*/ 11564485 h 12055955"/>
              <a:gd name="connsiteX305" fmla="*/ 4835972 w 5996439"/>
              <a:gd name="connsiteY305" fmla="*/ 11599425 h 12055955"/>
              <a:gd name="connsiteX306" fmla="*/ 4885169 w 5996439"/>
              <a:gd name="connsiteY306" fmla="*/ 11598457 h 12055955"/>
              <a:gd name="connsiteX307" fmla="*/ 4857495 w 5996439"/>
              <a:gd name="connsiteY307" fmla="*/ 11649675 h 12055955"/>
              <a:gd name="connsiteX308" fmla="*/ 4866195 w 5996439"/>
              <a:gd name="connsiteY308" fmla="*/ 11785823 h 12055955"/>
              <a:gd name="connsiteX309" fmla="*/ 4922363 w 5996439"/>
              <a:gd name="connsiteY309" fmla="*/ 11801132 h 12055955"/>
              <a:gd name="connsiteX310" fmla="*/ 4880441 w 5996439"/>
              <a:gd name="connsiteY310" fmla="*/ 11819087 h 12055955"/>
              <a:gd name="connsiteX311" fmla="*/ 4887717 w 5996439"/>
              <a:gd name="connsiteY311" fmla="*/ 11836073 h 12055955"/>
              <a:gd name="connsiteX312" fmla="*/ 4883614 w 5996439"/>
              <a:gd name="connsiteY312" fmla="*/ 11937500 h 12055955"/>
              <a:gd name="connsiteX313" fmla="*/ 4905135 w 5996439"/>
              <a:gd name="connsiteY313" fmla="*/ 11987750 h 12055955"/>
              <a:gd name="connsiteX314" fmla="*/ 4884736 w 5996439"/>
              <a:gd name="connsiteY314" fmla="*/ 12055955 h 12055955"/>
              <a:gd name="connsiteX315" fmla="*/ 4777947 w 5996439"/>
              <a:gd name="connsiteY315" fmla="*/ 11922452 h 12055955"/>
              <a:gd name="connsiteX316" fmla="*/ 4757851 w 5996439"/>
              <a:gd name="connsiteY316" fmla="*/ 11991364 h 12055955"/>
              <a:gd name="connsiteX317" fmla="*/ 4625134 w 5996439"/>
              <a:gd name="connsiteY317" fmla="*/ 11908332 h 12055955"/>
              <a:gd name="connsiteX318" fmla="*/ 4652807 w 5996439"/>
              <a:gd name="connsiteY318" fmla="*/ 11857114 h 12055955"/>
              <a:gd name="connsiteX319" fmla="*/ 4596338 w 5996439"/>
              <a:gd name="connsiteY319" fmla="*/ 11841097 h 12055955"/>
              <a:gd name="connsiteX320" fmla="*/ 4631286 w 5996439"/>
              <a:gd name="connsiteY320" fmla="*/ 11806864 h 12055955"/>
              <a:gd name="connsiteX321" fmla="*/ 4575119 w 5996439"/>
              <a:gd name="connsiteY321" fmla="*/ 11791555 h 12055955"/>
              <a:gd name="connsiteX322" fmla="*/ 4609461 w 5996439"/>
              <a:gd name="connsiteY322" fmla="*/ 11755907 h 12055955"/>
              <a:gd name="connsiteX323" fmla="*/ 4602489 w 5996439"/>
              <a:gd name="connsiteY323" fmla="*/ 11739628 h 12055955"/>
              <a:gd name="connsiteX324" fmla="*/ 4580664 w 5996439"/>
              <a:gd name="connsiteY324" fmla="*/ 11688672 h 12055955"/>
              <a:gd name="connsiteX325" fmla="*/ 4544896 w 5996439"/>
              <a:gd name="connsiteY325" fmla="*/ 11605158 h 12055955"/>
              <a:gd name="connsiteX326" fmla="*/ 4508824 w 5996439"/>
              <a:gd name="connsiteY326" fmla="*/ 11520935 h 12055955"/>
              <a:gd name="connsiteX327" fmla="*/ 4472753 w 5996439"/>
              <a:gd name="connsiteY327" fmla="*/ 11436716 h 12055955"/>
              <a:gd name="connsiteX328" fmla="*/ 4402036 w 5996439"/>
              <a:gd name="connsiteY328" fmla="*/ 11387434 h 12055955"/>
              <a:gd name="connsiteX329" fmla="*/ 4373239 w 5996439"/>
              <a:gd name="connsiteY329" fmla="*/ 11320199 h 12055955"/>
              <a:gd name="connsiteX330" fmla="*/ 4301399 w 5996439"/>
              <a:gd name="connsiteY330" fmla="*/ 11152464 h 12055955"/>
              <a:gd name="connsiteX331" fmla="*/ 4223406 w 5996439"/>
              <a:gd name="connsiteY331" fmla="*/ 11086197 h 12055955"/>
              <a:gd name="connsiteX332" fmla="*/ 4166934 w 5996439"/>
              <a:gd name="connsiteY332" fmla="*/ 11070181 h 12055955"/>
              <a:gd name="connsiteX333" fmla="*/ 4195731 w 5996439"/>
              <a:gd name="connsiteY333" fmla="*/ 11137416 h 12055955"/>
              <a:gd name="connsiteX334" fmla="*/ 4141310 w 5996439"/>
              <a:gd name="connsiteY334" fmla="*/ 11121359 h 12055955"/>
              <a:gd name="connsiteX335" fmla="*/ 4083717 w 5996439"/>
              <a:gd name="connsiteY335" fmla="*/ 10986887 h 12055955"/>
              <a:gd name="connsiteX336" fmla="*/ 4054919 w 5996439"/>
              <a:gd name="connsiteY336" fmla="*/ 10919651 h 12055955"/>
              <a:gd name="connsiteX337" fmla="*/ 4026123 w 5996439"/>
              <a:gd name="connsiteY337" fmla="*/ 10852416 h 12055955"/>
              <a:gd name="connsiteX338" fmla="*/ 3976929 w 5996439"/>
              <a:gd name="connsiteY338" fmla="*/ 10853384 h 12055955"/>
              <a:gd name="connsiteX339" fmla="*/ 3997327 w 5996439"/>
              <a:gd name="connsiteY339" fmla="*/ 10785180 h 12055955"/>
              <a:gd name="connsiteX340" fmla="*/ 3904784 w 5996439"/>
              <a:gd name="connsiteY340" fmla="*/ 10684941 h 12055955"/>
              <a:gd name="connsiteX341" fmla="*/ 3897813 w 5996439"/>
              <a:gd name="connsiteY341" fmla="*/ 10668664 h 12055955"/>
              <a:gd name="connsiteX342" fmla="*/ 3890538 w 5996439"/>
              <a:gd name="connsiteY342" fmla="*/ 10651677 h 12055955"/>
              <a:gd name="connsiteX343" fmla="*/ 3875987 w 5996439"/>
              <a:gd name="connsiteY343" fmla="*/ 10617706 h 12055955"/>
              <a:gd name="connsiteX344" fmla="*/ 3869016 w 5996439"/>
              <a:gd name="connsiteY344" fmla="*/ 10601429 h 12055955"/>
              <a:gd name="connsiteX345" fmla="*/ 3861741 w 5996439"/>
              <a:gd name="connsiteY345" fmla="*/ 10584442 h 12055955"/>
              <a:gd name="connsiteX346" fmla="*/ 3847191 w 5996439"/>
              <a:gd name="connsiteY346" fmla="*/ 10550471 h 12055955"/>
              <a:gd name="connsiteX347" fmla="*/ 3762226 w 5996439"/>
              <a:gd name="connsiteY347" fmla="*/ 10467926 h 12055955"/>
              <a:gd name="connsiteX348" fmla="*/ 3789597 w 5996439"/>
              <a:gd name="connsiteY348" fmla="*/ 10416000 h 12055955"/>
              <a:gd name="connsiteX349" fmla="*/ 3789597 w 5996439"/>
              <a:gd name="connsiteY349" fmla="*/ 10416000 h 12055955"/>
              <a:gd name="connsiteX350" fmla="*/ 3777543 w 5996439"/>
              <a:gd name="connsiteY350" fmla="*/ 10344419 h 12055955"/>
              <a:gd name="connsiteX351" fmla="*/ 3776076 w 5996439"/>
              <a:gd name="connsiteY351" fmla="*/ 10340165 h 12055955"/>
              <a:gd name="connsiteX352" fmla="*/ 3770797 w 5996439"/>
              <a:gd name="connsiteY352" fmla="*/ 10349634 h 12055955"/>
              <a:gd name="connsiteX353" fmla="*/ 3689427 w 5996439"/>
              <a:gd name="connsiteY353" fmla="*/ 10473141 h 12055955"/>
              <a:gd name="connsiteX354" fmla="*/ 3518323 w 5996439"/>
              <a:gd name="connsiteY354" fmla="*/ 10609700 h 12055955"/>
              <a:gd name="connsiteX355" fmla="*/ 3184450 w 5996439"/>
              <a:gd name="connsiteY355" fmla="*/ 10731716 h 12055955"/>
              <a:gd name="connsiteX356" fmla="*/ 3121989 w 5996439"/>
              <a:gd name="connsiteY356" fmla="*/ 10726662 h 12055955"/>
              <a:gd name="connsiteX357" fmla="*/ 3032744 w 5996439"/>
              <a:gd name="connsiteY357" fmla="*/ 10743904 h 12055955"/>
              <a:gd name="connsiteX358" fmla="*/ 2577264 w 5996439"/>
              <a:gd name="connsiteY358" fmla="*/ 10695690 h 12055955"/>
              <a:gd name="connsiteX359" fmla="*/ 2272225 w 5996439"/>
              <a:gd name="connsiteY359" fmla="*/ 10604362 h 12055955"/>
              <a:gd name="connsiteX360" fmla="*/ 2023282 w 5996439"/>
              <a:gd name="connsiteY360" fmla="*/ 10446371 h 12055955"/>
              <a:gd name="connsiteX361" fmla="*/ 1927795 w 5996439"/>
              <a:gd name="connsiteY361" fmla="*/ 10392183 h 12055955"/>
              <a:gd name="connsiteX362" fmla="*/ 1890850 w 5996439"/>
              <a:gd name="connsiteY362" fmla="*/ 10333902 h 12055955"/>
              <a:gd name="connsiteX363" fmla="*/ 1852556 w 5996439"/>
              <a:gd name="connsiteY363" fmla="*/ 10329323 h 12055955"/>
              <a:gd name="connsiteX364" fmla="*/ 1839658 w 5996439"/>
              <a:gd name="connsiteY364" fmla="*/ 10271232 h 12055955"/>
              <a:gd name="connsiteX365" fmla="*/ 1797569 w 5996439"/>
              <a:gd name="connsiteY365" fmla="*/ 10257790 h 12055955"/>
              <a:gd name="connsiteX366" fmla="*/ 1718498 w 5996439"/>
              <a:gd name="connsiteY366" fmla="*/ 10101148 h 12055955"/>
              <a:gd name="connsiteX367" fmla="*/ 1578318 w 5996439"/>
              <a:gd name="connsiteY367" fmla="*/ 9801829 h 12055955"/>
              <a:gd name="connsiteX368" fmla="*/ 1440393 w 5996439"/>
              <a:gd name="connsiteY368" fmla="*/ 9311037 h 12055955"/>
              <a:gd name="connsiteX369" fmla="*/ 1338421 w 5996439"/>
              <a:gd name="connsiteY369" fmla="*/ 9100926 h 12055955"/>
              <a:gd name="connsiteX370" fmla="*/ 1349896 w 5996439"/>
              <a:gd name="connsiteY370" fmla="*/ 9042888 h 12055955"/>
              <a:gd name="connsiteX371" fmla="*/ 1293606 w 5996439"/>
              <a:gd name="connsiteY371" fmla="*/ 8855508 h 12055955"/>
              <a:gd name="connsiteX372" fmla="*/ 1176412 w 5996439"/>
              <a:gd name="connsiteY372" fmla="*/ 8525028 h 12055955"/>
              <a:gd name="connsiteX373" fmla="*/ 1099958 w 5996439"/>
              <a:gd name="connsiteY373" fmla="*/ 8261690 h 12055955"/>
              <a:gd name="connsiteX374" fmla="*/ 1001542 w 5996439"/>
              <a:gd name="connsiteY374" fmla="*/ 7975954 h 12055955"/>
              <a:gd name="connsiteX375" fmla="*/ 941821 w 5996439"/>
              <a:gd name="connsiteY375" fmla="*/ 7864489 h 12055955"/>
              <a:gd name="connsiteX376" fmla="*/ 908795 w 5996439"/>
              <a:gd name="connsiteY376" fmla="*/ 7815356 h 12055955"/>
              <a:gd name="connsiteX377" fmla="*/ 890714 w 5996439"/>
              <a:gd name="connsiteY377" fmla="*/ 7717188 h 12055955"/>
              <a:gd name="connsiteX378" fmla="*/ 872996 w 5996439"/>
              <a:gd name="connsiteY378" fmla="*/ 7703796 h 12055955"/>
              <a:gd name="connsiteX379" fmla="*/ 843404 w 5996439"/>
              <a:gd name="connsiteY379" fmla="*/ 7578750 h 12055955"/>
              <a:gd name="connsiteX380" fmla="*/ 782381 w 5996439"/>
              <a:gd name="connsiteY380" fmla="*/ 7351441 h 12055955"/>
              <a:gd name="connsiteX381" fmla="*/ 726417 w 5996439"/>
              <a:gd name="connsiteY381" fmla="*/ 7163923 h 12055955"/>
              <a:gd name="connsiteX382" fmla="*/ 654736 w 5996439"/>
              <a:gd name="connsiteY382" fmla="*/ 7025436 h 12055955"/>
              <a:gd name="connsiteX383" fmla="*/ 643394 w 5996439"/>
              <a:gd name="connsiteY383" fmla="*/ 6829295 h 12055955"/>
              <a:gd name="connsiteX384" fmla="*/ 550334 w 5996439"/>
              <a:gd name="connsiteY384" fmla="*/ 6414373 h 12055955"/>
              <a:gd name="connsiteX385" fmla="*/ 473794 w 5996439"/>
              <a:gd name="connsiteY385" fmla="*/ 6235667 h 12055955"/>
              <a:gd name="connsiteX386" fmla="*/ 359048 w 5996439"/>
              <a:gd name="connsiteY386" fmla="*/ 5967753 h 12055955"/>
              <a:gd name="connsiteX387" fmla="*/ 361543 w 5996439"/>
              <a:gd name="connsiteY387" fmla="*/ 5860770 h 12055955"/>
              <a:gd name="connsiteX388" fmla="*/ 276110 w 5996439"/>
              <a:gd name="connsiteY388" fmla="*/ 5548494 h 12055955"/>
              <a:gd name="connsiteX389" fmla="*/ 385674 w 5996439"/>
              <a:gd name="connsiteY389" fmla="*/ 5776330 h 12055955"/>
              <a:gd name="connsiteX390" fmla="*/ 490261 w 5996439"/>
              <a:gd name="connsiteY390" fmla="*/ 5879747 h 12055955"/>
              <a:gd name="connsiteX391" fmla="*/ 647065 w 5996439"/>
              <a:gd name="connsiteY391" fmla="*/ 5992267 h 12055955"/>
              <a:gd name="connsiteX392" fmla="*/ 760960 w 5996439"/>
              <a:gd name="connsiteY392" fmla="*/ 6144483 h 12055955"/>
              <a:gd name="connsiteX393" fmla="*/ 767049 w 5996439"/>
              <a:gd name="connsiteY393" fmla="*/ 6046791 h 12055955"/>
              <a:gd name="connsiteX394" fmla="*/ 711000 w 5996439"/>
              <a:gd name="connsiteY394" fmla="*/ 5943904 h 12055955"/>
              <a:gd name="connsiteX395" fmla="*/ 677937 w 5996439"/>
              <a:gd name="connsiteY395" fmla="*/ 5809856 h 12055955"/>
              <a:gd name="connsiteX396" fmla="*/ 520907 w 5996439"/>
              <a:gd name="connsiteY396" fmla="*/ 5274459 h 12055955"/>
              <a:gd name="connsiteX397" fmla="*/ 374399 w 5996439"/>
              <a:gd name="connsiteY397" fmla="*/ 4988339 h 12055955"/>
              <a:gd name="connsiteX398" fmla="*/ 437885 w 5996439"/>
              <a:gd name="connsiteY398" fmla="*/ 4939831 h 12055955"/>
              <a:gd name="connsiteX399" fmla="*/ 326976 w 5996439"/>
              <a:gd name="connsiteY399" fmla="*/ 4638464 h 12055955"/>
              <a:gd name="connsiteX400" fmla="*/ 288694 w 5996439"/>
              <a:gd name="connsiteY400" fmla="*/ 4521175 h 12055955"/>
              <a:gd name="connsiteX401" fmla="*/ 282119 w 5996439"/>
              <a:gd name="connsiteY401" fmla="*/ 4519155 h 12055955"/>
              <a:gd name="connsiteX402" fmla="*/ 274844 w 5996439"/>
              <a:gd name="connsiteY402" fmla="*/ 4502168 h 12055955"/>
              <a:gd name="connsiteX403" fmla="*/ 246047 w 5996439"/>
              <a:gd name="connsiteY403" fmla="*/ 4434934 h 12055955"/>
              <a:gd name="connsiteX404" fmla="*/ 230522 w 5996439"/>
              <a:gd name="connsiteY404" fmla="*/ 4384209 h 12055955"/>
              <a:gd name="connsiteX405" fmla="*/ 231842 w 5996439"/>
              <a:gd name="connsiteY405" fmla="*/ 4375340 h 12055955"/>
              <a:gd name="connsiteX406" fmla="*/ 216069 w 5996439"/>
              <a:gd name="connsiteY406" fmla="*/ 4337097 h 12055955"/>
              <a:gd name="connsiteX407" fmla="*/ 232436 w 5996439"/>
              <a:gd name="connsiteY407" fmla="*/ 4324132 h 12055955"/>
              <a:gd name="connsiteX408" fmla="*/ 217450 w 5996439"/>
              <a:gd name="connsiteY408" fmla="*/ 4317488 h 12055955"/>
              <a:gd name="connsiteX409" fmla="*/ 208549 w 5996439"/>
              <a:gd name="connsiteY409" fmla="*/ 4231551 h 12055955"/>
              <a:gd name="connsiteX410" fmla="*/ 179752 w 5996439"/>
              <a:gd name="connsiteY410" fmla="*/ 4164313 h 12055955"/>
              <a:gd name="connsiteX411" fmla="*/ 116310 w 5996439"/>
              <a:gd name="connsiteY411" fmla="*/ 4132019 h 12055955"/>
              <a:gd name="connsiteX412" fmla="*/ 102064 w 5996439"/>
              <a:gd name="connsiteY412" fmla="*/ 4098755 h 12055955"/>
              <a:gd name="connsiteX413" fmla="*/ 87514 w 5996439"/>
              <a:gd name="connsiteY413" fmla="*/ 4064783 h 12055955"/>
              <a:gd name="connsiteX414" fmla="*/ 80239 w 5996439"/>
              <a:gd name="connsiteY414" fmla="*/ 4047796 h 12055955"/>
              <a:gd name="connsiteX415" fmla="*/ 73267 w 5996439"/>
              <a:gd name="connsiteY415" fmla="*/ 4031520 h 12055955"/>
              <a:gd name="connsiteX416" fmla="*/ 65992 w 5996439"/>
              <a:gd name="connsiteY416" fmla="*/ 4014535 h 12055955"/>
              <a:gd name="connsiteX417" fmla="*/ 37196 w 5996439"/>
              <a:gd name="connsiteY417" fmla="*/ 3947297 h 12055955"/>
              <a:gd name="connsiteX418" fmla="*/ 0 w 5996439"/>
              <a:gd name="connsiteY418" fmla="*/ 3744623 h 12055955"/>
              <a:gd name="connsiteX419" fmla="*/ 37626 w 5996439"/>
              <a:gd name="connsiteY419" fmla="*/ 3489801 h 12055955"/>
              <a:gd name="connsiteX420" fmla="*/ 139819 w 5996439"/>
              <a:gd name="connsiteY420" fmla="*/ 3385728 h 12055955"/>
              <a:gd name="connsiteX421" fmla="*/ 125268 w 5996439"/>
              <a:gd name="connsiteY421" fmla="*/ 3351754 h 12055955"/>
              <a:gd name="connsiteX422" fmla="*/ 160217 w 5996439"/>
              <a:gd name="connsiteY422" fmla="*/ 3317524 h 12055955"/>
              <a:gd name="connsiteX423" fmla="*/ 194862 w 5996439"/>
              <a:gd name="connsiteY423" fmla="*/ 3282582 h 12055955"/>
              <a:gd name="connsiteX424" fmla="*/ 375047 w 5996439"/>
              <a:gd name="connsiteY424" fmla="*/ 3244776 h 12055955"/>
              <a:gd name="connsiteX425" fmla="*/ 428345 w 5996439"/>
              <a:gd name="connsiteY425" fmla="*/ 3142379 h 12055955"/>
              <a:gd name="connsiteX426" fmla="*/ 463294 w 5996439"/>
              <a:gd name="connsiteY426" fmla="*/ 3108146 h 12055955"/>
              <a:gd name="connsiteX427" fmla="*/ 497941 w 5996439"/>
              <a:gd name="connsiteY427" fmla="*/ 3073205 h 12055955"/>
              <a:gd name="connsiteX428" fmla="*/ 753248 w 5996439"/>
              <a:gd name="connsiteY428" fmla="*/ 2983960 h 12055955"/>
              <a:gd name="connsiteX429" fmla="*/ 863017 w 5996439"/>
              <a:gd name="connsiteY429" fmla="*/ 2897582 h 12055955"/>
              <a:gd name="connsiteX430" fmla="*/ 946858 w 5996439"/>
              <a:gd name="connsiteY430" fmla="*/ 2861672 h 12055955"/>
              <a:gd name="connsiteX431" fmla="*/ 988780 w 5996439"/>
              <a:gd name="connsiteY431" fmla="*/ 2843718 h 12055955"/>
              <a:gd name="connsiteX432" fmla="*/ 1147139 w 5996439"/>
              <a:gd name="connsiteY432" fmla="*/ 2754953 h 12055955"/>
              <a:gd name="connsiteX433" fmla="*/ 1230983 w 5996439"/>
              <a:gd name="connsiteY433" fmla="*/ 2719044 h 12055955"/>
              <a:gd name="connsiteX434" fmla="*/ 1763422 w 5996439"/>
              <a:gd name="connsiteY434" fmla="*/ 2591511 h 12055955"/>
              <a:gd name="connsiteX435" fmla="*/ 1950578 w 5996439"/>
              <a:gd name="connsiteY435" fmla="*/ 2569982 h 12055955"/>
              <a:gd name="connsiteX436" fmla="*/ 2089144 w 5996439"/>
              <a:gd name="connsiteY436" fmla="*/ 2550839 h 12055955"/>
              <a:gd name="connsiteX437" fmla="*/ 2138340 w 5996439"/>
              <a:gd name="connsiteY437" fmla="*/ 2549870 h 12055955"/>
              <a:gd name="connsiteX438" fmla="*/ 2145311 w 5996439"/>
              <a:gd name="connsiteY438" fmla="*/ 2566147 h 12055955"/>
              <a:gd name="connsiteX439" fmla="*/ 2187232 w 5996439"/>
              <a:gd name="connsiteY439" fmla="*/ 2548193 h 12055955"/>
              <a:gd name="connsiteX440" fmla="*/ 2194809 w 5996439"/>
              <a:gd name="connsiteY440" fmla="*/ 2565887 h 12055955"/>
              <a:gd name="connsiteX441" fmla="*/ 2298427 w 5996439"/>
              <a:gd name="connsiteY441" fmla="*/ 2580974 h 12055955"/>
              <a:gd name="connsiteX442" fmla="*/ 2354595 w 5996439"/>
              <a:gd name="connsiteY442" fmla="*/ 2596283 h 12055955"/>
              <a:gd name="connsiteX443" fmla="*/ 2378521 w 5996439"/>
              <a:gd name="connsiteY443" fmla="*/ 2595812 h 12055955"/>
              <a:gd name="connsiteX444" fmla="*/ 2360369 w 5996439"/>
              <a:gd name="connsiteY444" fmla="*/ 2553432 h 12055955"/>
              <a:gd name="connsiteX445" fmla="*/ 2303988 w 5996439"/>
              <a:gd name="connsiteY445" fmla="*/ 2421789 h 12055955"/>
              <a:gd name="connsiteX446" fmla="*/ 2357130 w 5996439"/>
              <a:gd name="connsiteY446" fmla="*/ 2373972 h 12055955"/>
              <a:gd name="connsiteX447" fmla="*/ 2403120 w 5996439"/>
              <a:gd name="connsiteY447" fmla="*/ 2301981 h 12055955"/>
              <a:gd name="connsiteX448" fmla="*/ 2310211 w 5996439"/>
              <a:gd name="connsiteY448" fmla="*/ 2264422 h 12055955"/>
              <a:gd name="connsiteX449" fmla="*/ 2356201 w 5996439"/>
              <a:gd name="connsiteY449" fmla="*/ 2192434 h 12055955"/>
              <a:gd name="connsiteX450" fmla="*/ 2409343 w 5996439"/>
              <a:gd name="connsiteY450" fmla="*/ 2144615 h 12055955"/>
              <a:gd name="connsiteX451" fmla="*/ 2458037 w 5996439"/>
              <a:gd name="connsiteY451" fmla="*/ 2071466 h 12055955"/>
              <a:gd name="connsiteX452" fmla="*/ 2430044 w 5996439"/>
              <a:gd name="connsiteY452" fmla="*/ 2006106 h 12055955"/>
              <a:gd name="connsiteX453" fmla="*/ 2411118 w 5996439"/>
              <a:gd name="connsiteY453" fmla="*/ 1961917 h 12055955"/>
              <a:gd name="connsiteX454" fmla="*/ 2402051 w 5996439"/>
              <a:gd name="connsiteY454" fmla="*/ 1940745 h 12055955"/>
              <a:gd name="connsiteX455" fmla="*/ 2373662 w 5996439"/>
              <a:gd name="connsiteY455" fmla="*/ 1874462 h 12055955"/>
              <a:gd name="connsiteX456" fmla="*/ 2242761 w 5996439"/>
              <a:gd name="connsiteY456" fmla="*/ 1568832 h 12055955"/>
              <a:gd name="connsiteX457" fmla="*/ 2398417 w 5996439"/>
              <a:gd name="connsiteY457" fmla="*/ 1760365 h 12055955"/>
              <a:gd name="connsiteX458" fmla="*/ 2544468 w 5996439"/>
              <a:gd name="connsiteY458" fmla="*/ 1750103 h 12055955"/>
              <a:gd name="connsiteX459" fmla="*/ 2553537 w 5996439"/>
              <a:gd name="connsiteY459" fmla="*/ 1771276 h 12055955"/>
              <a:gd name="connsiteX460" fmla="*/ 2630619 w 5996439"/>
              <a:gd name="connsiteY460" fmla="*/ 1764408 h 12055955"/>
              <a:gd name="connsiteX461" fmla="*/ 2767744 w 5996439"/>
              <a:gd name="connsiteY461" fmla="*/ 1912674 h 12055955"/>
              <a:gd name="connsiteX462" fmla="*/ 2721219 w 5996439"/>
              <a:gd name="connsiteY462" fmla="*/ 1804046 h 12055955"/>
              <a:gd name="connsiteX463" fmla="*/ 2702293 w 5996439"/>
              <a:gd name="connsiteY463" fmla="*/ 1759858 h 12055955"/>
              <a:gd name="connsiteX464" fmla="*/ 2692830 w 5996439"/>
              <a:gd name="connsiteY464" fmla="*/ 1737764 h 12055955"/>
              <a:gd name="connsiteX465" fmla="*/ 2674299 w 5996439"/>
              <a:gd name="connsiteY465" fmla="*/ 1694497 h 12055955"/>
              <a:gd name="connsiteX466" fmla="*/ 2664837 w 5996439"/>
              <a:gd name="connsiteY466" fmla="*/ 1672404 h 12055955"/>
              <a:gd name="connsiteX467" fmla="*/ 2646306 w 5996439"/>
              <a:gd name="connsiteY467" fmla="*/ 1629137 h 12055955"/>
              <a:gd name="connsiteX468" fmla="*/ 2574633 w 5996439"/>
              <a:gd name="connsiteY468" fmla="*/ 1633686 h 12055955"/>
              <a:gd name="connsiteX469" fmla="*/ 2569725 w 5996439"/>
              <a:gd name="connsiteY469" fmla="*/ 1701054 h 12055955"/>
              <a:gd name="connsiteX470" fmla="*/ 2562555 w 5996439"/>
              <a:gd name="connsiteY470" fmla="*/ 1714978 h 12055955"/>
              <a:gd name="connsiteX471" fmla="*/ 2552280 w 5996439"/>
              <a:gd name="connsiteY471" fmla="*/ 1698277 h 12055955"/>
              <a:gd name="connsiteX472" fmla="*/ 2516475 w 5996439"/>
              <a:gd name="connsiteY472" fmla="*/ 1684742 h 12055955"/>
              <a:gd name="connsiteX473" fmla="*/ 2450631 w 5996439"/>
              <a:gd name="connsiteY473" fmla="*/ 1531006 h 12055955"/>
              <a:gd name="connsiteX474" fmla="*/ 2379351 w 5996439"/>
              <a:gd name="connsiteY474" fmla="*/ 1536477 h 12055955"/>
              <a:gd name="connsiteX475" fmla="*/ 2369888 w 5996439"/>
              <a:gd name="connsiteY475" fmla="*/ 1514385 h 12055955"/>
              <a:gd name="connsiteX476" fmla="*/ 2341894 w 5996439"/>
              <a:gd name="connsiteY476" fmla="*/ 1449024 h 12055955"/>
              <a:gd name="connsiteX477" fmla="*/ 2322970 w 5996439"/>
              <a:gd name="connsiteY477" fmla="*/ 1404836 h 12055955"/>
              <a:gd name="connsiteX478" fmla="*/ 2257125 w 5996439"/>
              <a:gd name="connsiteY478" fmla="*/ 1251100 h 12055955"/>
              <a:gd name="connsiteX479" fmla="*/ 2210600 w 5996439"/>
              <a:gd name="connsiteY479" fmla="*/ 1142472 h 12055955"/>
              <a:gd name="connsiteX480" fmla="*/ 2192069 w 5996439"/>
              <a:gd name="connsiteY480" fmla="*/ 1099205 h 12055955"/>
              <a:gd name="connsiteX481" fmla="*/ 2182212 w 5996439"/>
              <a:gd name="connsiteY481" fmla="*/ 1076191 h 12055955"/>
              <a:gd name="connsiteX482" fmla="*/ 2126224 w 5996439"/>
              <a:gd name="connsiteY482" fmla="*/ 945469 h 12055955"/>
              <a:gd name="connsiteX483" fmla="*/ 2117156 w 5996439"/>
              <a:gd name="connsiteY483" fmla="*/ 924296 h 12055955"/>
              <a:gd name="connsiteX484" fmla="*/ 2052239 w 5996439"/>
              <a:gd name="connsiteY484" fmla="*/ 952099 h 12055955"/>
              <a:gd name="connsiteX485" fmla="*/ 2042383 w 5996439"/>
              <a:gd name="connsiteY485" fmla="*/ 929084 h 12055955"/>
              <a:gd name="connsiteX486" fmla="*/ 1986395 w 5996439"/>
              <a:gd name="connsiteY486" fmla="*/ 798362 h 12055955"/>
              <a:gd name="connsiteX487" fmla="*/ 2032385 w 5996439"/>
              <a:gd name="connsiteY487" fmla="*/ 726371 h 12055955"/>
              <a:gd name="connsiteX488" fmla="*/ 1967470 w 5996439"/>
              <a:gd name="connsiteY488" fmla="*/ 754175 h 12055955"/>
              <a:gd name="connsiteX489" fmla="*/ 2023317 w 5996439"/>
              <a:gd name="connsiteY489" fmla="*/ 705199 h 12055955"/>
              <a:gd name="connsiteX490" fmla="*/ 2013854 w 5996439"/>
              <a:gd name="connsiteY490" fmla="*/ 683104 h 12055955"/>
              <a:gd name="connsiteX491" fmla="*/ 1985861 w 5996439"/>
              <a:gd name="connsiteY491" fmla="*/ 617744 h 12055955"/>
              <a:gd name="connsiteX492" fmla="*/ 1957867 w 5996439"/>
              <a:gd name="connsiteY492" fmla="*/ 552383 h 12055955"/>
              <a:gd name="connsiteX493" fmla="*/ 2048072 w 5996439"/>
              <a:gd name="connsiteY493" fmla="*/ 591099 h 12055955"/>
              <a:gd name="connsiteX494" fmla="*/ 2057140 w 5996439"/>
              <a:gd name="connsiteY494" fmla="*/ 612273 h 12055955"/>
              <a:gd name="connsiteX495" fmla="*/ 2085528 w 5996439"/>
              <a:gd name="connsiteY495" fmla="*/ 678555 h 12055955"/>
              <a:gd name="connsiteX496" fmla="*/ 2149909 w 5996439"/>
              <a:gd name="connsiteY496" fmla="*/ 470133 h 12055955"/>
              <a:gd name="connsiteX497" fmla="*/ 2159765 w 5996439"/>
              <a:gd name="connsiteY497" fmla="*/ 493147 h 12055955"/>
              <a:gd name="connsiteX498" fmla="*/ 2270813 w 5996439"/>
              <a:gd name="connsiteY498" fmla="*/ 573051 h 12055955"/>
              <a:gd name="connsiteX499" fmla="*/ 2224427 w 5996439"/>
              <a:gd name="connsiteY499" fmla="*/ 644120 h 12055955"/>
              <a:gd name="connsiteX500" fmla="*/ 2417399 w 5996439"/>
              <a:gd name="connsiteY500" fmla="*/ 743408 h 12055955"/>
              <a:gd name="connsiteX501" fmla="*/ 2374113 w 5996439"/>
              <a:gd name="connsiteY501" fmla="*/ 814241 h 12055955"/>
              <a:gd name="connsiteX502" fmla="*/ 2463924 w 5996439"/>
              <a:gd name="connsiteY502" fmla="*/ 852037 h 12055955"/>
              <a:gd name="connsiteX503" fmla="*/ 2587926 w 5996439"/>
              <a:gd name="connsiteY503" fmla="*/ 954717 h 12055955"/>
              <a:gd name="connsiteX504" fmla="*/ 2541401 w 5996439"/>
              <a:gd name="connsiteY504" fmla="*/ 846090 h 12055955"/>
              <a:gd name="connsiteX505" fmla="*/ 2584686 w 5996439"/>
              <a:gd name="connsiteY505" fmla="*/ 775257 h 12055955"/>
              <a:gd name="connsiteX506" fmla="*/ 2575224 w 5996439"/>
              <a:gd name="connsiteY506" fmla="*/ 753165 h 12055955"/>
              <a:gd name="connsiteX507" fmla="*/ 2566155 w 5996439"/>
              <a:gd name="connsiteY507" fmla="*/ 731991 h 12055955"/>
              <a:gd name="connsiteX508" fmla="*/ 2475556 w 5996439"/>
              <a:gd name="connsiteY508" fmla="*/ 692353 h 12055955"/>
              <a:gd name="connsiteX509" fmla="*/ 2456632 w 5996439"/>
              <a:gd name="connsiteY509" fmla="*/ 648167 h 12055955"/>
              <a:gd name="connsiteX510" fmla="*/ 2447563 w 5996439"/>
              <a:gd name="connsiteY510" fmla="*/ 626994 h 12055955"/>
              <a:gd name="connsiteX511" fmla="*/ 2419175 w 5996439"/>
              <a:gd name="connsiteY511" fmla="*/ 560711 h 12055955"/>
              <a:gd name="connsiteX512" fmla="*/ 2400644 w 5996439"/>
              <a:gd name="connsiteY512" fmla="*/ 517444 h 12055955"/>
              <a:gd name="connsiteX513" fmla="*/ 2391180 w 5996439"/>
              <a:gd name="connsiteY513" fmla="*/ 495350 h 12055955"/>
              <a:gd name="connsiteX514" fmla="*/ 2381719 w 5996439"/>
              <a:gd name="connsiteY514" fmla="*/ 473257 h 12055955"/>
              <a:gd name="connsiteX515" fmla="*/ 2372650 w 5996439"/>
              <a:gd name="connsiteY515" fmla="*/ 452083 h 12055955"/>
              <a:gd name="connsiteX516" fmla="*/ 2406867 w 5996439"/>
              <a:gd name="connsiteY516" fmla="*/ 360079 h 12055955"/>
              <a:gd name="connsiteX517" fmla="*/ 2397798 w 5996439"/>
              <a:gd name="connsiteY517" fmla="*/ 338905 h 12055955"/>
              <a:gd name="connsiteX518" fmla="*/ 2403091 w 5996439"/>
              <a:gd name="connsiteY518" fmla="*/ 0 h 1205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</a:cxnLst>
            <a:rect l="l" t="t" r="r" b="b"/>
            <a:pathLst>
              <a:path w="5996439" h="12055955">
                <a:moveTo>
                  <a:pt x="3874865" y="10499253"/>
                </a:moveTo>
                <a:lnTo>
                  <a:pt x="3832945" y="10517208"/>
                </a:lnTo>
                <a:cubicBezTo>
                  <a:pt x="3840219" y="10534194"/>
                  <a:pt x="3874865" y="10499253"/>
                  <a:pt x="3874865" y="10499253"/>
                </a:cubicBezTo>
                <a:close/>
                <a:moveTo>
                  <a:pt x="4435739" y="10386448"/>
                </a:moveTo>
                <a:lnTo>
                  <a:pt x="4428571" y="10386482"/>
                </a:lnTo>
                <a:lnTo>
                  <a:pt x="4422393" y="10386510"/>
                </a:lnTo>
                <a:cubicBezTo>
                  <a:pt x="4418686" y="10386528"/>
                  <a:pt x="4415720" y="10386541"/>
                  <a:pt x="4415720" y="10386541"/>
                </a:cubicBezTo>
                <a:lnTo>
                  <a:pt x="4428571" y="10386482"/>
                </a:lnTo>
                <a:lnTo>
                  <a:pt x="4433514" y="10386459"/>
                </a:lnTo>
                <a:cubicBezTo>
                  <a:pt x="4436481" y="10386445"/>
                  <a:pt x="4437962" y="10386437"/>
                  <a:pt x="4435739" y="10386448"/>
                </a:cubicBezTo>
                <a:close/>
                <a:moveTo>
                  <a:pt x="4463171" y="10386321"/>
                </a:moveTo>
                <a:cubicBezTo>
                  <a:pt x="4463171" y="10386321"/>
                  <a:pt x="4422995" y="10403528"/>
                  <a:pt x="4430270" y="10420512"/>
                </a:cubicBezTo>
                <a:cubicBezTo>
                  <a:pt x="4430270" y="10420512"/>
                  <a:pt x="4470444" y="10403306"/>
                  <a:pt x="4463171" y="10386321"/>
                </a:cubicBezTo>
                <a:close/>
                <a:moveTo>
                  <a:pt x="4408749" y="10370263"/>
                </a:moveTo>
                <a:lnTo>
                  <a:pt x="4391460" y="10370604"/>
                </a:lnTo>
                <a:lnTo>
                  <a:pt x="4390300" y="10370626"/>
                </a:lnTo>
                <a:cubicBezTo>
                  <a:pt x="4387226" y="10370686"/>
                  <a:pt x="4385688" y="10370718"/>
                  <a:pt x="4387994" y="10370671"/>
                </a:cubicBezTo>
                <a:lnTo>
                  <a:pt x="4391460" y="10370604"/>
                </a:lnTo>
                <a:lnTo>
                  <a:pt x="4401831" y="10370399"/>
                </a:lnTo>
                <a:cubicBezTo>
                  <a:pt x="4405674" y="10370325"/>
                  <a:pt x="4408749" y="10370263"/>
                  <a:pt x="4408749" y="10370263"/>
                </a:cubicBezTo>
                <a:close/>
                <a:moveTo>
                  <a:pt x="4365401" y="10269058"/>
                </a:moveTo>
                <a:cubicBezTo>
                  <a:pt x="4330757" y="10303996"/>
                  <a:pt x="4338032" y="10320982"/>
                  <a:pt x="4379952" y="10303028"/>
                </a:cubicBezTo>
                <a:cubicBezTo>
                  <a:pt x="4372677" y="10286042"/>
                  <a:pt x="4372677" y="10286042"/>
                  <a:pt x="4365401" y="10269058"/>
                </a:cubicBezTo>
                <a:close/>
                <a:moveTo>
                  <a:pt x="4318384" y="9863434"/>
                </a:moveTo>
                <a:cubicBezTo>
                  <a:pt x="4311641" y="9863299"/>
                  <a:pt x="4302801" y="9863473"/>
                  <a:pt x="4291015" y="9863704"/>
                </a:cubicBezTo>
                <a:cubicBezTo>
                  <a:pt x="4254317" y="9898686"/>
                  <a:pt x="4312535" y="9913955"/>
                  <a:pt x="4326784" y="9947219"/>
                </a:cubicBezTo>
                <a:lnTo>
                  <a:pt x="4290389" y="9982908"/>
                </a:lnTo>
                <a:cubicBezTo>
                  <a:pt x="4304939" y="10016879"/>
                  <a:pt x="4355580" y="10014455"/>
                  <a:pt x="4326461" y="10067129"/>
                </a:cubicBezTo>
                <a:cubicBezTo>
                  <a:pt x="4377405" y="10065411"/>
                  <a:pt x="4384376" y="10081689"/>
                  <a:pt x="4391651" y="10098675"/>
                </a:cubicBezTo>
                <a:cubicBezTo>
                  <a:pt x="4398926" y="10115662"/>
                  <a:pt x="4439099" y="10098456"/>
                  <a:pt x="4406201" y="10132646"/>
                </a:cubicBezTo>
                <a:cubicBezTo>
                  <a:pt x="4409688" y="10140786"/>
                  <a:pt x="4409688" y="10140786"/>
                  <a:pt x="4410597" y="10142910"/>
                </a:cubicBezTo>
                <a:lnTo>
                  <a:pt x="4418628" y="10161665"/>
                </a:lnTo>
                <a:lnTo>
                  <a:pt x="4420447" y="10165910"/>
                </a:lnTo>
                <a:lnTo>
                  <a:pt x="4427722" y="10182897"/>
                </a:lnTo>
                <a:cubicBezTo>
                  <a:pt x="4391330" y="10218587"/>
                  <a:pt x="4441970" y="10216160"/>
                  <a:pt x="4449245" y="10233146"/>
                </a:cubicBezTo>
                <a:cubicBezTo>
                  <a:pt x="4456519" y="10250132"/>
                  <a:pt x="4463795" y="10267119"/>
                  <a:pt x="4470767" y="10283397"/>
                </a:cubicBezTo>
                <a:cubicBezTo>
                  <a:pt x="4510940" y="10266189"/>
                  <a:pt x="4463795" y="10267119"/>
                  <a:pt x="4496692" y="10232926"/>
                </a:cubicBezTo>
                <a:cubicBezTo>
                  <a:pt x="4552860" y="10248236"/>
                  <a:pt x="4496692" y="10232926"/>
                  <a:pt x="4531340" y="10197986"/>
                </a:cubicBezTo>
                <a:cubicBezTo>
                  <a:pt x="4482143" y="10198954"/>
                  <a:pt x="4489418" y="10215941"/>
                  <a:pt x="4489418" y="10215941"/>
                </a:cubicBezTo>
                <a:cubicBezTo>
                  <a:pt x="4441970" y="10216160"/>
                  <a:pt x="4482143" y="10198954"/>
                  <a:pt x="4475172" y="10182677"/>
                </a:cubicBezTo>
                <a:cubicBezTo>
                  <a:pt x="4482143" y="10198954"/>
                  <a:pt x="4524064" y="10180999"/>
                  <a:pt x="4517092" y="10164723"/>
                </a:cubicBezTo>
                <a:lnTo>
                  <a:pt x="4475172" y="10182677"/>
                </a:lnTo>
                <a:lnTo>
                  <a:pt x="4467895" y="10165690"/>
                </a:lnTo>
                <a:cubicBezTo>
                  <a:pt x="4467895" y="10165690"/>
                  <a:pt x="4467895" y="10165690"/>
                  <a:pt x="4460620" y="10148705"/>
                </a:cubicBezTo>
                <a:lnTo>
                  <a:pt x="4453346" y="10131720"/>
                </a:lnTo>
                <a:cubicBezTo>
                  <a:pt x="4446374" y="10115441"/>
                  <a:pt x="4453346" y="10131720"/>
                  <a:pt x="4446374" y="10115441"/>
                </a:cubicBezTo>
                <a:cubicBezTo>
                  <a:pt x="4446374" y="10115441"/>
                  <a:pt x="4439099" y="10098456"/>
                  <a:pt x="4431824" y="10081469"/>
                </a:cubicBezTo>
                <a:cubicBezTo>
                  <a:pt x="4417578" y="10048206"/>
                  <a:pt x="4395753" y="9997249"/>
                  <a:pt x="4381506" y="9963985"/>
                </a:cubicBezTo>
                <a:cubicBezTo>
                  <a:pt x="4374231" y="9946998"/>
                  <a:pt x="4359985" y="9913734"/>
                  <a:pt x="4345434" y="9879763"/>
                </a:cubicBezTo>
                <a:cubicBezTo>
                  <a:pt x="4341797" y="9871270"/>
                  <a:pt x="4339978" y="9867023"/>
                  <a:pt x="4333176" y="9865016"/>
                </a:cubicBezTo>
                <a:cubicBezTo>
                  <a:pt x="4329775" y="9864012"/>
                  <a:pt x="4325128" y="9863568"/>
                  <a:pt x="4318384" y="9863434"/>
                </a:cubicBezTo>
                <a:close/>
                <a:moveTo>
                  <a:pt x="3928162" y="8446996"/>
                </a:moveTo>
                <a:cubicBezTo>
                  <a:pt x="3935436" y="8463981"/>
                  <a:pt x="3879270" y="8448671"/>
                  <a:pt x="3844320" y="8482905"/>
                </a:cubicBezTo>
                <a:cubicBezTo>
                  <a:pt x="3850686" y="8497767"/>
                  <a:pt x="3947769" y="8458386"/>
                  <a:pt x="3938983" y="8448958"/>
                </a:cubicBezTo>
                <a:cubicBezTo>
                  <a:pt x="3937728" y="8447610"/>
                  <a:pt x="3934311" y="8446874"/>
                  <a:pt x="3928162" y="8446996"/>
                </a:cubicBezTo>
                <a:close/>
                <a:moveTo>
                  <a:pt x="4797095" y="7719618"/>
                </a:moveTo>
                <a:cubicBezTo>
                  <a:pt x="4734885" y="7746262"/>
                  <a:pt x="4734885" y="7746262"/>
                  <a:pt x="4734885" y="7746262"/>
                </a:cubicBezTo>
                <a:cubicBezTo>
                  <a:pt x="4734885" y="7746262"/>
                  <a:pt x="4744742" y="7769277"/>
                  <a:pt x="4797095" y="7719618"/>
                </a:cubicBezTo>
                <a:close/>
                <a:moveTo>
                  <a:pt x="4763988" y="7663802"/>
                </a:moveTo>
                <a:cubicBezTo>
                  <a:pt x="4756211" y="7667133"/>
                  <a:pt x="4742925" y="7679087"/>
                  <a:pt x="4716354" y="7702995"/>
                </a:cubicBezTo>
                <a:cubicBezTo>
                  <a:pt x="4716354" y="7702995"/>
                  <a:pt x="4716354" y="7702995"/>
                  <a:pt x="4778564" y="7676351"/>
                </a:cubicBezTo>
                <a:cubicBezTo>
                  <a:pt x="4774031" y="7665765"/>
                  <a:pt x="4771763" y="7660471"/>
                  <a:pt x="4763988" y="7663802"/>
                </a:cubicBezTo>
                <a:close/>
                <a:moveTo>
                  <a:pt x="5307980" y="6677326"/>
                </a:moveTo>
                <a:cubicBezTo>
                  <a:pt x="5298491" y="6678529"/>
                  <a:pt x="5285222" y="6682579"/>
                  <a:pt x="5268316" y="6689819"/>
                </a:cubicBezTo>
                <a:cubicBezTo>
                  <a:pt x="5345401" y="6682951"/>
                  <a:pt x="5277778" y="6711913"/>
                  <a:pt x="5287241" y="6734008"/>
                </a:cubicBezTo>
                <a:cubicBezTo>
                  <a:pt x="5316320" y="6708479"/>
                  <a:pt x="5328494" y="6690192"/>
                  <a:pt x="5324946" y="6681907"/>
                </a:cubicBezTo>
                <a:cubicBezTo>
                  <a:pt x="5323171" y="6677764"/>
                  <a:pt x="5317467" y="6676123"/>
                  <a:pt x="5307980" y="6677326"/>
                </a:cubicBezTo>
                <a:close/>
                <a:moveTo>
                  <a:pt x="5089034" y="5912482"/>
                </a:moveTo>
                <a:cubicBezTo>
                  <a:pt x="5089034" y="5912482"/>
                  <a:pt x="5089034" y="5912482"/>
                  <a:pt x="5026824" y="5939126"/>
                </a:cubicBezTo>
                <a:cubicBezTo>
                  <a:pt x="5026824" y="5939126"/>
                  <a:pt x="5036286" y="5961221"/>
                  <a:pt x="5089034" y="5912482"/>
                </a:cubicBezTo>
                <a:close/>
                <a:moveTo>
                  <a:pt x="5283780" y="5829072"/>
                </a:moveTo>
                <a:lnTo>
                  <a:pt x="5216159" y="5858034"/>
                </a:lnTo>
                <a:cubicBezTo>
                  <a:pt x="5225622" y="5880129"/>
                  <a:pt x="5283780" y="5829072"/>
                  <a:pt x="5283780" y="5829072"/>
                </a:cubicBezTo>
                <a:close/>
                <a:moveTo>
                  <a:pt x="832365" y="5118543"/>
                </a:moveTo>
                <a:lnTo>
                  <a:pt x="804843" y="5130330"/>
                </a:lnTo>
                <a:lnTo>
                  <a:pt x="808285" y="5137033"/>
                </a:lnTo>
                <a:lnTo>
                  <a:pt x="812208" y="5135656"/>
                </a:lnTo>
                <a:cubicBezTo>
                  <a:pt x="817517" y="5132439"/>
                  <a:pt x="824140" y="5127090"/>
                  <a:pt x="832365" y="5118543"/>
                </a:cubicBezTo>
                <a:close/>
                <a:moveTo>
                  <a:pt x="1499285" y="4952675"/>
                </a:moveTo>
                <a:cubicBezTo>
                  <a:pt x="1499285" y="4952675"/>
                  <a:pt x="1457365" y="4970629"/>
                  <a:pt x="1464337" y="4986908"/>
                </a:cubicBezTo>
                <a:cubicBezTo>
                  <a:pt x="1464337" y="4986908"/>
                  <a:pt x="1506258" y="4968954"/>
                  <a:pt x="1499285" y="4952675"/>
                </a:cubicBezTo>
                <a:close/>
                <a:moveTo>
                  <a:pt x="1564715" y="4188427"/>
                </a:moveTo>
                <a:cubicBezTo>
                  <a:pt x="1564715" y="4188427"/>
                  <a:pt x="1522794" y="4206382"/>
                  <a:pt x="1530068" y="4223369"/>
                </a:cubicBezTo>
                <a:cubicBezTo>
                  <a:pt x="1530068" y="4223369"/>
                  <a:pt x="1571990" y="4205415"/>
                  <a:pt x="1564715" y="4188427"/>
                </a:cubicBezTo>
                <a:close/>
                <a:moveTo>
                  <a:pt x="2562555" y="1714978"/>
                </a:moveTo>
                <a:lnTo>
                  <a:pt x="2564630" y="1718351"/>
                </a:lnTo>
                <a:cubicBezTo>
                  <a:pt x="2564527" y="1726873"/>
                  <a:pt x="2559009" y="1737340"/>
                  <a:pt x="2544468" y="1750103"/>
                </a:cubicBezTo>
                <a:close/>
                <a:moveTo>
                  <a:pt x="2498403" y="1359011"/>
                </a:moveTo>
                <a:cubicBezTo>
                  <a:pt x="2489703" y="1360184"/>
                  <a:pt x="2477422" y="1363742"/>
                  <a:pt x="2461869" y="1370404"/>
                </a:cubicBezTo>
                <a:cubicBezTo>
                  <a:pt x="2471725" y="1393417"/>
                  <a:pt x="2471725" y="1393417"/>
                  <a:pt x="2471725" y="1393417"/>
                </a:cubicBezTo>
                <a:cubicBezTo>
                  <a:pt x="2502831" y="1380095"/>
                  <a:pt x="2515919" y="1367680"/>
                  <a:pt x="2513456" y="1361927"/>
                </a:cubicBezTo>
                <a:cubicBezTo>
                  <a:pt x="2512224" y="1359050"/>
                  <a:pt x="2507103" y="1357838"/>
                  <a:pt x="2498403" y="1359011"/>
                </a:cubicBezTo>
                <a:close/>
                <a:moveTo>
                  <a:pt x="1964091" y="395017"/>
                </a:moveTo>
                <a:cubicBezTo>
                  <a:pt x="1982622" y="438284"/>
                  <a:pt x="1939336" y="509117"/>
                  <a:pt x="1957867" y="552383"/>
                </a:cubicBezTo>
                <a:lnTo>
                  <a:pt x="1948799" y="531210"/>
                </a:lnTo>
                <a:cubicBezTo>
                  <a:pt x="1929873" y="487023"/>
                  <a:pt x="1920411" y="464929"/>
                  <a:pt x="1964091" y="395017"/>
                </a:cubicBezTo>
                <a:close/>
                <a:moveTo>
                  <a:pt x="2403091" y="0"/>
                </a:moveTo>
                <a:cubicBezTo>
                  <a:pt x="2412554" y="22095"/>
                  <a:pt x="2369268" y="92926"/>
                  <a:pt x="2378338" y="114099"/>
                </a:cubicBezTo>
                <a:cubicBezTo>
                  <a:pt x="2387799" y="136193"/>
                  <a:pt x="2396869" y="157366"/>
                  <a:pt x="2468936" y="153736"/>
                </a:cubicBezTo>
                <a:cubicBezTo>
                  <a:pt x="2425257" y="223647"/>
                  <a:pt x="2505998" y="240270"/>
                  <a:pt x="2515461" y="262365"/>
                </a:cubicBezTo>
                <a:cubicBezTo>
                  <a:pt x="2453250" y="289009"/>
                  <a:pt x="2462713" y="311102"/>
                  <a:pt x="2471781" y="332276"/>
                </a:cubicBezTo>
                <a:cubicBezTo>
                  <a:pt x="2471781" y="332276"/>
                  <a:pt x="2481639" y="355291"/>
                  <a:pt x="2490312" y="375543"/>
                </a:cubicBezTo>
                <a:cubicBezTo>
                  <a:pt x="2499776" y="397636"/>
                  <a:pt x="2499776" y="397636"/>
                  <a:pt x="2508844" y="418810"/>
                </a:cubicBezTo>
                <a:cubicBezTo>
                  <a:pt x="2508844" y="418810"/>
                  <a:pt x="2508844" y="418810"/>
                  <a:pt x="2518307" y="440903"/>
                </a:cubicBezTo>
                <a:cubicBezTo>
                  <a:pt x="2527768" y="462997"/>
                  <a:pt x="2527768" y="462997"/>
                  <a:pt x="2537231" y="485092"/>
                </a:cubicBezTo>
                <a:cubicBezTo>
                  <a:pt x="2546300" y="506264"/>
                  <a:pt x="2546300" y="506264"/>
                  <a:pt x="2556156" y="529277"/>
                </a:cubicBezTo>
                <a:cubicBezTo>
                  <a:pt x="2556156" y="529277"/>
                  <a:pt x="2618367" y="502633"/>
                  <a:pt x="2627436" y="523807"/>
                </a:cubicBezTo>
                <a:cubicBezTo>
                  <a:pt x="2636899" y="545902"/>
                  <a:pt x="2583757" y="593718"/>
                  <a:pt x="2593613" y="616733"/>
                </a:cubicBezTo>
                <a:cubicBezTo>
                  <a:pt x="2593613" y="616733"/>
                  <a:pt x="2664893" y="611262"/>
                  <a:pt x="2612144" y="660000"/>
                </a:cubicBezTo>
                <a:cubicBezTo>
                  <a:pt x="2683424" y="654529"/>
                  <a:pt x="2683424" y="654529"/>
                  <a:pt x="2683424" y="654529"/>
                </a:cubicBezTo>
                <a:cubicBezTo>
                  <a:pt x="2702349" y="698717"/>
                  <a:pt x="2711812" y="720810"/>
                  <a:pt x="2730738" y="764998"/>
                </a:cubicBezTo>
                <a:cubicBezTo>
                  <a:pt x="2730738" y="764998"/>
                  <a:pt x="2730738" y="764998"/>
                  <a:pt x="2739805" y="786170"/>
                </a:cubicBezTo>
                <a:lnTo>
                  <a:pt x="2749269" y="808265"/>
                </a:lnTo>
                <a:cubicBezTo>
                  <a:pt x="2768194" y="852454"/>
                  <a:pt x="2777262" y="873626"/>
                  <a:pt x="2795793" y="916893"/>
                </a:cubicBezTo>
                <a:cubicBezTo>
                  <a:pt x="2795793" y="916893"/>
                  <a:pt x="2795793" y="916893"/>
                  <a:pt x="2873271" y="910944"/>
                </a:cubicBezTo>
                <a:cubicBezTo>
                  <a:pt x="2805650" y="939906"/>
                  <a:pt x="2882341" y="932118"/>
                  <a:pt x="2891802" y="954211"/>
                </a:cubicBezTo>
                <a:cubicBezTo>
                  <a:pt x="2852176" y="1048535"/>
                  <a:pt x="2870706" y="1091802"/>
                  <a:pt x="2889632" y="1135990"/>
                </a:cubicBezTo>
                <a:cubicBezTo>
                  <a:pt x="2899095" y="1158084"/>
                  <a:pt x="2908163" y="1179258"/>
                  <a:pt x="2975785" y="1150296"/>
                </a:cubicBezTo>
                <a:cubicBezTo>
                  <a:pt x="2966716" y="1129122"/>
                  <a:pt x="2966716" y="1129122"/>
                  <a:pt x="2957253" y="1107029"/>
                </a:cubicBezTo>
                <a:cubicBezTo>
                  <a:pt x="2948185" y="1085855"/>
                  <a:pt x="3010396" y="1059210"/>
                  <a:pt x="3000539" y="1036196"/>
                </a:cubicBezTo>
                <a:cubicBezTo>
                  <a:pt x="2991470" y="1015022"/>
                  <a:pt x="2982008" y="992929"/>
                  <a:pt x="2972939" y="971755"/>
                </a:cubicBezTo>
                <a:cubicBezTo>
                  <a:pt x="2963083" y="948741"/>
                  <a:pt x="2954013" y="927567"/>
                  <a:pt x="3018929" y="899764"/>
                </a:cubicBezTo>
                <a:cubicBezTo>
                  <a:pt x="3027998" y="920938"/>
                  <a:pt x="2963083" y="948741"/>
                  <a:pt x="3027998" y="920938"/>
                </a:cubicBezTo>
                <a:cubicBezTo>
                  <a:pt x="3027998" y="920938"/>
                  <a:pt x="3027998" y="920938"/>
                  <a:pt x="3037854" y="943953"/>
                </a:cubicBezTo>
                <a:cubicBezTo>
                  <a:pt x="3100065" y="917307"/>
                  <a:pt x="3046924" y="965126"/>
                  <a:pt x="3118597" y="960574"/>
                </a:cubicBezTo>
                <a:cubicBezTo>
                  <a:pt x="3127666" y="981748"/>
                  <a:pt x="3127666" y="981748"/>
                  <a:pt x="3137522" y="1004763"/>
                </a:cubicBezTo>
                <a:cubicBezTo>
                  <a:pt x="3146590" y="1025936"/>
                  <a:pt x="3223673" y="1019069"/>
                  <a:pt x="3223673" y="1019069"/>
                </a:cubicBezTo>
                <a:cubicBezTo>
                  <a:pt x="3232741" y="1040242"/>
                  <a:pt x="3242599" y="1063257"/>
                  <a:pt x="3251666" y="1084429"/>
                </a:cubicBezTo>
                <a:cubicBezTo>
                  <a:pt x="3270592" y="1128616"/>
                  <a:pt x="3298586" y="1193978"/>
                  <a:pt x="3317511" y="1238165"/>
                </a:cubicBezTo>
                <a:lnTo>
                  <a:pt x="3388791" y="1232694"/>
                </a:lnTo>
                <a:lnTo>
                  <a:pt x="3398253" y="1254786"/>
                </a:lnTo>
                <a:cubicBezTo>
                  <a:pt x="3407716" y="1276880"/>
                  <a:pt x="3407716" y="1276880"/>
                  <a:pt x="3417179" y="1298975"/>
                </a:cubicBezTo>
                <a:cubicBezTo>
                  <a:pt x="3426247" y="1320148"/>
                  <a:pt x="3435710" y="1342242"/>
                  <a:pt x="3445172" y="1364335"/>
                </a:cubicBezTo>
                <a:cubicBezTo>
                  <a:pt x="3392030" y="1412153"/>
                  <a:pt x="3463703" y="1407602"/>
                  <a:pt x="3482629" y="1451791"/>
                </a:cubicBezTo>
                <a:cubicBezTo>
                  <a:pt x="3557008" y="1446082"/>
                  <a:pt x="3501160" y="1495057"/>
                  <a:pt x="3520086" y="1539245"/>
                </a:cubicBezTo>
                <a:cubicBezTo>
                  <a:pt x="3538617" y="1582512"/>
                  <a:pt x="3557542" y="1626699"/>
                  <a:pt x="3567005" y="1648794"/>
                </a:cubicBezTo>
                <a:cubicBezTo>
                  <a:pt x="3576073" y="1669967"/>
                  <a:pt x="3650451" y="1664257"/>
                  <a:pt x="3659914" y="1686350"/>
                </a:cubicBezTo>
                <a:cubicBezTo>
                  <a:pt x="3678445" y="1729617"/>
                  <a:pt x="3613529" y="1757420"/>
                  <a:pt x="3622992" y="1779515"/>
                </a:cubicBezTo>
                <a:cubicBezTo>
                  <a:pt x="3622992" y="1779515"/>
                  <a:pt x="3622992" y="1779515"/>
                  <a:pt x="3632455" y="1801608"/>
                </a:cubicBezTo>
                <a:cubicBezTo>
                  <a:pt x="3641917" y="1823703"/>
                  <a:pt x="3725365" y="1839165"/>
                  <a:pt x="3679373" y="1911157"/>
                </a:cubicBezTo>
                <a:cubicBezTo>
                  <a:pt x="3744290" y="1883353"/>
                  <a:pt x="3688443" y="1932331"/>
                  <a:pt x="3688443" y="1932331"/>
                </a:cubicBezTo>
                <a:lnTo>
                  <a:pt x="3762821" y="1926621"/>
                </a:lnTo>
                <a:cubicBezTo>
                  <a:pt x="3762821" y="1926621"/>
                  <a:pt x="3772284" y="1948715"/>
                  <a:pt x="3781746" y="1970809"/>
                </a:cubicBezTo>
                <a:cubicBezTo>
                  <a:pt x="3800277" y="2014076"/>
                  <a:pt x="3809741" y="2036170"/>
                  <a:pt x="3828271" y="2079435"/>
                </a:cubicBezTo>
                <a:cubicBezTo>
                  <a:pt x="3837734" y="2101530"/>
                  <a:pt x="3856659" y="2145717"/>
                  <a:pt x="3866122" y="2167812"/>
                </a:cubicBezTo>
                <a:cubicBezTo>
                  <a:pt x="3884653" y="2211079"/>
                  <a:pt x="3829199" y="2260975"/>
                  <a:pt x="3912648" y="2276441"/>
                </a:cubicBezTo>
                <a:cubicBezTo>
                  <a:pt x="3922110" y="2298533"/>
                  <a:pt x="3941036" y="2342722"/>
                  <a:pt x="3950104" y="2363894"/>
                </a:cubicBezTo>
                <a:cubicBezTo>
                  <a:pt x="3959567" y="2385989"/>
                  <a:pt x="3959567" y="2385989"/>
                  <a:pt x="3969029" y="2408082"/>
                </a:cubicBezTo>
                <a:cubicBezTo>
                  <a:pt x="3969029" y="2408082"/>
                  <a:pt x="3978492" y="2430175"/>
                  <a:pt x="3987560" y="2451349"/>
                </a:cubicBezTo>
                <a:cubicBezTo>
                  <a:pt x="3987560" y="2451349"/>
                  <a:pt x="3987560" y="2451349"/>
                  <a:pt x="3997023" y="2473443"/>
                </a:cubicBezTo>
                <a:cubicBezTo>
                  <a:pt x="4006091" y="2494616"/>
                  <a:pt x="4025017" y="2538803"/>
                  <a:pt x="4096691" y="2534252"/>
                </a:cubicBezTo>
                <a:cubicBezTo>
                  <a:pt x="4043943" y="2582992"/>
                  <a:pt x="4062473" y="2626257"/>
                  <a:pt x="4062473" y="2626257"/>
                </a:cubicBezTo>
                <a:cubicBezTo>
                  <a:pt x="4071936" y="2648352"/>
                  <a:pt x="4081005" y="2669525"/>
                  <a:pt x="4090862" y="2692540"/>
                </a:cubicBezTo>
                <a:cubicBezTo>
                  <a:pt x="4118855" y="2757899"/>
                  <a:pt x="4137386" y="2801167"/>
                  <a:pt x="4218522" y="2818711"/>
                </a:cubicBezTo>
                <a:cubicBezTo>
                  <a:pt x="4203230" y="2954904"/>
                  <a:pt x="4361056" y="2964659"/>
                  <a:pt x="4330892" y="3081074"/>
                </a:cubicBezTo>
                <a:cubicBezTo>
                  <a:pt x="4340355" y="3103169"/>
                  <a:pt x="4340355" y="3103169"/>
                  <a:pt x="4349423" y="3124343"/>
                </a:cubicBezTo>
                <a:cubicBezTo>
                  <a:pt x="4358886" y="3146436"/>
                  <a:pt x="4368348" y="3168529"/>
                  <a:pt x="4377811" y="3190622"/>
                </a:cubicBezTo>
                <a:cubicBezTo>
                  <a:pt x="4377811" y="3190622"/>
                  <a:pt x="4377811" y="3190622"/>
                  <a:pt x="4386879" y="3211795"/>
                </a:cubicBezTo>
                <a:cubicBezTo>
                  <a:pt x="4386879" y="3211795"/>
                  <a:pt x="4454499" y="3182834"/>
                  <a:pt x="4463963" y="3204928"/>
                </a:cubicBezTo>
                <a:lnTo>
                  <a:pt x="4473425" y="3227023"/>
                </a:lnTo>
                <a:cubicBezTo>
                  <a:pt x="4482887" y="3249116"/>
                  <a:pt x="4482887" y="3249116"/>
                  <a:pt x="4491956" y="3270290"/>
                </a:cubicBezTo>
                <a:cubicBezTo>
                  <a:pt x="4491956" y="3270290"/>
                  <a:pt x="4433798" y="3321344"/>
                  <a:pt x="4443261" y="3343438"/>
                </a:cubicBezTo>
                <a:cubicBezTo>
                  <a:pt x="4461793" y="3386706"/>
                  <a:pt x="4538875" y="3379837"/>
                  <a:pt x="4548338" y="3401931"/>
                </a:cubicBezTo>
                <a:cubicBezTo>
                  <a:pt x="4557801" y="3424026"/>
                  <a:pt x="4576332" y="3467293"/>
                  <a:pt x="4648006" y="3462743"/>
                </a:cubicBezTo>
                <a:cubicBezTo>
                  <a:pt x="4585795" y="3489388"/>
                  <a:pt x="4585795" y="3489388"/>
                  <a:pt x="4595258" y="3511481"/>
                </a:cubicBezTo>
                <a:cubicBezTo>
                  <a:pt x="4604325" y="3532653"/>
                  <a:pt x="4613788" y="3554747"/>
                  <a:pt x="4623251" y="3576842"/>
                </a:cubicBezTo>
                <a:lnTo>
                  <a:pt x="4632714" y="3598934"/>
                </a:lnTo>
                <a:cubicBezTo>
                  <a:pt x="4641782" y="3620107"/>
                  <a:pt x="4703993" y="3593463"/>
                  <a:pt x="4713455" y="3615557"/>
                </a:cubicBezTo>
                <a:cubicBezTo>
                  <a:pt x="4713455" y="3615557"/>
                  <a:pt x="4722919" y="3637652"/>
                  <a:pt x="4732380" y="3659745"/>
                </a:cubicBezTo>
                <a:cubicBezTo>
                  <a:pt x="4741450" y="3680919"/>
                  <a:pt x="4741450" y="3680919"/>
                  <a:pt x="4750912" y="3703012"/>
                </a:cubicBezTo>
                <a:cubicBezTo>
                  <a:pt x="4760374" y="3725105"/>
                  <a:pt x="4698163" y="3751751"/>
                  <a:pt x="4769838" y="3747199"/>
                </a:cubicBezTo>
                <a:cubicBezTo>
                  <a:pt x="4778905" y="3768372"/>
                  <a:pt x="4778905" y="3768372"/>
                  <a:pt x="4788369" y="3790466"/>
                </a:cubicBezTo>
                <a:cubicBezTo>
                  <a:pt x="4797831" y="3812560"/>
                  <a:pt x="4872210" y="3806851"/>
                  <a:pt x="4807294" y="3834655"/>
                </a:cubicBezTo>
                <a:cubicBezTo>
                  <a:pt x="4816362" y="3855827"/>
                  <a:pt x="4825826" y="3877922"/>
                  <a:pt x="4835287" y="3900015"/>
                </a:cubicBezTo>
                <a:cubicBezTo>
                  <a:pt x="4835287" y="3900015"/>
                  <a:pt x="4835287" y="3900015"/>
                  <a:pt x="4844750" y="3922109"/>
                </a:cubicBezTo>
                <a:cubicBezTo>
                  <a:pt x="4844750" y="3922109"/>
                  <a:pt x="4844750" y="3922109"/>
                  <a:pt x="4853819" y="3943282"/>
                </a:cubicBezTo>
                <a:lnTo>
                  <a:pt x="4863282" y="3965374"/>
                </a:lnTo>
                <a:cubicBezTo>
                  <a:pt x="4872745" y="3987469"/>
                  <a:pt x="4872745" y="3987469"/>
                  <a:pt x="4872745" y="3987469"/>
                </a:cubicBezTo>
                <a:cubicBezTo>
                  <a:pt x="4882206" y="4009563"/>
                  <a:pt x="4947123" y="3981759"/>
                  <a:pt x="4891276" y="4030736"/>
                </a:cubicBezTo>
                <a:lnTo>
                  <a:pt x="4965654" y="4025026"/>
                </a:lnTo>
                <a:cubicBezTo>
                  <a:pt x="4993648" y="4090388"/>
                  <a:pt x="5022036" y="4156670"/>
                  <a:pt x="4985113" y="4249833"/>
                </a:cubicBezTo>
                <a:cubicBezTo>
                  <a:pt x="4985113" y="4249833"/>
                  <a:pt x="4985113" y="4249833"/>
                  <a:pt x="5059492" y="4244122"/>
                </a:cubicBezTo>
                <a:cubicBezTo>
                  <a:pt x="5003645" y="4293099"/>
                  <a:pt x="5013107" y="4315193"/>
                  <a:pt x="5013107" y="4315193"/>
                </a:cubicBezTo>
                <a:cubicBezTo>
                  <a:pt x="5087487" y="4309484"/>
                  <a:pt x="5041101" y="4380555"/>
                  <a:pt x="5050563" y="4402648"/>
                </a:cubicBezTo>
                <a:cubicBezTo>
                  <a:pt x="5060027" y="4424744"/>
                  <a:pt x="5134406" y="4419033"/>
                  <a:pt x="5143474" y="4440207"/>
                </a:cubicBezTo>
                <a:lnTo>
                  <a:pt x="5078559" y="4468009"/>
                </a:lnTo>
                <a:cubicBezTo>
                  <a:pt x="5088020" y="4490104"/>
                  <a:pt x="5152937" y="4462300"/>
                  <a:pt x="5152937" y="4462300"/>
                </a:cubicBezTo>
                <a:lnTo>
                  <a:pt x="5097483" y="4512196"/>
                </a:lnTo>
                <a:cubicBezTo>
                  <a:pt x="5106946" y="4534291"/>
                  <a:pt x="5116014" y="4555463"/>
                  <a:pt x="5125477" y="4577558"/>
                </a:cubicBezTo>
                <a:cubicBezTo>
                  <a:pt x="5144402" y="4621745"/>
                  <a:pt x="5153470" y="4642919"/>
                  <a:pt x="5172396" y="4687106"/>
                </a:cubicBezTo>
                <a:cubicBezTo>
                  <a:pt x="5190927" y="4730372"/>
                  <a:pt x="5209853" y="4774561"/>
                  <a:pt x="5166173" y="4844472"/>
                </a:cubicBezTo>
                <a:cubicBezTo>
                  <a:pt x="5175635" y="4866566"/>
                  <a:pt x="5203629" y="4931927"/>
                  <a:pt x="5145472" y="4982982"/>
                </a:cubicBezTo>
                <a:cubicBezTo>
                  <a:pt x="5241086" y="5019382"/>
                  <a:pt x="5201854" y="5114625"/>
                  <a:pt x="5229848" y="5179986"/>
                </a:cubicBezTo>
                <a:lnTo>
                  <a:pt x="5239310" y="5202079"/>
                </a:lnTo>
                <a:cubicBezTo>
                  <a:pt x="5267305" y="5267441"/>
                  <a:pt x="5295298" y="5332802"/>
                  <a:pt x="5261080" y="5424805"/>
                </a:cubicBezTo>
                <a:cubicBezTo>
                  <a:pt x="5342217" y="5442349"/>
                  <a:pt x="5370211" y="5507710"/>
                  <a:pt x="5398205" y="5573071"/>
                </a:cubicBezTo>
                <a:cubicBezTo>
                  <a:pt x="5426592" y="5639353"/>
                  <a:pt x="5512744" y="5653658"/>
                  <a:pt x="5473118" y="5747980"/>
                </a:cubicBezTo>
                <a:cubicBezTo>
                  <a:pt x="5401839" y="5753452"/>
                  <a:pt x="5482581" y="5770075"/>
                  <a:pt x="5473118" y="5747980"/>
                </a:cubicBezTo>
                <a:cubicBezTo>
                  <a:pt x="5540738" y="5719018"/>
                  <a:pt x="5492043" y="5792168"/>
                  <a:pt x="5559663" y="5763207"/>
                </a:cubicBezTo>
                <a:cubicBezTo>
                  <a:pt x="5501507" y="5814263"/>
                  <a:pt x="5587658" y="5828569"/>
                  <a:pt x="5597120" y="5850661"/>
                </a:cubicBezTo>
                <a:cubicBezTo>
                  <a:pt x="5615651" y="5893928"/>
                  <a:pt x="5625114" y="5916022"/>
                  <a:pt x="5644038" y="5960210"/>
                </a:cubicBezTo>
                <a:cubicBezTo>
                  <a:pt x="5653501" y="5982305"/>
                  <a:pt x="5662570" y="6003477"/>
                  <a:pt x="5724780" y="5976831"/>
                </a:cubicBezTo>
                <a:cubicBezTo>
                  <a:pt x="5734244" y="5998927"/>
                  <a:pt x="5734244" y="5998927"/>
                  <a:pt x="5743706" y="6021020"/>
                </a:cubicBezTo>
                <a:lnTo>
                  <a:pt x="5808623" y="5993217"/>
                </a:lnTo>
                <a:lnTo>
                  <a:pt x="5753168" y="6043113"/>
                </a:lnTo>
                <a:cubicBezTo>
                  <a:pt x="5762237" y="6064287"/>
                  <a:pt x="5827154" y="6036483"/>
                  <a:pt x="5827154" y="6036483"/>
                </a:cubicBezTo>
                <a:cubicBezTo>
                  <a:pt x="5836616" y="6058576"/>
                  <a:pt x="5846079" y="6080671"/>
                  <a:pt x="5855541" y="6102765"/>
                </a:cubicBezTo>
                <a:cubicBezTo>
                  <a:pt x="5864610" y="6123938"/>
                  <a:pt x="5809156" y="6173835"/>
                  <a:pt x="5828082" y="6218023"/>
                </a:cubicBezTo>
                <a:cubicBezTo>
                  <a:pt x="5846613" y="6261290"/>
                  <a:pt x="5865539" y="6305478"/>
                  <a:pt x="5874606" y="6326650"/>
                </a:cubicBezTo>
                <a:cubicBezTo>
                  <a:pt x="5958448" y="6343035"/>
                  <a:pt x="5884070" y="6348745"/>
                  <a:pt x="5893532" y="6370839"/>
                </a:cubicBezTo>
                <a:lnTo>
                  <a:pt x="5902995" y="6392933"/>
                </a:lnTo>
                <a:cubicBezTo>
                  <a:pt x="5930989" y="6458293"/>
                  <a:pt x="5949520" y="6501560"/>
                  <a:pt x="5968446" y="6545749"/>
                </a:cubicBezTo>
                <a:cubicBezTo>
                  <a:pt x="5915697" y="6594486"/>
                  <a:pt x="5986977" y="6589016"/>
                  <a:pt x="5996439" y="6611109"/>
                </a:cubicBezTo>
                <a:cubicBezTo>
                  <a:pt x="5934228" y="6637753"/>
                  <a:pt x="5943690" y="6659846"/>
                  <a:pt x="5943690" y="6659846"/>
                </a:cubicBezTo>
                <a:cubicBezTo>
                  <a:pt x="5904065" y="6754170"/>
                  <a:pt x="5922990" y="6798357"/>
                  <a:pt x="5941521" y="6841625"/>
                </a:cubicBezTo>
                <a:lnTo>
                  <a:pt x="5950984" y="6863717"/>
                </a:lnTo>
                <a:lnTo>
                  <a:pt x="5888773" y="6890363"/>
                </a:lnTo>
                <a:cubicBezTo>
                  <a:pt x="5907304" y="6933630"/>
                  <a:pt x="5916766" y="6955723"/>
                  <a:pt x="5870776" y="7027714"/>
                </a:cubicBezTo>
                <a:cubicBezTo>
                  <a:pt x="5817634" y="7075532"/>
                  <a:pt x="5768938" y="7148680"/>
                  <a:pt x="5787471" y="7191949"/>
                </a:cubicBezTo>
                <a:cubicBezTo>
                  <a:pt x="5716190" y="7197421"/>
                  <a:pt x="5735116" y="7241608"/>
                  <a:pt x="5660344" y="7246396"/>
                </a:cubicBezTo>
                <a:cubicBezTo>
                  <a:pt x="5617058" y="7317227"/>
                  <a:pt x="5626521" y="7339322"/>
                  <a:pt x="5558900" y="7368284"/>
                </a:cubicBezTo>
                <a:cubicBezTo>
                  <a:pt x="5567968" y="7389456"/>
                  <a:pt x="5505757" y="7416101"/>
                  <a:pt x="5440843" y="7443905"/>
                </a:cubicBezTo>
                <a:cubicBezTo>
                  <a:pt x="5388489" y="7493564"/>
                  <a:pt x="5320868" y="7522525"/>
                  <a:pt x="5267726" y="7570342"/>
                </a:cubicBezTo>
                <a:lnTo>
                  <a:pt x="5202811" y="7598146"/>
                </a:lnTo>
                <a:cubicBezTo>
                  <a:pt x="5202811" y="7598146"/>
                  <a:pt x="5150061" y="7646884"/>
                  <a:pt x="5159131" y="7668058"/>
                </a:cubicBezTo>
                <a:cubicBezTo>
                  <a:pt x="5091511" y="7697019"/>
                  <a:pt x="5039157" y="7746678"/>
                  <a:pt x="5048225" y="7767853"/>
                </a:cubicBezTo>
                <a:cubicBezTo>
                  <a:pt x="4983309" y="7795655"/>
                  <a:pt x="4992771" y="7817749"/>
                  <a:pt x="4930560" y="7844393"/>
                </a:cubicBezTo>
                <a:cubicBezTo>
                  <a:pt x="4819655" y="7944187"/>
                  <a:pt x="4701598" y="8019808"/>
                  <a:pt x="4590297" y="8118682"/>
                </a:cubicBezTo>
                <a:cubicBezTo>
                  <a:pt x="4444640" y="8129862"/>
                  <a:pt x="4314808" y="8185468"/>
                  <a:pt x="4230967" y="8169084"/>
                </a:cubicBezTo>
                <a:cubicBezTo>
                  <a:pt x="4168756" y="8195728"/>
                  <a:pt x="4110993" y="8247705"/>
                  <a:pt x="4110993" y="8247705"/>
                </a:cubicBezTo>
                <a:lnTo>
                  <a:pt x="4090838" y="8252476"/>
                </a:lnTo>
                <a:lnTo>
                  <a:pt x="4107224" y="8290736"/>
                </a:lnTo>
                <a:cubicBezTo>
                  <a:pt x="4114499" y="8307720"/>
                  <a:pt x="4114499" y="8307720"/>
                  <a:pt x="4121471" y="8323999"/>
                </a:cubicBezTo>
                <a:cubicBezTo>
                  <a:pt x="4136021" y="8357971"/>
                  <a:pt x="4157847" y="8408928"/>
                  <a:pt x="4130171" y="8460148"/>
                </a:cubicBezTo>
                <a:cubicBezTo>
                  <a:pt x="4137143" y="8476425"/>
                  <a:pt x="4151692" y="8510396"/>
                  <a:pt x="4158967" y="8527383"/>
                </a:cubicBezTo>
                <a:cubicBezTo>
                  <a:pt x="4117047" y="8545338"/>
                  <a:pt x="4067852" y="8546304"/>
                  <a:pt x="4067852" y="8546304"/>
                </a:cubicBezTo>
                <a:cubicBezTo>
                  <a:pt x="4117047" y="8545338"/>
                  <a:pt x="4124018" y="8561616"/>
                  <a:pt x="4075127" y="8563291"/>
                </a:cubicBezTo>
                <a:cubicBezTo>
                  <a:pt x="4082098" y="8579569"/>
                  <a:pt x="4089677" y="8597263"/>
                  <a:pt x="4096648" y="8613541"/>
                </a:cubicBezTo>
                <a:cubicBezTo>
                  <a:pt x="4096648" y="8613541"/>
                  <a:pt x="4145843" y="8612573"/>
                  <a:pt x="4152815" y="8628851"/>
                </a:cubicBezTo>
                <a:cubicBezTo>
                  <a:pt x="4167365" y="8662821"/>
                  <a:pt x="4139691" y="8714040"/>
                  <a:pt x="4154241" y="8748012"/>
                </a:cubicBezTo>
                <a:cubicBezTo>
                  <a:pt x="4168489" y="8781276"/>
                  <a:pt x="4176067" y="8798969"/>
                  <a:pt x="4190313" y="8832233"/>
                </a:cubicBezTo>
                <a:cubicBezTo>
                  <a:pt x="4197286" y="8848511"/>
                  <a:pt x="4204863" y="8866204"/>
                  <a:pt x="4211835" y="8882483"/>
                </a:cubicBezTo>
                <a:cubicBezTo>
                  <a:pt x="4219110" y="8899468"/>
                  <a:pt x="4226082" y="8915748"/>
                  <a:pt x="4233660" y="8933441"/>
                </a:cubicBezTo>
                <a:cubicBezTo>
                  <a:pt x="4247906" y="8966703"/>
                  <a:pt x="4262458" y="9000677"/>
                  <a:pt x="4283675" y="9050218"/>
                </a:cubicBezTo>
                <a:cubicBezTo>
                  <a:pt x="4305501" y="9101176"/>
                  <a:pt x="4334297" y="9168411"/>
                  <a:pt x="4315644" y="9235867"/>
                </a:cubicBezTo>
                <a:lnTo>
                  <a:pt x="4363094" y="9235646"/>
                </a:lnTo>
                <a:cubicBezTo>
                  <a:pt x="4370065" y="9251924"/>
                  <a:pt x="4337470" y="9286825"/>
                  <a:pt x="4377644" y="9269618"/>
                </a:cubicBezTo>
                <a:cubicBezTo>
                  <a:pt x="4384616" y="9285897"/>
                  <a:pt x="4398862" y="9319161"/>
                  <a:pt x="4406440" y="9336854"/>
                </a:cubicBezTo>
                <a:cubicBezTo>
                  <a:pt x="4406440" y="9336854"/>
                  <a:pt x="4373238" y="9370339"/>
                  <a:pt x="4380512" y="9387325"/>
                </a:cubicBezTo>
                <a:cubicBezTo>
                  <a:pt x="4402035" y="9437574"/>
                  <a:pt x="4471006" y="9487603"/>
                  <a:pt x="4492831" y="9538562"/>
                </a:cubicBezTo>
                <a:cubicBezTo>
                  <a:pt x="4452657" y="9555768"/>
                  <a:pt x="4459628" y="9572045"/>
                  <a:pt x="4466903" y="9589032"/>
                </a:cubicBezTo>
                <a:lnTo>
                  <a:pt x="4507078" y="9571825"/>
                </a:lnTo>
                <a:cubicBezTo>
                  <a:pt x="4514049" y="9588102"/>
                  <a:pt x="4473875" y="9605309"/>
                  <a:pt x="4473875" y="9605309"/>
                </a:cubicBezTo>
                <a:cubicBezTo>
                  <a:pt x="4495699" y="9656267"/>
                  <a:pt x="4510250" y="9690238"/>
                  <a:pt x="4524496" y="9723502"/>
                </a:cubicBezTo>
                <a:cubicBezTo>
                  <a:pt x="4546018" y="9773750"/>
                  <a:pt x="4560568" y="9807722"/>
                  <a:pt x="4574815" y="9840988"/>
                </a:cubicBezTo>
                <a:cubicBezTo>
                  <a:pt x="4547444" y="9892915"/>
                  <a:pt x="4568964" y="9943164"/>
                  <a:pt x="4583515" y="9977134"/>
                </a:cubicBezTo>
                <a:cubicBezTo>
                  <a:pt x="4590487" y="9993414"/>
                  <a:pt x="4555842" y="10028354"/>
                  <a:pt x="4563117" y="10045338"/>
                </a:cubicBezTo>
                <a:cubicBezTo>
                  <a:pt x="4506645" y="10029322"/>
                  <a:pt x="4534321" y="9978103"/>
                  <a:pt x="4519771" y="9944133"/>
                </a:cubicBezTo>
                <a:cubicBezTo>
                  <a:pt x="4505524" y="9910868"/>
                  <a:pt x="4490973" y="9876897"/>
                  <a:pt x="4469452" y="9826647"/>
                </a:cubicBezTo>
                <a:cubicBezTo>
                  <a:pt x="4462176" y="9809660"/>
                  <a:pt x="4455205" y="9793383"/>
                  <a:pt x="4447930" y="9776396"/>
                </a:cubicBezTo>
                <a:cubicBezTo>
                  <a:pt x="4440656" y="9759412"/>
                  <a:pt x="4433381" y="9742425"/>
                  <a:pt x="4418830" y="9708454"/>
                </a:cubicBezTo>
                <a:cubicBezTo>
                  <a:pt x="4397611" y="9658912"/>
                  <a:pt x="4375786" y="9607954"/>
                  <a:pt x="4361237" y="9573982"/>
                </a:cubicBezTo>
                <a:cubicBezTo>
                  <a:pt x="4346989" y="9540719"/>
                  <a:pt x="4325468" y="9490469"/>
                  <a:pt x="4276271" y="9491438"/>
                </a:cubicBezTo>
                <a:cubicBezTo>
                  <a:pt x="4276271" y="9491438"/>
                  <a:pt x="4269299" y="9475159"/>
                  <a:pt x="4311220" y="9457204"/>
                </a:cubicBezTo>
                <a:cubicBezTo>
                  <a:pt x="4269299" y="9475159"/>
                  <a:pt x="4269299" y="9475159"/>
                  <a:pt x="4269299" y="9475159"/>
                </a:cubicBezTo>
                <a:cubicBezTo>
                  <a:pt x="4276271" y="9491438"/>
                  <a:pt x="4276271" y="9491438"/>
                  <a:pt x="4276271" y="9491438"/>
                </a:cubicBezTo>
                <a:cubicBezTo>
                  <a:pt x="4236097" y="9508644"/>
                  <a:pt x="4283546" y="9508424"/>
                  <a:pt x="4290519" y="9524701"/>
                </a:cubicBezTo>
                <a:cubicBezTo>
                  <a:pt x="4298097" y="9542394"/>
                  <a:pt x="4272168" y="9592866"/>
                  <a:pt x="4279141" y="9609144"/>
                </a:cubicBezTo>
                <a:cubicBezTo>
                  <a:pt x="4286719" y="9626838"/>
                  <a:pt x="4286719" y="9626838"/>
                  <a:pt x="4293690" y="9643116"/>
                </a:cubicBezTo>
                <a:cubicBezTo>
                  <a:pt x="4300966" y="9660103"/>
                  <a:pt x="4300966" y="9660103"/>
                  <a:pt x="4300966" y="9660103"/>
                </a:cubicBezTo>
                <a:lnTo>
                  <a:pt x="4307937" y="9676380"/>
                </a:lnTo>
                <a:cubicBezTo>
                  <a:pt x="4322486" y="9710351"/>
                  <a:pt x="4329762" y="9727338"/>
                  <a:pt x="4336734" y="9743615"/>
                </a:cubicBezTo>
                <a:cubicBezTo>
                  <a:pt x="4351284" y="9777587"/>
                  <a:pt x="4413283" y="9811338"/>
                  <a:pt x="4387356" y="9861809"/>
                </a:cubicBezTo>
                <a:cubicBezTo>
                  <a:pt x="4470877" y="9945808"/>
                  <a:pt x="4473745" y="10063515"/>
                  <a:pt x="4509817" y="10147736"/>
                </a:cubicBezTo>
                <a:cubicBezTo>
                  <a:pt x="4517092" y="10164723"/>
                  <a:pt x="4557268" y="10147515"/>
                  <a:pt x="4564239" y="10163793"/>
                </a:cubicBezTo>
                <a:cubicBezTo>
                  <a:pt x="4571514" y="10180780"/>
                  <a:pt x="4538614" y="10214971"/>
                  <a:pt x="4545889" y="10231958"/>
                </a:cubicBezTo>
                <a:lnTo>
                  <a:pt x="4560136" y="10265223"/>
                </a:lnTo>
                <a:cubicBezTo>
                  <a:pt x="4552860" y="10248236"/>
                  <a:pt x="4552860" y="10248236"/>
                  <a:pt x="4518215" y="10283176"/>
                </a:cubicBezTo>
                <a:lnTo>
                  <a:pt x="4560136" y="10265223"/>
                </a:lnTo>
                <a:lnTo>
                  <a:pt x="4574685" y="10299193"/>
                </a:lnTo>
                <a:cubicBezTo>
                  <a:pt x="4588933" y="10332458"/>
                  <a:pt x="4596207" y="10349442"/>
                  <a:pt x="4603482" y="10366428"/>
                </a:cubicBezTo>
                <a:lnTo>
                  <a:pt x="4610455" y="10382707"/>
                </a:lnTo>
                <a:cubicBezTo>
                  <a:pt x="4639251" y="10449942"/>
                  <a:pt x="4708222" y="10499970"/>
                  <a:pt x="4730048" y="10550928"/>
                </a:cubicBezTo>
                <a:cubicBezTo>
                  <a:pt x="4730048" y="10550928"/>
                  <a:pt x="4696844" y="10584413"/>
                  <a:pt x="4704119" y="10601398"/>
                </a:cubicBezTo>
                <a:cubicBezTo>
                  <a:pt x="4718670" y="10635370"/>
                  <a:pt x="4773091" y="10651427"/>
                  <a:pt x="4747466" y="10702607"/>
                </a:cubicBezTo>
                <a:cubicBezTo>
                  <a:pt x="4754741" y="10719591"/>
                  <a:pt x="4761714" y="10735871"/>
                  <a:pt x="4776262" y="10769843"/>
                </a:cubicBezTo>
                <a:cubicBezTo>
                  <a:pt x="4783537" y="10786828"/>
                  <a:pt x="4790510" y="10803106"/>
                  <a:pt x="4837960" y="10802885"/>
                </a:cubicBezTo>
                <a:cubicBezTo>
                  <a:pt x="4805059" y="10837078"/>
                  <a:pt x="4812334" y="10854063"/>
                  <a:pt x="4819307" y="10870341"/>
                </a:cubicBezTo>
                <a:cubicBezTo>
                  <a:pt x="4826581" y="10887326"/>
                  <a:pt x="4841131" y="10921298"/>
                  <a:pt x="4806182" y="10955531"/>
                </a:cubicBezTo>
                <a:cubicBezTo>
                  <a:pt x="4862653" y="10971549"/>
                  <a:pt x="4884175" y="11021797"/>
                  <a:pt x="4898724" y="11055768"/>
                </a:cubicBezTo>
                <a:lnTo>
                  <a:pt x="4856803" y="11073723"/>
                </a:lnTo>
                <a:lnTo>
                  <a:pt x="4905696" y="11072048"/>
                </a:lnTo>
                <a:cubicBezTo>
                  <a:pt x="4912972" y="11089033"/>
                  <a:pt x="4878325" y="11123973"/>
                  <a:pt x="4885600" y="11140960"/>
                </a:cubicBezTo>
                <a:cubicBezTo>
                  <a:pt x="4921369" y="11224474"/>
                  <a:pt x="4999361" y="11290740"/>
                  <a:pt x="4902395" y="11411839"/>
                </a:cubicBezTo>
                <a:cubicBezTo>
                  <a:pt x="4862221" y="11429045"/>
                  <a:pt x="4895120" y="11394852"/>
                  <a:pt x="4888148" y="11378574"/>
                </a:cubicBezTo>
                <a:cubicBezTo>
                  <a:pt x="4888148" y="11378574"/>
                  <a:pt x="4880873" y="11361588"/>
                  <a:pt x="4873598" y="11344604"/>
                </a:cubicBezTo>
                <a:cubicBezTo>
                  <a:pt x="4873598" y="11344604"/>
                  <a:pt x="4873598" y="11344604"/>
                  <a:pt x="4866324" y="11327618"/>
                </a:cubicBezTo>
                <a:cubicBezTo>
                  <a:pt x="4866324" y="11327618"/>
                  <a:pt x="4866324" y="11327618"/>
                  <a:pt x="4859351" y="11311339"/>
                </a:cubicBezTo>
                <a:cubicBezTo>
                  <a:pt x="4852077" y="11294353"/>
                  <a:pt x="4881195" y="11241679"/>
                  <a:pt x="4823280" y="11227118"/>
                </a:cubicBezTo>
                <a:cubicBezTo>
                  <a:pt x="4797353" y="11277589"/>
                  <a:pt x="4811902" y="11311560"/>
                  <a:pt x="4819177" y="11328547"/>
                </a:cubicBezTo>
                <a:cubicBezTo>
                  <a:pt x="4819177" y="11328547"/>
                  <a:pt x="4826148" y="11344823"/>
                  <a:pt x="4833423" y="11361810"/>
                </a:cubicBezTo>
                <a:cubicBezTo>
                  <a:pt x="4840698" y="11378795"/>
                  <a:pt x="4854945" y="11412059"/>
                  <a:pt x="4869496" y="11446032"/>
                </a:cubicBezTo>
                <a:cubicBezTo>
                  <a:pt x="4827576" y="11463986"/>
                  <a:pt x="4876770" y="11463017"/>
                  <a:pt x="4876770" y="11463017"/>
                </a:cubicBezTo>
                <a:cubicBezTo>
                  <a:pt x="4849097" y="11514235"/>
                  <a:pt x="4856372" y="11531221"/>
                  <a:pt x="4863648" y="11548206"/>
                </a:cubicBezTo>
                <a:cubicBezTo>
                  <a:pt x="4821726" y="11566161"/>
                  <a:pt x="4870618" y="11564485"/>
                  <a:pt x="4870618" y="11564485"/>
                </a:cubicBezTo>
                <a:lnTo>
                  <a:pt x="4835972" y="11599425"/>
                </a:lnTo>
                <a:cubicBezTo>
                  <a:pt x="4843249" y="11616412"/>
                  <a:pt x="4885169" y="11598457"/>
                  <a:pt x="4885169" y="11598457"/>
                </a:cubicBezTo>
                <a:cubicBezTo>
                  <a:pt x="4892444" y="11615443"/>
                  <a:pt x="4850523" y="11633396"/>
                  <a:pt x="4857495" y="11649675"/>
                </a:cubicBezTo>
                <a:cubicBezTo>
                  <a:pt x="4872045" y="11683647"/>
                  <a:pt x="4893566" y="11733896"/>
                  <a:pt x="4866195" y="11785823"/>
                </a:cubicBezTo>
                <a:cubicBezTo>
                  <a:pt x="4866195" y="11785823"/>
                  <a:pt x="4915088" y="11784145"/>
                  <a:pt x="4922363" y="11801132"/>
                </a:cubicBezTo>
                <a:lnTo>
                  <a:pt x="4880441" y="11819087"/>
                </a:lnTo>
                <a:cubicBezTo>
                  <a:pt x="4880441" y="11819087"/>
                  <a:pt x="4880441" y="11819087"/>
                  <a:pt x="4887717" y="11836073"/>
                </a:cubicBezTo>
                <a:cubicBezTo>
                  <a:pt x="4901963" y="11869335"/>
                  <a:pt x="4909238" y="11886322"/>
                  <a:pt x="4883614" y="11937500"/>
                </a:cubicBezTo>
                <a:cubicBezTo>
                  <a:pt x="4890585" y="11953778"/>
                  <a:pt x="4897861" y="11970765"/>
                  <a:pt x="4905135" y="11987750"/>
                </a:cubicBezTo>
                <a:cubicBezTo>
                  <a:pt x="4870489" y="12022690"/>
                  <a:pt x="4926658" y="12038000"/>
                  <a:pt x="4884736" y="12055955"/>
                </a:cubicBezTo>
                <a:cubicBezTo>
                  <a:pt x="4821294" y="12023658"/>
                  <a:pt x="4876338" y="11920515"/>
                  <a:pt x="4777947" y="11922452"/>
                </a:cubicBezTo>
                <a:cubicBezTo>
                  <a:pt x="4736026" y="11940407"/>
                  <a:pt x="4792497" y="11956423"/>
                  <a:pt x="4757851" y="11991364"/>
                </a:cubicBezTo>
                <a:cubicBezTo>
                  <a:pt x="4661206" y="11992554"/>
                  <a:pt x="4681603" y="11924350"/>
                  <a:pt x="4625134" y="11908332"/>
                </a:cubicBezTo>
                <a:cubicBezTo>
                  <a:pt x="4660083" y="11874101"/>
                  <a:pt x="4660083" y="11874101"/>
                  <a:pt x="4652807" y="11857114"/>
                </a:cubicBezTo>
                <a:cubicBezTo>
                  <a:pt x="4645532" y="11840128"/>
                  <a:pt x="4603613" y="11858081"/>
                  <a:pt x="4596338" y="11841097"/>
                </a:cubicBezTo>
                <a:cubicBezTo>
                  <a:pt x="4589366" y="11824818"/>
                  <a:pt x="4631286" y="11806864"/>
                  <a:pt x="4631286" y="11806864"/>
                </a:cubicBezTo>
                <a:cubicBezTo>
                  <a:pt x="4624011" y="11789879"/>
                  <a:pt x="4582092" y="11807833"/>
                  <a:pt x="4575119" y="11791555"/>
                </a:cubicBezTo>
                <a:lnTo>
                  <a:pt x="4609461" y="11755907"/>
                </a:lnTo>
                <a:lnTo>
                  <a:pt x="4602489" y="11739628"/>
                </a:lnTo>
                <a:cubicBezTo>
                  <a:pt x="4595214" y="11722642"/>
                  <a:pt x="4587939" y="11705658"/>
                  <a:pt x="4580664" y="11688672"/>
                </a:cubicBezTo>
                <a:cubicBezTo>
                  <a:pt x="4566418" y="11655407"/>
                  <a:pt x="4559143" y="11638421"/>
                  <a:pt x="4544896" y="11605158"/>
                </a:cubicBezTo>
                <a:cubicBezTo>
                  <a:pt x="4530346" y="11571186"/>
                  <a:pt x="4523071" y="11554199"/>
                  <a:pt x="4508824" y="11520935"/>
                </a:cubicBezTo>
                <a:cubicBezTo>
                  <a:pt x="4494274" y="11486964"/>
                  <a:pt x="4487302" y="11470687"/>
                  <a:pt x="4472753" y="11436716"/>
                </a:cubicBezTo>
                <a:cubicBezTo>
                  <a:pt x="4458505" y="11403452"/>
                  <a:pt x="4451230" y="11386465"/>
                  <a:pt x="4402036" y="11387434"/>
                </a:cubicBezTo>
                <a:cubicBezTo>
                  <a:pt x="4387789" y="11354172"/>
                  <a:pt x="4380514" y="11337183"/>
                  <a:pt x="4373239" y="11320199"/>
                </a:cubicBezTo>
                <a:cubicBezTo>
                  <a:pt x="4351718" y="11269950"/>
                  <a:pt x="4330195" y="11219697"/>
                  <a:pt x="4301399" y="11152464"/>
                </a:cubicBezTo>
                <a:cubicBezTo>
                  <a:pt x="4286850" y="11118491"/>
                  <a:pt x="4307247" y="11050289"/>
                  <a:pt x="4223406" y="11086197"/>
                </a:cubicBezTo>
                <a:cubicBezTo>
                  <a:pt x="4174210" y="11087166"/>
                  <a:pt x="4208856" y="11052226"/>
                  <a:pt x="4166934" y="11070181"/>
                </a:cubicBezTo>
                <a:cubicBezTo>
                  <a:pt x="4134035" y="11104373"/>
                  <a:pt x="4188760" y="11121138"/>
                  <a:pt x="4195731" y="11137416"/>
                </a:cubicBezTo>
                <a:cubicBezTo>
                  <a:pt x="4155557" y="11154622"/>
                  <a:pt x="4188760" y="11121138"/>
                  <a:pt x="4141310" y="11121359"/>
                </a:cubicBezTo>
                <a:cubicBezTo>
                  <a:pt x="4126760" y="11087387"/>
                  <a:pt x="4105239" y="11037138"/>
                  <a:pt x="4083717" y="10986887"/>
                </a:cubicBezTo>
                <a:cubicBezTo>
                  <a:pt x="4076441" y="10969901"/>
                  <a:pt x="4069166" y="10952916"/>
                  <a:pt x="4054919" y="10919651"/>
                </a:cubicBezTo>
                <a:cubicBezTo>
                  <a:pt x="4047644" y="10902666"/>
                  <a:pt x="3991175" y="10886649"/>
                  <a:pt x="4026123" y="10852416"/>
                </a:cubicBezTo>
                <a:cubicBezTo>
                  <a:pt x="4018848" y="10835431"/>
                  <a:pt x="3976929" y="10853384"/>
                  <a:pt x="3976929" y="10853384"/>
                </a:cubicBezTo>
                <a:cubicBezTo>
                  <a:pt x="3969653" y="10836399"/>
                  <a:pt x="4004299" y="10801460"/>
                  <a:pt x="3997327" y="10785180"/>
                </a:cubicBezTo>
                <a:cubicBezTo>
                  <a:pt x="3982776" y="10751208"/>
                  <a:pt x="3961254" y="10700960"/>
                  <a:pt x="3904784" y="10684941"/>
                </a:cubicBezTo>
                <a:cubicBezTo>
                  <a:pt x="3897813" y="10668664"/>
                  <a:pt x="3897813" y="10668664"/>
                  <a:pt x="3897813" y="10668664"/>
                </a:cubicBezTo>
                <a:lnTo>
                  <a:pt x="3890538" y="10651677"/>
                </a:lnTo>
                <a:cubicBezTo>
                  <a:pt x="3883262" y="10634693"/>
                  <a:pt x="3883262" y="10634693"/>
                  <a:pt x="3875987" y="10617706"/>
                </a:cubicBezTo>
                <a:cubicBezTo>
                  <a:pt x="3869016" y="10601429"/>
                  <a:pt x="3869016" y="10601429"/>
                  <a:pt x="3869016" y="10601429"/>
                </a:cubicBezTo>
                <a:cubicBezTo>
                  <a:pt x="3869016" y="10601429"/>
                  <a:pt x="3869016" y="10601429"/>
                  <a:pt x="3861741" y="10584442"/>
                </a:cubicBezTo>
                <a:cubicBezTo>
                  <a:pt x="3854466" y="10567457"/>
                  <a:pt x="3854466" y="10567457"/>
                  <a:pt x="3847191" y="10550471"/>
                </a:cubicBezTo>
                <a:cubicBezTo>
                  <a:pt x="3791022" y="10535163"/>
                  <a:pt x="3818394" y="10483235"/>
                  <a:pt x="3762226" y="10467926"/>
                </a:cubicBezTo>
                <a:cubicBezTo>
                  <a:pt x="3853343" y="10449005"/>
                  <a:pt x="3831518" y="10398046"/>
                  <a:pt x="3789597" y="10416000"/>
                </a:cubicBezTo>
                <a:cubicBezTo>
                  <a:pt x="3831518" y="10398046"/>
                  <a:pt x="3782625" y="10399721"/>
                  <a:pt x="3789597" y="10416000"/>
                </a:cubicBezTo>
                <a:cubicBezTo>
                  <a:pt x="3778838" y="10390876"/>
                  <a:pt x="3780375" y="10365509"/>
                  <a:pt x="3777543" y="10344419"/>
                </a:cubicBezTo>
                <a:lnTo>
                  <a:pt x="3776076" y="10340165"/>
                </a:lnTo>
                <a:lnTo>
                  <a:pt x="3770797" y="10349634"/>
                </a:lnTo>
                <a:cubicBezTo>
                  <a:pt x="3744156" y="10396742"/>
                  <a:pt x="3714208" y="10446621"/>
                  <a:pt x="3689427" y="10473141"/>
                </a:cubicBezTo>
                <a:cubicBezTo>
                  <a:pt x="3639536" y="10526317"/>
                  <a:pt x="3546373" y="10534408"/>
                  <a:pt x="3518323" y="10609700"/>
                </a:cubicBezTo>
                <a:cubicBezTo>
                  <a:pt x="3396992" y="10608879"/>
                  <a:pt x="3304070" y="10701465"/>
                  <a:pt x="3184450" y="10731716"/>
                </a:cubicBezTo>
                <a:cubicBezTo>
                  <a:pt x="3149954" y="10736002"/>
                  <a:pt x="3142239" y="10717988"/>
                  <a:pt x="3121989" y="10726662"/>
                </a:cubicBezTo>
                <a:cubicBezTo>
                  <a:pt x="3097617" y="10726609"/>
                  <a:pt x="3095085" y="10748673"/>
                  <a:pt x="3032744" y="10743904"/>
                </a:cubicBezTo>
                <a:cubicBezTo>
                  <a:pt x="2911292" y="10742796"/>
                  <a:pt x="2734154" y="10723580"/>
                  <a:pt x="2577264" y="10695690"/>
                </a:cubicBezTo>
                <a:cubicBezTo>
                  <a:pt x="2468794" y="10668043"/>
                  <a:pt x="2384491" y="10640874"/>
                  <a:pt x="2272225" y="10604362"/>
                </a:cubicBezTo>
                <a:cubicBezTo>
                  <a:pt x="2173879" y="10572377"/>
                  <a:pt x="2126809" y="10518433"/>
                  <a:pt x="2023282" y="10446371"/>
                </a:cubicBezTo>
                <a:cubicBezTo>
                  <a:pt x="2001768" y="10424117"/>
                  <a:pt x="1959556" y="10410388"/>
                  <a:pt x="1927795" y="10392183"/>
                </a:cubicBezTo>
                <a:cubicBezTo>
                  <a:pt x="1910077" y="10378792"/>
                  <a:pt x="1908690" y="10347579"/>
                  <a:pt x="1890850" y="10333902"/>
                </a:cubicBezTo>
                <a:cubicBezTo>
                  <a:pt x="1890850" y="10333902"/>
                  <a:pt x="1856353" y="10338187"/>
                  <a:pt x="1852556" y="10329323"/>
                </a:cubicBezTo>
                <a:cubicBezTo>
                  <a:pt x="1834716" y="10315646"/>
                  <a:pt x="1857499" y="10284909"/>
                  <a:pt x="1839658" y="10271232"/>
                </a:cubicBezTo>
                <a:cubicBezTo>
                  <a:pt x="1835862" y="10262368"/>
                  <a:pt x="1801365" y="10266654"/>
                  <a:pt x="1797569" y="10257790"/>
                </a:cubicBezTo>
                <a:cubicBezTo>
                  <a:pt x="1768217" y="10217234"/>
                  <a:pt x="1751646" y="10150566"/>
                  <a:pt x="1718498" y="10101148"/>
                </a:cubicBezTo>
                <a:cubicBezTo>
                  <a:pt x="1666246" y="10007127"/>
                  <a:pt x="1611257" y="9935592"/>
                  <a:pt x="1578318" y="9801829"/>
                </a:cubicBezTo>
                <a:cubicBezTo>
                  <a:pt x="1533419" y="9641042"/>
                  <a:pt x="1509217" y="9471728"/>
                  <a:pt x="1440393" y="9311037"/>
                </a:cubicBezTo>
                <a:cubicBezTo>
                  <a:pt x="1420229" y="9235080"/>
                  <a:pt x="1369037" y="9172410"/>
                  <a:pt x="1338421" y="9100926"/>
                </a:cubicBezTo>
                <a:cubicBezTo>
                  <a:pt x="1337036" y="9069713"/>
                  <a:pt x="1357611" y="9060902"/>
                  <a:pt x="1349896" y="9042888"/>
                </a:cubicBezTo>
                <a:cubicBezTo>
                  <a:pt x="1352427" y="9020823"/>
                  <a:pt x="1320426" y="8918127"/>
                  <a:pt x="1293606" y="8855508"/>
                </a:cubicBezTo>
                <a:cubicBezTo>
                  <a:pt x="1268259" y="8739472"/>
                  <a:pt x="1212210" y="8636585"/>
                  <a:pt x="1176412" y="8525028"/>
                </a:cubicBezTo>
                <a:cubicBezTo>
                  <a:pt x="1138204" y="8435817"/>
                  <a:pt x="1138289" y="8351186"/>
                  <a:pt x="1099958" y="8261690"/>
                </a:cubicBezTo>
                <a:cubicBezTo>
                  <a:pt x="1061749" y="8172482"/>
                  <a:pt x="968347" y="8096082"/>
                  <a:pt x="1001542" y="7975954"/>
                </a:cubicBezTo>
                <a:cubicBezTo>
                  <a:pt x="951738" y="7944498"/>
                  <a:pt x="960924" y="7909093"/>
                  <a:pt x="941821" y="7864489"/>
                </a:cubicBezTo>
                <a:cubicBezTo>
                  <a:pt x="934227" y="7846761"/>
                  <a:pt x="909856" y="7846710"/>
                  <a:pt x="908795" y="7815356"/>
                </a:cubicBezTo>
                <a:cubicBezTo>
                  <a:pt x="911204" y="7793006"/>
                  <a:pt x="917533" y="7779805"/>
                  <a:pt x="890714" y="7717188"/>
                </a:cubicBezTo>
                <a:cubicBezTo>
                  <a:pt x="890714" y="7717188"/>
                  <a:pt x="870464" y="7725861"/>
                  <a:pt x="872996" y="7703796"/>
                </a:cubicBezTo>
                <a:cubicBezTo>
                  <a:pt x="865281" y="7685782"/>
                  <a:pt x="866428" y="7632505"/>
                  <a:pt x="843404" y="7578750"/>
                </a:cubicBezTo>
                <a:cubicBezTo>
                  <a:pt x="823362" y="7503078"/>
                  <a:pt x="802871" y="7427260"/>
                  <a:pt x="782381" y="7351441"/>
                </a:cubicBezTo>
                <a:cubicBezTo>
                  <a:pt x="765686" y="7284487"/>
                  <a:pt x="753114" y="7226257"/>
                  <a:pt x="726417" y="7163923"/>
                </a:cubicBezTo>
                <a:cubicBezTo>
                  <a:pt x="707191" y="7119033"/>
                  <a:pt x="663715" y="7074377"/>
                  <a:pt x="654736" y="7025436"/>
                </a:cubicBezTo>
                <a:cubicBezTo>
                  <a:pt x="638368" y="6958340"/>
                  <a:pt x="645720" y="6891576"/>
                  <a:pt x="643394" y="6829295"/>
                </a:cubicBezTo>
                <a:cubicBezTo>
                  <a:pt x="630582" y="6686574"/>
                  <a:pt x="589601" y="6534936"/>
                  <a:pt x="550334" y="6414373"/>
                </a:cubicBezTo>
                <a:cubicBezTo>
                  <a:pt x="523514" y="6351754"/>
                  <a:pt x="490162" y="6302761"/>
                  <a:pt x="473794" y="6235667"/>
                </a:cubicBezTo>
                <a:cubicBezTo>
                  <a:pt x="449506" y="6150986"/>
                  <a:pt x="383008" y="6052575"/>
                  <a:pt x="359048" y="5967753"/>
                </a:cubicBezTo>
                <a:cubicBezTo>
                  <a:pt x="347537" y="5940875"/>
                  <a:pt x="362602" y="5892125"/>
                  <a:pt x="361543" y="5860770"/>
                </a:cubicBezTo>
                <a:cubicBezTo>
                  <a:pt x="339664" y="5753739"/>
                  <a:pt x="252915" y="5664003"/>
                  <a:pt x="276110" y="5548494"/>
                </a:cubicBezTo>
                <a:cubicBezTo>
                  <a:pt x="381721" y="5598345"/>
                  <a:pt x="344934" y="5709185"/>
                  <a:pt x="385674" y="5776330"/>
                </a:cubicBezTo>
                <a:cubicBezTo>
                  <a:pt x="418821" y="5825750"/>
                  <a:pt x="454705" y="5852678"/>
                  <a:pt x="490261" y="5879747"/>
                </a:cubicBezTo>
                <a:cubicBezTo>
                  <a:pt x="553988" y="5915729"/>
                  <a:pt x="589873" y="5942658"/>
                  <a:pt x="647065" y="5992267"/>
                </a:cubicBezTo>
                <a:cubicBezTo>
                  <a:pt x="686747" y="6028058"/>
                  <a:pt x="719894" y="6077476"/>
                  <a:pt x="760960" y="6144483"/>
                </a:cubicBezTo>
                <a:cubicBezTo>
                  <a:pt x="829628" y="6136052"/>
                  <a:pt x="774641" y="6064518"/>
                  <a:pt x="767049" y="6046791"/>
                </a:cubicBezTo>
                <a:cubicBezTo>
                  <a:pt x="751741" y="6011049"/>
                  <a:pt x="712264" y="5974833"/>
                  <a:pt x="711000" y="5943904"/>
                </a:cubicBezTo>
                <a:cubicBezTo>
                  <a:pt x="691773" y="5899014"/>
                  <a:pt x="693245" y="5845597"/>
                  <a:pt x="677937" y="5809856"/>
                </a:cubicBezTo>
                <a:cubicBezTo>
                  <a:pt x="611523" y="5626814"/>
                  <a:pt x="490363" y="5456729"/>
                  <a:pt x="520907" y="5274459"/>
                </a:cubicBezTo>
                <a:cubicBezTo>
                  <a:pt x="410113" y="5184531"/>
                  <a:pt x="471151" y="5073454"/>
                  <a:pt x="374399" y="4988339"/>
                </a:cubicBezTo>
                <a:cubicBezTo>
                  <a:pt x="376809" y="4965988"/>
                  <a:pt x="439272" y="4971045"/>
                  <a:pt x="437885" y="4939831"/>
                </a:cubicBezTo>
                <a:cubicBezTo>
                  <a:pt x="392654" y="4848213"/>
                  <a:pt x="359817" y="4743339"/>
                  <a:pt x="326976" y="4638464"/>
                </a:cubicBezTo>
                <a:lnTo>
                  <a:pt x="288694" y="4521175"/>
                </a:lnTo>
                <a:lnTo>
                  <a:pt x="282119" y="4519155"/>
                </a:lnTo>
                <a:cubicBezTo>
                  <a:pt x="282119" y="4519155"/>
                  <a:pt x="282119" y="4519155"/>
                  <a:pt x="274844" y="4502168"/>
                </a:cubicBezTo>
                <a:cubicBezTo>
                  <a:pt x="267569" y="4485182"/>
                  <a:pt x="260294" y="4468196"/>
                  <a:pt x="246047" y="4434934"/>
                </a:cubicBezTo>
                <a:cubicBezTo>
                  <a:pt x="238773" y="4417947"/>
                  <a:pt x="231573" y="4401137"/>
                  <a:pt x="230522" y="4384209"/>
                </a:cubicBezTo>
                <a:lnTo>
                  <a:pt x="231842" y="4375340"/>
                </a:lnTo>
                <a:lnTo>
                  <a:pt x="216069" y="4337097"/>
                </a:lnTo>
                <a:lnTo>
                  <a:pt x="232436" y="4324132"/>
                </a:lnTo>
                <a:lnTo>
                  <a:pt x="217450" y="4317488"/>
                </a:lnTo>
                <a:cubicBezTo>
                  <a:pt x="190903" y="4298941"/>
                  <a:pt x="188021" y="4270493"/>
                  <a:pt x="208549" y="4231551"/>
                </a:cubicBezTo>
                <a:cubicBezTo>
                  <a:pt x="152383" y="4216240"/>
                  <a:pt x="187027" y="4181300"/>
                  <a:pt x="179752" y="4164313"/>
                </a:cubicBezTo>
                <a:cubicBezTo>
                  <a:pt x="130860" y="4165990"/>
                  <a:pt x="123585" y="4149003"/>
                  <a:pt x="116310" y="4132019"/>
                </a:cubicBezTo>
                <a:cubicBezTo>
                  <a:pt x="109036" y="4115034"/>
                  <a:pt x="102064" y="4098755"/>
                  <a:pt x="102064" y="4098755"/>
                </a:cubicBezTo>
                <a:cubicBezTo>
                  <a:pt x="94789" y="4081768"/>
                  <a:pt x="94789" y="4081768"/>
                  <a:pt x="87514" y="4064783"/>
                </a:cubicBezTo>
                <a:lnTo>
                  <a:pt x="80239" y="4047796"/>
                </a:lnTo>
                <a:cubicBezTo>
                  <a:pt x="73267" y="4031520"/>
                  <a:pt x="73267" y="4031520"/>
                  <a:pt x="73267" y="4031520"/>
                </a:cubicBezTo>
                <a:lnTo>
                  <a:pt x="65992" y="4014535"/>
                </a:lnTo>
                <a:cubicBezTo>
                  <a:pt x="100637" y="3979593"/>
                  <a:pt x="51442" y="3980561"/>
                  <a:pt x="37196" y="3947297"/>
                </a:cubicBezTo>
                <a:cubicBezTo>
                  <a:pt x="15674" y="3897049"/>
                  <a:pt x="61696" y="3777666"/>
                  <a:pt x="0" y="3744623"/>
                </a:cubicBezTo>
                <a:cubicBezTo>
                  <a:pt x="87945" y="3607285"/>
                  <a:pt x="66422" y="3557036"/>
                  <a:pt x="37626" y="3489801"/>
                </a:cubicBezTo>
                <a:cubicBezTo>
                  <a:pt x="112144" y="3436945"/>
                  <a:pt x="97897" y="3403682"/>
                  <a:pt x="139819" y="3385728"/>
                </a:cubicBezTo>
                <a:cubicBezTo>
                  <a:pt x="132847" y="3369449"/>
                  <a:pt x="125268" y="3351754"/>
                  <a:pt x="125268" y="3351754"/>
                </a:cubicBezTo>
                <a:cubicBezTo>
                  <a:pt x="125268" y="3351754"/>
                  <a:pt x="167188" y="3333800"/>
                  <a:pt x="160217" y="3317524"/>
                </a:cubicBezTo>
                <a:cubicBezTo>
                  <a:pt x="160217" y="3317524"/>
                  <a:pt x="152942" y="3300537"/>
                  <a:pt x="194862" y="3282582"/>
                </a:cubicBezTo>
                <a:cubicBezTo>
                  <a:pt x="242313" y="3282362"/>
                  <a:pt x="284232" y="3264408"/>
                  <a:pt x="375047" y="3244776"/>
                </a:cubicBezTo>
                <a:cubicBezTo>
                  <a:pt x="400975" y="3194306"/>
                  <a:pt x="394003" y="3178028"/>
                  <a:pt x="428345" y="3142379"/>
                </a:cubicBezTo>
                <a:lnTo>
                  <a:pt x="463294" y="3108146"/>
                </a:lnTo>
                <a:cubicBezTo>
                  <a:pt x="456019" y="3091161"/>
                  <a:pt x="545389" y="3072985"/>
                  <a:pt x="497941" y="3073205"/>
                </a:cubicBezTo>
                <a:cubicBezTo>
                  <a:pt x="629232" y="3037074"/>
                  <a:pt x="614986" y="3003813"/>
                  <a:pt x="753248" y="2983960"/>
                </a:cubicBezTo>
                <a:cubicBezTo>
                  <a:pt x="787894" y="2949019"/>
                  <a:pt x="822843" y="2914788"/>
                  <a:pt x="863017" y="2897582"/>
                </a:cubicBezTo>
                <a:cubicBezTo>
                  <a:pt x="904939" y="2879627"/>
                  <a:pt x="904939" y="2879627"/>
                  <a:pt x="946858" y="2861672"/>
                </a:cubicBezTo>
                <a:lnTo>
                  <a:pt x="988780" y="2843718"/>
                </a:lnTo>
                <a:cubicBezTo>
                  <a:pt x="1021377" y="2808817"/>
                  <a:pt x="1105219" y="2772907"/>
                  <a:pt x="1147139" y="2754953"/>
                </a:cubicBezTo>
                <a:cubicBezTo>
                  <a:pt x="1147139" y="2754953"/>
                  <a:pt x="1187314" y="2737747"/>
                  <a:pt x="1230983" y="2719044"/>
                </a:cubicBezTo>
                <a:cubicBezTo>
                  <a:pt x="1444672" y="2648461"/>
                  <a:pt x="1597484" y="2662581"/>
                  <a:pt x="1763422" y="2591511"/>
                </a:cubicBezTo>
                <a:cubicBezTo>
                  <a:pt x="1819590" y="2606820"/>
                  <a:pt x="1901684" y="2571660"/>
                  <a:pt x="1950578" y="2569982"/>
                </a:cubicBezTo>
                <a:cubicBezTo>
                  <a:pt x="2000077" y="2569721"/>
                  <a:pt x="2048970" y="2568046"/>
                  <a:pt x="2089144" y="2550839"/>
                </a:cubicBezTo>
                <a:cubicBezTo>
                  <a:pt x="2096418" y="2567825"/>
                  <a:pt x="2138340" y="2549870"/>
                  <a:pt x="2138340" y="2549870"/>
                </a:cubicBezTo>
                <a:lnTo>
                  <a:pt x="2145311" y="2566147"/>
                </a:lnTo>
                <a:cubicBezTo>
                  <a:pt x="2145311" y="2566147"/>
                  <a:pt x="2145311" y="2566147"/>
                  <a:pt x="2187232" y="2548193"/>
                </a:cubicBezTo>
                <a:cubicBezTo>
                  <a:pt x="2194809" y="2565887"/>
                  <a:pt x="2194809" y="2565887"/>
                  <a:pt x="2194809" y="2565887"/>
                </a:cubicBezTo>
                <a:cubicBezTo>
                  <a:pt x="2243703" y="2564211"/>
                  <a:pt x="2291153" y="2563990"/>
                  <a:pt x="2298427" y="2580974"/>
                </a:cubicBezTo>
                <a:cubicBezTo>
                  <a:pt x="2305702" y="2597960"/>
                  <a:pt x="2305702" y="2597960"/>
                  <a:pt x="2354595" y="2596283"/>
                </a:cubicBezTo>
                <a:lnTo>
                  <a:pt x="2378521" y="2595812"/>
                </a:lnTo>
                <a:lnTo>
                  <a:pt x="2360369" y="2553432"/>
                </a:lnTo>
                <a:cubicBezTo>
                  <a:pt x="2403656" y="2482600"/>
                  <a:pt x="2322914" y="2465977"/>
                  <a:pt x="2303988" y="2421789"/>
                </a:cubicBezTo>
                <a:cubicBezTo>
                  <a:pt x="2294920" y="2400617"/>
                  <a:pt x="2357130" y="2373972"/>
                  <a:pt x="2357130" y="2373972"/>
                </a:cubicBezTo>
                <a:cubicBezTo>
                  <a:pt x="2347668" y="2351878"/>
                  <a:pt x="2403120" y="2301981"/>
                  <a:pt x="2403120" y="2301981"/>
                </a:cubicBezTo>
                <a:cubicBezTo>
                  <a:pt x="2393657" y="2279887"/>
                  <a:pt x="2319675" y="2286517"/>
                  <a:pt x="2310211" y="2264422"/>
                </a:cubicBezTo>
                <a:cubicBezTo>
                  <a:pt x="2310211" y="2264422"/>
                  <a:pt x="2365663" y="2214527"/>
                  <a:pt x="2356201" y="2192434"/>
                </a:cubicBezTo>
                <a:cubicBezTo>
                  <a:pt x="2347132" y="2171260"/>
                  <a:pt x="2409343" y="2144615"/>
                  <a:pt x="2409343" y="2144615"/>
                </a:cubicBezTo>
                <a:cubicBezTo>
                  <a:pt x="2399880" y="2122521"/>
                  <a:pt x="2380955" y="2078334"/>
                  <a:pt x="2458037" y="2071466"/>
                </a:cubicBezTo>
                <a:cubicBezTo>
                  <a:pt x="2439507" y="2028199"/>
                  <a:pt x="2439507" y="2028199"/>
                  <a:pt x="2430044" y="2006106"/>
                </a:cubicBezTo>
                <a:cubicBezTo>
                  <a:pt x="2420582" y="1984012"/>
                  <a:pt x="2420582" y="1984012"/>
                  <a:pt x="2411118" y="1961917"/>
                </a:cubicBezTo>
                <a:lnTo>
                  <a:pt x="2402051" y="1940745"/>
                </a:lnTo>
                <a:cubicBezTo>
                  <a:pt x="2392587" y="1918650"/>
                  <a:pt x="2383125" y="1896557"/>
                  <a:pt x="2373662" y="1874462"/>
                </a:cubicBezTo>
                <a:cubicBezTo>
                  <a:pt x="2327137" y="1765836"/>
                  <a:pt x="2222060" y="1707341"/>
                  <a:pt x="2242761" y="1568832"/>
                </a:cubicBezTo>
                <a:cubicBezTo>
                  <a:pt x="2332966" y="1607549"/>
                  <a:pt x="2298749" y="1699554"/>
                  <a:pt x="2398417" y="1760365"/>
                </a:cubicBezTo>
                <a:cubicBezTo>
                  <a:pt x="2463332" y="1732561"/>
                  <a:pt x="2472796" y="1754655"/>
                  <a:pt x="2544468" y="1750103"/>
                </a:cubicBezTo>
                <a:cubicBezTo>
                  <a:pt x="2612088" y="1721141"/>
                  <a:pt x="2612088" y="1721141"/>
                  <a:pt x="2553537" y="1771276"/>
                </a:cubicBezTo>
                <a:cubicBezTo>
                  <a:pt x="2553537" y="1771276"/>
                  <a:pt x="2621157" y="1742315"/>
                  <a:pt x="2630619" y="1764408"/>
                </a:cubicBezTo>
                <a:cubicBezTo>
                  <a:pt x="2659008" y="1830690"/>
                  <a:pt x="2619382" y="1925012"/>
                  <a:pt x="2767744" y="1912674"/>
                </a:cubicBezTo>
                <a:cubicBezTo>
                  <a:pt x="2814130" y="1841603"/>
                  <a:pt x="2739750" y="1847313"/>
                  <a:pt x="2721219" y="1804046"/>
                </a:cubicBezTo>
                <a:cubicBezTo>
                  <a:pt x="2721219" y="1804046"/>
                  <a:pt x="2711756" y="1781951"/>
                  <a:pt x="2702293" y="1759858"/>
                </a:cubicBezTo>
                <a:lnTo>
                  <a:pt x="2692830" y="1737764"/>
                </a:lnTo>
                <a:cubicBezTo>
                  <a:pt x="2683368" y="1715671"/>
                  <a:pt x="2683368" y="1715671"/>
                  <a:pt x="2674299" y="1694497"/>
                </a:cubicBezTo>
                <a:lnTo>
                  <a:pt x="2664837" y="1672404"/>
                </a:lnTo>
                <a:cubicBezTo>
                  <a:pt x="2655374" y="1650310"/>
                  <a:pt x="2655374" y="1650310"/>
                  <a:pt x="2646306" y="1629137"/>
                </a:cubicBezTo>
                <a:cubicBezTo>
                  <a:pt x="2646306" y="1629137"/>
                  <a:pt x="2636843" y="1607042"/>
                  <a:pt x="2574633" y="1633686"/>
                </a:cubicBezTo>
                <a:cubicBezTo>
                  <a:pt x="2574633" y="1633686"/>
                  <a:pt x="2585056" y="1658025"/>
                  <a:pt x="2569725" y="1701054"/>
                </a:cubicBezTo>
                <a:lnTo>
                  <a:pt x="2562555" y="1714978"/>
                </a:lnTo>
                <a:lnTo>
                  <a:pt x="2552280" y="1698277"/>
                </a:lnTo>
                <a:cubicBezTo>
                  <a:pt x="2538013" y="1688319"/>
                  <a:pt x="2516475" y="1684742"/>
                  <a:pt x="2516475" y="1684742"/>
                </a:cubicBezTo>
                <a:cubicBezTo>
                  <a:pt x="2488086" y="1618461"/>
                  <a:pt x="2469556" y="1575195"/>
                  <a:pt x="2450631" y="1531006"/>
                </a:cubicBezTo>
                <a:cubicBezTo>
                  <a:pt x="2441561" y="1509833"/>
                  <a:pt x="2379351" y="1536477"/>
                  <a:pt x="2379351" y="1536477"/>
                </a:cubicBezTo>
                <a:lnTo>
                  <a:pt x="2369888" y="1514385"/>
                </a:lnTo>
                <a:cubicBezTo>
                  <a:pt x="2360425" y="1492291"/>
                  <a:pt x="2350963" y="1470196"/>
                  <a:pt x="2341894" y="1449024"/>
                </a:cubicBezTo>
                <a:cubicBezTo>
                  <a:pt x="2332038" y="1426009"/>
                  <a:pt x="2322970" y="1404836"/>
                  <a:pt x="2322970" y="1404836"/>
                </a:cubicBezTo>
                <a:cubicBezTo>
                  <a:pt x="2294581" y="1338555"/>
                  <a:pt x="2276050" y="1295288"/>
                  <a:pt x="2257125" y="1251100"/>
                </a:cubicBezTo>
                <a:cubicBezTo>
                  <a:pt x="2238594" y="1207833"/>
                  <a:pt x="2219668" y="1163644"/>
                  <a:pt x="2210600" y="1142472"/>
                </a:cubicBezTo>
                <a:cubicBezTo>
                  <a:pt x="2201137" y="1120377"/>
                  <a:pt x="2201137" y="1120377"/>
                  <a:pt x="2192069" y="1099205"/>
                </a:cubicBezTo>
                <a:lnTo>
                  <a:pt x="2182212" y="1076191"/>
                </a:lnTo>
                <a:cubicBezTo>
                  <a:pt x="2163680" y="1032923"/>
                  <a:pt x="2144755" y="988736"/>
                  <a:pt x="2126224" y="945469"/>
                </a:cubicBezTo>
                <a:cubicBezTo>
                  <a:pt x="2126224" y="945469"/>
                  <a:pt x="2126224" y="945469"/>
                  <a:pt x="2117156" y="924296"/>
                </a:cubicBezTo>
                <a:lnTo>
                  <a:pt x="2052239" y="952099"/>
                </a:lnTo>
                <a:cubicBezTo>
                  <a:pt x="2052239" y="952099"/>
                  <a:pt x="2107299" y="901281"/>
                  <a:pt x="2042383" y="929084"/>
                </a:cubicBezTo>
                <a:cubicBezTo>
                  <a:pt x="2079699" y="836840"/>
                  <a:pt x="2069842" y="813827"/>
                  <a:pt x="1986395" y="798362"/>
                </a:cubicBezTo>
                <a:lnTo>
                  <a:pt x="2032385" y="726371"/>
                </a:lnTo>
                <a:lnTo>
                  <a:pt x="1967470" y="754175"/>
                </a:lnTo>
                <a:cubicBezTo>
                  <a:pt x="1967470" y="754175"/>
                  <a:pt x="2032385" y="726371"/>
                  <a:pt x="2023317" y="705199"/>
                </a:cubicBezTo>
                <a:cubicBezTo>
                  <a:pt x="2023317" y="705199"/>
                  <a:pt x="2023317" y="705199"/>
                  <a:pt x="2013854" y="683104"/>
                </a:cubicBezTo>
                <a:cubicBezTo>
                  <a:pt x="2004392" y="661011"/>
                  <a:pt x="1994929" y="638917"/>
                  <a:pt x="1985861" y="617744"/>
                </a:cubicBezTo>
                <a:cubicBezTo>
                  <a:pt x="1976398" y="595650"/>
                  <a:pt x="1967725" y="575398"/>
                  <a:pt x="1957867" y="552383"/>
                </a:cubicBezTo>
                <a:cubicBezTo>
                  <a:pt x="2020078" y="525739"/>
                  <a:pt x="2038609" y="569006"/>
                  <a:pt x="2048072" y="591099"/>
                </a:cubicBezTo>
                <a:lnTo>
                  <a:pt x="2057140" y="612273"/>
                </a:lnTo>
                <a:cubicBezTo>
                  <a:pt x="2066603" y="634367"/>
                  <a:pt x="2076065" y="656460"/>
                  <a:pt x="2085528" y="678555"/>
                </a:cubicBezTo>
                <a:cubicBezTo>
                  <a:pt x="2196434" y="578760"/>
                  <a:pt x="2106229" y="540045"/>
                  <a:pt x="2149909" y="470133"/>
                </a:cubicBezTo>
                <a:cubicBezTo>
                  <a:pt x="2214826" y="442330"/>
                  <a:pt x="2159765" y="493147"/>
                  <a:pt x="2159765" y="493147"/>
                </a:cubicBezTo>
                <a:cubicBezTo>
                  <a:pt x="2177903" y="535493"/>
                  <a:pt x="2196434" y="578760"/>
                  <a:pt x="2270813" y="573051"/>
                </a:cubicBezTo>
                <a:cubicBezTo>
                  <a:pt x="2280276" y="595144"/>
                  <a:pt x="2280276" y="595144"/>
                  <a:pt x="2224427" y="644120"/>
                </a:cubicBezTo>
                <a:cubicBezTo>
                  <a:pt x="2370479" y="633860"/>
                  <a:pt x="2336657" y="726787"/>
                  <a:pt x="2417399" y="743408"/>
                </a:cubicBezTo>
                <a:cubicBezTo>
                  <a:pt x="2426467" y="764583"/>
                  <a:pt x="2426467" y="764583"/>
                  <a:pt x="2374113" y="814241"/>
                </a:cubicBezTo>
                <a:cubicBezTo>
                  <a:pt x="2445393" y="808770"/>
                  <a:pt x="2454855" y="830863"/>
                  <a:pt x="2463924" y="852037"/>
                </a:cubicBezTo>
                <a:cubicBezTo>
                  <a:pt x="2473781" y="875052"/>
                  <a:pt x="2501381" y="939493"/>
                  <a:pt x="2587926" y="954717"/>
                </a:cubicBezTo>
                <a:cubicBezTo>
                  <a:pt x="2631212" y="883886"/>
                  <a:pt x="2550469" y="867263"/>
                  <a:pt x="2541401" y="846090"/>
                </a:cubicBezTo>
                <a:cubicBezTo>
                  <a:pt x="2531544" y="823076"/>
                  <a:pt x="2593755" y="796432"/>
                  <a:pt x="2584686" y="775257"/>
                </a:cubicBezTo>
                <a:lnTo>
                  <a:pt x="2575224" y="753165"/>
                </a:lnTo>
                <a:lnTo>
                  <a:pt x="2566155" y="731991"/>
                </a:lnTo>
                <a:cubicBezTo>
                  <a:pt x="2556298" y="708976"/>
                  <a:pt x="2485019" y="714447"/>
                  <a:pt x="2475556" y="692353"/>
                </a:cubicBezTo>
                <a:cubicBezTo>
                  <a:pt x="2475556" y="692353"/>
                  <a:pt x="2466488" y="671180"/>
                  <a:pt x="2456632" y="648167"/>
                </a:cubicBezTo>
                <a:cubicBezTo>
                  <a:pt x="2456632" y="648167"/>
                  <a:pt x="2456632" y="648167"/>
                  <a:pt x="2447563" y="626994"/>
                </a:cubicBezTo>
                <a:cubicBezTo>
                  <a:pt x="2438100" y="604899"/>
                  <a:pt x="2429031" y="583726"/>
                  <a:pt x="2419175" y="560711"/>
                </a:cubicBezTo>
                <a:cubicBezTo>
                  <a:pt x="2342486" y="568500"/>
                  <a:pt x="2410106" y="539539"/>
                  <a:pt x="2400644" y="517444"/>
                </a:cubicBezTo>
                <a:cubicBezTo>
                  <a:pt x="2400644" y="517444"/>
                  <a:pt x="2400644" y="517444"/>
                  <a:pt x="2391180" y="495350"/>
                </a:cubicBezTo>
                <a:lnTo>
                  <a:pt x="2381719" y="473257"/>
                </a:lnTo>
                <a:cubicBezTo>
                  <a:pt x="2372650" y="452083"/>
                  <a:pt x="2372650" y="452083"/>
                  <a:pt x="2372650" y="452083"/>
                </a:cubicBezTo>
                <a:cubicBezTo>
                  <a:pt x="2425398" y="403346"/>
                  <a:pt x="2354513" y="409738"/>
                  <a:pt x="2406867" y="360079"/>
                </a:cubicBezTo>
                <a:lnTo>
                  <a:pt x="2397798" y="338905"/>
                </a:lnTo>
                <a:cubicBezTo>
                  <a:pt x="2415794" y="201555"/>
                  <a:pt x="2313422" y="141902"/>
                  <a:pt x="240309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95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4CB40C1C-C22D-4343-A352-A553C956DB7C}" type="datetimeFigureOut">
              <a:rPr lang="en-US" smtClean="0"/>
              <a:pPr/>
              <a:t>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DFCA29A5-2B5D-5E4A-8B46-D45F39B7C6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670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6" r:id="rId2"/>
    <p:sldLayoutId id="2147483660" r:id="rId3"/>
    <p:sldLayoutId id="2147483649" r:id="rId4"/>
    <p:sldLayoutId id="2147483650" r:id="rId5"/>
    <p:sldLayoutId id="2147483654" r:id="rId6"/>
    <p:sldLayoutId id="2147483651" r:id="rId7"/>
    <p:sldLayoutId id="2147483652" r:id="rId8"/>
    <p:sldLayoutId id="2147483653" r:id="rId9"/>
    <p:sldLayoutId id="2147483655" r:id="rId10"/>
    <p:sldLayoutId id="2147483656" r:id="rId11"/>
    <p:sldLayoutId id="2147483657" r:id="rId12"/>
    <p:sldLayoutId id="2147483658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6.png"/><Relationship Id="rId4" Type="http://schemas.openxmlformats.org/officeDocument/2006/relationships/image" Target="../media/image1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4" b="7654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1" y="0"/>
            <a:ext cx="12192000" cy="685799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>
            <a:spLocks noChangeArrowheads="1"/>
          </p:cNvSpPr>
          <p:nvPr/>
        </p:nvSpPr>
        <p:spPr bwMode="auto">
          <a:xfrm>
            <a:off x="2783488" y="2652859"/>
            <a:ext cx="1663634" cy="1469666"/>
          </a:xfrm>
          <a:custGeom>
            <a:avLst/>
            <a:gdLst>
              <a:gd name="T0" fmla="*/ 14624 w 14750"/>
              <a:gd name="T1" fmla="*/ 2406 h 13032"/>
              <a:gd name="T2" fmla="*/ 13186 w 14750"/>
              <a:gd name="T3" fmla="*/ 3907 h 13032"/>
              <a:gd name="T4" fmla="*/ 14061 w 14750"/>
              <a:gd name="T5" fmla="*/ 188 h 13032"/>
              <a:gd name="T6" fmla="*/ 13718 w 14750"/>
              <a:gd name="T7" fmla="*/ 157 h 13032"/>
              <a:gd name="T8" fmla="*/ 11186 w 14750"/>
              <a:gd name="T9" fmla="*/ 5532 h 13032"/>
              <a:gd name="T10" fmla="*/ 11968 w 14750"/>
              <a:gd name="T11" fmla="*/ 3969 h 13032"/>
              <a:gd name="T12" fmla="*/ 11686 w 14750"/>
              <a:gd name="T13" fmla="*/ 3719 h 13032"/>
              <a:gd name="T14" fmla="*/ 8186 w 14750"/>
              <a:gd name="T15" fmla="*/ 7156 h 13032"/>
              <a:gd name="T16" fmla="*/ 6562 w 14750"/>
              <a:gd name="T17" fmla="*/ 7156 h 13032"/>
              <a:gd name="T18" fmla="*/ 3062 w 14750"/>
              <a:gd name="T19" fmla="*/ 3719 h 13032"/>
              <a:gd name="T20" fmla="*/ 2812 w 14750"/>
              <a:gd name="T21" fmla="*/ 3969 h 13032"/>
              <a:gd name="T22" fmla="*/ 3594 w 14750"/>
              <a:gd name="T23" fmla="*/ 5532 h 13032"/>
              <a:gd name="T24" fmla="*/ 1062 w 14750"/>
              <a:gd name="T25" fmla="*/ 157 h 13032"/>
              <a:gd name="T26" fmla="*/ 719 w 14750"/>
              <a:gd name="T27" fmla="*/ 188 h 13032"/>
              <a:gd name="T28" fmla="*/ 1562 w 14750"/>
              <a:gd name="T29" fmla="*/ 3907 h 13032"/>
              <a:gd name="T30" fmla="*/ 156 w 14750"/>
              <a:gd name="T31" fmla="*/ 2406 h 13032"/>
              <a:gd name="T32" fmla="*/ 1812 w 14750"/>
              <a:gd name="T33" fmla="*/ 4375 h 13032"/>
              <a:gd name="T34" fmla="*/ 6250 w 14750"/>
              <a:gd name="T35" fmla="*/ 7343 h 13032"/>
              <a:gd name="T36" fmla="*/ 5219 w 14750"/>
              <a:gd name="T37" fmla="*/ 7093 h 13032"/>
              <a:gd name="T38" fmla="*/ 3687 w 14750"/>
              <a:gd name="T39" fmla="*/ 7249 h 13032"/>
              <a:gd name="T40" fmla="*/ 5375 w 14750"/>
              <a:gd name="T41" fmla="*/ 8656 h 13032"/>
              <a:gd name="T42" fmla="*/ 7375 w 14750"/>
              <a:gd name="T43" fmla="*/ 13031 h 13032"/>
              <a:gd name="T44" fmla="*/ 9405 w 14750"/>
              <a:gd name="T45" fmla="*/ 8656 h 13032"/>
              <a:gd name="T46" fmla="*/ 11093 w 14750"/>
              <a:gd name="T47" fmla="*/ 7249 h 13032"/>
              <a:gd name="T48" fmla="*/ 9530 w 14750"/>
              <a:gd name="T49" fmla="*/ 7093 h 13032"/>
              <a:gd name="T50" fmla="*/ 8530 w 14750"/>
              <a:gd name="T51" fmla="*/ 7343 h 13032"/>
              <a:gd name="T52" fmla="*/ 12968 w 14750"/>
              <a:gd name="T53" fmla="*/ 4375 h 13032"/>
              <a:gd name="T54" fmla="*/ 14624 w 14750"/>
              <a:gd name="T55" fmla="*/ 2406 h 13032"/>
              <a:gd name="T56" fmla="*/ 4656 w 14750"/>
              <a:gd name="T57" fmla="*/ 8124 h 13032"/>
              <a:gd name="T58" fmla="*/ 5094 w 14750"/>
              <a:gd name="T59" fmla="*/ 7406 h 13032"/>
              <a:gd name="T60" fmla="*/ 5500 w 14750"/>
              <a:gd name="T61" fmla="*/ 8281 h 13032"/>
              <a:gd name="T62" fmla="*/ 9686 w 14750"/>
              <a:gd name="T63" fmla="*/ 7406 h 13032"/>
              <a:gd name="T64" fmla="*/ 10686 w 14750"/>
              <a:gd name="T65" fmla="*/ 7343 h 13032"/>
              <a:gd name="T66" fmla="*/ 9249 w 14750"/>
              <a:gd name="T67" fmla="*/ 8281 h 13032"/>
              <a:gd name="T68" fmla="*/ 9686 w 14750"/>
              <a:gd name="T69" fmla="*/ 7406 h 13032"/>
              <a:gd name="T70" fmla="*/ 9218 w 14750"/>
              <a:gd name="T71" fmla="*/ 9749 h 13032"/>
              <a:gd name="T72" fmla="*/ 5531 w 14750"/>
              <a:gd name="T73" fmla="*/ 9749 h 13032"/>
              <a:gd name="T74" fmla="*/ 9218 w 14750"/>
              <a:gd name="T75" fmla="*/ 9749 h 13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750" h="13032">
                <a:moveTo>
                  <a:pt x="14624" y="2406"/>
                </a:moveTo>
                <a:lnTo>
                  <a:pt x="14624" y="2406"/>
                </a:lnTo>
                <a:cubicBezTo>
                  <a:pt x="14530" y="2375"/>
                  <a:pt x="14405" y="2406"/>
                  <a:pt x="14374" y="2532"/>
                </a:cubicBezTo>
                <a:cubicBezTo>
                  <a:pt x="14374" y="2532"/>
                  <a:pt x="14061" y="3469"/>
                  <a:pt x="13186" y="3907"/>
                </a:cubicBezTo>
                <a:cubicBezTo>
                  <a:pt x="13593" y="3000"/>
                  <a:pt x="13874" y="1844"/>
                  <a:pt x="14030" y="375"/>
                </a:cubicBezTo>
                <a:cubicBezTo>
                  <a:pt x="14061" y="313"/>
                  <a:pt x="14061" y="250"/>
                  <a:pt x="14061" y="188"/>
                </a:cubicBezTo>
                <a:cubicBezTo>
                  <a:pt x="14061" y="94"/>
                  <a:pt x="13999" y="0"/>
                  <a:pt x="13905" y="0"/>
                </a:cubicBezTo>
                <a:cubicBezTo>
                  <a:pt x="13811" y="0"/>
                  <a:pt x="13718" y="63"/>
                  <a:pt x="13718" y="157"/>
                </a:cubicBezTo>
                <a:cubicBezTo>
                  <a:pt x="13686" y="219"/>
                  <a:pt x="13686" y="282"/>
                  <a:pt x="13686" y="344"/>
                </a:cubicBezTo>
                <a:cubicBezTo>
                  <a:pt x="13343" y="3375"/>
                  <a:pt x="12499" y="5125"/>
                  <a:pt x="11186" y="5532"/>
                </a:cubicBezTo>
                <a:cubicBezTo>
                  <a:pt x="11030" y="5594"/>
                  <a:pt x="10936" y="5625"/>
                  <a:pt x="10811" y="5657"/>
                </a:cubicBezTo>
                <a:cubicBezTo>
                  <a:pt x="10936" y="5219"/>
                  <a:pt x="11499" y="4469"/>
                  <a:pt x="11968" y="3969"/>
                </a:cubicBezTo>
                <a:cubicBezTo>
                  <a:pt x="12030" y="3907"/>
                  <a:pt x="12030" y="3782"/>
                  <a:pt x="11936" y="3719"/>
                </a:cubicBezTo>
                <a:cubicBezTo>
                  <a:pt x="11874" y="3657"/>
                  <a:pt x="11749" y="3657"/>
                  <a:pt x="11686" y="3719"/>
                </a:cubicBezTo>
                <a:cubicBezTo>
                  <a:pt x="11468" y="3969"/>
                  <a:pt x="10436" y="5125"/>
                  <a:pt x="10436" y="5813"/>
                </a:cubicBezTo>
                <a:cubicBezTo>
                  <a:pt x="9093" y="6375"/>
                  <a:pt x="8374" y="6968"/>
                  <a:pt x="8186" y="7156"/>
                </a:cubicBezTo>
                <a:cubicBezTo>
                  <a:pt x="7936" y="7031"/>
                  <a:pt x="7686" y="6937"/>
                  <a:pt x="7375" y="6937"/>
                </a:cubicBezTo>
                <a:cubicBezTo>
                  <a:pt x="7094" y="6937"/>
                  <a:pt x="6812" y="7031"/>
                  <a:pt x="6562" y="7156"/>
                </a:cubicBezTo>
                <a:cubicBezTo>
                  <a:pt x="6406" y="6968"/>
                  <a:pt x="5687" y="6375"/>
                  <a:pt x="4344" y="5813"/>
                </a:cubicBezTo>
                <a:cubicBezTo>
                  <a:pt x="4344" y="5125"/>
                  <a:pt x="3312" y="3969"/>
                  <a:pt x="3062" y="3719"/>
                </a:cubicBezTo>
                <a:cubicBezTo>
                  <a:pt x="3000" y="3657"/>
                  <a:pt x="2906" y="3657"/>
                  <a:pt x="2812" y="3719"/>
                </a:cubicBezTo>
                <a:cubicBezTo>
                  <a:pt x="2750" y="3782"/>
                  <a:pt x="2750" y="3907"/>
                  <a:pt x="2812" y="3969"/>
                </a:cubicBezTo>
                <a:cubicBezTo>
                  <a:pt x="3281" y="4469"/>
                  <a:pt x="3844" y="5219"/>
                  <a:pt x="3969" y="5657"/>
                </a:cubicBezTo>
                <a:cubicBezTo>
                  <a:pt x="3844" y="5625"/>
                  <a:pt x="3719" y="5594"/>
                  <a:pt x="3594" y="5532"/>
                </a:cubicBezTo>
                <a:cubicBezTo>
                  <a:pt x="2281" y="5125"/>
                  <a:pt x="1437" y="3375"/>
                  <a:pt x="1094" y="344"/>
                </a:cubicBezTo>
                <a:cubicBezTo>
                  <a:pt x="1094" y="282"/>
                  <a:pt x="1062" y="219"/>
                  <a:pt x="1062" y="157"/>
                </a:cubicBezTo>
                <a:cubicBezTo>
                  <a:pt x="1062" y="63"/>
                  <a:pt x="969" y="0"/>
                  <a:pt x="875" y="0"/>
                </a:cubicBezTo>
                <a:cubicBezTo>
                  <a:pt x="781" y="0"/>
                  <a:pt x="687" y="94"/>
                  <a:pt x="719" y="188"/>
                </a:cubicBezTo>
                <a:cubicBezTo>
                  <a:pt x="719" y="250"/>
                  <a:pt x="719" y="313"/>
                  <a:pt x="719" y="375"/>
                </a:cubicBezTo>
                <a:cubicBezTo>
                  <a:pt x="906" y="1844"/>
                  <a:pt x="1187" y="3000"/>
                  <a:pt x="1562" y="3907"/>
                </a:cubicBezTo>
                <a:cubicBezTo>
                  <a:pt x="719" y="3469"/>
                  <a:pt x="375" y="2532"/>
                  <a:pt x="375" y="2500"/>
                </a:cubicBezTo>
                <a:cubicBezTo>
                  <a:pt x="344" y="2406"/>
                  <a:pt x="250" y="2375"/>
                  <a:pt x="156" y="2406"/>
                </a:cubicBezTo>
                <a:cubicBezTo>
                  <a:pt x="62" y="2438"/>
                  <a:pt x="0" y="2532"/>
                  <a:pt x="31" y="2625"/>
                </a:cubicBezTo>
                <a:cubicBezTo>
                  <a:pt x="62" y="2688"/>
                  <a:pt x="500" y="4000"/>
                  <a:pt x="1812" y="4375"/>
                </a:cubicBezTo>
                <a:cubicBezTo>
                  <a:pt x="2250" y="5157"/>
                  <a:pt x="2812" y="5657"/>
                  <a:pt x="3500" y="5875"/>
                </a:cubicBezTo>
                <a:cubicBezTo>
                  <a:pt x="5094" y="6407"/>
                  <a:pt x="5969" y="7093"/>
                  <a:pt x="6250" y="7343"/>
                </a:cubicBezTo>
                <a:cubicBezTo>
                  <a:pt x="6125" y="7437"/>
                  <a:pt x="6000" y="7562"/>
                  <a:pt x="5906" y="7687"/>
                </a:cubicBezTo>
                <a:cubicBezTo>
                  <a:pt x="5750" y="7468"/>
                  <a:pt x="5531" y="7218"/>
                  <a:pt x="5219" y="7093"/>
                </a:cubicBezTo>
                <a:cubicBezTo>
                  <a:pt x="4562" y="6781"/>
                  <a:pt x="3812" y="7031"/>
                  <a:pt x="3781" y="7062"/>
                </a:cubicBezTo>
                <a:cubicBezTo>
                  <a:pt x="3719" y="7093"/>
                  <a:pt x="3656" y="7187"/>
                  <a:pt x="3687" y="7249"/>
                </a:cubicBezTo>
                <a:cubicBezTo>
                  <a:pt x="3687" y="7281"/>
                  <a:pt x="3844" y="7999"/>
                  <a:pt x="4469" y="8406"/>
                </a:cubicBezTo>
                <a:cubicBezTo>
                  <a:pt x="4687" y="8593"/>
                  <a:pt x="5094" y="8624"/>
                  <a:pt x="5375" y="8656"/>
                </a:cubicBezTo>
                <a:cubicBezTo>
                  <a:pt x="5250" y="8999"/>
                  <a:pt x="5187" y="9374"/>
                  <a:pt x="5187" y="9749"/>
                </a:cubicBezTo>
                <a:cubicBezTo>
                  <a:pt x="5187" y="11281"/>
                  <a:pt x="6531" y="13031"/>
                  <a:pt x="7375" y="13031"/>
                </a:cubicBezTo>
                <a:cubicBezTo>
                  <a:pt x="8249" y="13031"/>
                  <a:pt x="9593" y="11281"/>
                  <a:pt x="9593" y="9749"/>
                </a:cubicBezTo>
                <a:cubicBezTo>
                  <a:pt x="9593" y="9374"/>
                  <a:pt x="9530" y="8999"/>
                  <a:pt x="9405" y="8656"/>
                </a:cubicBezTo>
                <a:cubicBezTo>
                  <a:pt x="9686" y="8624"/>
                  <a:pt x="10061" y="8593"/>
                  <a:pt x="10311" y="8406"/>
                </a:cubicBezTo>
                <a:cubicBezTo>
                  <a:pt x="10936" y="7999"/>
                  <a:pt x="11093" y="7281"/>
                  <a:pt x="11093" y="7249"/>
                </a:cubicBezTo>
                <a:cubicBezTo>
                  <a:pt x="11124" y="7187"/>
                  <a:pt x="11061" y="7093"/>
                  <a:pt x="10968" y="7062"/>
                </a:cubicBezTo>
                <a:cubicBezTo>
                  <a:pt x="10936" y="7031"/>
                  <a:pt x="10186" y="6781"/>
                  <a:pt x="9530" y="7093"/>
                </a:cubicBezTo>
                <a:cubicBezTo>
                  <a:pt x="9249" y="7218"/>
                  <a:pt x="8999" y="7468"/>
                  <a:pt x="8874" y="7687"/>
                </a:cubicBezTo>
                <a:cubicBezTo>
                  <a:pt x="8749" y="7562"/>
                  <a:pt x="8624" y="7437"/>
                  <a:pt x="8530" y="7343"/>
                </a:cubicBezTo>
                <a:cubicBezTo>
                  <a:pt x="8780" y="7093"/>
                  <a:pt x="9686" y="6407"/>
                  <a:pt x="11280" y="5875"/>
                </a:cubicBezTo>
                <a:cubicBezTo>
                  <a:pt x="11968" y="5657"/>
                  <a:pt x="12530" y="5157"/>
                  <a:pt x="12968" y="4375"/>
                </a:cubicBezTo>
                <a:cubicBezTo>
                  <a:pt x="14249" y="4000"/>
                  <a:pt x="14718" y="2688"/>
                  <a:pt x="14718" y="2625"/>
                </a:cubicBezTo>
                <a:cubicBezTo>
                  <a:pt x="14749" y="2532"/>
                  <a:pt x="14718" y="2438"/>
                  <a:pt x="14624" y="2406"/>
                </a:cubicBezTo>
                <a:close/>
                <a:moveTo>
                  <a:pt x="4656" y="8124"/>
                </a:moveTo>
                <a:lnTo>
                  <a:pt x="4656" y="8124"/>
                </a:lnTo>
                <a:cubicBezTo>
                  <a:pt x="4344" y="7906"/>
                  <a:pt x="4156" y="7562"/>
                  <a:pt x="4094" y="7343"/>
                </a:cubicBezTo>
                <a:cubicBezTo>
                  <a:pt x="4312" y="7312"/>
                  <a:pt x="4719" y="7249"/>
                  <a:pt x="5094" y="7406"/>
                </a:cubicBezTo>
                <a:cubicBezTo>
                  <a:pt x="5344" y="7562"/>
                  <a:pt x="5562" y="7812"/>
                  <a:pt x="5687" y="7968"/>
                </a:cubicBezTo>
                <a:cubicBezTo>
                  <a:pt x="5625" y="8093"/>
                  <a:pt x="5562" y="8187"/>
                  <a:pt x="5500" y="8281"/>
                </a:cubicBezTo>
                <a:cubicBezTo>
                  <a:pt x="5250" y="8281"/>
                  <a:pt x="4844" y="8249"/>
                  <a:pt x="4656" y="8124"/>
                </a:cubicBezTo>
                <a:close/>
                <a:moveTo>
                  <a:pt x="9686" y="7406"/>
                </a:moveTo>
                <a:lnTo>
                  <a:pt x="9686" y="7406"/>
                </a:lnTo>
                <a:cubicBezTo>
                  <a:pt x="10061" y="7249"/>
                  <a:pt x="10468" y="7312"/>
                  <a:pt x="10686" y="7343"/>
                </a:cubicBezTo>
                <a:cubicBezTo>
                  <a:pt x="10624" y="7562"/>
                  <a:pt x="10436" y="7906"/>
                  <a:pt x="10093" y="8124"/>
                </a:cubicBezTo>
                <a:cubicBezTo>
                  <a:pt x="9905" y="8249"/>
                  <a:pt x="9530" y="8281"/>
                  <a:pt x="9249" y="8281"/>
                </a:cubicBezTo>
                <a:cubicBezTo>
                  <a:pt x="9218" y="8187"/>
                  <a:pt x="9155" y="8093"/>
                  <a:pt x="9093" y="7968"/>
                </a:cubicBezTo>
                <a:cubicBezTo>
                  <a:pt x="9186" y="7812"/>
                  <a:pt x="9405" y="7562"/>
                  <a:pt x="9686" y="7406"/>
                </a:cubicBezTo>
                <a:close/>
                <a:moveTo>
                  <a:pt x="9218" y="9749"/>
                </a:moveTo>
                <a:lnTo>
                  <a:pt x="9218" y="9749"/>
                </a:lnTo>
                <a:cubicBezTo>
                  <a:pt x="9218" y="11124"/>
                  <a:pt x="8030" y="12687"/>
                  <a:pt x="7375" y="12687"/>
                </a:cubicBezTo>
                <a:cubicBezTo>
                  <a:pt x="6750" y="12687"/>
                  <a:pt x="5531" y="11124"/>
                  <a:pt x="5531" y="9749"/>
                </a:cubicBezTo>
                <a:cubicBezTo>
                  <a:pt x="5531" y="8406"/>
                  <a:pt x="6375" y="7312"/>
                  <a:pt x="7375" y="7312"/>
                </a:cubicBezTo>
                <a:cubicBezTo>
                  <a:pt x="8405" y="7312"/>
                  <a:pt x="9218" y="8406"/>
                  <a:pt x="9218" y="97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149849" y="3078256"/>
            <a:ext cx="6405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野望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PPT2017-2018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极简风格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74493" y="2720420"/>
            <a:ext cx="20890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https://chinappt.taobao.com</a:t>
            </a:r>
          </a:p>
        </p:txBody>
      </p:sp>
      <p:cxnSp>
        <p:nvCxnSpPr>
          <p:cNvPr id="17" name="Straight Connector 16"/>
          <p:cNvCxnSpPr/>
          <p:nvPr/>
        </p:nvCxnSpPr>
        <p:spPr>
          <a:xfrm rot="5400000">
            <a:off x="3973713" y="3387692"/>
            <a:ext cx="170593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ight Triangle 17"/>
          <p:cNvSpPr/>
          <p:nvPr/>
        </p:nvSpPr>
        <p:spPr>
          <a:xfrm flipV="1">
            <a:off x="4886005" y="2534722"/>
            <a:ext cx="118136" cy="118136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149849" y="3753193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店铺： 野望教育店</a:t>
            </a:r>
          </a:p>
        </p:txBody>
      </p:sp>
      <p:pic>
        <p:nvPicPr>
          <p:cNvPr id="3" name="项目汇报燃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" y="-4040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91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020913" y="1155182"/>
            <a:ext cx="2642070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BOTTOM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90433" y="1760366"/>
            <a:ext cx="5570756" cy="923330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zh-CN" alt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请输入你的标题</a:t>
            </a:r>
            <a:endParaRPr 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Roboto Black" charset="0"/>
              <a:ea typeface="Roboto Black" charset="0"/>
              <a:cs typeface="Roboto Black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 flipH="1">
            <a:off x="1147890" y="2895479"/>
            <a:ext cx="4834329" cy="293772"/>
            <a:chOff x="6333344" y="1598332"/>
            <a:chExt cx="4834329" cy="293772"/>
          </a:xfrm>
        </p:grpSpPr>
        <p:cxnSp>
          <p:nvCxnSpPr>
            <p:cNvPr id="13" name="Straight Connector 12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ight Triangle 13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052453" y="1015002"/>
            <a:ext cx="777777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brush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48503" y="1201348"/>
            <a:ext cx="43167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Lorem Ipsum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pPr algn="just"/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Light" charset="0"/>
              <a:ea typeface="Roboto Light" charset="0"/>
              <a:cs typeface="Roboto Light" charset="0"/>
            </a:endParaRPr>
          </a:p>
          <a:p>
            <a:pPr algn="just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It has survived not only five centuries, but also the leap into electronic typesetting, remaining essentially unchanged.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79" b="181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956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15335" y="833906"/>
            <a:ext cx="1574470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LEFT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84855" y="1456485"/>
            <a:ext cx="6109365" cy="1015663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zh-CN" altLang="en-US" sz="6600" b="1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请输入你的标题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Roboto Black" charset="0"/>
              <a:ea typeface="Roboto Black" charset="0"/>
              <a:cs typeface="Roboto Black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 flipH="1">
            <a:off x="5942312" y="2574203"/>
            <a:ext cx="4834329" cy="293772"/>
            <a:chOff x="6333344" y="1598332"/>
            <a:chExt cx="4834329" cy="293772"/>
          </a:xfrm>
        </p:grpSpPr>
        <p:cxnSp>
          <p:nvCxnSpPr>
            <p:cNvPr id="7" name="Straight Connector 6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ight Triangle 7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5815335" y="3420588"/>
            <a:ext cx="56434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Lorem Ipsum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pPr algn="just"/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Light" charset="0"/>
              <a:ea typeface="Roboto Light" charset="0"/>
              <a:cs typeface="Roboto Light" charset="0"/>
            </a:endParaRPr>
          </a:p>
          <a:p>
            <a:pPr algn="just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It has survived not only five centuries, but also the leap into electronic typesetting, remaining essentially unchanged.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46875" y="693726"/>
            <a:ext cx="869149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square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8" r="250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4409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99638" y="833906"/>
            <a:ext cx="1972015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RIGHT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9158" y="1447858"/>
            <a:ext cx="6109365" cy="1015663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zh-CN" altLang="en-US" sz="6600" b="1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请输入你的标题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Roboto Black" charset="0"/>
              <a:ea typeface="Roboto Black" charset="0"/>
              <a:cs typeface="Roboto Black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 flipH="1">
            <a:off x="826615" y="2574203"/>
            <a:ext cx="4834329" cy="293772"/>
            <a:chOff x="6333344" y="1598332"/>
            <a:chExt cx="4834329" cy="293772"/>
          </a:xfrm>
        </p:grpSpPr>
        <p:cxnSp>
          <p:nvCxnSpPr>
            <p:cNvPr id="9" name="Straight Connector 8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ight Triangle 9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99638" y="3420588"/>
            <a:ext cx="56434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Lorem Ipsum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pPr algn="just"/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Light" charset="0"/>
              <a:ea typeface="Roboto Light" charset="0"/>
              <a:cs typeface="Roboto Light" charset="0"/>
            </a:endParaRPr>
          </a:p>
          <a:p>
            <a:pPr algn="just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It has survived not only five centuries, but also the leap into electronic typesetting, remaining essentially unchanged.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5892" y="693726"/>
            <a:ext cx="869149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>
                <a:solidFill>
                  <a:schemeClr val="bg1">
                    <a:lumMod val="6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square</a:t>
            </a:r>
            <a:endParaRPr lang="en-US" dirty="0">
              <a:solidFill>
                <a:schemeClr val="bg1">
                  <a:lumMod val="6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4" r="22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194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78578" y="1138706"/>
            <a:ext cx="1334020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TOP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48098" y="1555266"/>
            <a:ext cx="4828566" cy="1354217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  <a:latin typeface="Roboto Black" charset="0"/>
                <a:ea typeface="Roboto Black" charset="0"/>
                <a:cs typeface="Roboto Black" charset="0"/>
              </a:rPr>
              <a:t>PICTURE</a:t>
            </a:r>
          </a:p>
        </p:txBody>
      </p:sp>
      <p:grpSp>
        <p:nvGrpSpPr>
          <p:cNvPr id="13" name="Group 12"/>
          <p:cNvGrpSpPr/>
          <p:nvPr/>
        </p:nvGrpSpPr>
        <p:grpSpPr>
          <a:xfrm flipH="1">
            <a:off x="1205555" y="2879003"/>
            <a:ext cx="4834329" cy="293772"/>
            <a:chOff x="6333344" y="1598332"/>
            <a:chExt cx="4834329" cy="293772"/>
          </a:xfrm>
        </p:grpSpPr>
        <p:cxnSp>
          <p:nvCxnSpPr>
            <p:cNvPr id="14" name="Straight Connector 13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ight Triangle 14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110118" y="998526"/>
            <a:ext cx="777777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brush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1152921" y="4906677"/>
            <a:ext cx="9886158" cy="1384995"/>
            <a:chOff x="815708" y="4495196"/>
            <a:chExt cx="9886158" cy="1384995"/>
          </a:xfrm>
        </p:grpSpPr>
        <p:sp>
          <p:nvSpPr>
            <p:cNvPr id="18" name="TextBox 17"/>
            <p:cNvSpPr txBox="1"/>
            <p:nvPr/>
          </p:nvSpPr>
          <p:spPr>
            <a:xfrm>
              <a:off x="815708" y="4495196"/>
              <a:ext cx="47130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is simply dummy text of the printing and typesetting industry. Lorem Ipsum has been the industry's standard dummy text ever since the 1500s, when an unknown printer took a galley of type and scrambled it to make a type specimen book.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988841" y="4495196"/>
              <a:ext cx="471302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It has survived not only five centuries, but also the leap into electronic typesetting, remaining essentially unchanged.</a:t>
              </a:r>
            </a:p>
            <a:p>
              <a:pPr algn="just"/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  <a:p>
              <a:pPr algn="just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It was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popularised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in the 1960s with the release of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Letraset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sheets containing Lorem Ipsum passages, and more recently with desktop publishing software like Aldus PageMaker including versions of Lorem Ipsum.</a:t>
              </a:r>
            </a:p>
          </p:txBody>
        </p:sp>
      </p:grp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31" b="237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7096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20913" y="1155182"/>
            <a:ext cx="2642070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BOTTOM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90433" y="1789063"/>
            <a:ext cx="5570756" cy="923330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zh-CN" alt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请输入你的标题</a:t>
            </a:r>
            <a:endParaRPr 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Roboto Black" charset="0"/>
              <a:ea typeface="Roboto Black" charset="0"/>
              <a:cs typeface="Roboto Black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 flipH="1">
            <a:off x="1147890" y="2895479"/>
            <a:ext cx="4834329" cy="293772"/>
            <a:chOff x="6333344" y="1598332"/>
            <a:chExt cx="4834329" cy="293772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ight Triangle 8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85405" y="1015002"/>
            <a:ext cx="869149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>
                <a:solidFill>
                  <a:schemeClr val="bg1">
                    <a:lumMod val="6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square</a:t>
            </a:r>
            <a:endParaRPr lang="en-US" dirty="0">
              <a:solidFill>
                <a:schemeClr val="bg1">
                  <a:lumMod val="6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48503" y="1201348"/>
            <a:ext cx="43167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Lorem Ipsum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pPr algn="just"/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Light" charset="0"/>
              <a:ea typeface="Roboto Light" charset="0"/>
              <a:cs typeface="Roboto Light" charset="0"/>
            </a:endParaRPr>
          </a:p>
          <a:p>
            <a:pPr algn="just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It has survived not only five centuries, but also the leap into electronic typesetting, remaining essentially unchanged.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20" b="335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198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078578" y="3729506"/>
            <a:ext cx="1640193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48098" y="4146066"/>
            <a:ext cx="3286477" cy="1354217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  <a:latin typeface="Roboto Black" charset="0"/>
                <a:ea typeface="Roboto Black" charset="0"/>
                <a:cs typeface="Roboto Black" charset="0"/>
              </a:rPr>
              <a:t>TEAM</a:t>
            </a:r>
          </a:p>
        </p:txBody>
      </p:sp>
      <p:grpSp>
        <p:nvGrpSpPr>
          <p:cNvPr id="12" name="Group 11"/>
          <p:cNvGrpSpPr/>
          <p:nvPr/>
        </p:nvGrpSpPr>
        <p:grpSpPr>
          <a:xfrm flipH="1">
            <a:off x="1205555" y="5469803"/>
            <a:ext cx="4834329" cy="293772"/>
            <a:chOff x="6333344" y="1598332"/>
            <a:chExt cx="4834329" cy="293772"/>
          </a:xfrm>
        </p:grpSpPr>
        <p:cxnSp>
          <p:nvCxnSpPr>
            <p:cNvPr id="13" name="Straight Connector 12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ight Triangle 13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110118" y="3589326"/>
            <a:ext cx="514885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our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298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86007" y="1218535"/>
            <a:ext cx="1640193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BEST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55527" y="1635095"/>
            <a:ext cx="3286477" cy="1354217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  <a:latin typeface="Roboto Black" charset="0"/>
                <a:ea typeface="Roboto Black" charset="0"/>
                <a:cs typeface="Roboto Black" charset="0"/>
              </a:rPr>
              <a:t>TEAM</a:t>
            </a:r>
          </a:p>
        </p:txBody>
      </p:sp>
      <p:grpSp>
        <p:nvGrpSpPr>
          <p:cNvPr id="6" name="Group 5"/>
          <p:cNvGrpSpPr/>
          <p:nvPr/>
        </p:nvGrpSpPr>
        <p:grpSpPr>
          <a:xfrm flipH="1">
            <a:off x="6212984" y="2958832"/>
            <a:ext cx="4834329" cy="293772"/>
            <a:chOff x="6333344" y="1598332"/>
            <a:chExt cx="4834329" cy="293772"/>
          </a:xfrm>
        </p:grpSpPr>
        <p:cxnSp>
          <p:nvCxnSpPr>
            <p:cNvPr id="7" name="Straight Connector 6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ight Triangle 7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117547" y="1078355"/>
            <a:ext cx="514885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our</a:t>
            </a:r>
          </a:p>
        </p:txBody>
      </p:sp>
      <p:sp>
        <p:nvSpPr>
          <p:cNvPr id="10" name="Rectangle 9"/>
          <p:cNvSpPr/>
          <p:nvPr/>
        </p:nvSpPr>
        <p:spPr>
          <a:xfrm>
            <a:off x="5754690" y="4845961"/>
            <a:ext cx="22517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Titanfall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marL="285750" indent="-28575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NFL Madden 14/15</a:t>
            </a:r>
          </a:p>
          <a:p>
            <a:pPr marL="285750" indent="-28575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Planets vs. Zombies</a:t>
            </a:r>
          </a:p>
          <a:p>
            <a:pPr marL="285750" indent="-28575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UFC</a:t>
            </a:r>
          </a:p>
          <a:p>
            <a:pPr marL="285750" indent="-28575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NHL Live 15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172783" y="4845961"/>
            <a:ext cx="35140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NBA Live 15</a:t>
            </a:r>
          </a:p>
          <a:p>
            <a:pPr marL="285750" indent="-28575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Battlefield Hardline</a:t>
            </a:r>
          </a:p>
          <a:p>
            <a:pPr marL="285750" indent="-28575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Madden Mobile</a:t>
            </a:r>
          </a:p>
          <a:p>
            <a:pPr marL="285750" indent="-28575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Dragon Age Inquisition</a:t>
            </a:r>
          </a:p>
          <a:p>
            <a:pPr marL="285750" indent="-28575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FIFA 15</a:t>
            </a:r>
          </a:p>
          <a:p>
            <a:pPr marL="285750" indent="-28575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The Sims 4 – Launch, Holiday and the Expansion Packs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18509" y="4845960"/>
            <a:ext cx="38334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01" b="237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42079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55028" y="734268"/>
            <a:ext cx="1574470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LEFT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24548" y="1377979"/>
            <a:ext cx="6109365" cy="1015663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zh-CN" altLang="en-US" sz="6600" b="1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请输入你的标题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Roboto Black" charset="0"/>
              <a:ea typeface="Roboto Black" charset="0"/>
              <a:cs typeface="Roboto Black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 flipH="1">
            <a:off x="5582005" y="2474565"/>
            <a:ext cx="4834329" cy="293772"/>
            <a:chOff x="6333344" y="1598332"/>
            <a:chExt cx="4834329" cy="293772"/>
          </a:xfrm>
        </p:grpSpPr>
        <p:cxnSp>
          <p:nvCxnSpPr>
            <p:cNvPr id="7" name="Straight Connector 6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ight Triangle 7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5486568" y="594088"/>
            <a:ext cx="869149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square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568" y="3105805"/>
            <a:ext cx="54030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It has survived not only five centuries, but also the leap into electronic typesetting.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486568" y="4614207"/>
            <a:ext cx="22517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Photoshop</a:t>
            </a:r>
          </a:p>
          <a:p>
            <a:pPr marL="285750" indent="-28575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Illustrator</a:t>
            </a:r>
          </a:p>
          <a:p>
            <a:pPr marL="285750" indent="-28575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Photographer</a:t>
            </a:r>
          </a:p>
          <a:p>
            <a:pPr marL="285750" indent="-28575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Coding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87820">
            <a:off x="5504197" y="5789001"/>
            <a:ext cx="1133735" cy="726100"/>
          </a:xfrm>
          <a:prstGeom prst="rect">
            <a:avLst/>
          </a:prstGeom>
        </p:spPr>
      </p:pic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6" r="249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4810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50176" y="1147223"/>
            <a:ext cx="1972015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RIGHT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38823" y="1787068"/>
            <a:ext cx="5570756" cy="923330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zh-CN" alt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请输入你的标题</a:t>
            </a:r>
            <a:endParaRPr 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Roboto Black" charset="0"/>
              <a:ea typeface="Roboto Black" charset="0"/>
              <a:cs typeface="Roboto Black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 flipH="1">
            <a:off x="1177153" y="2887520"/>
            <a:ext cx="4834329" cy="293772"/>
            <a:chOff x="6333344" y="1598332"/>
            <a:chExt cx="4834329" cy="293772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ight Triangle 8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81716" y="1007043"/>
            <a:ext cx="869149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square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177153" y="5027950"/>
            <a:ext cx="2797743" cy="589503"/>
            <a:chOff x="2306471" y="5614376"/>
            <a:chExt cx="2797743" cy="589503"/>
          </a:xfrm>
        </p:grpSpPr>
        <p:grpSp>
          <p:nvGrpSpPr>
            <p:cNvPr id="15" name="Group 14"/>
            <p:cNvGrpSpPr/>
            <p:nvPr/>
          </p:nvGrpSpPr>
          <p:grpSpPr>
            <a:xfrm>
              <a:off x="2306471" y="5614376"/>
              <a:ext cx="2797743" cy="270422"/>
              <a:chOff x="1312243" y="5888304"/>
              <a:chExt cx="2797743" cy="270422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1312243" y="5888304"/>
                <a:ext cx="69121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Photoshop</a:t>
                </a:r>
              </a:p>
            </p:txBody>
          </p:sp>
          <p:sp>
            <p:nvSpPr>
              <p:cNvPr id="22" name="Rounded Rectangle 21"/>
              <p:cNvSpPr/>
              <p:nvPr/>
            </p:nvSpPr>
            <p:spPr>
              <a:xfrm>
                <a:off x="1312243" y="6111095"/>
                <a:ext cx="2797743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ounded Rectangle 22"/>
              <p:cNvSpPr/>
              <p:nvPr/>
            </p:nvSpPr>
            <p:spPr>
              <a:xfrm>
                <a:off x="1312243" y="6111095"/>
                <a:ext cx="2253917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A3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622829" y="5888304"/>
                <a:ext cx="37221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85%</a:t>
                </a:r>
                <a:endPara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2306471" y="5933457"/>
              <a:ext cx="2797743" cy="270422"/>
              <a:chOff x="1312243" y="5888304"/>
              <a:chExt cx="2797743" cy="270422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1312243" y="5888304"/>
                <a:ext cx="61427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Illustrator</a:t>
                </a:r>
              </a:p>
            </p:txBody>
          </p:sp>
          <p:sp>
            <p:nvSpPr>
              <p:cNvPr id="18" name="Rounded Rectangle 17"/>
              <p:cNvSpPr/>
              <p:nvPr/>
            </p:nvSpPr>
            <p:spPr>
              <a:xfrm>
                <a:off x="1312243" y="6111095"/>
                <a:ext cx="2797743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ounded Rectangle 18"/>
              <p:cNvSpPr/>
              <p:nvPr/>
            </p:nvSpPr>
            <p:spPr>
              <a:xfrm>
                <a:off x="1312243" y="6111095"/>
                <a:ext cx="1912220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48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3622829" y="5888304"/>
                <a:ext cx="37221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70%</a:t>
                </a:r>
              </a:p>
            </p:txBody>
          </p:sp>
        </p:grpSp>
      </p:grpSp>
      <p:sp>
        <p:nvSpPr>
          <p:cNvPr id="36" name="TextBox 35"/>
          <p:cNvSpPr txBox="1"/>
          <p:nvPr/>
        </p:nvSpPr>
        <p:spPr>
          <a:xfrm>
            <a:off x="1246168" y="3535536"/>
            <a:ext cx="8675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15%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250898" y="4036894"/>
            <a:ext cx="1588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Adobe Photoshop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Illustrator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914450" y="3535536"/>
            <a:ext cx="8675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15%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919180" y="4036894"/>
            <a:ext cx="1588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Adobe Photoshop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Illustrator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582732" y="3535536"/>
            <a:ext cx="8675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15%</a:t>
            </a:r>
          </a:p>
        </p:txBody>
      </p:sp>
      <p:sp>
        <p:nvSpPr>
          <p:cNvPr id="42" name="Rectangle 41"/>
          <p:cNvSpPr/>
          <p:nvPr/>
        </p:nvSpPr>
        <p:spPr>
          <a:xfrm>
            <a:off x="4587462" y="4036894"/>
            <a:ext cx="1588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Adobe Photoshop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Illustrator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7" r="249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1128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" name="TextBox 2"/>
            <p:cNvSpPr txBox="1"/>
            <p:nvPr/>
          </p:nvSpPr>
          <p:spPr>
            <a:xfrm>
              <a:off x="526127" y="859776"/>
              <a:ext cx="2339102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请输入你的标题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ight Triangle 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588682" y="4388704"/>
            <a:ext cx="2430403" cy="1583055"/>
            <a:chOff x="1588682" y="4468531"/>
            <a:chExt cx="2430403" cy="1583055"/>
          </a:xfrm>
        </p:grpSpPr>
        <p:sp>
          <p:nvSpPr>
            <p:cNvPr id="31" name="TextBox 30"/>
            <p:cNvSpPr txBox="1"/>
            <p:nvPr/>
          </p:nvSpPr>
          <p:spPr>
            <a:xfrm>
              <a:off x="1869173" y="4468531"/>
              <a:ext cx="1869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433430" y="4758817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2646562" y="5220535"/>
              <a:ext cx="31464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35"/>
            <p:cNvSpPr/>
            <p:nvPr/>
          </p:nvSpPr>
          <p:spPr>
            <a:xfrm>
              <a:off x="1588682" y="5405255"/>
              <a:ext cx="24304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880798" y="4388704"/>
            <a:ext cx="2430403" cy="1583055"/>
            <a:chOff x="1588682" y="4468531"/>
            <a:chExt cx="2430403" cy="1583055"/>
          </a:xfrm>
        </p:grpSpPr>
        <p:sp>
          <p:nvSpPr>
            <p:cNvPr id="39" name="TextBox 38"/>
            <p:cNvSpPr txBox="1"/>
            <p:nvPr/>
          </p:nvSpPr>
          <p:spPr>
            <a:xfrm>
              <a:off x="1869173" y="4468531"/>
              <a:ext cx="1869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433430" y="4758817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  <p:cxnSp>
          <p:nvCxnSpPr>
            <p:cNvPr id="41" name="Straight Connector 40"/>
            <p:cNvCxnSpPr/>
            <p:nvPr/>
          </p:nvCxnSpPr>
          <p:spPr>
            <a:xfrm>
              <a:off x="2646562" y="5220535"/>
              <a:ext cx="31464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41"/>
            <p:cNvSpPr/>
            <p:nvPr/>
          </p:nvSpPr>
          <p:spPr>
            <a:xfrm>
              <a:off x="1588682" y="5405255"/>
              <a:ext cx="24304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172913" y="4388704"/>
            <a:ext cx="2430403" cy="1583055"/>
            <a:chOff x="1588682" y="4468531"/>
            <a:chExt cx="2430403" cy="1583055"/>
          </a:xfrm>
        </p:grpSpPr>
        <p:sp>
          <p:nvSpPr>
            <p:cNvPr id="44" name="TextBox 43"/>
            <p:cNvSpPr txBox="1"/>
            <p:nvPr/>
          </p:nvSpPr>
          <p:spPr>
            <a:xfrm>
              <a:off x="1869173" y="4468531"/>
              <a:ext cx="1869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433430" y="4758817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2646562" y="5220535"/>
              <a:ext cx="31464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46"/>
            <p:cNvSpPr/>
            <p:nvPr/>
          </p:nvSpPr>
          <p:spPr>
            <a:xfrm>
              <a:off x="1588682" y="5405255"/>
              <a:ext cx="24304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pic>
        <p:nvPicPr>
          <p:cNvPr id="12" name="图片占位符 11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8" r="7498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" b="370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" b="3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0902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18" name="Rectangle 17"/>
          <p:cNvSpPr/>
          <p:nvPr/>
        </p:nvSpPr>
        <p:spPr>
          <a:xfrm>
            <a:off x="1" y="0"/>
            <a:ext cx="12192000" cy="6857999"/>
          </a:xfrm>
          <a:prstGeom prst="rect">
            <a:avLst/>
          </a:prstGeom>
          <a:solidFill>
            <a:schemeClr val="tx1">
              <a:lumMod val="85000"/>
              <a:lumOff val="1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201056" y="1888914"/>
            <a:ext cx="5032147" cy="3953364"/>
            <a:chOff x="2928256" y="784014"/>
            <a:chExt cx="5032147" cy="3953364"/>
          </a:xfrm>
        </p:grpSpPr>
        <p:sp>
          <p:nvSpPr>
            <p:cNvPr id="20" name="Freeform 19"/>
            <p:cNvSpPr>
              <a:spLocks noChangeArrowheads="1"/>
            </p:cNvSpPr>
            <p:nvPr/>
          </p:nvSpPr>
          <p:spPr bwMode="auto">
            <a:xfrm>
              <a:off x="2960914" y="784014"/>
              <a:ext cx="1958719" cy="1730349"/>
            </a:xfrm>
            <a:custGeom>
              <a:avLst/>
              <a:gdLst>
                <a:gd name="T0" fmla="*/ 14624 w 14750"/>
                <a:gd name="T1" fmla="*/ 2406 h 13032"/>
                <a:gd name="T2" fmla="*/ 13186 w 14750"/>
                <a:gd name="T3" fmla="*/ 3907 h 13032"/>
                <a:gd name="T4" fmla="*/ 14061 w 14750"/>
                <a:gd name="T5" fmla="*/ 188 h 13032"/>
                <a:gd name="T6" fmla="*/ 13718 w 14750"/>
                <a:gd name="T7" fmla="*/ 157 h 13032"/>
                <a:gd name="T8" fmla="*/ 11186 w 14750"/>
                <a:gd name="T9" fmla="*/ 5532 h 13032"/>
                <a:gd name="T10" fmla="*/ 11968 w 14750"/>
                <a:gd name="T11" fmla="*/ 3969 h 13032"/>
                <a:gd name="T12" fmla="*/ 11686 w 14750"/>
                <a:gd name="T13" fmla="*/ 3719 h 13032"/>
                <a:gd name="T14" fmla="*/ 8186 w 14750"/>
                <a:gd name="T15" fmla="*/ 7156 h 13032"/>
                <a:gd name="T16" fmla="*/ 6562 w 14750"/>
                <a:gd name="T17" fmla="*/ 7156 h 13032"/>
                <a:gd name="T18" fmla="*/ 3062 w 14750"/>
                <a:gd name="T19" fmla="*/ 3719 h 13032"/>
                <a:gd name="T20" fmla="*/ 2812 w 14750"/>
                <a:gd name="T21" fmla="*/ 3969 h 13032"/>
                <a:gd name="T22" fmla="*/ 3594 w 14750"/>
                <a:gd name="T23" fmla="*/ 5532 h 13032"/>
                <a:gd name="T24" fmla="*/ 1062 w 14750"/>
                <a:gd name="T25" fmla="*/ 157 h 13032"/>
                <a:gd name="T26" fmla="*/ 719 w 14750"/>
                <a:gd name="T27" fmla="*/ 188 h 13032"/>
                <a:gd name="T28" fmla="*/ 1562 w 14750"/>
                <a:gd name="T29" fmla="*/ 3907 h 13032"/>
                <a:gd name="T30" fmla="*/ 156 w 14750"/>
                <a:gd name="T31" fmla="*/ 2406 h 13032"/>
                <a:gd name="T32" fmla="*/ 1812 w 14750"/>
                <a:gd name="T33" fmla="*/ 4375 h 13032"/>
                <a:gd name="T34" fmla="*/ 6250 w 14750"/>
                <a:gd name="T35" fmla="*/ 7343 h 13032"/>
                <a:gd name="T36" fmla="*/ 5219 w 14750"/>
                <a:gd name="T37" fmla="*/ 7093 h 13032"/>
                <a:gd name="T38" fmla="*/ 3687 w 14750"/>
                <a:gd name="T39" fmla="*/ 7249 h 13032"/>
                <a:gd name="T40" fmla="*/ 5375 w 14750"/>
                <a:gd name="T41" fmla="*/ 8656 h 13032"/>
                <a:gd name="T42" fmla="*/ 7375 w 14750"/>
                <a:gd name="T43" fmla="*/ 13031 h 13032"/>
                <a:gd name="T44" fmla="*/ 9405 w 14750"/>
                <a:gd name="T45" fmla="*/ 8656 h 13032"/>
                <a:gd name="T46" fmla="*/ 11093 w 14750"/>
                <a:gd name="T47" fmla="*/ 7249 h 13032"/>
                <a:gd name="T48" fmla="*/ 9530 w 14750"/>
                <a:gd name="T49" fmla="*/ 7093 h 13032"/>
                <a:gd name="T50" fmla="*/ 8530 w 14750"/>
                <a:gd name="T51" fmla="*/ 7343 h 13032"/>
                <a:gd name="T52" fmla="*/ 12968 w 14750"/>
                <a:gd name="T53" fmla="*/ 4375 h 13032"/>
                <a:gd name="T54" fmla="*/ 14624 w 14750"/>
                <a:gd name="T55" fmla="*/ 2406 h 13032"/>
                <a:gd name="T56" fmla="*/ 4656 w 14750"/>
                <a:gd name="T57" fmla="*/ 8124 h 13032"/>
                <a:gd name="T58" fmla="*/ 5094 w 14750"/>
                <a:gd name="T59" fmla="*/ 7406 h 13032"/>
                <a:gd name="T60" fmla="*/ 5500 w 14750"/>
                <a:gd name="T61" fmla="*/ 8281 h 13032"/>
                <a:gd name="T62" fmla="*/ 9686 w 14750"/>
                <a:gd name="T63" fmla="*/ 7406 h 13032"/>
                <a:gd name="T64" fmla="*/ 10686 w 14750"/>
                <a:gd name="T65" fmla="*/ 7343 h 13032"/>
                <a:gd name="T66" fmla="*/ 9249 w 14750"/>
                <a:gd name="T67" fmla="*/ 8281 h 13032"/>
                <a:gd name="T68" fmla="*/ 9686 w 14750"/>
                <a:gd name="T69" fmla="*/ 7406 h 13032"/>
                <a:gd name="T70" fmla="*/ 9218 w 14750"/>
                <a:gd name="T71" fmla="*/ 9749 h 13032"/>
                <a:gd name="T72" fmla="*/ 5531 w 14750"/>
                <a:gd name="T73" fmla="*/ 9749 h 13032"/>
                <a:gd name="T74" fmla="*/ 9218 w 14750"/>
                <a:gd name="T75" fmla="*/ 9749 h 13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750" h="13032">
                  <a:moveTo>
                    <a:pt x="14624" y="2406"/>
                  </a:moveTo>
                  <a:lnTo>
                    <a:pt x="14624" y="2406"/>
                  </a:lnTo>
                  <a:cubicBezTo>
                    <a:pt x="14530" y="2375"/>
                    <a:pt x="14405" y="2406"/>
                    <a:pt x="14374" y="2532"/>
                  </a:cubicBezTo>
                  <a:cubicBezTo>
                    <a:pt x="14374" y="2532"/>
                    <a:pt x="14061" y="3469"/>
                    <a:pt x="13186" y="3907"/>
                  </a:cubicBezTo>
                  <a:cubicBezTo>
                    <a:pt x="13593" y="3000"/>
                    <a:pt x="13874" y="1844"/>
                    <a:pt x="14030" y="375"/>
                  </a:cubicBezTo>
                  <a:cubicBezTo>
                    <a:pt x="14061" y="313"/>
                    <a:pt x="14061" y="250"/>
                    <a:pt x="14061" y="188"/>
                  </a:cubicBezTo>
                  <a:cubicBezTo>
                    <a:pt x="14061" y="94"/>
                    <a:pt x="13999" y="0"/>
                    <a:pt x="13905" y="0"/>
                  </a:cubicBezTo>
                  <a:cubicBezTo>
                    <a:pt x="13811" y="0"/>
                    <a:pt x="13718" y="63"/>
                    <a:pt x="13718" y="157"/>
                  </a:cubicBezTo>
                  <a:cubicBezTo>
                    <a:pt x="13686" y="219"/>
                    <a:pt x="13686" y="282"/>
                    <a:pt x="13686" y="344"/>
                  </a:cubicBezTo>
                  <a:cubicBezTo>
                    <a:pt x="13343" y="3375"/>
                    <a:pt x="12499" y="5125"/>
                    <a:pt x="11186" y="5532"/>
                  </a:cubicBezTo>
                  <a:cubicBezTo>
                    <a:pt x="11030" y="5594"/>
                    <a:pt x="10936" y="5625"/>
                    <a:pt x="10811" y="5657"/>
                  </a:cubicBezTo>
                  <a:cubicBezTo>
                    <a:pt x="10936" y="5219"/>
                    <a:pt x="11499" y="4469"/>
                    <a:pt x="11968" y="3969"/>
                  </a:cubicBezTo>
                  <a:cubicBezTo>
                    <a:pt x="12030" y="3907"/>
                    <a:pt x="12030" y="3782"/>
                    <a:pt x="11936" y="3719"/>
                  </a:cubicBezTo>
                  <a:cubicBezTo>
                    <a:pt x="11874" y="3657"/>
                    <a:pt x="11749" y="3657"/>
                    <a:pt x="11686" y="3719"/>
                  </a:cubicBezTo>
                  <a:cubicBezTo>
                    <a:pt x="11468" y="3969"/>
                    <a:pt x="10436" y="5125"/>
                    <a:pt x="10436" y="5813"/>
                  </a:cubicBezTo>
                  <a:cubicBezTo>
                    <a:pt x="9093" y="6375"/>
                    <a:pt x="8374" y="6968"/>
                    <a:pt x="8186" y="7156"/>
                  </a:cubicBezTo>
                  <a:cubicBezTo>
                    <a:pt x="7936" y="7031"/>
                    <a:pt x="7686" y="6937"/>
                    <a:pt x="7375" y="6937"/>
                  </a:cubicBezTo>
                  <a:cubicBezTo>
                    <a:pt x="7094" y="6937"/>
                    <a:pt x="6812" y="7031"/>
                    <a:pt x="6562" y="7156"/>
                  </a:cubicBezTo>
                  <a:cubicBezTo>
                    <a:pt x="6406" y="6968"/>
                    <a:pt x="5687" y="6375"/>
                    <a:pt x="4344" y="5813"/>
                  </a:cubicBezTo>
                  <a:cubicBezTo>
                    <a:pt x="4344" y="5125"/>
                    <a:pt x="3312" y="3969"/>
                    <a:pt x="3062" y="3719"/>
                  </a:cubicBezTo>
                  <a:cubicBezTo>
                    <a:pt x="3000" y="3657"/>
                    <a:pt x="2906" y="3657"/>
                    <a:pt x="2812" y="3719"/>
                  </a:cubicBezTo>
                  <a:cubicBezTo>
                    <a:pt x="2750" y="3782"/>
                    <a:pt x="2750" y="3907"/>
                    <a:pt x="2812" y="3969"/>
                  </a:cubicBezTo>
                  <a:cubicBezTo>
                    <a:pt x="3281" y="4469"/>
                    <a:pt x="3844" y="5219"/>
                    <a:pt x="3969" y="5657"/>
                  </a:cubicBezTo>
                  <a:cubicBezTo>
                    <a:pt x="3844" y="5625"/>
                    <a:pt x="3719" y="5594"/>
                    <a:pt x="3594" y="5532"/>
                  </a:cubicBezTo>
                  <a:cubicBezTo>
                    <a:pt x="2281" y="5125"/>
                    <a:pt x="1437" y="3375"/>
                    <a:pt x="1094" y="344"/>
                  </a:cubicBezTo>
                  <a:cubicBezTo>
                    <a:pt x="1094" y="282"/>
                    <a:pt x="1062" y="219"/>
                    <a:pt x="1062" y="157"/>
                  </a:cubicBezTo>
                  <a:cubicBezTo>
                    <a:pt x="1062" y="63"/>
                    <a:pt x="969" y="0"/>
                    <a:pt x="875" y="0"/>
                  </a:cubicBezTo>
                  <a:cubicBezTo>
                    <a:pt x="781" y="0"/>
                    <a:pt x="687" y="94"/>
                    <a:pt x="719" y="188"/>
                  </a:cubicBezTo>
                  <a:cubicBezTo>
                    <a:pt x="719" y="250"/>
                    <a:pt x="719" y="313"/>
                    <a:pt x="719" y="375"/>
                  </a:cubicBezTo>
                  <a:cubicBezTo>
                    <a:pt x="906" y="1844"/>
                    <a:pt x="1187" y="3000"/>
                    <a:pt x="1562" y="3907"/>
                  </a:cubicBezTo>
                  <a:cubicBezTo>
                    <a:pt x="719" y="3469"/>
                    <a:pt x="375" y="2532"/>
                    <a:pt x="375" y="2500"/>
                  </a:cubicBezTo>
                  <a:cubicBezTo>
                    <a:pt x="344" y="2406"/>
                    <a:pt x="250" y="2375"/>
                    <a:pt x="156" y="2406"/>
                  </a:cubicBezTo>
                  <a:cubicBezTo>
                    <a:pt x="62" y="2438"/>
                    <a:pt x="0" y="2532"/>
                    <a:pt x="31" y="2625"/>
                  </a:cubicBezTo>
                  <a:cubicBezTo>
                    <a:pt x="62" y="2688"/>
                    <a:pt x="500" y="4000"/>
                    <a:pt x="1812" y="4375"/>
                  </a:cubicBezTo>
                  <a:cubicBezTo>
                    <a:pt x="2250" y="5157"/>
                    <a:pt x="2812" y="5657"/>
                    <a:pt x="3500" y="5875"/>
                  </a:cubicBezTo>
                  <a:cubicBezTo>
                    <a:pt x="5094" y="6407"/>
                    <a:pt x="5969" y="7093"/>
                    <a:pt x="6250" y="7343"/>
                  </a:cubicBezTo>
                  <a:cubicBezTo>
                    <a:pt x="6125" y="7437"/>
                    <a:pt x="6000" y="7562"/>
                    <a:pt x="5906" y="7687"/>
                  </a:cubicBezTo>
                  <a:cubicBezTo>
                    <a:pt x="5750" y="7468"/>
                    <a:pt x="5531" y="7218"/>
                    <a:pt x="5219" y="7093"/>
                  </a:cubicBezTo>
                  <a:cubicBezTo>
                    <a:pt x="4562" y="6781"/>
                    <a:pt x="3812" y="7031"/>
                    <a:pt x="3781" y="7062"/>
                  </a:cubicBezTo>
                  <a:cubicBezTo>
                    <a:pt x="3719" y="7093"/>
                    <a:pt x="3656" y="7187"/>
                    <a:pt x="3687" y="7249"/>
                  </a:cubicBezTo>
                  <a:cubicBezTo>
                    <a:pt x="3687" y="7281"/>
                    <a:pt x="3844" y="7999"/>
                    <a:pt x="4469" y="8406"/>
                  </a:cubicBezTo>
                  <a:cubicBezTo>
                    <a:pt x="4687" y="8593"/>
                    <a:pt x="5094" y="8624"/>
                    <a:pt x="5375" y="8656"/>
                  </a:cubicBezTo>
                  <a:cubicBezTo>
                    <a:pt x="5250" y="8999"/>
                    <a:pt x="5187" y="9374"/>
                    <a:pt x="5187" y="9749"/>
                  </a:cubicBezTo>
                  <a:cubicBezTo>
                    <a:pt x="5187" y="11281"/>
                    <a:pt x="6531" y="13031"/>
                    <a:pt x="7375" y="13031"/>
                  </a:cubicBezTo>
                  <a:cubicBezTo>
                    <a:pt x="8249" y="13031"/>
                    <a:pt x="9593" y="11281"/>
                    <a:pt x="9593" y="9749"/>
                  </a:cubicBezTo>
                  <a:cubicBezTo>
                    <a:pt x="9593" y="9374"/>
                    <a:pt x="9530" y="8999"/>
                    <a:pt x="9405" y="8656"/>
                  </a:cubicBezTo>
                  <a:cubicBezTo>
                    <a:pt x="9686" y="8624"/>
                    <a:pt x="10061" y="8593"/>
                    <a:pt x="10311" y="8406"/>
                  </a:cubicBezTo>
                  <a:cubicBezTo>
                    <a:pt x="10936" y="7999"/>
                    <a:pt x="11093" y="7281"/>
                    <a:pt x="11093" y="7249"/>
                  </a:cubicBezTo>
                  <a:cubicBezTo>
                    <a:pt x="11124" y="7187"/>
                    <a:pt x="11061" y="7093"/>
                    <a:pt x="10968" y="7062"/>
                  </a:cubicBezTo>
                  <a:cubicBezTo>
                    <a:pt x="10936" y="7031"/>
                    <a:pt x="10186" y="6781"/>
                    <a:pt x="9530" y="7093"/>
                  </a:cubicBezTo>
                  <a:cubicBezTo>
                    <a:pt x="9249" y="7218"/>
                    <a:pt x="8999" y="7468"/>
                    <a:pt x="8874" y="7687"/>
                  </a:cubicBezTo>
                  <a:cubicBezTo>
                    <a:pt x="8749" y="7562"/>
                    <a:pt x="8624" y="7437"/>
                    <a:pt x="8530" y="7343"/>
                  </a:cubicBezTo>
                  <a:cubicBezTo>
                    <a:pt x="8780" y="7093"/>
                    <a:pt x="9686" y="6407"/>
                    <a:pt x="11280" y="5875"/>
                  </a:cubicBezTo>
                  <a:cubicBezTo>
                    <a:pt x="11968" y="5657"/>
                    <a:pt x="12530" y="5157"/>
                    <a:pt x="12968" y="4375"/>
                  </a:cubicBezTo>
                  <a:cubicBezTo>
                    <a:pt x="14249" y="4000"/>
                    <a:pt x="14718" y="2688"/>
                    <a:pt x="14718" y="2625"/>
                  </a:cubicBezTo>
                  <a:cubicBezTo>
                    <a:pt x="14749" y="2532"/>
                    <a:pt x="14718" y="2438"/>
                    <a:pt x="14624" y="2406"/>
                  </a:cubicBezTo>
                  <a:close/>
                  <a:moveTo>
                    <a:pt x="4656" y="8124"/>
                  </a:moveTo>
                  <a:lnTo>
                    <a:pt x="4656" y="8124"/>
                  </a:lnTo>
                  <a:cubicBezTo>
                    <a:pt x="4344" y="7906"/>
                    <a:pt x="4156" y="7562"/>
                    <a:pt x="4094" y="7343"/>
                  </a:cubicBezTo>
                  <a:cubicBezTo>
                    <a:pt x="4312" y="7312"/>
                    <a:pt x="4719" y="7249"/>
                    <a:pt x="5094" y="7406"/>
                  </a:cubicBezTo>
                  <a:cubicBezTo>
                    <a:pt x="5344" y="7562"/>
                    <a:pt x="5562" y="7812"/>
                    <a:pt x="5687" y="7968"/>
                  </a:cubicBezTo>
                  <a:cubicBezTo>
                    <a:pt x="5625" y="8093"/>
                    <a:pt x="5562" y="8187"/>
                    <a:pt x="5500" y="8281"/>
                  </a:cubicBezTo>
                  <a:cubicBezTo>
                    <a:pt x="5250" y="8281"/>
                    <a:pt x="4844" y="8249"/>
                    <a:pt x="4656" y="8124"/>
                  </a:cubicBezTo>
                  <a:close/>
                  <a:moveTo>
                    <a:pt x="9686" y="7406"/>
                  </a:moveTo>
                  <a:lnTo>
                    <a:pt x="9686" y="7406"/>
                  </a:lnTo>
                  <a:cubicBezTo>
                    <a:pt x="10061" y="7249"/>
                    <a:pt x="10468" y="7312"/>
                    <a:pt x="10686" y="7343"/>
                  </a:cubicBezTo>
                  <a:cubicBezTo>
                    <a:pt x="10624" y="7562"/>
                    <a:pt x="10436" y="7906"/>
                    <a:pt x="10093" y="8124"/>
                  </a:cubicBezTo>
                  <a:cubicBezTo>
                    <a:pt x="9905" y="8249"/>
                    <a:pt x="9530" y="8281"/>
                    <a:pt x="9249" y="8281"/>
                  </a:cubicBezTo>
                  <a:cubicBezTo>
                    <a:pt x="9218" y="8187"/>
                    <a:pt x="9155" y="8093"/>
                    <a:pt x="9093" y="7968"/>
                  </a:cubicBezTo>
                  <a:cubicBezTo>
                    <a:pt x="9186" y="7812"/>
                    <a:pt x="9405" y="7562"/>
                    <a:pt x="9686" y="7406"/>
                  </a:cubicBezTo>
                  <a:close/>
                  <a:moveTo>
                    <a:pt x="9218" y="9749"/>
                  </a:moveTo>
                  <a:lnTo>
                    <a:pt x="9218" y="9749"/>
                  </a:lnTo>
                  <a:cubicBezTo>
                    <a:pt x="9218" y="11124"/>
                    <a:pt x="8030" y="12687"/>
                    <a:pt x="7375" y="12687"/>
                  </a:cubicBezTo>
                  <a:cubicBezTo>
                    <a:pt x="6750" y="12687"/>
                    <a:pt x="5531" y="11124"/>
                    <a:pt x="5531" y="9749"/>
                  </a:cubicBezTo>
                  <a:cubicBezTo>
                    <a:pt x="5531" y="8406"/>
                    <a:pt x="6375" y="7312"/>
                    <a:pt x="7375" y="7312"/>
                  </a:cubicBezTo>
                  <a:cubicBezTo>
                    <a:pt x="8405" y="7312"/>
                    <a:pt x="9218" y="8406"/>
                    <a:pt x="9218" y="97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928256" y="3069772"/>
              <a:ext cx="50321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>
                  <a:solidFill>
                    <a:schemeClr val="bg1"/>
                  </a:solidFill>
                  <a:latin typeface="Roboto Black" charset="0"/>
                  <a:ea typeface="Roboto Black" charset="0"/>
                  <a:cs typeface="Roboto Black" charset="0"/>
                </a:rPr>
                <a:t>请输入你的标题</a:t>
              </a:r>
              <a:endParaRPr lang="en-US" sz="54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52900" y="2928666"/>
              <a:ext cx="20185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err="1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powerpoint</a:t>
              </a:r>
              <a:r>
                <a:rPr lang="en-US" sz="16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 template</a:t>
              </a:r>
            </a:p>
          </p:txBody>
        </p:sp>
        <p:grpSp>
          <p:nvGrpSpPr>
            <p:cNvPr id="23" name="Group 22"/>
            <p:cNvGrpSpPr/>
            <p:nvPr/>
          </p:nvGrpSpPr>
          <p:grpSpPr>
            <a:xfrm flipH="1">
              <a:off x="3033533" y="4443606"/>
              <a:ext cx="4834329" cy="293772"/>
              <a:chOff x="6333344" y="1598332"/>
              <a:chExt cx="4834329" cy="293772"/>
            </a:xfrm>
          </p:grpSpPr>
          <p:cxnSp>
            <p:nvCxnSpPr>
              <p:cNvPr id="25" name="Straight Connector 24"/>
              <p:cNvCxnSpPr/>
              <p:nvPr/>
            </p:nvCxnSpPr>
            <p:spPr>
              <a:xfrm flipH="1">
                <a:off x="6333344" y="1598332"/>
                <a:ext cx="483432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Right Triangle 2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2928256" y="3764492"/>
              <a:ext cx="28360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PRESENTATION</a:t>
              </a:r>
              <a:endParaRPr lang="en-US" sz="28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286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7" name="TextBox 6"/>
            <p:cNvSpPr txBox="1"/>
            <p:nvPr/>
          </p:nvSpPr>
          <p:spPr>
            <a:xfrm>
              <a:off x="526127" y="859776"/>
              <a:ext cx="2339102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请输入你的标题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10" name="Straight Connector 9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Right Triangle 10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524816" y="5388178"/>
            <a:ext cx="1869423" cy="567285"/>
            <a:chOff x="1524816" y="5388178"/>
            <a:chExt cx="1869423" cy="567285"/>
          </a:xfrm>
        </p:grpSpPr>
        <p:sp>
          <p:nvSpPr>
            <p:cNvPr id="18" name="TextBox 17"/>
            <p:cNvSpPr txBox="1"/>
            <p:nvPr/>
          </p:nvSpPr>
          <p:spPr>
            <a:xfrm>
              <a:off x="1524816" y="5388178"/>
              <a:ext cx="1869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089073" y="5678464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983810" y="5388178"/>
            <a:ext cx="1800493" cy="567285"/>
            <a:chOff x="1559281" y="5388178"/>
            <a:chExt cx="1800493" cy="567285"/>
          </a:xfrm>
        </p:grpSpPr>
        <p:sp>
          <p:nvSpPr>
            <p:cNvPr id="24" name="TextBox 23"/>
            <p:cNvSpPr txBox="1"/>
            <p:nvPr/>
          </p:nvSpPr>
          <p:spPr>
            <a:xfrm>
              <a:off x="1559281" y="5388178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089073" y="5678464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373231" y="5388178"/>
            <a:ext cx="1869423" cy="567285"/>
            <a:chOff x="1524816" y="5388178"/>
            <a:chExt cx="1869423" cy="567285"/>
          </a:xfrm>
        </p:grpSpPr>
        <p:sp>
          <p:nvSpPr>
            <p:cNvPr id="27" name="TextBox 26"/>
            <p:cNvSpPr txBox="1"/>
            <p:nvPr/>
          </p:nvSpPr>
          <p:spPr>
            <a:xfrm>
              <a:off x="1524816" y="5388178"/>
              <a:ext cx="1869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089073" y="5678464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8797116" y="5388178"/>
            <a:ext cx="1869423" cy="567285"/>
            <a:chOff x="1524816" y="5388178"/>
            <a:chExt cx="1869423" cy="567285"/>
          </a:xfrm>
        </p:grpSpPr>
        <p:sp>
          <p:nvSpPr>
            <p:cNvPr id="30" name="TextBox 29"/>
            <p:cNvSpPr txBox="1"/>
            <p:nvPr/>
          </p:nvSpPr>
          <p:spPr>
            <a:xfrm>
              <a:off x="1524816" y="5388178"/>
              <a:ext cx="1869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089073" y="5678464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</p:grpSp>
      <p:pic>
        <p:nvPicPr>
          <p:cNvPr id="15" name="图片占位符 14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9" r="35669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45" r="28545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46" r="28546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46" r="285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0610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7" name="TextBox 6"/>
            <p:cNvSpPr txBox="1"/>
            <p:nvPr/>
          </p:nvSpPr>
          <p:spPr>
            <a:xfrm>
              <a:off x="526127" y="859776"/>
              <a:ext cx="2339102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请输入你的标题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10" name="Straight Connector 9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Right Triangle 10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357271" y="4756805"/>
            <a:ext cx="2797743" cy="1359988"/>
            <a:chOff x="2357271" y="4756805"/>
            <a:chExt cx="2797743" cy="1359988"/>
          </a:xfrm>
        </p:grpSpPr>
        <p:sp>
          <p:nvSpPr>
            <p:cNvPr id="12" name="TextBox 11"/>
            <p:cNvSpPr txBox="1"/>
            <p:nvPr/>
          </p:nvSpPr>
          <p:spPr>
            <a:xfrm>
              <a:off x="2822281" y="4756805"/>
              <a:ext cx="1869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386538" y="5047091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2357271" y="5527290"/>
              <a:ext cx="2797743" cy="589503"/>
              <a:chOff x="2306471" y="5614376"/>
              <a:chExt cx="2797743" cy="589503"/>
            </a:xfrm>
          </p:grpSpPr>
          <p:grpSp>
            <p:nvGrpSpPr>
              <p:cNvPr id="15" name="Group 14"/>
              <p:cNvGrpSpPr/>
              <p:nvPr/>
            </p:nvGrpSpPr>
            <p:grpSpPr>
              <a:xfrm>
                <a:off x="2306471" y="5614376"/>
                <a:ext cx="2797743" cy="270422"/>
                <a:chOff x="1312243" y="5888304"/>
                <a:chExt cx="2797743" cy="270422"/>
              </a:xfrm>
            </p:grpSpPr>
            <p:sp>
              <p:nvSpPr>
                <p:cNvPr id="16" name="TextBox 15"/>
                <p:cNvSpPr txBox="1"/>
                <p:nvPr/>
              </p:nvSpPr>
              <p:spPr>
                <a:xfrm>
                  <a:off x="1312243" y="5888304"/>
                  <a:ext cx="6912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Light" charset="0"/>
                      <a:ea typeface="Roboto Light" charset="0"/>
                      <a:cs typeface="Roboto Light" charset="0"/>
                    </a:rPr>
                    <a:t>Photoshop</a:t>
                  </a:r>
                </a:p>
              </p:txBody>
            </p:sp>
            <p:sp>
              <p:nvSpPr>
                <p:cNvPr id="17" name="Rounded Rectangle 16"/>
                <p:cNvSpPr/>
                <p:nvPr/>
              </p:nvSpPr>
              <p:spPr>
                <a:xfrm>
                  <a:off x="1312243" y="6111095"/>
                  <a:ext cx="2797743" cy="4763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Rounded Rectangle 17"/>
                <p:cNvSpPr/>
                <p:nvPr/>
              </p:nvSpPr>
              <p:spPr>
                <a:xfrm>
                  <a:off x="1312243" y="6111095"/>
                  <a:ext cx="2253917" cy="4763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1A3B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3622829" y="5888304"/>
                  <a:ext cx="372218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Light" charset="0"/>
                      <a:ea typeface="Roboto Light" charset="0"/>
                      <a:cs typeface="Roboto Light" charset="0"/>
                    </a:rPr>
                    <a:t>85%</a:t>
                  </a:r>
                  <a:endPara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endParaRPr>
                </a:p>
              </p:txBody>
            </p:sp>
          </p:grpSp>
          <p:grpSp>
            <p:nvGrpSpPr>
              <p:cNvPr id="20" name="Group 19"/>
              <p:cNvGrpSpPr/>
              <p:nvPr/>
            </p:nvGrpSpPr>
            <p:grpSpPr>
              <a:xfrm>
                <a:off x="2306471" y="5933457"/>
                <a:ext cx="2797743" cy="270422"/>
                <a:chOff x="1312243" y="5888304"/>
                <a:chExt cx="2797743" cy="270422"/>
              </a:xfrm>
            </p:grpSpPr>
            <p:sp>
              <p:nvSpPr>
                <p:cNvPr id="21" name="TextBox 20"/>
                <p:cNvSpPr txBox="1"/>
                <p:nvPr/>
              </p:nvSpPr>
              <p:spPr>
                <a:xfrm>
                  <a:off x="1312243" y="5888304"/>
                  <a:ext cx="61427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Light" charset="0"/>
                      <a:ea typeface="Roboto Light" charset="0"/>
                      <a:cs typeface="Roboto Light" charset="0"/>
                    </a:rPr>
                    <a:t>Illustrator</a:t>
                  </a:r>
                </a:p>
              </p:txBody>
            </p:sp>
            <p:sp>
              <p:nvSpPr>
                <p:cNvPr id="22" name="Rounded Rectangle 21"/>
                <p:cNvSpPr/>
                <p:nvPr/>
              </p:nvSpPr>
              <p:spPr>
                <a:xfrm>
                  <a:off x="1312243" y="6111095"/>
                  <a:ext cx="2797743" cy="4763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Rounded Rectangle 22"/>
                <p:cNvSpPr/>
                <p:nvPr/>
              </p:nvSpPr>
              <p:spPr>
                <a:xfrm>
                  <a:off x="1312243" y="6111095"/>
                  <a:ext cx="1912220" cy="4763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1485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3622829" y="5888304"/>
                  <a:ext cx="372218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Light" charset="0"/>
                      <a:ea typeface="Roboto Light" charset="0"/>
                      <a:cs typeface="Roboto Light" charset="0"/>
                    </a:rPr>
                    <a:t>70%</a:t>
                  </a:r>
                </a:p>
              </p:txBody>
            </p:sp>
          </p:grpSp>
        </p:grpSp>
      </p:grpSp>
      <p:grpSp>
        <p:nvGrpSpPr>
          <p:cNvPr id="27" name="Group 26"/>
          <p:cNvGrpSpPr/>
          <p:nvPr/>
        </p:nvGrpSpPr>
        <p:grpSpPr>
          <a:xfrm>
            <a:off x="7034617" y="4756805"/>
            <a:ext cx="2797743" cy="1359988"/>
            <a:chOff x="2357271" y="4756805"/>
            <a:chExt cx="2797743" cy="1359988"/>
          </a:xfrm>
        </p:grpSpPr>
        <p:sp>
          <p:nvSpPr>
            <p:cNvPr id="28" name="TextBox 27"/>
            <p:cNvSpPr txBox="1"/>
            <p:nvPr/>
          </p:nvSpPr>
          <p:spPr>
            <a:xfrm>
              <a:off x="2822281" y="4756805"/>
              <a:ext cx="1869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386538" y="5047091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2357271" y="5527290"/>
              <a:ext cx="2797743" cy="589503"/>
              <a:chOff x="2306471" y="5614376"/>
              <a:chExt cx="2797743" cy="589503"/>
            </a:xfrm>
          </p:grpSpPr>
          <p:grpSp>
            <p:nvGrpSpPr>
              <p:cNvPr id="31" name="Group 30"/>
              <p:cNvGrpSpPr/>
              <p:nvPr/>
            </p:nvGrpSpPr>
            <p:grpSpPr>
              <a:xfrm>
                <a:off x="2306471" y="5614376"/>
                <a:ext cx="2797743" cy="270422"/>
                <a:chOff x="1312243" y="5888304"/>
                <a:chExt cx="2797743" cy="270422"/>
              </a:xfrm>
            </p:grpSpPr>
            <p:sp>
              <p:nvSpPr>
                <p:cNvPr id="37" name="TextBox 36"/>
                <p:cNvSpPr txBox="1"/>
                <p:nvPr/>
              </p:nvSpPr>
              <p:spPr>
                <a:xfrm>
                  <a:off x="1312243" y="5888304"/>
                  <a:ext cx="6912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Light" charset="0"/>
                      <a:ea typeface="Roboto Light" charset="0"/>
                      <a:cs typeface="Roboto Light" charset="0"/>
                    </a:rPr>
                    <a:t>Photoshop</a:t>
                  </a:r>
                </a:p>
              </p:txBody>
            </p:sp>
            <p:sp>
              <p:nvSpPr>
                <p:cNvPr id="38" name="Rounded Rectangle 37"/>
                <p:cNvSpPr/>
                <p:nvPr/>
              </p:nvSpPr>
              <p:spPr>
                <a:xfrm>
                  <a:off x="1312243" y="6111095"/>
                  <a:ext cx="2797743" cy="4763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Rounded Rectangle 38"/>
                <p:cNvSpPr/>
                <p:nvPr/>
              </p:nvSpPr>
              <p:spPr>
                <a:xfrm>
                  <a:off x="1312243" y="6111095"/>
                  <a:ext cx="2253917" cy="4763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1A3B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3622829" y="5888304"/>
                  <a:ext cx="372218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Light" charset="0"/>
                      <a:ea typeface="Roboto Light" charset="0"/>
                      <a:cs typeface="Roboto Light" charset="0"/>
                    </a:rPr>
                    <a:t>85%</a:t>
                  </a:r>
                  <a:endPara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endParaRPr>
                </a:p>
              </p:txBody>
            </p:sp>
          </p:grpSp>
          <p:grpSp>
            <p:nvGrpSpPr>
              <p:cNvPr id="32" name="Group 31"/>
              <p:cNvGrpSpPr/>
              <p:nvPr/>
            </p:nvGrpSpPr>
            <p:grpSpPr>
              <a:xfrm>
                <a:off x="2306471" y="5933457"/>
                <a:ext cx="2797743" cy="270422"/>
                <a:chOff x="1312243" y="5888304"/>
                <a:chExt cx="2797743" cy="270422"/>
              </a:xfrm>
            </p:grpSpPr>
            <p:sp>
              <p:nvSpPr>
                <p:cNvPr id="33" name="TextBox 32"/>
                <p:cNvSpPr txBox="1"/>
                <p:nvPr/>
              </p:nvSpPr>
              <p:spPr>
                <a:xfrm>
                  <a:off x="1312243" y="5888304"/>
                  <a:ext cx="61427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Light" charset="0"/>
                      <a:ea typeface="Roboto Light" charset="0"/>
                      <a:cs typeface="Roboto Light" charset="0"/>
                    </a:rPr>
                    <a:t>Illustrator</a:t>
                  </a:r>
                </a:p>
              </p:txBody>
            </p:sp>
            <p:sp>
              <p:nvSpPr>
                <p:cNvPr id="34" name="Rounded Rectangle 33"/>
                <p:cNvSpPr/>
                <p:nvPr/>
              </p:nvSpPr>
              <p:spPr>
                <a:xfrm>
                  <a:off x="1312243" y="6111095"/>
                  <a:ext cx="2797743" cy="4763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ounded Rectangle 34"/>
                <p:cNvSpPr/>
                <p:nvPr/>
              </p:nvSpPr>
              <p:spPr>
                <a:xfrm>
                  <a:off x="1312243" y="6111095"/>
                  <a:ext cx="1912220" cy="4763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1485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3622829" y="5888304"/>
                  <a:ext cx="372218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Light" charset="0"/>
                      <a:ea typeface="Roboto Light" charset="0"/>
                      <a:cs typeface="Roboto Light" charset="0"/>
                    </a:rPr>
                    <a:t>70%</a:t>
                  </a:r>
                </a:p>
              </p:txBody>
            </p:sp>
          </p:grpSp>
        </p:grpSp>
      </p:grpSp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9" b="6069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4" b="60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9169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" name="TextBox 2"/>
            <p:cNvSpPr txBox="1"/>
            <p:nvPr/>
          </p:nvSpPr>
          <p:spPr>
            <a:xfrm>
              <a:off x="526127" y="859776"/>
              <a:ext cx="2339102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请输入你的标题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ight Triangle 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435685" y="2409711"/>
            <a:ext cx="1869423" cy="1217583"/>
            <a:chOff x="1435685" y="2338509"/>
            <a:chExt cx="1869423" cy="1217583"/>
          </a:xfrm>
        </p:grpSpPr>
        <p:sp>
          <p:nvSpPr>
            <p:cNvPr id="58" name="TextBox 57"/>
            <p:cNvSpPr txBox="1"/>
            <p:nvPr/>
          </p:nvSpPr>
          <p:spPr>
            <a:xfrm>
              <a:off x="1435685" y="2338509"/>
              <a:ext cx="1869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564200" y="2628795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1608153" y="2966589"/>
              <a:ext cx="1696955" cy="589503"/>
              <a:chOff x="548136" y="3108994"/>
              <a:chExt cx="1696955" cy="589503"/>
            </a:xfrm>
          </p:grpSpPr>
          <p:sp>
            <p:nvSpPr>
              <p:cNvPr id="67" name="TextBox 66"/>
              <p:cNvSpPr txBox="1"/>
              <p:nvPr/>
            </p:nvSpPr>
            <p:spPr>
              <a:xfrm>
                <a:off x="548136" y="3108994"/>
                <a:ext cx="69121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Photoshop</a:t>
                </a: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1872873" y="3108994"/>
                <a:ext cx="37221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85%</a:t>
                </a:r>
                <a:endPara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548136" y="3428075"/>
                <a:ext cx="61427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Illustrator</a:t>
                </a:r>
              </a:p>
            </p:txBody>
          </p:sp>
          <p:sp>
            <p:nvSpPr>
              <p:cNvPr id="68" name="Rounded Rectangle 67"/>
              <p:cNvSpPr/>
              <p:nvPr/>
            </p:nvSpPr>
            <p:spPr>
              <a:xfrm>
                <a:off x="548136" y="3331785"/>
                <a:ext cx="1673493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Rounded Rectangle 68"/>
              <p:cNvSpPr/>
              <p:nvPr/>
            </p:nvSpPr>
            <p:spPr>
              <a:xfrm>
                <a:off x="548136" y="3331785"/>
                <a:ext cx="1348199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A3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Rounded Rectangle 63"/>
              <p:cNvSpPr/>
              <p:nvPr/>
            </p:nvSpPr>
            <p:spPr>
              <a:xfrm>
                <a:off x="548136" y="3650866"/>
                <a:ext cx="1673493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Rounded Rectangle 64"/>
              <p:cNvSpPr/>
              <p:nvPr/>
            </p:nvSpPr>
            <p:spPr>
              <a:xfrm>
                <a:off x="548136" y="3650866"/>
                <a:ext cx="1143810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48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1872873" y="3428075"/>
                <a:ext cx="37221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70%</a:t>
                </a:r>
              </a:p>
            </p:txBody>
          </p:sp>
        </p:grpSp>
      </p:grpSp>
      <p:grpSp>
        <p:nvGrpSpPr>
          <p:cNvPr id="83" name="Group 82"/>
          <p:cNvGrpSpPr/>
          <p:nvPr/>
        </p:nvGrpSpPr>
        <p:grpSpPr>
          <a:xfrm>
            <a:off x="1435685" y="4258176"/>
            <a:ext cx="1869423" cy="1217583"/>
            <a:chOff x="1435685" y="2338509"/>
            <a:chExt cx="1869423" cy="1217583"/>
          </a:xfrm>
        </p:grpSpPr>
        <p:sp>
          <p:nvSpPr>
            <p:cNvPr id="84" name="TextBox 83"/>
            <p:cNvSpPr txBox="1"/>
            <p:nvPr/>
          </p:nvSpPr>
          <p:spPr>
            <a:xfrm>
              <a:off x="1435685" y="2338509"/>
              <a:ext cx="1869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2564200" y="2628795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  <p:grpSp>
          <p:nvGrpSpPr>
            <p:cNvPr id="86" name="Group 85"/>
            <p:cNvGrpSpPr/>
            <p:nvPr/>
          </p:nvGrpSpPr>
          <p:grpSpPr>
            <a:xfrm>
              <a:off x="1608153" y="2966589"/>
              <a:ext cx="1696955" cy="589503"/>
              <a:chOff x="548136" y="3108994"/>
              <a:chExt cx="1696955" cy="589503"/>
            </a:xfrm>
          </p:grpSpPr>
          <p:sp>
            <p:nvSpPr>
              <p:cNvPr id="87" name="TextBox 86"/>
              <p:cNvSpPr txBox="1"/>
              <p:nvPr/>
            </p:nvSpPr>
            <p:spPr>
              <a:xfrm>
                <a:off x="548136" y="3108994"/>
                <a:ext cx="69121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Photoshop</a:t>
                </a:r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1872873" y="3108994"/>
                <a:ext cx="37221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85%</a:t>
                </a:r>
                <a:endPara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548136" y="3428075"/>
                <a:ext cx="61427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Illustrator</a:t>
                </a:r>
              </a:p>
            </p:txBody>
          </p:sp>
          <p:sp>
            <p:nvSpPr>
              <p:cNvPr id="90" name="Rounded Rectangle 89"/>
              <p:cNvSpPr/>
              <p:nvPr/>
            </p:nvSpPr>
            <p:spPr>
              <a:xfrm>
                <a:off x="548136" y="3331785"/>
                <a:ext cx="1673493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Rounded Rectangle 90"/>
              <p:cNvSpPr/>
              <p:nvPr/>
            </p:nvSpPr>
            <p:spPr>
              <a:xfrm>
                <a:off x="548136" y="3331785"/>
                <a:ext cx="1348199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A3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Rounded Rectangle 91"/>
              <p:cNvSpPr/>
              <p:nvPr/>
            </p:nvSpPr>
            <p:spPr>
              <a:xfrm>
                <a:off x="548136" y="3650866"/>
                <a:ext cx="1673493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Rounded Rectangle 92"/>
              <p:cNvSpPr/>
              <p:nvPr/>
            </p:nvSpPr>
            <p:spPr>
              <a:xfrm>
                <a:off x="548136" y="3650866"/>
                <a:ext cx="1143810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48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1872873" y="3428075"/>
                <a:ext cx="37221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70%</a:t>
                </a:r>
              </a:p>
            </p:txBody>
          </p:sp>
        </p:grpSp>
      </p:grpSp>
      <p:grpSp>
        <p:nvGrpSpPr>
          <p:cNvPr id="107" name="Group 106"/>
          <p:cNvGrpSpPr/>
          <p:nvPr/>
        </p:nvGrpSpPr>
        <p:grpSpPr>
          <a:xfrm>
            <a:off x="8908282" y="2409711"/>
            <a:ext cx="1869423" cy="1217583"/>
            <a:chOff x="8968242" y="2409711"/>
            <a:chExt cx="1869423" cy="1217583"/>
          </a:xfrm>
        </p:grpSpPr>
        <p:sp>
          <p:nvSpPr>
            <p:cNvPr id="96" name="TextBox 95"/>
            <p:cNvSpPr txBox="1"/>
            <p:nvPr/>
          </p:nvSpPr>
          <p:spPr>
            <a:xfrm>
              <a:off x="8968242" y="2409711"/>
              <a:ext cx="1869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968242" y="2699997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  <p:grpSp>
          <p:nvGrpSpPr>
            <p:cNvPr id="98" name="Group 97"/>
            <p:cNvGrpSpPr/>
            <p:nvPr/>
          </p:nvGrpSpPr>
          <p:grpSpPr>
            <a:xfrm>
              <a:off x="8968242" y="3037791"/>
              <a:ext cx="1696955" cy="589503"/>
              <a:chOff x="548136" y="3108994"/>
              <a:chExt cx="1696955" cy="589503"/>
            </a:xfrm>
          </p:grpSpPr>
          <p:sp>
            <p:nvSpPr>
              <p:cNvPr id="99" name="TextBox 98"/>
              <p:cNvSpPr txBox="1"/>
              <p:nvPr/>
            </p:nvSpPr>
            <p:spPr>
              <a:xfrm>
                <a:off x="548136" y="3108994"/>
                <a:ext cx="69121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Photoshop</a:t>
                </a: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1872873" y="3108994"/>
                <a:ext cx="37221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85%</a:t>
                </a:r>
                <a:endPara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548136" y="3428075"/>
                <a:ext cx="61427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Illustrator</a:t>
                </a:r>
              </a:p>
            </p:txBody>
          </p:sp>
          <p:sp>
            <p:nvSpPr>
              <p:cNvPr id="102" name="Rounded Rectangle 101"/>
              <p:cNvSpPr/>
              <p:nvPr/>
            </p:nvSpPr>
            <p:spPr>
              <a:xfrm>
                <a:off x="548136" y="3331785"/>
                <a:ext cx="1673493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Rounded Rectangle 102"/>
              <p:cNvSpPr/>
              <p:nvPr/>
            </p:nvSpPr>
            <p:spPr>
              <a:xfrm>
                <a:off x="548136" y="3331785"/>
                <a:ext cx="1348199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A3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Rounded Rectangle 103"/>
              <p:cNvSpPr/>
              <p:nvPr/>
            </p:nvSpPr>
            <p:spPr>
              <a:xfrm>
                <a:off x="548136" y="3650866"/>
                <a:ext cx="1673493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ounded Rectangle 104"/>
              <p:cNvSpPr/>
              <p:nvPr/>
            </p:nvSpPr>
            <p:spPr>
              <a:xfrm>
                <a:off x="548136" y="3650866"/>
                <a:ext cx="1143810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48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TextBox 105"/>
              <p:cNvSpPr txBox="1"/>
              <p:nvPr/>
            </p:nvSpPr>
            <p:spPr>
              <a:xfrm>
                <a:off x="1872873" y="3428075"/>
                <a:ext cx="37221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70%</a:t>
                </a:r>
              </a:p>
            </p:txBody>
          </p:sp>
        </p:grpSp>
      </p:grpSp>
      <p:grpSp>
        <p:nvGrpSpPr>
          <p:cNvPr id="108" name="Group 107"/>
          <p:cNvGrpSpPr/>
          <p:nvPr/>
        </p:nvGrpSpPr>
        <p:grpSpPr>
          <a:xfrm>
            <a:off x="8908282" y="4258176"/>
            <a:ext cx="1869423" cy="1217583"/>
            <a:chOff x="8968242" y="2409711"/>
            <a:chExt cx="1869423" cy="1217583"/>
          </a:xfrm>
        </p:grpSpPr>
        <p:sp>
          <p:nvSpPr>
            <p:cNvPr id="109" name="TextBox 108"/>
            <p:cNvSpPr txBox="1"/>
            <p:nvPr/>
          </p:nvSpPr>
          <p:spPr>
            <a:xfrm>
              <a:off x="8968242" y="2409711"/>
              <a:ext cx="1869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8968242" y="2699997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  <p:grpSp>
          <p:nvGrpSpPr>
            <p:cNvPr id="111" name="Group 110"/>
            <p:cNvGrpSpPr/>
            <p:nvPr/>
          </p:nvGrpSpPr>
          <p:grpSpPr>
            <a:xfrm>
              <a:off x="8968242" y="3037791"/>
              <a:ext cx="1696955" cy="589503"/>
              <a:chOff x="548136" y="3108994"/>
              <a:chExt cx="1696955" cy="589503"/>
            </a:xfrm>
          </p:grpSpPr>
          <p:sp>
            <p:nvSpPr>
              <p:cNvPr id="112" name="TextBox 111"/>
              <p:cNvSpPr txBox="1"/>
              <p:nvPr/>
            </p:nvSpPr>
            <p:spPr>
              <a:xfrm>
                <a:off x="548136" y="3108994"/>
                <a:ext cx="69121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Photoshop</a:t>
                </a:r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>
                <a:off x="1872873" y="3108994"/>
                <a:ext cx="37221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85%</a:t>
                </a:r>
                <a:endPara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endParaRP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548136" y="3428075"/>
                <a:ext cx="61427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Illustrator</a:t>
                </a:r>
              </a:p>
            </p:txBody>
          </p:sp>
          <p:sp>
            <p:nvSpPr>
              <p:cNvPr id="115" name="Rounded Rectangle 114"/>
              <p:cNvSpPr/>
              <p:nvPr/>
            </p:nvSpPr>
            <p:spPr>
              <a:xfrm>
                <a:off x="548136" y="3331785"/>
                <a:ext cx="1673493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Rounded Rectangle 115"/>
              <p:cNvSpPr/>
              <p:nvPr/>
            </p:nvSpPr>
            <p:spPr>
              <a:xfrm>
                <a:off x="548136" y="3331785"/>
                <a:ext cx="1348199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A3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Rounded Rectangle 116"/>
              <p:cNvSpPr/>
              <p:nvPr/>
            </p:nvSpPr>
            <p:spPr>
              <a:xfrm>
                <a:off x="548136" y="3650866"/>
                <a:ext cx="1673493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Rounded Rectangle 117"/>
              <p:cNvSpPr/>
              <p:nvPr/>
            </p:nvSpPr>
            <p:spPr>
              <a:xfrm>
                <a:off x="548136" y="3650866"/>
                <a:ext cx="1143810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48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1872873" y="3428075"/>
                <a:ext cx="37221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70%</a:t>
                </a:r>
              </a:p>
            </p:txBody>
          </p:sp>
        </p:grpSp>
      </p:grpSp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0" r="3150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3" r="3113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3" r="3113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5" r="187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0025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" name="TextBox 2"/>
            <p:cNvSpPr txBox="1"/>
            <p:nvPr/>
          </p:nvSpPr>
          <p:spPr>
            <a:xfrm>
              <a:off x="526127" y="859776"/>
              <a:ext cx="2339102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请输入你的标题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ight Triangle 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435880" y="4501512"/>
            <a:ext cx="1968690" cy="1437859"/>
            <a:chOff x="1819539" y="4468531"/>
            <a:chExt cx="1968690" cy="1437859"/>
          </a:xfrm>
        </p:grpSpPr>
        <p:sp>
          <p:nvSpPr>
            <p:cNvPr id="34" name="TextBox 33"/>
            <p:cNvSpPr txBox="1"/>
            <p:nvPr/>
          </p:nvSpPr>
          <p:spPr>
            <a:xfrm>
              <a:off x="1869173" y="4468531"/>
              <a:ext cx="1869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433430" y="4758817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2646562" y="5115604"/>
              <a:ext cx="31464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36"/>
            <p:cNvSpPr/>
            <p:nvPr/>
          </p:nvSpPr>
          <p:spPr>
            <a:xfrm>
              <a:off x="1819539" y="5260059"/>
              <a:ext cx="19686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862606" y="4501512"/>
            <a:ext cx="1968690" cy="1437859"/>
            <a:chOff x="1819539" y="4468531"/>
            <a:chExt cx="1968690" cy="1437859"/>
          </a:xfrm>
        </p:grpSpPr>
        <p:sp>
          <p:nvSpPr>
            <p:cNvPr id="44" name="TextBox 43"/>
            <p:cNvSpPr txBox="1"/>
            <p:nvPr/>
          </p:nvSpPr>
          <p:spPr>
            <a:xfrm>
              <a:off x="1869173" y="4468531"/>
              <a:ext cx="1869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433430" y="4758817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2646562" y="5115604"/>
              <a:ext cx="31464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46"/>
            <p:cNvSpPr/>
            <p:nvPr/>
          </p:nvSpPr>
          <p:spPr>
            <a:xfrm>
              <a:off x="1819539" y="5260059"/>
              <a:ext cx="19686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289331" y="4501512"/>
            <a:ext cx="1968690" cy="1437859"/>
            <a:chOff x="1819539" y="4468531"/>
            <a:chExt cx="1968690" cy="1437859"/>
          </a:xfrm>
        </p:grpSpPr>
        <p:sp>
          <p:nvSpPr>
            <p:cNvPr id="49" name="TextBox 48"/>
            <p:cNvSpPr txBox="1"/>
            <p:nvPr/>
          </p:nvSpPr>
          <p:spPr>
            <a:xfrm>
              <a:off x="1869173" y="4468531"/>
              <a:ext cx="1869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433430" y="4758817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  <p:cxnSp>
          <p:nvCxnSpPr>
            <p:cNvPr id="51" name="Straight Connector 50"/>
            <p:cNvCxnSpPr/>
            <p:nvPr/>
          </p:nvCxnSpPr>
          <p:spPr>
            <a:xfrm>
              <a:off x="2646562" y="5115604"/>
              <a:ext cx="31464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51"/>
            <p:cNvSpPr/>
            <p:nvPr/>
          </p:nvSpPr>
          <p:spPr>
            <a:xfrm>
              <a:off x="1819539" y="5260059"/>
              <a:ext cx="19686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8787430" y="4501512"/>
            <a:ext cx="1968690" cy="1437859"/>
            <a:chOff x="1819539" y="4468531"/>
            <a:chExt cx="1968690" cy="1437859"/>
          </a:xfrm>
        </p:grpSpPr>
        <p:sp>
          <p:nvSpPr>
            <p:cNvPr id="54" name="TextBox 53"/>
            <p:cNvSpPr txBox="1"/>
            <p:nvPr/>
          </p:nvSpPr>
          <p:spPr>
            <a:xfrm>
              <a:off x="1869173" y="4468531"/>
              <a:ext cx="1869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433430" y="4758817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  <p:cxnSp>
          <p:nvCxnSpPr>
            <p:cNvPr id="56" name="Straight Connector 55"/>
            <p:cNvCxnSpPr/>
            <p:nvPr/>
          </p:nvCxnSpPr>
          <p:spPr>
            <a:xfrm>
              <a:off x="2646562" y="5115604"/>
              <a:ext cx="31464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1819539" y="5260059"/>
              <a:ext cx="19686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9" r="13359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29" b="16529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0" r="167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2344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74" b="11174"/>
          <a:stretch>
            <a:fillRect/>
          </a:stretch>
        </p:blipFill>
        <p:spPr/>
      </p:pic>
      <p:grpSp>
        <p:nvGrpSpPr>
          <p:cNvPr id="8" name="Group 7"/>
          <p:cNvGrpSpPr/>
          <p:nvPr/>
        </p:nvGrpSpPr>
        <p:grpSpPr>
          <a:xfrm>
            <a:off x="1933820" y="1955437"/>
            <a:ext cx="1968690" cy="957366"/>
            <a:chOff x="1098129" y="1077380"/>
            <a:chExt cx="1968690" cy="957366"/>
          </a:xfrm>
        </p:grpSpPr>
        <p:sp>
          <p:nvSpPr>
            <p:cNvPr id="6" name="TextBox 5"/>
            <p:cNvSpPr txBox="1"/>
            <p:nvPr/>
          </p:nvSpPr>
          <p:spPr>
            <a:xfrm>
              <a:off x="1266325" y="1077380"/>
              <a:ext cx="1800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098129" y="1388415"/>
              <a:ext cx="19686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050145" y="3589615"/>
            <a:ext cx="1968690" cy="957366"/>
            <a:chOff x="1098129" y="1077380"/>
            <a:chExt cx="1968690" cy="957366"/>
          </a:xfrm>
        </p:grpSpPr>
        <p:sp>
          <p:nvSpPr>
            <p:cNvPr id="13" name="TextBox 12"/>
            <p:cNvSpPr txBox="1"/>
            <p:nvPr/>
          </p:nvSpPr>
          <p:spPr>
            <a:xfrm>
              <a:off x="1266325" y="1077380"/>
              <a:ext cx="1800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98129" y="1388415"/>
              <a:ext cx="19686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050145" y="5223887"/>
            <a:ext cx="1968690" cy="957366"/>
            <a:chOff x="1098129" y="1077380"/>
            <a:chExt cx="1968690" cy="957366"/>
          </a:xfrm>
        </p:grpSpPr>
        <p:sp>
          <p:nvSpPr>
            <p:cNvPr id="18" name="TextBox 17"/>
            <p:cNvSpPr txBox="1"/>
            <p:nvPr/>
          </p:nvSpPr>
          <p:spPr>
            <a:xfrm>
              <a:off x="1266325" y="1077380"/>
              <a:ext cx="1800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098129" y="1388415"/>
              <a:ext cx="19686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179806" y="1911018"/>
            <a:ext cx="5832389" cy="4314655"/>
            <a:chOff x="2856304" y="1911018"/>
            <a:chExt cx="5832389" cy="4314655"/>
          </a:xfrm>
        </p:grpSpPr>
        <p:grpSp>
          <p:nvGrpSpPr>
            <p:cNvPr id="40" name="Group 39"/>
            <p:cNvGrpSpPr/>
            <p:nvPr/>
          </p:nvGrpSpPr>
          <p:grpSpPr>
            <a:xfrm>
              <a:off x="2856304" y="1911018"/>
              <a:ext cx="1929880" cy="4314655"/>
              <a:chOff x="2856304" y="1911018"/>
              <a:chExt cx="1929880" cy="4314655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3739979" y="1911018"/>
                <a:ext cx="1046205" cy="1046205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856304" y="3545196"/>
                <a:ext cx="1046205" cy="1046205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2856304" y="5179468"/>
                <a:ext cx="1046205" cy="1046205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 flipH="1">
              <a:off x="6758813" y="1911018"/>
              <a:ext cx="1929880" cy="4314655"/>
              <a:chOff x="8169709" y="1911018"/>
              <a:chExt cx="1929880" cy="4314655"/>
            </a:xfrm>
          </p:grpSpPr>
          <p:sp>
            <p:nvSpPr>
              <p:cNvPr id="35" name="Oval 34"/>
              <p:cNvSpPr/>
              <p:nvPr/>
            </p:nvSpPr>
            <p:spPr>
              <a:xfrm>
                <a:off x="9053384" y="1911018"/>
                <a:ext cx="1046205" cy="1046205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8169709" y="3545196"/>
                <a:ext cx="1046205" cy="1046205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8169709" y="5179468"/>
                <a:ext cx="1046205" cy="1046205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8284782" y="1955437"/>
            <a:ext cx="1968690" cy="957366"/>
            <a:chOff x="1098129" y="1077380"/>
            <a:chExt cx="1968690" cy="957366"/>
          </a:xfrm>
        </p:grpSpPr>
        <p:sp>
          <p:nvSpPr>
            <p:cNvPr id="43" name="TextBox 42"/>
            <p:cNvSpPr txBox="1"/>
            <p:nvPr/>
          </p:nvSpPr>
          <p:spPr>
            <a:xfrm>
              <a:off x="1098129" y="1077380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098129" y="1388415"/>
              <a:ext cx="19686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9174468" y="3589615"/>
            <a:ext cx="1968690" cy="957366"/>
            <a:chOff x="1098129" y="1077380"/>
            <a:chExt cx="1968690" cy="957366"/>
          </a:xfrm>
        </p:grpSpPr>
        <p:sp>
          <p:nvSpPr>
            <p:cNvPr id="46" name="TextBox 45"/>
            <p:cNvSpPr txBox="1"/>
            <p:nvPr/>
          </p:nvSpPr>
          <p:spPr>
            <a:xfrm>
              <a:off x="1098129" y="1077380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098129" y="1388415"/>
              <a:ext cx="19686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9174468" y="5223807"/>
            <a:ext cx="1968690" cy="957366"/>
            <a:chOff x="1098129" y="1077380"/>
            <a:chExt cx="1968690" cy="957366"/>
          </a:xfrm>
        </p:grpSpPr>
        <p:sp>
          <p:nvSpPr>
            <p:cNvPr id="49" name="TextBox 48"/>
            <p:cNvSpPr txBox="1"/>
            <p:nvPr/>
          </p:nvSpPr>
          <p:spPr>
            <a:xfrm>
              <a:off x="1098129" y="1077380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请输入你的标题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098129" y="1388415"/>
              <a:ext cx="19686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52" name="TextBox 51"/>
            <p:cNvSpPr txBox="1"/>
            <p:nvPr/>
          </p:nvSpPr>
          <p:spPr>
            <a:xfrm>
              <a:off x="526127" y="859776"/>
              <a:ext cx="2339102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请输入你的标题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grpSp>
          <p:nvGrpSpPr>
            <p:cNvPr id="53" name="Group 52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5" name="Straight Connector 5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Right Triangle 5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4256204" y="2080177"/>
            <a:ext cx="6607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50" charset="0"/>
              </a:rPr>
              <a:t>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275038" y="2080177"/>
            <a:ext cx="6607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50" charset="0"/>
              </a:rPr>
              <a:t>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3413233" y="3678442"/>
            <a:ext cx="6238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50" charset="0"/>
              </a:rPr>
              <a:t></a:t>
            </a:r>
          </a:p>
        </p:txBody>
      </p:sp>
      <p:sp>
        <p:nvSpPr>
          <p:cNvPr id="58" name="Rectangle 57"/>
          <p:cNvSpPr/>
          <p:nvPr/>
        </p:nvSpPr>
        <p:spPr>
          <a:xfrm>
            <a:off x="8197772" y="3678442"/>
            <a:ext cx="6238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50" charset="0"/>
              </a:rPr>
              <a:t></a:t>
            </a:r>
          </a:p>
        </p:txBody>
      </p:sp>
      <p:sp>
        <p:nvSpPr>
          <p:cNvPr id="60" name="Rectangle 59"/>
          <p:cNvSpPr/>
          <p:nvPr/>
        </p:nvSpPr>
        <p:spPr>
          <a:xfrm>
            <a:off x="3376363" y="5348627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50" charset="0"/>
              </a:rPr>
              <a:t>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FontAwesome" pitchFamily="50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160902" y="5348627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50" charset="0"/>
              </a:rPr>
              <a:t>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FontAwesome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43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078578" y="3744020"/>
            <a:ext cx="1704313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THEY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8098" y="4160580"/>
            <a:ext cx="2369559" cy="1354217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  <a:latin typeface="Roboto Black" charset="0"/>
                <a:ea typeface="Roboto Black" charset="0"/>
                <a:cs typeface="Roboto Black" charset="0"/>
              </a:rPr>
              <a:t>SAY</a:t>
            </a:r>
          </a:p>
        </p:txBody>
      </p:sp>
      <p:grpSp>
        <p:nvGrpSpPr>
          <p:cNvPr id="11" name="Group 10"/>
          <p:cNvGrpSpPr/>
          <p:nvPr/>
        </p:nvGrpSpPr>
        <p:grpSpPr>
          <a:xfrm flipH="1">
            <a:off x="1205555" y="5484317"/>
            <a:ext cx="4834329" cy="293772"/>
            <a:chOff x="6333344" y="1598332"/>
            <a:chExt cx="4834329" cy="293772"/>
          </a:xfrm>
        </p:grpSpPr>
        <p:cxnSp>
          <p:nvCxnSpPr>
            <p:cNvPr id="12" name="Straight Connector 11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ight Triangle 12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110118" y="3603840"/>
            <a:ext cx="681597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what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" b="3125"/>
          <a:stretch>
            <a:fillRect/>
          </a:stretch>
        </p:blipFill>
        <p:spPr/>
      </p:pic>
      <p:sp>
        <p:nvSpPr>
          <p:cNvPr id="4" name="圆角矩形 3"/>
          <p:cNvSpPr/>
          <p:nvPr/>
        </p:nvSpPr>
        <p:spPr>
          <a:xfrm>
            <a:off x="3752491" y="1500996"/>
            <a:ext cx="5270739" cy="1802921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/>
              <a:t>本</a:t>
            </a:r>
            <a:r>
              <a:rPr lang="en-US" altLang="zh-CN" sz="2000"/>
              <a:t>PPT</a:t>
            </a:r>
            <a:r>
              <a:rPr lang="zh-CN" altLang="en-US" sz="2000"/>
              <a:t>共</a:t>
            </a:r>
            <a:r>
              <a:rPr lang="en-US" altLang="zh-CN" sz="2000"/>
              <a:t>60</a:t>
            </a:r>
            <a:r>
              <a:rPr lang="zh-CN" altLang="en-US" sz="2000"/>
              <a:t>页</a:t>
            </a:r>
          </a:p>
          <a:p>
            <a:pPr algn="ctr">
              <a:lnSpc>
                <a:spcPct val="150000"/>
              </a:lnSpc>
            </a:pPr>
            <a:r>
              <a:rPr lang="zh-CN" altLang="en-US" sz="2000"/>
              <a:t>剩余模版素材均可自主编辑使用</a:t>
            </a:r>
          </a:p>
          <a:p>
            <a:pPr algn="ctr">
              <a:lnSpc>
                <a:spcPct val="150000"/>
              </a:lnSpc>
            </a:pPr>
            <a:r>
              <a:rPr lang="en-US" altLang="zh-CN" sz="2000"/>
              <a:t>www.58pic.com</a:t>
            </a:r>
          </a:p>
        </p:txBody>
      </p:sp>
    </p:spTree>
    <p:extLst>
      <p:ext uri="{BB962C8B-B14F-4D97-AF65-F5344CB8AC3E}">
        <p14:creationId xmlns:p14="http://schemas.microsoft.com/office/powerpoint/2010/main" val="154311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39" r="30539"/>
          <a:stretch>
            <a:fillRect/>
          </a:stretch>
        </p:blipFill>
        <p:spPr/>
      </p:pic>
      <p:sp>
        <p:nvSpPr>
          <p:cNvPr id="4" name="TextBox 3"/>
          <p:cNvSpPr txBox="1"/>
          <p:nvPr/>
        </p:nvSpPr>
        <p:spPr>
          <a:xfrm>
            <a:off x="5455028" y="734268"/>
            <a:ext cx="1574470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LEFT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02709" y="1415500"/>
            <a:ext cx="5570756" cy="923330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zh-CN" alt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请输入你的标题</a:t>
            </a:r>
            <a:endParaRPr 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Roboto Black" charset="0"/>
              <a:ea typeface="Roboto Black" charset="0"/>
              <a:cs typeface="Roboto Black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 flipH="1">
            <a:off x="5582005" y="2474565"/>
            <a:ext cx="4834329" cy="293772"/>
            <a:chOff x="6333344" y="1598332"/>
            <a:chExt cx="4834329" cy="293772"/>
          </a:xfrm>
        </p:grpSpPr>
        <p:cxnSp>
          <p:nvCxnSpPr>
            <p:cNvPr id="7" name="Straight Connector 6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ight Triangle 7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5486568" y="594088"/>
            <a:ext cx="777777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brush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582005" y="3294299"/>
            <a:ext cx="2797743" cy="589503"/>
            <a:chOff x="2306471" y="5614376"/>
            <a:chExt cx="2797743" cy="589503"/>
          </a:xfrm>
        </p:grpSpPr>
        <p:grpSp>
          <p:nvGrpSpPr>
            <p:cNvPr id="14" name="Group 13"/>
            <p:cNvGrpSpPr/>
            <p:nvPr/>
          </p:nvGrpSpPr>
          <p:grpSpPr>
            <a:xfrm>
              <a:off x="2306471" y="5614376"/>
              <a:ext cx="2797743" cy="270422"/>
              <a:chOff x="1312243" y="5888304"/>
              <a:chExt cx="2797743" cy="270422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1312243" y="5888304"/>
                <a:ext cx="69121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Photoshop</a:t>
                </a:r>
              </a:p>
            </p:txBody>
          </p:sp>
          <p:sp>
            <p:nvSpPr>
              <p:cNvPr id="21" name="Rounded Rectangle 20"/>
              <p:cNvSpPr/>
              <p:nvPr/>
            </p:nvSpPr>
            <p:spPr>
              <a:xfrm>
                <a:off x="1312243" y="6111095"/>
                <a:ext cx="2797743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ounded Rectangle 21"/>
              <p:cNvSpPr/>
              <p:nvPr/>
            </p:nvSpPr>
            <p:spPr>
              <a:xfrm>
                <a:off x="1312243" y="6111095"/>
                <a:ext cx="2253917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A3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622829" y="5888304"/>
                <a:ext cx="37221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85%</a:t>
                </a:r>
                <a:endPara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2306471" y="5933457"/>
              <a:ext cx="2797743" cy="270422"/>
              <a:chOff x="1312243" y="5888304"/>
              <a:chExt cx="2797743" cy="270422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1312243" y="5888304"/>
                <a:ext cx="61427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Illustrator</a:t>
                </a:r>
              </a:p>
            </p:txBody>
          </p:sp>
          <p:sp>
            <p:nvSpPr>
              <p:cNvPr id="17" name="Rounded Rectangle 16"/>
              <p:cNvSpPr/>
              <p:nvPr/>
            </p:nvSpPr>
            <p:spPr>
              <a:xfrm>
                <a:off x="1312243" y="6111095"/>
                <a:ext cx="2797743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ounded Rectangle 17"/>
              <p:cNvSpPr/>
              <p:nvPr/>
            </p:nvSpPr>
            <p:spPr>
              <a:xfrm>
                <a:off x="1312243" y="6111095"/>
                <a:ext cx="1912220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48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622829" y="5888304"/>
                <a:ext cx="37221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70%</a:t>
                </a:r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5486568" y="4431023"/>
            <a:ext cx="54030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It has survived not only five centuries, but also the leap into electronic typesetting.</a:t>
            </a:r>
          </a:p>
        </p:txBody>
      </p:sp>
    </p:spTree>
    <p:extLst>
      <p:ext uri="{BB962C8B-B14F-4D97-AF65-F5344CB8AC3E}">
        <p14:creationId xmlns:p14="http://schemas.microsoft.com/office/powerpoint/2010/main" val="56597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730382" y="665644"/>
            <a:ext cx="2731236" cy="734725"/>
            <a:chOff x="7461189" y="665644"/>
            <a:chExt cx="2731236" cy="734725"/>
          </a:xfrm>
        </p:grpSpPr>
        <p:sp>
          <p:nvSpPr>
            <p:cNvPr id="12" name="TextBox 11"/>
            <p:cNvSpPr txBox="1"/>
            <p:nvPr/>
          </p:nvSpPr>
          <p:spPr>
            <a:xfrm>
              <a:off x="7727789" y="803928"/>
              <a:ext cx="2198038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Roboto Black" charset="0"/>
                  <a:ea typeface="Roboto Black" charset="0"/>
                  <a:cs typeface="Roboto Black" charset="0"/>
                </a:rPr>
                <a:t>TESTIMONIAL</a:t>
              </a:r>
            </a:p>
          </p:txBody>
        </p:sp>
        <p:grpSp>
          <p:nvGrpSpPr>
            <p:cNvPr id="13" name="Group 12"/>
            <p:cNvGrpSpPr/>
            <p:nvPr/>
          </p:nvGrpSpPr>
          <p:grpSpPr>
            <a:xfrm flipH="1">
              <a:off x="7461189" y="1272650"/>
              <a:ext cx="2731236" cy="127719"/>
              <a:chOff x="4885459" y="1598332"/>
              <a:chExt cx="6282214" cy="293772"/>
            </a:xfrm>
          </p:grpSpPr>
          <p:cxnSp>
            <p:nvCxnSpPr>
              <p:cNvPr id="15" name="Straight Connector 1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Right Triangle 1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8339334" y="665644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161288" y="5556198"/>
            <a:ext cx="1869423" cy="567285"/>
            <a:chOff x="1485514" y="4501512"/>
            <a:chExt cx="1869423" cy="567285"/>
          </a:xfrm>
        </p:grpSpPr>
        <p:sp>
          <p:nvSpPr>
            <p:cNvPr id="22" name="TextBox 21"/>
            <p:cNvSpPr txBox="1"/>
            <p:nvPr/>
          </p:nvSpPr>
          <p:spPr>
            <a:xfrm>
              <a:off x="1485514" y="4501512"/>
              <a:ext cx="1869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Bagus</a:t>
              </a:r>
              <a:r>
                <a:rPr lang="en-US" dirty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Budiyanto</a:t>
              </a:r>
              <a:endParaRPr lang="en-US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049771" y="4791798"/>
              <a:ext cx="7409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Founder</a:t>
              </a: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016907" y="3806019"/>
            <a:ext cx="81581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pPr algn="ctr"/>
            <a:endParaRPr lang="en-US" sz="12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It has survived not only five centuries, but also the leap into electronic typesetting.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854587" y="5002200"/>
            <a:ext cx="4828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>
                <a:solidFill>
                  <a:schemeClr val="bg1"/>
                </a:solidFill>
                <a:latin typeface="Roboto Black" charset="0"/>
                <a:ea typeface="Roboto Black" charset="0"/>
                <a:cs typeface="Roboto Black" charset="0"/>
              </a:rPr>
              <a:t>”</a:t>
            </a:r>
            <a:endParaRPr lang="en-US" sz="5400" b="1" dirty="0">
              <a:solidFill>
                <a:schemeClr val="bg1"/>
              </a:solidFill>
              <a:latin typeface="Roboto Black" charset="0"/>
              <a:ea typeface="Roboto Black" charset="0"/>
              <a:cs typeface="Roboto Black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68659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8578" y="1058485"/>
            <a:ext cx="1704313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THEY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48098" y="1475045"/>
            <a:ext cx="2369559" cy="1354217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SAY</a:t>
            </a:r>
          </a:p>
        </p:txBody>
      </p:sp>
      <p:grpSp>
        <p:nvGrpSpPr>
          <p:cNvPr id="6" name="Group 5"/>
          <p:cNvGrpSpPr/>
          <p:nvPr/>
        </p:nvGrpSpPr>
        <p:grpSpPr>
          <a:xfrm flipH="1">
            <a:off x="1205555" y="2798782"/>
            <a:ext cx="4834329" cy="293772"/>
            <a:chOff x="6333344" y="1598332"/>
            <a:chExt cx="4834329" cy="293772"/>
          </a:xfrm>
        </p:grpSpPr>
        <p:cxnSp>
          <p:nvCxnSpPr>
            <p:cNvPr id="7" name="Straight Connector 6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ight Triangle 7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110118" y="918305"/>
            <a:ext cx="681597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what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10118" y="3773070"/>
            <a:ext cx="54030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It has survived not only five centuries, but also the leap into electronic typesetting.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87820">
            <a:off x="1127747" y="5459488"/>
            <a:ext cx="1133735" cy="726100"/>
          </a:xfrm>
          <a:prstGeom prst="rect">
            <a:avLst/>
          </a:prstGeom>
        </p:spPr>
      </p:pic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0582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4687855" y="2799184"/>
            <a:ext cx="2816290" cy="1530220"/>
          </a:xfrm>
          <a:prstGeom prst="roundRect">
            <a:avLst>
              <a:gd name="adj" fmla="val 850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1308598" y="2799184"/>
            <a:ext cx="2816290" cy="1530220"/>
          </a:xfrm>
          <a:prstGeom prst="roundRect">
            <a:avLst>
              <a:gd name="adj" fmla="val 850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8067112" y="2799184"/>
            <a:ext cx="2816290" cy="1530220"/>
          </a:xfrm>
          <a:prstGeom prst="roundRect">
            <a:avLst>
              <a:gd name="adj" fmla="val 850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300078" y="4437100"/>
            <a:ext cx="15343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latin typeface="Roboto" charset="0"/>
                <a:ea typeface="Roboto" charset="0"/>
                <a:cs typeface="Roboto" charset="0"/>
              </a:rPr>
              <a:t>Client One, 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Customer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76652" y="4437100"/>
            <a:ext cx="15343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latin typeface="Roboto" charset="0"/>
                <a:ea typeface="Roboto" charset="0"/>
                <a:cs typeface="Roboto" charset="0"/>
              </a:rPr>
              <a:t>Client One, 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Customer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054567" y="4437100"/>
            <a:ext cx="15343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latin typeface="Roboto" charset="0"/>
                <a:ea typeface="Roboto" charset="0"/>
                <a:cs typeface="Roboto" charset="0"/>
              </a:rPr>
              <a:t>Client One, 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Customer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" name="TextBox 2"/>
            <p:cNvSpPr txBox="1"/>
            <p:nvPr/>
          </p:nvSpPr>
          <p:spPr>
            <a:xfrm>
              <a:off x="526127" y="859776"/>
              <a:ext cx="2198038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TESTIMONIAL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ight Triangle 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659882" y="2997474"/>
            <a:ext cx="2113722" cy="969497"/>
            <a:chOff x="1659882" y="2917962"/>
            <a:chExt cx="2113722" cy="969497"/>
          </a:xfrm>
        </p:grpSpPr>
        <p:sp>
          <p:nvSpPr>
            <p:cNvPr id="21" name="Rectangle 20"/>
            <p:cNvSpPr/>
            <p:nvPr/>
          </p:nvSpPr>
          <p:spPr>
            <a:xfrm>
              <a:off x="1659882" y="3241128"/>
              <a:ext cx="21137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659882" y="2917962"/>
              <a:ext cx="364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”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039139" y="2997474"/>
            <a:ext cx="2113722" cy="969497"/>
            <a:chOff x="1659882" y="2917962"/>
            <a:chExt cx="2113722" cy="969497"/>
          </a:xfrm>
        </p:grpSpPr>
        <p:sp>
          <p:nvSpPr>
            <p:cNvPr id="26" name="Rectangle 25"/>
            <p:cNvSpPr/>
            <p:nvPr/>
          </p:nvSpPr>
          <p:spPr>
            <a:xfrm>
              <a:off x="1659882" y="3241128"/>
              <a:ext cx="21137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659882" y="2917962"/>
              <a:ext cx="364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”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418396" y="2997474"/>
            <a:ext cx="2113722" cy="969497"/>
            <a:chOff x="1659882" y="2917962"/>
            <a:chExt cx="2113722" cy="969497"/>
          </a:xfrm>
        </p:grpSpPr>
        <p:sp>
          <p:nvSpPr>
            <p:cNvPr id="29" name="Rectangle 28"/>
            <p:cNvSpPr/>
            <p:nvPr/>
          </p:nvSpPr>
          <p:spPr>
            <a:xfrm>
              <a:off x="1659882" y="3241128"/>
              <a:ext cx="21137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659882" y="2917962"/>
              <a:ext cx="364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”</a:t>
              </a: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81232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 noChangeArrowheads="1"/>
          </p:cNvSpPr>
          <p:nvPr/>
        </p:nvSpPr>
        <p:spPr bwMode="auto">
          <a:xfrm>
            <a:off x="4020066" y="-4639844"/>
            <a:ext cx="15562224" cy="13747802"/>
          </a:xfrm>
          <a:custGeom>
            <a:avLst/>
            <a:gdLst>
              <a:gd name="T0" fmla="*/ 14624 w 14750"/>
              <a:gd name="T1" fmla="*/ 2406 h 13032"/>
              <a:gd name="T2" fmla="*/ 13186 w 14750"/>
              <a:gd name="T3" fmla="*/ 3907 h 13032"/>
              <a:gd name="T4" fmla="*/ 14061 w 14750"/>
              <a:gd name="T5" fmla="*/ 188 h 13032"/>
              <a:gd name="T6" fmla="*/ 13718 w 14750"/>
              <a:gd name="T7" fmla="*/ 157 h 13032"/>
              <a:gd name="T8" fmla="*/ 11186 w 14750"/>
              <a:gd name="T9" fmla="*/ 5532 h 13032"/>
              <a:gd name="T10" fmla="*/ 11968 w 14750"/>
              <a:gd name="T11" fmla="*/ 3969 h 13032"/>
              <a:gd name="T12" fmla="*/ 11686 w 14750"/>
              <a:gd name="T13" fmla="*/ 3719 h 13032"/>
              <a:gd name="T14" fmla="*/ 8186 w 14750"/>
              <a:gd name="T15" fmla="*/ 7156 h 13032"/>
              <a:gd name="T16" fmla="*/ 6562 w 14750"/>
              <a:gd name="T17" fmla="*/ 7156 h 13032"/>
              <a:gd name="T18" fmla="*/ 3062 w 14750"/>
              <a:gd name="T19" fmla="*/ 3719 h 13032"/>
              <a:gd name="T20" fmla="*/ 2812 w 14750"/>
              <a:gd name="T21" fmla="*/ 3969 h 13032"/>
              <a:gd name="T22" fmla="*/ 3594 w 14750"/>
              <a:gd name="T23" fmla="*/ 5532 h 13032"/>
              <a:gd name="T24" fmla="*/ 1062 w 14750"/>
              <a:gd name="T25" fmla="*/ 157 h 13032"/>
              <a:gd name="T26" fmla="*/ 719 w 14750"/>
              <a:gd name="T27" fmla="*/ 188 h 13032"/>
              <a:gd name="T28" fmla="*/ 1562 w 14750"/>
              <a:gd name="T29" fmla="*/ 3907 h 13032"/>
              <a:gd name="T30" fmla="*/ 156 w 14750"/>
              <a:gd name="T31" fmla="*/ 2406 h 13032"/>
              <a:gd name="T32" fmla="*/ 1812 w 14750"/>
              <a:gd name="T33" fmla="*/ 4375 h 13032"/>
              <a:gd name="T34" fmla="*/ 6250 w 14750"/>
              <a:gd name="T35" fmla="*/ 7343 h 13032"/>
              <a:gd name="T36" fmla="*/ 5219 w 14750"/>
              <a:gd name="T37" fmla="*/ 7093 h 13032"/>
              <a:gd name="T38" fmla="*/ 3687 w 14750"/>
              <a:gd name="T39" fmla="*/ 7249 h 13032"/>
              <a:gd name="T40" fmla="*/ 5375 w 14750"/>
              <a:gd name="T41" fmla="*/ 8656 h 13032"/>
              <a:gd name="T42" fmla="*/ 7375 w 14750"/>
              <a:gd name="T43" fmla="*/ 13031 h 13032"/>
              <a:gd name="T44" fmla="*/ 9405 w 14750"/>
              <a:gd name="T45" fmla="*/ 8656 h 13032"/>
              <a:gd name="T46" fmla="*/ 11093 w 14750"/>
              <a:gd name="T47" fmla="*/ 7249 h 13032"/>
              <a:gd name="T48" fmla="*/ 9530 w 14750"/>
              <a:gd name="T49" fmla="*/ 7093 h 13032"/>
              <a:gd name="T50" fmla="*/ 8530 w 14750"/>
              <a:gd name="T51" fmla="*/ 7343 h 13032"/>
              <a:gd name="T52" fmla="*/ 12968 w 14750"/>
              <a:gd name="T53" fmla="*/ 4375 h 13032"/>
              <a:gd name="T54" fmla="*/ 14624 w 14750"/>
              <a:gd name="T55" fmla="*/ 2406 h 13032"/>
              <a:gd name="T56" fmla="*/ 4656 w 14750"/>
              <a:gd name="T57" fmla="*/ 8124 h 13032"/>
              <a:gd name="T58" fmla="*/ 5094 w 14750"/>
              <a:gd name="T59" fmla="*/ 7406 h 13032"/>
              <a:gd name="T60" fmla="*/ 5500 w 14750"/>
              <a:gd name="T61" fmla="*/ 8281 h 13032"/>
              <a:gd name="T62" fmla="*/ 9686 w 14750"/>
              <a:gd name="T63" fmla="*/ 7406 h 13032"/>
              <a:gd name="T64" fmla="*/ 10686 w 14750"/>
              <a:gd name="T65" fmla="*/ 7343 h 13032"/>
              <a:gd name="T66" fmla="*/ 9249 w 14750"/>
              <a:gd name="T67" fmla="*/ 8281 h 13032"/>
              <a:gd name="T68" fmla="*/ 9686 w 14750"/>
              <a:gd name="T69" fmla="*/ 7406 h 13032"/>
              <a:gd name="T70" fmla="*/ 9218 w 14750"/>
              <a:gd name="T71" fmla="*/ 9749 h 13032"/>
              <a:gd name="T72" fmla="*/ 5531 w 14750"/>
              <a:gd name="T73" fmla="*/ 9749 h 13032"/>
              <a:gd name="T74" fmla="*/ 9218 w 14750"/>
              <a:gd name="T75" fmla="*/ 9749 h 13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750" h="13032">
                <a:moveTo>
                  <a:pt x="14624" y="2406"/>
                </a:moveTo>
                <a:lnTo>
                  <a:pt x="14624" y="2406"/>
                </a:lnTo>
                <a:cubicBezTo>
                  <a:pt x="14530" y="2375"/>
                  <a:pt x="14405" y="2406"/>
                  <a:pt x="14374" y="2532"/>
                </a:cubicBezTo>
                <a:cubicBezTo>
                  <a:pt x="14374" y="2532"/>
                  <a:pt x="14061" y="3469"/>
                  <a:pt x="13186" y="3907"/>
                </a:cubicBezTo>
                <a:cubicBezTo>
                  <a:pt x="13593" y="3000"/>
                  <a:pt x="13874" y="1844"/>
                  <a:pt x="14030" y="375"/>
                </a:cubicBezTo>
                <a:cubicBezTo>
                  <a:pt x="14061" y="313"/>
                  <a:pt x="14061" y="250"/>
                  <a:pt x="14061" y="188"/>
                </a:cubicBezTo>
                <a:cubicBezTo>
                  <a:pt x="14061" y="94"/>
                  <a:pt x="13999" y="0"/>
                  <a:pt x="13905" y="0"/>
                </a:cubicBezTo>
                <a:cubicBezTo>
                  <a:pt x="13811" y="0"/>
                  <a:pt x="13718" y="63"/>
                  <a:pt x="13718" y="157"/>
                </a:cubicBezTo>
                <a:cubicBezTo>
                  <a:pt x="13686" y="219"/>
                  <a:pt x="13686" y="282"/>
                  <a:pt x="13686" y="344"/>
                </a:cubicBezTo>
                <a:cubicBezTo>
                  <a:pt x="13343" y="3375"/>
                  <a:pt x="12499" y="5125"/>
                  <a:pt x="11186" y="5532"/>
                </a:cubicBezTo>
                <a:cubicBezTo>
                  <a:pt x="11030" y="5594"/>
                  <a:pt x="10936" y="5625"/>
                  <a:pt x="10811" y="5657"/>
                </a:cubicBezTo>
                <a:cubicBezTo>
                  <a:pt x="10936" y="5219"/>
                  <a:pt x="11499" y="4469"/>
                  <a:pt x="11968" y="3969"/>
                </a:cubicBezTo>
                <a:cubicBezTo>
                  <a:pt x="12030" y="3907"/>
                  <a:pt x="12030" y="3782"/>
                  <a:pt x="11936" y="3719"/>
                </a:cubicBezTo>
                <a:cubicBezTo>
                  <a:pt x="11874" y="3657"/>
                  <a:pt x="11749" y="3657"/>
                  <a:pt x="11686" y="3719"/>
                </a:cubicBezTo>
                <a:cubicBezTo>
                  <a:pt x="11468" y="3969"/>
                  <a:pt x="10436" y="5125"/>
                  <a:pt x="10436" y="5813"/>
                </a:cubicBezTo>
                <a:cubicBezTo>
                  <a:pt x="9093" y="6375"/>
                  <a:pt x="8374" y="6968"/>
                  <a:pt x="8186" y="7156"/>
                </a:cubicBezTo>
                <a:cubicBezTo>
                  <a:pt x="7936" y="7031"/>
                  <a:pt x="7686" y="6937"/>
                  <a:pt x="7375" y="6937"/>
                </a:cubicBezTo>
                <a:cubicBezTo>
                  <a:pt x="7094" y="6937"/>
                  <a:pt x="6812" y="7031"/>
                  <a:pt x="6562" y="7156"/>
                </a:cubicBezTo>
                <a:cubicBezTo>
                  <a:pt x="6406" y="6968"/>
                  <a:pt x="5687" y="6375"/>
                  <a:pt x="4344" y="5813"/>
                </a:cubicBezTo>
                <a:cubicBezTo>
                  <a:pt x="4344" y="5125"/>
                  <a:pt x="3312" y="3969"/>
                  <a:pt x="3062" y="3719"/>
                </a:cubicBezTo>
                <a:cubicBezTo>
                  <a:pt x="3000" y="3657"/>
                  <a:pt x="2906" y="3657"/>
                  <a:pt x="2812" y="3719"/>
                </a:cubicBezTo>
                <a:cubicBezTo>
                  <a:pt x="2750" y="3782"/>
                  <a:pt x="2750" y="3907"/>
                  <a:pt x="2812" y="3969"/>
                </a:cubicBezTo>
                <a:cubicBezTo>
                  <a:pt x="3281" y="4469"/>
                  <a:pt x="3844" y="5219"/>
                  <a:pt x="3969" y="5657"/>
                </a:cubicBezTo>
                <a:cubicBezTo>
                  <a:pt x="3844" y="5625"/>
                  <a:pt x="3719" y="5594"/>
                  <a:pt x="3594" y="5532"/>
                </a:cubicBezTo>
                <a:cubicBezTo>
                  <a:pt x="2281" y="5125"/>
                  <a:pt x="1437" y="3375"/>
                  <a:pt x="1094" y="344"/>
                </a:cubicBezTo>
                <a:cubicBezTo>
                  <a:pt x="1094" y="282"/>
                  <a:pt x="1062" y="219"/>
                  <a:pt x="1062" y="157"/>
                </a:cubicBezTo>
                <a:cubicBezTo>
                  <a:pt x="1062" y="63"/>
                  <a:pt x="969" y="0"/>
                  <a:pt x="875" y="0"/>
                </a:cubicBezTo>
                <a:cubicBezTo>
                  <a:pt x="781" y="0"/>
                  <a:pt x="687" y="94"/>
                  <a:pt x="719" y="188"/>
                </a:cubicBezTo>
                <a:cubicBezTo>
                  <a:pt x="719" y="250"/>
                  <a:pt x="719" y="313"/>
                  <a:pt x="719" y="375"/>
                </a:cubicBezTo>
                <a:cubicBezTo>
                  <a:pt x="906" y="1844"/>
                  <a:pt x="1187" y="3000"/>
                  <a:pt x="1562" y="3907"/>
                </a:cubicBezTo>
                <a:cubicBezTo>
                  <a:pt x="719" y="3469"/>
                  <a:pt x="375" y="2532"/>
                  <a:pt x="375" y="2500"/>
                </a:cubicBezTo>
                <a:cubicBezTo>
                  <a:pt x="344" y="2406"/>
                  <a:pt x="250" y="2375"/>
                  <a:pt x="156" y="2406"/>
                </a:cubicBezTo>
                <a:cubicBezTo>
                  <a:pt x="62" y="2438"/>
                  <a:pt x="0" y="2532"/>
                  <a:pt x="31" y="2625"/>
                </a:cubicBezTo>
                <a:cubicBezTo>
                  <a:pt x="62" y="2688"/>
                  <a:pt x="500" y="4000"/>
                  <a:pt x="1812" y="4375"/>
                </a:cubicBezTo>
                <a:cubicBezTo>
                  <a:pt x="2250" y="5157"/>
                  <a:pt x="2812" y="5657"/>
                  <a:pt x="3500" y="5875"/>
                </a:cubicBezTo>
                <a:cubicBezTo>
                  <a:pt x="5094" y="6407"/>
                  <a:pt x="5969" y="7093"/>
                  <a:pt x="6250" y="7343"/>
                </a:cubicBezTo>
                <a:cubicBezTo>
                  <a:pt x="6125" y="7437"/>
                  <a:pt x="6000" y="7562"/>
                  <a:pt x="5906" y="7687"/>
                </a:cubicBezTo>
                <a:cubicBezTo>
                  <a:pt x="5750" y="7468"/>
                  <a:pt x="5531" y="7218"/>
                  <a:pt x="5219" y="7093"/>
                </a:cubicBezTo>
                <a:cubicBezTo>
                  <a:pt x="4562" y="6781"/>
                  <a:pt x="3812" y="7031"/>
                  <a:pt x="3781" y="7062"/>
                </a:cubicBezTo>
                <a:cubicBezTo>
                  <a:pt x="3719" y="7093"/>
                  <a:pt x="3656" y="7187"/>
                  <a:pt x="3687" y="7249"/>
                </a:cubicBezTo>
                <a:cubicBezTo>
                  <a:pt x="3687" y="7281"/>
                  <a:pt x="3844" y="7999"/>
                  <a:pt x="4469" y="8406"/>
                </a:cubicBezTo>
                <a:cubicBezTo>
                  <a:pt x="4687" y="8593"/>
                  <a:pt x="5094" y="8624"/>
                  <a:pt x="5375" y="8656"/>
                </a:cubicBezTo>
                <a:cubicBezTo>
                  <a:pt x="5250" y="8999"/>
                  <a:pt x="5187" y="9374"/>
                  <a:pt x="5187" y="9749"/>
                </a:cubicBezTo>
                <a:cubicBezTo>
                  <a:pt x="5187" y="11281"/>
                  <a:pt x="6531" y="13031"/>
                  <a:pt x="7375" y="13031"/>
                </a:cubicBezTo>
                <a:cubicBezTo>
                  <a:pt x="8249" y="13031"/>
                  <a:pt x="9593" y="11281"/>
                  <a:pt x="9593" y="9749"/>
                </a:cubicBezTo>
                <a:cubicBezTo>
                  <a:pt x="9593" y="9374"/>
                  <a:pt x="9530" y="8999"/>
                  <a:pt x="9405" y="8656"/>
                </a:cubicBezTo>
                <a:cubicBezTo>
                  <a:pt x="9686" y="8624"/>
                  <a:pt x="10061" y="8593"/>
                  <a:pt x="10311" y="8406"/>
                </a:cubicBezTo>
                <a:cubicBezTo>
                  <a:pt x="10936" y="7999"/>
                  <a:pt x="11093" y="7281"/>
                  <a:pt x="11093" y="7249"/>
                </a:cubicBezTo>
                <a:cubicBezTo>
                  <a:pt x="11124" y="7187"/>
                  <a:pt x="11061" y="7093"/>
                  <a:pt x="10968" y="7062"/>
                </a:cubicBezTo>
                <a:cubicBezTo>
                  <a:pt x="10936" y="7031"/>
                  <a:pt x="10186" y="6781"/>
                  <a:pt x="9530" y="7093"/>
                </a:cubicBezTo>
                <a:cubicBezTo>
                  <a:pt x="9249" y="7218"/>
                  <a:pt x="8999" y="7468"/>
                  <a:pt x="8874" y="7687"/>
                </a:cubicBezTo>
                <a:cubicBezTo>
                  <a:pt x="8749" y="7562"/>
                  <a:pt x="8624" y="7437"/>
                  <a:pt x="8530" y="7343"/>
                </a:cubicBezTo>
                <a:cubicBezTo>
                  <a:pt x="8780" y="7093"/>
                  <a:pt x="9686" y="6407"/>
                  <a:pt x="11280" y="5875"/>
                </a:cubicBezTo>
                <a:cubicBezTo>
                  <a:pt x="11968" y="5657"/>
                  <a:pt x="12530" y="5157"/>
                  <a:pt x="12968" y="4375"/>
                </a:cubicBezTo>
                <a:cubicBezTo>
                  <a:pt x="14249" y="4000"/>
                  <a:pt x="14718" y="2688"/>
                  <a:pt x="14718" y="2625"/>
                </a:cubicBezTo>
                <a:cubicBezTo>
                  <a:pt x="14749" y="2532"/>
                  <a:pt x="14718" y="2438"/>
                  <a:pt x="14624" y="2406"/>
                </a:cubicBezTo>
                <a:close/>
                <a:moveTo>
                  <a:pt x="4656" y="8124"/>
                </a:moveTo>
                <a:lnTo>
                  <a:pt x="4656" y="8124"/>
                </a:lnTo>
                <a:cubicBezTo>
                  <a:pt x="4344" y="7906"/>
                  <a:pt x="4156" y="7562"/>
                  <a:pt x="4094" y="7343"/>
                </a:cubicBezTo>
                <a:cubicBezTo>
                  <a:pt x="4312" y="7312"/>
                  <a:pt x="4719" y="7249"/>
                  <a:pt x="5094" y="7406"/>
                </a:cubicBezTo>
                <a:cubicBezTo>
                  <a:pt x="5344" y="7562"/>
                  <a:pt x="5562" y="7812"/>
                  <a:pt x="5687" y="7968"/>
                </a:cubicBezTo>
                <a:cubicBezTo>
                  <a:pt x="5625" y="8093"/>
                  <a:pt x="5562" y="8187"/>
                  <a:pt x="5500" y="8281"/>
                </a:cubicBezTo>
                <a:cubicBezTo>
                  <a:pt x="5250" y="8281"/>
                  <a:pt x="4844" y="8249"/>
                  <a:pt x="4656" y="8124"/>
                </a:cubicBezTo>
                <a:close/>
                <a:moveTo>
                  <a:pt x="9686" y="7406"/>
                </a:moveTo>
                <a:lnTo>
                  <a:pt x="9686" y="7406"/>
                </a:lnTo>
                <a:cubicBezTo>
                  <a:pt x="10061" y="7249"/>
                  <a:pt x="10468" y="7312"/>
                  <a:pt x="10686" y="7343"/>
                </a:cubicBezTo>
                <a:cubicBezTo>
                  <a:pt x="10624" y="7562"/>
                  <a:pt x="10436" y="7906"/>
                  <a:pt x="10093" y="8124"/>
                </a:cubicBezTo>
                <a:cubicBezTo>
                  <a:pt x="9905" y="8249"/>
                  <a:pt x="9530" y="8281"/>
                  <a:pt x="9249" y="8281"/>
                </a:cubicBezTo>
                <a:cubicBezTo>
                  <a:pt x="9218" y="8187"/>
                  <a:pt x="9155" y="8093"/>
                  <a:pt x="9093" y="7968"/>
                </a:cubicBezTo>
                <a:cubicBezTo>
                  <a:pt x="9186" y="7812"/>
                  <a:pt x="9405" y="7562"/>
                  <a:pt x="9686" y="7406"/>
                </a:cubicBezTo>
                <a:close/>
                <a:moveTo>
                  <a:pt x="9218" y="9749"/>
                </a:moveTo>
                <a:lnTo>
                  <a:pt x="9218" y="9749"/>
                </a:lnTo>
                <a:cubicBezTo>
                  <a:pt x="9218" y="11124"/>
                  <a:pt x="8030" y="12687"/>
                  <a:pt x="7375" y="12687"/>
                </a:cubicBezTo>
                <a:cubicBezTo>
                  <a:pt x="6750" y="12687"/>
                  <a:pt x="5531" y="11124"/>
                  <a:pt x="5531" y="9749"/>
                </a:cubicBezTo>
                <a:cubicBezTo>
                  <a:pt x="5531" y="8406"/>
                  <a:pt x="6375" y="7312"/>
                  <a:pt x="7375" y="7312"/>
                </a:cubicBezTo>
                <a:cubicBezTo>
                  <a:pt x="8405" y="7312"/>
                  <a:pt x="9218" y="8406"/>
                  <a:pt x="9218" y="974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81901" y="3995670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5400" b="1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请输入你的标题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95547" y="3854564"/>
            <a:ext cx="2018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powerpoint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template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5944237" y="5369504"/>
            <a:ext cx="4834329" cy="293772"/>
            <a:chOff x="6333344" y="1598332"/>
            <a:chExt cx="4834329" cy="29377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ight Triangle 17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8078015" y="4690390"/>
            <a:ext cx="2836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PRESENTATION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39" r="305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0609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12" name="TextBox 11"/>
            <p:cNvSpPr txBox="1"/>
            <p:nvPr/>
          </p:nvSpPr>
          <p:spPr>
            <a:xfrm>
              <a:off x="526127" y="859776"/>
              <a:ext cx="2198038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TESTIMONIAL</a:t>
              </a:r>
            </a:p>
          </p:txBody>
        </p:sp>
        <p:grpSp>
          <p:nvGrpSpPr>
            <p:cNvPr id="13" name="Group 12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15" name="Straight Connector 1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Right Triangle 1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443233" y="4499782"/>
            <a:ext cx="1953983" cy="975771"/>
            <a:chOff x="1443233" y="4460026"/>
            <a:chExt cx="1953983" cy="975771"/>
          </a:xfrm>
        </p:grpSpPr>
        <p:sp>
          <p:nvSpPr>
            <p:cNvPr id="18" name="TextBox 17"/>
            <p:cNvSpPr txBox="1"/>
            <p:nvPr/>
          </p:nvSpPr>
          <p:spPr>
            <a:xfrm>
              <a:off x="1464603" y="5158798"/>
              <a:ext cx="9332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- Client Say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443233" y="4460026"/>
              <a:ext cx="195398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869959" y="4499782"/>
            <a:ext cx="1953983" cy="975771"/>
            <a:chOff x="1443233" y="4460026"/>
            <a:chExt cx="1953983" cy="975771"/>
          </a:xfrm>
        </p:grpSpPr>
        <p:sp>
          <p:nvSpPr>
            <p:cNvPr id="24" name="TextBox 23"/>
            <p:cNvSpPr txBox="1"/>
            <p:nvPr/>
          </p:nvSpPr>
          <p:spPr>
            <a:xfrm>
              <a:off x="1464603" y="5158798"/>
              <a:ext cx="9332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- Client Say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443233" y="4460026"/>
              <a:ext cx="195398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296684" y="4499782"/>
            <a:ext cx="1953983" cy="975771"/>
            <a:chOff x="1443233" y="4460026"/>
            <a:chExt cx="1953983" cy="975771"/>
          </a:xfrm>
        </p:grpSpPr>
        <p:sp>
          <p:nvSpPr>
            <p:cNvPr id="27" name="TextBox 26"/>
            <p:cNvSpPr txBox="1"/>
            <p:nvPr/>
          </p:nvSpPr>
          <p:spPr>
            <a:xfrm>
              <a:off x="1464603" y="5158798"/>
              <a:ext cx="9332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- Client Say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443233" y="4460026"/>
              <a:ext cx="195398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8794783" y="4499782"/>
            <a:ext cx="1953983" cy="975771"/>
            <a:chOff x="1443233" y="4460026"/>
            <a:chExt cx="1953983" cy="975771"/>
          </a:xfrm>
        </p:grpSpPr>
        <p:sp>
          <p:nvSpPr>
            <p:cNvPr id="30" name="TextBox 29"/>
            <p:cNvSpPr txBox="1"/>
            <p:nvPr/>
          </p:nvSpPr>
          <p:spPr>
            <a:xfrm>
              <a:off x="1464603" y="5158798"/>
              <a:ext cx="9332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- Client Say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443233" y="4460026"/>
              <a:ext cx="195398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  <a:endParaRPr lang="en-US" sz="1200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08951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510747" y="1232597"/>
            <a:ext cx="2504661" cy="4506573"/>
            <a:chOff x="1510747" y="1232597"/>
            <a:chExt cx="2504661" cy="4506573"/>
          </a:xfrm>
        </p:grpSpPr>
        <p:sp>
          <p:nvSpPr>
            <p:cNvPr id="13" name="Rectangle 12"/>
            <p:cNvSpPr/>
            <p:nvPr/>
          </p:nvSpPr>
          <p:spPr>
            <a:xfrm>
              <a:off x="1510747" y="1232597"/>
              <a:ext cx="2504661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Lorem Ipsum has been the industry's standard dummy text ever since the 1500s, when an unknown printer took a galley of type and scrambled it to make a type specimen book.</a:t>
              </a: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2172211" y="5171885"/>
              <a:ext cx="1181735" cy="567285"/>
              <a:chOff x="1829360" y="4501512"/>
              <a:chExt cx="1181735" cy="567285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1829360" y="4501512"/>
                <a:ext cx="11817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Client Say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997674" y="4791798"/>
                <a:ext cx="84510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Customer</a:t>
                </a: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4843668" y="1232597"/>
            <a:ext cx="2504661" cy="4506573"/>
            <a:chOff x="1510747" y="1232597"/>
            <a:chExt cx="2504661" cy="4506573"/>
          </a:xfrm>
        </p:grpSpPr>
        <p:sp>
          <p:nvSpPr>
            <p:cNvPr id="19" name="Rectangle 18"/>
            <p:cNvSpPr/>
            <p:nvPr/>
          </p:nvSpPr>
          <p:spPr>
            <a:xfrm>
              <a:off x="1510747" y="1232597"/>
              <a:ext cx="2504661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Lorem Ipsum has been the industry's standard dummy text ever since the 1500s, when an unknown printer took a galley of type and scrambled it to make a type specimen book.</a:t>
              </a: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2172211" y="5171885"/>
              <a:ext cx="1181735" cy="567285"/>
              <a:chOff x="1829360" y="4501512"/>
              <a:chExt cx="1181735" cy="567285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1829360" y="4501512"/>
                <a:ext cx="11817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Client Say</a:t>
                </a: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1997674" y="4791798"/>
                <a:ext cx="84510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Customer</a:t>
                </a:r>
              </a:p>
            </p:txBody>
          </p:sp>
        </p:grpSp>
      </p:grpSp>
      <p:grpSp>
        <p:nvGrpSpPr>
          <p:cNvPr id="23" name="Group 22"/>
          <p:cNvGrpSpPr/>
          <p:nvPr/>
        </p:nvGrpSpPr>
        <p:grpSpPr>
          <a:xfrm>
            <a:off x="8176589" y="1232597"/>
            <a:ext cx="2504661" cy="4506573"/>
            <a:chOff x="1510747" y="1232597"/>
            <a:chExt cx="2504661" cy="4506573"/>
          </a:xfrm>
        </p:grpSpPr>
        <p:sp>
          <p:nvSpPr>
            <p:cNvPr id="24" name="Rectangle 23"/>
            <p:cNvSpPr/>
            <p:nvPr/>
          </p:nvSpPr>
          <p:spPr>
            <a:xfrm>
              <a:off x="1510747" y="1232597"/>
              <a:ext cx="2504661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Lorem Ipsum has been the industry's standard dummy text ever since the 1500s, when an unknown printer took a galley of type and scrambled it to make a type specimen book.</a:t>
              </a: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2172211" y="5171885"/>
              <a:ext cx="1181735" cy="567285"/>
              <a:chOff x="1829360" y="4501512"/>
              <a:chExt cx="1181735" cy="567285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1829360" y="4501512"/>
                <a:ext cx="11817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Client Say</a:t>
                </a: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997674" y="4791798"/>
                <a:ext cx="84510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Customer</a:t>
                </a:r>
              </a:p>
            </p:txBody>
          </p:sp>
        </p:grp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6576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55028" y="734268"/>
            <a:ext cx="1704313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THEY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24548" y="1150828"/>
            <a:ext cx="2369559" cy="1354217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SAY</a:t>
            </a:r>
          </a:p>
        </p:txBody>
      </p:sp>
      <p:grpSp>
        <p:nvGrpSpPr>
          <p:cNvPr id="6" name="Group 5"/>
          <p:cNvGrpSpPr/>
          <p:nvPr/>
        </p:nvGrpSpPr>
        <p:grpSpPr>
          <a:xfrm flipH="1">
            <a:off x="5582005" y="2474565"/>
            <a:ext cx="4834329" cy="293772"/>
            <a:chOff x="6333344" y="1598332"/>
            <a:chExt cx="4834329" cy="293772"/>
          </a:xfrm>
        </p:grpSpPr>
        <p:cxnSp>
          <p:nvCxnSpPr>
            <p:cNvPr id="7" name="Straight Connector 6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ight Triangle 7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5486568" y="594088"/>
            <a:ext cx="681597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what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568" y="3105805"/>
            <a:ext cx="54030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It has survived not only five centuries, but also the leap into electronic typesetting.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486568" y="5755920"/>
            <a:ext cx="1477329" cy="461665"/>
            <a:chOff x="2380870" y="5702638"/>
            <a:chExt cx="1477329" cy="461665"/>
          </a:xfrm>
        </p:grpSpPr>
        <p:sp>
          <p:nvSpPr>
            <p:cNvPr id="12" name="Rectangle 11"/>
            <p:cNvSpPr/>
            <p:nvPr/>
          </p:nvSpPr>
          <p:spPr>
            <a:xfrm>
              <a:off x="2873313" y="570263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et-line" panose="02000503000000000000" pitchFamily="2" charset="2"/>
                </a:rPr>
                <a:t></a:t>
              </a: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380870" y="570263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et-line" panose="02000503000000000000" pitchFamily="2" charset="2"/>
                </a:rPr>
                <a:t></a:t>
              </a: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365756" y="570263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et-line" panose="02000503000000000000" pitchFamily="2" charset="2"/>
                </a:rPr>
                <a:t></a:t>
              </a: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582005" y="4796808"/>
            <a:ext cx="2797743" cy="589503"/>
            <a:chOff x="2306471" y="5614376"/>
            <a:chExt cx="2797743" cy="589503"/>
          </a:xfrm>
        </p:grpSpPr>
        <p:grpSp>
          <p:nvGrpSpPr>
            <p:cNvPr id="16" name="Group 15"/>
            <p:cNvGrpSpPr/>
            <p:nvPr/>
          </p:nvGrpSpPr>
          <p:grpSpPr>
            <a:xfrm>
              <a:off x="2306471" y="5614376"/>
              <a:ext cx="2797743" cy="270422"/>
              <a:chOff x="1312243" y="5888304"/>
              <a:chExt cx="2797743" cy="270422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1312243" y="5888304"/>
                <a:ext cx="69121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Photoshop</a:t>
                </a:r>
              </a:p>
            </p:txBody>
          </p:sp>
          <p:sp>
            <p:nvSpPr>
              <p:cNvPr id="23" name="Rounded Rectangle 22"/>
              <p:cNvSpPr/>
              <p:nvPr/>
            </p:nvSpPr>
            <p:spPr>
              <a:xfrm>
                <a:off x="1312243" y="6111095"/>
                <a:ext cx="2797743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ounded Rectangle 23"/>
              <p:cNvSpPr/>
              <p:nvPr/>
            </p:nvSpPr>
            <p:spPr>
              <a:xfrm>
                <a:off x="1312243" y="6111095"/>
                <a:ext cx="2253917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A3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622829" y="5888304"/>
                <a:ext cx="37221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85%</a:t>
                </a:r>
                <a:endPara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endParaRP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2306471" y="5933457"/>
              <a:ext cx="2797743" cy="270422"/>
              <a:chOff x="1312243" y="5888304"/>
              <a:chExt cx="2797743" cy="270422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1312243" y="5888304"/>
                <a:ext cx="61427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Illustrator</a:t>
                </a:r>
              </a:p>
            </p:txBody>
          </p:sp>
          <p:sp>
            <p:nvSpPr>
              <p:cNvPr id="19" name="Rounded Rectangle 18"/>
              <p:cNvSpPr/>
              <p:nvPr/>
            </p:nvSpPr>
            <p:spPr>
              <a:xfrm>
                <a:off x="1312243" y="6111095"/>
                <a:ext cx="2797743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ounded Rectangle 19"/>
              <p:cNvSpPr/>
              <p:nvPr/>
            </p:nvSpPr>
            <p:spPr>
              <a:xfrm>
                <a:off x="1312243" y="6111095"/>
                <a:ext cx="1912220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48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3622829" y="5888304"/>
                <a:ext cx="37221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70%</a:t>
                </a:r>
              </a:p>
            </p:txBody>
          </p:sp>
        </p:grp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96779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2378569" y="2139474"/>
            <a:ext cx="7434862" cy="2174249"/>
            <a:chOff x="1040687" y="860640"/>
            <a:chExt cx="7434862" cy="2174249"/>
          </a:xfrm>
        </p:grpSpPr>
        <p:sp>
          <p:nvSpPr>
            <p:cNvPr id="5" name="TextBox 4"/>
            <p:cNvSpPr txBox="1"/>
            <p:nvPr/>
          </p:nvSpPr>
          <p:spPr>
            <a:xfrm>
              <a:off x="3808179" y="1000820"/>
              <a:ext cx="1899879" cy="738664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THEIR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486503" y="1417380"/>
              <a:ext cx="4543231" cy="1354217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pPr algn="ctr"/>
              <a:r>
                <a:rPr lang="en-US" sz="8800" b="1" dirty="0">
                  <a:solidFill>
                    <a:schemeClr val="bg1"/>
                  </a:solidFill>
                  <a:latin typeface="Roboto Black" charset="0"/>
                  <a:ea typeface="Roboto Black" charset="0"/>
                  <a:cs typeface="Roboto Black" charset="0"/>
                </a:rPr>
                <a:t>QUOTES</a:t>
              </a:r>
            </a:p>
          </p:txBody>
        </p:sp>
        <p:grpSp>
          <p:nvGrpSpPr>
            <p:cNvPr id="7" name="Group 6"/>
            <p:cNvGrpSpPr/>
            <p:nvPr/>
          </p:nvGrpSpPr>
          <p:grpSpPr>
            <a:xfrm flipH="1">
              <a:off x="1040687" y="2741117"/>
              <a:ext cx="7434862" cy="293772"/>
              <a:chOff x="3732811" y="1598332"/>
              <a:chExt cx="7434862" cy="293772"/>
            </a:xfrm>
          </p:grpSpPr>
          <p:cxnSp>
            <p:nvCxnSpPr>
              <p:cNvPr id="8" name="Straight Connector 7"/>
              <p:cNvCxnSpPr/>
              <p:nvPr/>
            </p:nvCxnSpPr>
            <p:spPr>
              <a:xfrm flipH="1">
                <a:off x="3732811" y="1598332"/>
                <a:ext cx="743486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Right Triangle 8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4342780" y="860640"/>
              <a:ext cx="830677" cy="276999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This is</a:t>
              </a: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4030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2192000" cy="685799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844759" y="2307277"/>
            <a:ext cx="6502482" cy="2243447"/>
            <a:chOff x="2844758" y="2384556"/>
            <a:chExt cx="6502482" cy="2243447"/>
          </a:xfrm>
        </p:grpSpPr>
        <p:sp>
          <p:nvSpPr>
            <p:cNvPr id="6" name="Rectangle 5"/>
            <p:cNvSpPr/>
            <p:nvPr/>
          </p:nvSpPr>
          <p:spPr>
            <a:xfrm>
              <a:off x="3743914" y="2384556"/>
              <a:ext cx="470417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My success was due to good luck, hard work, and support and advice from friends and mentors.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844758" y="3058343"/>
              <a:ext cx="650248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But most importantly, it depended on me to keep trying after I had failed.</a:t>
              </a: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30023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95"/>
          <p:cNvSpPr>
            <a:spLocks noChangeArrowheads="1"/>
          </p:cNvSpPr>
          <p:nvPr/>
        </p:nvSpPr>
        <p:spPr bwMode="auto">
          <a:xfrm>
            <a:off x="6338652" y="724436"/>
            <a:ext cx="9309370" cy="2597964"/>
          </a:xfrm>
          <a:custGeom>
            <a:avLst/>
            <a:gdLst>
              <a:gd name="T0" fmla="*/ 10749 w 16687"/>
              <a:gd name="T1" fmla="*/ 500 h 4658"/>
              <a:gd name="T2" fmla="*/ 9655 w 16687"/>
              <a:gd name="T3" fmla="*/ 532 h 4658"/>
              <a:gd name="T4" fmla="*/ 6844 w 16687"/>
              <a:gd name="T5" fmla="*/ 594 h 4658"/>
              <a:gd name="T6" fmla="*/ 5031 w 16687"/>
              <a:gd name="T7" fmla="*/ 188 h 4658"/>
              <a:gd name="T8" fmla="*/ 2187 w 16687"/>
              <a:gd name="T9" fmla="*/ 0 h 4658"/>
              <a:gd name="T10" fmla="*/ 1344 w 16687"/>
              <a:gd name="T11" fmla="*/ 532 h 4658"/>
              <a:gd name="T12" fmla="*/ 1625 w 16687"/>
              <a:gd name="T13" fmla="*/ 1032 h 4658"/>
              <a:gd name="T14" fmla="*/ 1687 w 16687"/>
              <a:gd name="T15" fmla="*/ 1282 h 4658"/>
              <a:gd name="T16" fmla="*/ 1125 w 16687"/>
              <a:gd name="T17" fmla="*/ 1844 h 4658"/>
              <a:gd name="T18" fmla="*/ 125 w 16687"/>
              <a:gd name="T19" fmla="*/ 2188 h 4658"/>
              <a:gd name="T20" fmla="*/ 62 w 16687"/>
              <a:gd name="T21" fmla="*/ 2438 h 4658"/>
              <a:gd name="T22" fmla="*/ 62 w 16687"/>
              <a:gd name="T23" fmla="*/ 2469 h 4658"/>
              <a:gd name="T24" fmla="*/ 156 w 16687"/>
              <a:gd name="T25" fmla="*/ 2563 h 4658"/>
              <a:gd name="T26" fmla="*/ 1156 w 16687"/>
              <a:gd name="T27" fmla="*/ 3438 h 4658"/>
              <a:gd name="T28" fmla="*/ 1687 w 16687"/>
              <a:gd name="T29" fmla="*/ 3969 h 4658"/>
              <a:gd name="T30" fmla="*/ 2812 w 16687"/>
              <a:gd name="T31" fmla="*/ 4188 h 4658"/>
              <a:gd name="T32" fmla="*/ 3312 w 16687"/>
              <a:gd name="T33" fmla="*/ 4157 h 4658"/>
              <a:gd name="T34" fmla="*/ 3437 w 16687"/>
              <a:gd name="T35" fmla="*/ 4157 h 4658"/>
              <a:gd name="T36" fmla="*/ 3906 w 16687"/>
              <a:gd name="T37" fmla="*/ 4250 h 4658"/>
              <a:gd name="T38" fmla="*/ 4656 w 16687"/>
              <a:gd name="T39" fmla="*/ 4344 h 4658"/>
              <a:gd name="T40" fmla="*/ 4906 w 16687"/>
              <a:gd name="T41" fmla="*/ 4500 h 4658"/>
              <a:gd name="T42" fmla="*/ 5281 w 16687"/>
              <a:gd name="T43" fmla="*/ 4438 h 4658"/>
              <a:gd name="T44" fmla="*/ 8218 w 16687"/>
              <a:gd name="T45" fmla="*/ 4594 h 4658"/>
              <a:gd name="T46" fmla="*/ 10061 w 16687"/>
              <a:gd name="T47" fmla="*/ 4094 h 4658"/>
              <a:gd name="T48" fmla="*/ 10811 w 16687"/>
              <a:gd name="T49" fmla="*/ 3813 h 4658"/>
              <a:gd name="T50" fmla="*/ 13780 w 16687"/>
              <a:gd name="T51" fmla="*/ 3000 h 4658"/>
              <a:gd name="T52" fmla="*/ 16686 w 16687"/>
              <a:gd name="T53" fmla="*/ 1750 h 4658"/>
              <a:gd name="T54" fmla="*/ 15999 w 16687"/>
              <a:gd name="T55" fmla="*/ 2000 h 4658"/>
              <a:gd name="T56" fmla="*/ 15343 w 16687"/>
              <a:gd name="T57" fmla="*/ 2282 h 4658"/>
              <a:gd name="T58" fmla="*/ 14030 w 16687"/>
              <a:gd name="T59" fmla="*/ 2594 h 4658"/>
              <a:gd name="T60" fmla="*/ 13155 w 16687"/>
              <a:gd name="T61" fmla="*/ 2719 h 4658"/>
              <a:gd name="T62" fmla="*/ 12717 w 16687"/>
              <a:gd name="T63" fmla="*/ 2657 h 4658"/>
              <a:gd name="T64" fmla="*/ 12843 w 16687"/>
              <a:gd name="T65" fmla="*/ 2594 h 4658"/>
              <a:gd name="T66" fmla="*/ 11999 w 16687"/>
              <a:gd name="T67" fmla="*/ 2563 h 4658"/>
              <a:gd name="T68" fmla="*/ 11217 w 16687"/>
              <a:gd name="T69" fmla="*/ 2657 h 4658"/>
              <a:gd name="T70" fmla="*/ 10936 w 16687"/>
              <a:gd name="T71" fmla="*/ 2563 h 4658"/>
              <a:gd name="T72" fmla="*/ 11155 w 16687"/>
              <a:gd name="T73" fmla="*/ 2250 h 4658"/>
              <a:gd name="T74" fmla="*/ 11686 w 16687"/>
              <a:gd name="T75" fmla="*/ 2094 h 4658"/>
              <a:gd name="T76" fmla="*/ 11968 w 16687"/>
              <a:gd name="T77" fmla="*/ 2000 h 4658"/>
              <a:gd name="T78" fmla="*/ 12436 w 16687"/>
              <a:gd name="T79" fmla="*/ 1657 h 4658"/>
              <a:gd name="T80" fmla="*/ 12186 w 16687"/>
              <a:gd name="T81" fmla="*/ 1594 h 4658"/>
              <a:gd name="T82" fmla="*/ 14061 w 16687"/>
              <a:gd name="T83" fmla="*/ 1032 h 4658"/>
              <a:gd name="T84" fmla="*/ 13843 w 16687"/>
              <a:gd name="T85" fmla="*/ 1094 h 4658"/>
              <a:gd name="T86" fmla="*/ 13468 w 16687"/>
              <a:gd name="T87" fmla="*/ 1125 h 4658"/>
              <a:gd name="T88" fmla="*/ 14186 w 16687"/>
              <a:gd name="T89" fmla="*/ 875 h 4658"/>
              <a:gd name="T90" fmla="*/ 14843 w 16687"/>
              <a:gd name="T91" fmla="*/ 532 h 4658"/>
              <a:gd name="T92" fmla="*/ 14186 w 16687"/>
              <a:gd name="T93" fmla="*/ 532 h 4658"/>
              <a:gd name="T94" fmla="*/ 13999 w 16687"/>
              <a:gd name="T95" fmla="*/ 594 h 4658"/>
              <a:gd name="T96" fmla="*/ 13593 w 16687"/>
              <a:gd name="T97" fmla="*/ 750 h 4658"/>
              <a:gd name="T98" fmla="*/ 13905 w 16687"/>
              <a:gd name="T99" fmla="*/ 532 h 4658"/>
              <a:gd name="T100" fmla="*/ 14155 w 16687"/>
              <a:gd name="T101" fmla="*/ 313 h 4658"/>
              <a:gd name="T102" fmla="*/ 14218 w 16687"/>
              <a:gd name="T103" fmla="*/ 157 h 4658"/>
              <a:gd name="T104" fmla="*/ 14249 w 16687"/>
              <a:gd name="T105" fmla="*/ 125 h 4658"/>
              <a:gd name="T106" fmla="*/ 13874 w 16687"/>
              <a:gd name="T107" fmla="*/ 282 h 4658"/>
              <a:gd name="T108" fmla="*/ 13061 w 16687"/>
              <a:gd name="T109" fmla="*/ 344 h 4658"/>
              <a:gd name="T110" fmla="*/ 12686 w 16687"/>
              <a:gd name="T111" fmla="*/ 469 h 4658"/>
              <a:gd name="T112" fmla="*/ 11999 w 16687"/>
              <a:gd name="T113" fmla="*/ 438 h 4658"/>
              <a:gd name="T114" fmla="*/ 11530 w 16687"/>
              <a:gd name="T115" fmla="*/ 344 h 4658"/>
              <a:gd name="T116" fmla="*/ 10749 w 16687"/>
              <a:gd name="T117" fmla="*/ 500 h 4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687" h="4658">
                <a:moveTo>
                  <a:pt x="10749" y="500"/>
                </a:moveTo>
                <a:lnTo>
                  <a:pt x="10749" y="500"/>
                </a:lnTo>
                <a:cubicBezTo>
                  <a:pt x="10843" y="469"/>
                  <a:pt x="10968" y="469"/>
                  <a:pt x="11061" y="438"/>
                </a:cubicBezTo>
                <a:cubicBezTo>
                  <a:pt x="10593" y="469"/>
                  <a:pt x="10124" y="500"/>
                  <a:pt x="9655" y="532"/>
                </a:cubicBezTo>
                <a:cubicBezTo>
                  <a:pt x="9186" y="563"/>
                  <a:pt x="8718" y="594"/>
                  <a:pt x="8249" y="625"/>
                </a:cubicBezTo>
                <a:cubicBezTo>
                  <a:pt x="7780" y="625"/>
                  <a:pt x="7281" y="625"/>
                  <a:pt x="6844" y="594"/>
                </a:cubicBezTo>
                <a:cubicBezTo>
                  <a:pt x="6375" y="563"/>
                  <a:pt x="5906" y="500"/>
                  <a:pt x="5469" y="407"/>
                </a:cubicBezTo>
                <a:cubicBezTo>
                  <a:pt x="5375" y="344"/>
                  <a:pt x="5156" y="250"/>
                  <a:pt x="5031" y="188"/>
                </a:cubicBezTo>
                <a:cubicBezTo>
                  <a:pt x="4594" y="94"/>
                  <a:pt x="4125" y="63"/>
                  <a:pt x="3625" y="32"/>
                </a:cubicBezTo>
                <a:cubicBezTo>
                  <a:pt x="3125" y="0"/>
                  <a:pt x="2625" y="0"/>
                  <a:pt x="2187" y="0"/>
                </a:cubicBezTo>
                <a:cubicBezTo>
                  <a:pt x="1969" y="0"/>
                  <a:pt x="1750" y="125"/>
                  <a:pt x="1594" y="250"/>
                </a:cubicBezTo>
                <a:cubicBezTo>
                  <a:pt x="1437" y="375"/>
                  <a:pt x="1344" y="532"/>
                  <a:pt x="1344" y="532"/>
                </a:cubicBezTo>
                <a:cubicBezTo>
                  <a:pt x="1219" y="594"/>
                  <a:pt x="1062" y="782"/>
                  <a:pt x="1156" y="907"/>
                </a:cubicBezTo>
                <a:cubicBezTo>
                  <a:pt x="1281" y="938"/>
                  <a:pt x="1469" y="1000"/>
                  <a:pt x="1625" y="1032"/>
                </a:cubicBezTo>
                <a:cubicBezTo>
                  <a:pt x="1781" y="1094"/>
                  <a:pt x="1937" y="1157"/>
                  <a:pt x="1906" y="1250"/>
                </a:cubicBezTo>
                <a:cubicBezTo>
                  <a:pt x="1906" y="1313"/>
                  <a:pt x="1812" y="1313"/>
                  <a:pt x="1687" y="1282"/>
                </a:cubicBezTo>
                <a:cubicBezTo>
                  <a:pt x="1656" y="1375"/>
                  <a:pt x="1562" y="1532"/>
                  <a:pt x="1437" y="1657"/>
                </a:cubicBezTo>
                <a:cubicBezTo>
                  <a:pt x="1312" y="1750"/>
                  <a:pt x="1187" y="1844"/>
                  <a:pt x="1125" y="1844"/>
                </a:cubicBezTo>
                <a:cubicBezTo>
                  <a:pt x="1062" y="1875"/>
                  <a:pt x="844" y="1938"/>
                  <a:pt x="625" y="2032"/>
                </a:cubicBezTo>
                <a:cubicBezTo>
                  <a:pt x="406" y="2094"/>
                  <a:pt x="187" y="2157"/>
                  <a:pt x="125" y="2188"/>
                </a:cubicBezTo>
                <a:cubicBezTo>
                  <a:pt x="31" y="2219"/>
                  <a:pt x="0" y="2282"/>
                  <a:pt x="31" y="2407"/>
                </a:cubicBezTo>
                <a:lnTo>
                  <a:pt x="62" y="2438"/>
                </a:lnTo>
                <a:lnTo>
                  <a:pt x="62" y="2438"/>
                </a:lnTo>
                <a:cubicBezTo>
                  <a:pt x="62" y="2469"/>
                  <a:pt x="62" y="2469"/>
                  <a:pt x="62" y="2469"/>
                </a:cubicBezTo>
                <a:cubicBezTo>
                  <a:pt x="62" y="2469"/>
                  <a:pt x="62" y="2469"/>
                  <a:pt x="94" y="2469"/>
                </a:cubicBezTo>
                <a:cubicBezTo>
                  <a:pt x="94" y="2500"/>
                  <a:pt x="125" y="2532"/>
                  <a:pt x="156" y="2563"/>
                </a:cubicBezTo>
                <a:cubicBezTo>
                  <a:pt x="187" y="2625"/>
                  <a:pt x="250" y="2719"/>
                  <a:pt x="312" y="2782"/>
                </a:cubicBezTo>
                <a:cubicBezTo>
                  <a:pt x="562" y="3063"/>
                  <a:pt x="906" y="3344"/>
                  <a:pt x="1156" y="3438"/>
                </a:cubicBezTo>
                <a:cubicBezTo>
                  <a:pt x="1375" y="3563"/>
                  <a:pt x="1094" y="3688"/>
                  <a:pt x="1094" y="3844"/>
                </a:cubicBezTo>
                <a:cubicBezTo>
                  <a:pt x="1344" y="3813"/>
                  <a:pt x="1437" y="4000"/>
                  <a:pt x="1687" y="3969"/>
                </a:cubicBezTo>
                <a:cubicBezTo>
                  <a:pt x="1687" y="4000"/>
                  <a:pt x="1875" y="4032"/>
                  <a:pt x="2094" y="4094"/>
                </a:cubicBezTo>
                <a:cubicBezTo>
                  <a:pt x="2344" y="4125"/>
                  <a:pt x="2625" y="4157"/>
                  <a:pt x="2812" y="4188"/>
                </a:cubicBezTo>
                <a:cubicBezTo>
                  <a:pt x="2812" y="4188"/>
                  <a:pt x="2844" y="4157"/>
                  <a:pt x="2906" y="4157"/>
                </a:cubicBezTo>
                <a:cubicBezTo>
                  <a:pt x="3000" y="4157"/>
                  <a:pt x="3125" y="4157"/>
                  <a:pt x="3312" y="4157"/>
                </a:cubicBezTo>
                <a:cubicBezTo>
                  <a:pt x="3437" y="4157"/>
                  <a:pt x="3437" y="4125"/>
                  <a:pt x="3437" y="4063"/>
                </a:cubicBezTo>
                <a:cubicBezTo>
                  <a:pt x="3437" y="4125"/>
                  <a:pt x="3437" y="4125"/>
                  <a:pt x="3437" y="4157"/>
                </a:cubicBezTo>
                <a:cubicBezTo>
                  <a:pt x="3562" y="4063"/>
                  <a:pt x="3781" y="4188"/>
                  <a:pt x="3906" y="4157"/>
                </a:cubicBezTo>
                <a:cubicBezTo>
                  <a:pt x="3906" y="4188"/>
                  <a:pt x="3906" y="4188"/>
                  <a:pt x="3906" y="4250"/>
                </a:cubicBezTo>
                <a:cubicBezTo>
                  <a:pt x="4156" y="4157"/>
                  <a:pt x="4406" y="4282"/>
                  <a:pt x="4656" y="4219"/>
                </a:cubicBezTo>
                <a:cubicBezTo>
                  <a:pt x="4656" y="4282"/>
                  <a:pt x="4656" y="4282"/>
                  <a:pt x="4656" y="4344"/>
                </a:cubicBezTo>
                <a:cubicBezTo>
                  <a:pt x="4781" y="4344"/>
                  <a:pt x="4906" y="4344"/>
                  <a:pt x="4906" y="4375"/>
                </a:cubicBezTo>
                <a:cubicBezTo>
                  <a:pt x="4906" y="4438"/>
                  <a:pt x="4906" y="4438"/>
                  <a:pt x="4906" y="4500"/>
                </a:cubicBezTo>
                <a:cubicBezTo>
                  <a:pt x="5031" y="4532"/>
                  <a:pt x="5281" y="4438"/>
                  <a:pt x="5281" y="4563"/>
                </a:cubicBezTo>
                <a:cubicBezTo>
                  <a:pt x="5281" y="4500"/>
                  <a:pt x="5281" y="4500"/>
                  <a:pt x="5281" y="4438"/>
                </a:cubicBezTo>
                <a:cubicBezTo>
                  <a:pt x="5781" y="4469"/>
                  <a:pt x="6156" y="4500"/>
                  <a:pt x="6531" y="4563"/>
                </a:cubicBezTo>
                <a:cubicBezTo>
                  <a:pt x="7062" y="4657"/>
                  <a:pt x="7625" y="4657"/>
                  <a:pt x="8218" y="4594"/>
                </a:cubicBezTo>
                <a:cubicBezTo>
                  <a:pt x="8811" y="4532"/>
                  <a:pt x="9405" y="4438"/>
                  <a:pt x="9968" y="4313"/>
                </a:cubicBezTo>
                <a:cubicBezTo>
                  <a:pt x="10093" y="4282"/>
                  <a:pt x="10218" y="4157"/>
                  <a:pt x="10061" y="4094"/>
                </a:cubicBezTo>
                <a:cubicBezTo>
                  <a:pt x="10218" y="4063"/>
                  <a:pt x="10343" y="4063"/>
                  <a:pt x="10468" y="4032"/>
                </a:cubicBezTo>
                <a:cubicBezTo>
                  <a:pt x="10718" y="4000"/>
                  <a:pt x="10561" y="3875"/>
                  <a:pt x="10811" y="3813"/>
                </a:cubicBezTo>
                <a:cubicBezTo>
                  <a:pt x="11311" y="3688"/>
                  <a:pt x="11811" y="3563"/>
                  <a:pt x="12311" y="3407"/>
                </a:cubicBezTo>
                <a:cubicBezTo>
                  <a:pt x="12780" y="3282"/>
                  <a:pt x="13311" y="3157"/>
                  <a:pt x="13780" y="3000"/>
                </a:cubicBezTo>
                <a:cubicBezTo>
                  <a:pt x="14280" y="2844"/>
                  <a:pt x="14780" y="2688"/>
                  <a:pt x="15280" y="2469"/>
                </a:cubicBezTo>
                <a:cubicBezTo>
                  <a:pt x="15780" y="2282"/>
                  <a:pt x="16249" y="2032"/>
                  <a:pt x="16686" y="1750"/>
                </a:cubicBezTo>
                <a:cubicBezTo>
                  <a:pt x="16561" y="1782"/>
                  <a:pt x="16436" y="1844"/>
                  <a:pt x="16343" y="1875"/>
                </a:cubicBezTo>
                <a:cubicBezTo>
                  <a:pt x="16218" y="1907"/>
                  <a:pt x="16093" y="1969"/>
                  <a:pt x="15999" y="2000"/>
                </a:cubicBezTo>
                <a:cubicBezTo>
                  <a:pt x="15874" y="2032"/>
                  <a:pt x="15780" y="2063"/>
                  <a:pt x="15655" y="2125"/>
                </a:cubicBezTo>
                <a:cubicBezTo>
                  <a:pt x="15561" y="2157"/>
                  <a:pt x="15436" y="2219"/>
                  <a:pt x="15343" y="2282"/>
                </a:cubicBezTo>
                <a:cubicBezTo>
                  <a:pt x="15311" y="2250"/>
                  <a:pt x="15249" y="2157"/>
                  <a:pt x="15155" y="2188"/>
                </a:cubicBezTo>
                <a:cubicBezTo>
                  <a:pt x="14780" y="2313"/>
                  <a:pt x="14374" y="2469"/>
                  <a:pt x="14030" y="2594"/>
                </a:cubicBezTo>
                <a:cubicBezTo>
                  <a:pt x="13874" y="2657"/>
                  <a:pt x="13686" y="2688"/>
                  <a:pt x="13561" y="2719"/>
                </a:cubicBezTo>
                <a:cubicBezTo>
                  <a:pt x="13405" y="2750"/>
                  <a:pt x="13249" y="2750"/>
                  <a:pt x="13155" y="2719"/>
                </a:cubicBezTo>
                <a:cubicBezTo>
                  <a:pt x="13093" y="2719"/>
                  <a:pt x="12999" y="2688"/>
                  <a:pt x="12905" y="2657"/>
                </a:cubicBezTo>
                <a:cubicBezTo>
                  <a:pt x="12843" y="2657"/>
                  <a:pt x="12811" y="2657"/>
                  <a:pt x="12717" y="2657"/>
                </a:cubicBezTo>
                <a:cubicBezTo>
                  <a:pt x="12655" y="2657"/>
                  <a:pt x="12593" y="2657"/>
                  <a:pt x="12499" y="2688"/>
                </a:cubicBezTo>
                <a:cubicBezTo>
                  <a:pt x="12624" y="2657"/>
                  <a:pt x="12717" y="2625"/>
                  <a:pt x="12843" y="2594"/>
                </a:cubicBezTo>
                <a:cubicBezTo>
                  <a:pt x="12843" y="2563"/>
                  <a:pt x="12811" y="2438"/>
                  <a:pt x="12811" y="2438"/>
                </a:cubicBezTo>
                <a:cubicBezTo>
                  <a:pt x="12561" y="2500"/>
                  <a:pt x="12280" y="2532"/>
                  <a:pt x="11999" y="2563"/>
                </a:cubicBezTo>
                <a:cubicBezTo>
                  <a:pt x="11874" y="2594"/>
                  <a:pt x="11718" y="2594"/>
                  <a:pt x="11593" y="2625"/>
                </a:cubicBezTo>
                <a:cubicBezTo>
                  <a:pt x="11468" y="2625"/>
                  <a:pt x="11343" y="2657"/>
                  <a:pt x="11217" y="2657"/>
                </a:cubicBezTo>
                <a:cubicBezTo>
                  <a:pt x="11217" y="2657"/>
                  <a:pt x="11186" y="2563"/>
                  <a:pt x="11186" y="2500"/>
                </a:cubicBezTo>
                <a:cubicBezTo>
                  <a:pt x="10936" y="2563"/>
                  <a:pt x="10936" y="2563"/>
                  <a:pt x="10936" y="2563"/>
                </a:cubicBezTo>
                <a:cubicBezTo>
                  <a:pt x="10874" y="2469"/>
                  <a:pt x="10874" y="2407"/>
                  <a:pt x="10968" y="2344"/>
                </a:cubicBezTo>
                <a:cubicBezTo>
                  <a:pt x="11030" y="2313"/>
                  <a:pt x="11093" y="2282"/>
                  <a:pt x="11155" y="2250"/>
                </a:cubicBezTo>
                <a:cubicBezTo>
                  <a:pt x="11217" y="2219"/>
                  <a:pt x="11311" y="2188"/>
                  <a:pt x="11405" y="2157"/>
                </a:cubicBezTo>
                <a:cubicBezTo>
                  <a:pt x="11499" y="2125"/>
                  <a:pt x="11593" y="2125"/>
                  <a:pt x="11686" y="2094"/>
                </a:cubicBezTo>
                <a:cubicBezTo>
                  <a:pt x="11718" y="2063"/>
                  <a:pt x="11780" y="2063"/>
                  <a:pt x="11811" y="2032"/>
                </a:cubicBezTo>
                <a:cubicBezTo>
                  <a:pt x="11874" y="2032"/>
                  <a:pt x="11936" y="2000"/>
                  <a:pt x="11968" y="2000"/>
                </a:cubicBezTo>
                <a:cubicBezTo>
                  <a:pt x="12155" y="1938"/>
                  <a:pt x="12343" y="1907"/>
                  <a:pt x="12499" y="1844"/>
                </a:cubicBezTo>
                <a:cubicBezTo>
                  <a:pt x="12468" y="1782"/>
                  <a:pt x="12436" y="1688"/>
                  <a:pt x="12436" y="1657"/>
                </a:cubicBezTo>
                <a:cubicBezTo>
                  <a:pt x="12218" y="1719"/>
                  <a:pt x="12218" y="1719"/>
                  <a:pt x="12218" y="1719"/>
                </a:cubicBezTo>
                <a:cubicBezTo>
                  <a:pt x="12186" y="1594"/>
                  <a:pt x="12186" y="1594"/>
                  <a:pt x="12186" y="1594"/>
                </a:cubicBezTo>
                <a:cubicBezTo>
                  <a:pt x="12530" y="1532"/>
                  <a:pt x="12811" y="1438"/>
                  <a:pt x="13124" y="1344"/>
                </a:cubicBezTo>
                <a:cubicBezTo>
                  <a:pt x="13436" y="1250"/>
                  <a:pt x="13749" y="1157"/>
                  <a:pt x="14061" y="1032"/>
                </a:cubicBezTo>
                <a:cubicBezTo>
                  <a:pt x="14030" y="1032"/>
                  <a:pt x="13999" y="1032"/>
                  <a:pt x="13968" y="1063"/>
                </a:cubicBezTo>
                <a:cubicBezTo>
                  <a:pt x="13936" y="1063"/>
                  <a:pt x="13874" y="1094"/>
                  <a:pt x="13843" y="1094"/>
                </a:cubicBezTo>
                <a:cubicBezTo>
                  <a:pt x="13749" y="1125"/>
                  <a:pt x="13686" y="1157"/>
                  <a:pt x="13624" y="1188"/>
                </a:cubicBezTo>
                <a:cubicBezTo>
                  <a:pt x="13593" y="1125"/>
                  <a:pt x="13593" y="1094"/>
                  <a:pt x="13468" y="1125"/>
                </a:cubicBezTo>
                <a:cubicBezTo>
                  <a:pt x="13593" y="1094"/>
                  <a:pt x="13718" y="1032"/>
                  <a:pt x="13811" y="1000"/>
                </a:cubicBezTo>
                <a:cubicBezTo>
                  <a:pt x="13936" y="969"/>
                  <a:pt x="14061" y="907"/>
                  <a:pt x="14186" y="875"/>
                </a:cubicBezTo>
                <a:cubicBezTo>
                  <a:pt x="14311" y="813"/>
                  <a:pt x="14436" y="782"/>
                  <a:pt x="14530" y="719"/>
                </a:cubicBezTo>
                <a:cubicBezTo>
                  <a:pt x="14655" y="657"/>
                  <a:pt x="14749" y="594"/>
                  <a:pt x="14843" y="532"/>
                </a:cubicBezTo>
                <a:cubicBezTo>
                  <a:pt x="14905" y="438"/>
                  <a:pt x="14749" y="344"/>
                  <a:pt x="14405" y="438"/>
                </a:cubicBezTo>
                <a:cubicBezTo>
                  <a:pt x="14343" y="469"/>
                  <a:pt x="14280" y="500"/>
                  <a:pt x="14186" y="532"/>
                </a:cubicBezTo>
                <a:cubicBezTo>
                  <a:pt x="14155" y="532"/>
                  <a:pt x="14124" y="563"/>
                  <a:pt x="14093" y="563"/>
                </a:cubicBezTo>
                <a:cubicBezTo>
                  <a:pt x="14061" y="563"/>
                  <a:pt x="14030" y="594"/>
                  <a:pt x="13999" y="594"/>
                </a:cubicBezTo>
                <a:cubicBezTo>
                  <a:pt x="13936" y="625"/>
                  <a:pt x="13874" y="657"/>
                  <a:pt x="13811" y="688"/>
                </a:cubicBezTo>
                <a:cubicBezTo>
                  <a:pt x="13718" y="688"/>
                  <a:pt x="13655" y="719"/>
                  <a:pt x="13593" y="750"/>
                </a:cubicBezTo>
                <a:cubicBezTo>
                  <a:pt x="13530" y="657"/>
                  <a:pt x="13530" y="657"/>
                  <a:pt x="13530" y="657"/>
                </a:cubicBezTo>
                <a:cubicBezTo>
                  <a:pt x="13655" y="625"/>
                  <a:pt x="13780" y="594"/>
                  <a:pt x="13905" y="532"/>
                </a:cubicBezTo>
                <a:cubicBezTo>
                  <a:pt x="14061" y="500"/>
                  <a:pt x="14186" y="438"/>
                  <a:pt x="14280" y="375"/>
                </a:cubicBezTo>
                <a:cubicBezTo>
                  <a:pt x="14311" y="344"/>
                  <a:pt x="14249" y="313"/>
                  <a:pt x="14155" y="313"/>
                </a:cubicBezTo>
                <a:cubicBezTo>
                  <a:pt x="14093" y="282"/>
                  <a:pt x="14030" y="282"/>
                  <a:pt x="14061" y="250"/>
                </a:cubicBezTo>
                <a:cubicBezTo>
                  <a:pt x="14124" y="219"/>
                  <a:pt x="14186" y="188"/>
                  <a:pt x="14218" y="157"/>
                </a:cubicBezTo>
                <a:cubicBezTo>
                  <a:pt x="14280" y="125"/>
                  <a:pt x="14311" y="94"/>
                  <a:pt x="14343" y="63"/>
                </a:cubicBezTo>
                <a:cubicBezTo>
                  <a:pt x="14311" y="63"/>
                  <a:pt x="14280" y="94"/>
                  <a:pt x="14249" y="125"/>
                </a:cubicBezTo>
                <a:cubicBezTo>
                  <a:pt x="14186" y="125"/>
                  <a:pt x="14155" y="157"/>
                  <a:pt x="14124" y="157"/>
                </a:cubicBezTo>
                <a:cubicBezTo>
                  <a:pt x="14030" y="219"/>
                  <a:pt x="13936" y="250"/>
                  <a:pt x="13874" y="282"/>
                </a:cubicBezTo>
                <a:cubicBezTo>
                  <a:pt x="13686" y="375"/>
                  <a:pt x="13499" y="438"/>
                  <a:pt x="13343" y="469"/>
                </a:cubicBezTo>
                <a:cubicBezTo>
                  <a:pt x="13218" y="438"/>
                  <a:pt x="13093" y="438"/>
                  <a:pt x="13061" y="344"/>
                </a:cubicBezTo>
                <a:cubicBezTo>
                  <a:pt x="12999" y="375"/>
                  <a:pt x="12936" y="375"/>
                  <a:pt x="12874" y="407"/>
                </a:cubicBezTo>
                <a:cubicBezTo>
                  <a:pt x="12811" y="438"/>
                  <a:pt x="12749" y="438"/>
                  <a:pt x="12686" y="469"/>
                </a:cubicBezTo>
                <a:cubicBezTo>
                  <a:pt x="12561" y="469"/>
                  <a:pt x="12436" y="500"/>
                  <a:pt x="12343" y="500"/>
                </a:cubicBezTo>
                <a:cubicBezTo>
                  <a:pt x="12218" y="500"/>
                  <a:pt x="12124" y="469"/>
                  <a:pt x="11999" y="438"/>
                </a:cubicBezTo>
                <a:cubicBezTo>
                  <a:pt x="11905" y="438"/>
                  <a:pt x="11811" y="407"/>
                  <a:pt x="11718" y="344"/>
                </a:cubicBezTo>
                <a:cubicBezTo>
                  <a:pt x="11655" y="344"/>
                  <a:pt x="11624" y="313"/>
                  <a:pt x="11530" y="344"/>
                </a:cubicBezTo>
                <a:cubicBezTo>
                  <a:pt x="11468" y="344"/>
                  <a:pt x="11374" y="344"/>
                  <a:pt x="11280" y="375"/>
                </a:cubicBezTo>
                <a:cubicBezTo>
                  <a:pt x="11124" y="407"/>
                  <a:pt x="10905" y="469"/>
                  <a:pt x="10749" y="5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522720" y="1423253"/>
            <a:ext cx="45295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Making money is art and working is art and good business is the best art.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152921" y="4906677"/>
            <a:ext cx="9886158" cy="1384995"/>
            <a:chOff x="815708" y="4495196"/>
            <a:chExt cx="9886158" cy="1384995"/>
          </a:xfrm>
        </p:grpSpPr>
        <p:sp>
          <p:nvSpPr>
            <p:cNvPr id="8" name="TextBox 7"/>
            <p:cNvSpPr txBox="1"/>
            <p:nvPr/>
          </p:nvSpPr>
          <p:spPr>
            <a:xfrm>
              <a:off x="815708" y="4495196"/>
              <a:ext cx="47130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is simply dummy text of the printing and typesetting industry. Lorem Ipsum has been the industry's standard dummy text ever since the 1500s, when an unknown printer took a galley of type and scrambled it to make a type specimen book.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988841" y="4495196"/>
              <a:ext cx="471302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It has survived not only five centuries, but also the leap into electronic typesetting, remaining essentially unchanged.</a:t>
              </a:r>
            </a:p>
            <a:p>
              <a:pPr algn="just"/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  <a:p>
              <a:pPr algn="just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It was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popularised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in the 1960s with the release of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Letraset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 sheets containing Lorem Ipsum passages, and more recently with desktop publishing software like Aldus PageMaker including versions of Lorem Ipsum.</a:t>
              </a: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03818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5056936" y="1409800"/>
            <a:ext cx="56018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If today were the last day of your life, would you want to do what you are about to do today?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056936" y="2736296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0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5056936" y="3592395"/>
            <a:ext cx="2322525" cy="954108"/>
            <a:chOff x="1954954" y="2697756"/>
            <a:chExt cx="2322525" cy="954108"/>
          </a:xfrm>
        </p:grpSpPr>
        <p:sp>
          <p:nvSpPr>
            <p:cNvPr id="37" name="TextBox 36"/>
            <p:cNvSpPr txBox="1"/>
            <p:nvPr/>
          </p:nvSpPr>
          <p:spPr>
            <a:xfrm>
              <a:off x="1954954" y="2697756"/>
              <a:ext cx="4780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en-US" sz="2000" dirty="0">
                  <a:solidFill>
                    <a:schemeClr val="accent6"/>
                  </a:solidFill>
                  <a:latin typeface="FontAwesome" pitchFamily="50" charset="0"/>
                </a:rPr>
                <a:t></a:t>
              </a:r>
              <a:endParaRPr lang="en-US" sz="2000" dirty="0">
                <a:solidFill>
                  <a:schemeClr val="accent6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432970" y="2743923"/>
              <a:ext cx="125226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Brand Identity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432969" y="3097866"/>
              <a:ext cx="184451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0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849280" y="3561618"/>
            <a:ext cx="2317596" cy="984885"/>
            <a:chOff x="1933720" y="2666979"/>
            <a:chExt cx="2317596" cy="984885"/>
          </a:xfrm>
        </p:grpSpPr>
        <p:sp>
          <p:nvSpPr>
            <p:cNvPr id="41" name="TextBox 40"/>
            <p:cNvSpPr txBox="1"/>
            <p:nvPr/>
          </p:nvSpPr>
          <p:spPr>
            <a:xfrm>
              <a:off x="1933720" y="2666979"/>
              <a:ext cx="5148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en-US" sz="2400" dirty="0">
                  <a:solidFill>
                    <a:schemeClr val="accent2"/>
                  </a:solidFill>
                  <a:latin typeface="FontAwesome" pitchFamily="50" charset="0"/>
                </a:rPr>
                <a:t></a:t>
              </a:r>
              <a:endParaRPr lang="en-US" sz="2400" dirty="0">
                <a:solidFill>
                  <a:schemeClr val="accent2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432970" y="2743923"/>
              <a:ext cx="15311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Website Interface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432970" y="3097866"/>
              <a:ext cx="181834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0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940244" y="4586426"/>
            <a:ext cx="2226632" cy="1015663"/>
            <a:chOff x="2024684" y="2636201"/>
            <a:chExt cx="2226632" cy="1015663"/>
          </a:xfrm>
        </p:grpSpPr>
        <p:sp>
          <p:nvSpPr>
            <p:cNvPr id="45" name="TextBox 44"/>
            <p:cNvSpPr txBox="1"/>
            <p:nvPr/>
          </p:nvSpPr>
          <p:spPr>
            <a:xfrm>
              <a:off x="2024684" y="2636201"/>
              <a:ext cx="3385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en-US" sz="2800" dirty="0">
                  <a:solidFill>
                    <a:schemeClr val="accent3"/>
                  </a:solidFill>
                  <a:latin typeface="FontAwesome" pitchFamily="50" charset="0"/>
                </a:rPr>
                <a:t>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432970" y="2743923"/>
              <a:ext cx="10599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App Design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432970" y="3097866"/>
              <a:ext cx="181834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0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075369" y="4647981"/>
            <a:ext cx="2304092" cy="954108"/>
            <a:chOff x="1973388" y="2697756"/>
            <a:chExt cx="2304092" cy="954108"/>
          </a:xfrm>
        </p:grpSpPr>
        <p:sp>
          <p:nvSpPr>
            <p:cNvPr id="49" name="TextBox 48"/>
            <p:cNvSpPr txBox="1"/>
            <p:nvPr/>
          </p:nvSpPr>
          <p:spPr>
            <a:xfrm>
              <a:off x="1973388" y="2697756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en-US" sz="2000" dirty="0">
                  <a:solidFill>
                    <a:schemeClr val="accent4"/>
                  </a:solidFill>
                  <a:latin typeface="FontAwesome" pitchFamily="50" charset="0"/>
                </a:rPr>
                <a:t>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432970" y="2743923"/>
              <a:ext cx="12198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Photography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432970" y="3097866"/>
              <a:ext cx="184451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0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039065" y="1128993"/>
            <a:ext cx="3225150" cy="4600015"/>
            <a:chOff x="1870364" y="2065546"/>
            <a:chExt cx="2318327" cy="3306618"/>
          </a:xfrm>
        </p:grpSpPr>
        <p:sp>
          <p:nvSpPr>
            <p:cNvPr id="56" name="Freeform 55"/>
            <p:cNvSpPr/>
            <p:nvPr/>
          </p:nvSpPr>
          <p:spPr>
            <a:xfrm>
              <a:off x="1870364" y="2065546"/>
              <a:ext cx="2318327" cy="766618"/>
            </a:xfrm>
            <a:custGeom>
              <a:avLst/>
              <a:gdLst>
                <a:gd name="connsiteX0" fmla="*/ 141557 w 2318327"/>
                <a:gd name="connsiteY0" fmla="*/ 0 h 766618"/>
                <a:gd name="connsiteX1" fmla="*/ 2176770 w 2318327"/>
                <a:gd name="connsiteY1" fmla="*/ 0 h 766618"/>
                <a:gd name="connsiteX2" fmla="*/ 2318327 w 2318327"/>
                <a:gd name="connsiteY2" fmla="*/ 141557 h 766618"/>
                <a:gd name="connsiteX3" fmla="*/ 2318327 w 2318327"/>
                <a:gd name="connsiteY3" fmla="*/ 766618 h 766618"/>
                <a:gd name="connsiteX4" fmla="*/ 0 w 2318327"/>
                <a:gd name="connsiteY4" fmla="*/ 766618 h 766618"/>
                <a:gd name="connsiteX5" fmla="*/ 0 w 2318327"/>
                <a:gd name="connsiteY5" fmla="*/ 141557 h 766618"/>
                <a:gd name="connsiteX6" fmla="*/ 141557 w 2318327"/>
                <a:gd name="connsiteY6" fmla="*/ 0 h 766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8327" h="766618">
                  <a:moveTo>
                    <a:pt x="141557" y="0"/>
                  </a:moveTo>
                  <a:lnTo>
                    <a:pt x="2176770" y="0"/>
                  </a:lnTo>
                  <a:cubicBezTo>
                    <a:pt x="2254950" y="0"/>
                    <a:pt x="2318327" y="63377"/>
                    <a:pt x="2318327" y="141557"/>
                  </a:cubicBezTo>
                  <a:lnTo>
                    <a:pt x="2318327" y="766618"/>
                  </a:lnTo>
                  <a:lnTo>
                    <a:pt x="0" y="766618"/>
                  </a:lnTo>
                  <a:lnTo>
                    <a:pt x="0" y="141557"/>
                  </a:lnTo>
                  <a:cubicBezTo>
                    <a:pt x="0" y="63377"/>
                    <a:pt x="63377" y="0"/>
                    <a:pt x="141557" y="0"/>
                  </a:cubicBezTo>
                  <a:close/>
                </a:path>
              </a:pathLst>
            </a:custGeom>
            <a:solidFill>
              <a:srgbClr val="01A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70364" y="2832164"/>
              <a:ext cx="2318327" cy="2540000"/>
            </a:xfrm>
            <a:custGeom>
              <a:avLst/>
              <a:gdLst>
                <a:gd name="connsiteX0" fmla="*/ 0 w 2318327"/>
                <a:gd name="connsiteY0" fmla="*/ 0 h 2540000"/>
                <a:gd name="connsiteX1" fmla="*/ 2318327 w 2318327"/>
                <a:gd name="connsiteY1" fmla="*/ 0 h 2540000"/>
                <a:gd name="connsiteX2" fmla="*/ 2318327 w 2318327"/>
                <a:gd name="connsiteY2" fmla="*/ 2398443 h 2540000"/>
                <a:gd name="connsiteX3" fmla="*/ 2176770 w 2318327"/>
                <a:gd name="connsiteY3" fmla="*/ 2540000 h 2540000"/>
                <a:gd name="connsiteX4" fmla="*/ 141557 w 2318327"/>
                <a:gd name="connsiteY4" fmla="*/ 2540000 h 2540000"/>
                <a:gd name="connsiteX5" fmla="*/ 0 w 2318327"/>
                <a:gd name="connsiteY5" fmla="*/ 2398443 h 2540000"/>
                <a:gd name="connsiteX6" fmla="*/ 0 w 2318327"/>
                <a:gd name="connsiteY6" fmla="*/ 0 h 25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8327" h="2540000">
                  <a:moveTo>
                    <a:pt x="0" y="0"/>
                  </a:moveTo>
                  <a:lnTo>
                    <a:pt x="2318327" y="0"/>
                  </a:lnTo>
                  <a:lnTo>
                    <a:pt x="2318327" y="2398443"/>
                  </a:lnTo>
                  <a:cubicBezTo>
                    <a:pt x="2318327" y="2476623"/>
                    <a:pt x="2254950" y="2540000"/>
                    <a:pt x="2176770" y="2540000"/>
                  </a:cubicBezTo>
                  <a:lnTo>
                    <a:pt x="141557" y="2540000"/>
                  </a:lnTo>
                  <a:cubicBezTo>
                    <a:pt x="63377" y="2540000"/>
                    <a:pt x="0" y="2476623"/>
                    <a:pt x="0" y="23984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1995055" y="4906596"/>
              <a:ext cx="2068945" cy="323273"/>
            </a:xfrm>
            <a:prstGeom prst="rect">
              <a:avLst/>
            </a:prstGeom>
            <a:solidFill>
              <a:srgbClr val="01A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003065" y="1243073"/>
            <a:ext cx="1297150" cy="838325"/>
            <a:chOff x="2000218" y="1199421"/>
            <a:chExt cx="1297150" cy="838325"/>
          </a:xfrm>
        </p:grpSpPr>
        <p:sp>
          <p:nvSpPr>
            <p:cNvPr id="60" name="TextBox 59"/>
            <p:cNvSpPr txBox="1"/>
            <p:nvPr/>
          </p:nvSpPr>
          <p:spPr>
            <a:xfrm>
              <a:off x="2000218" y="1199421"/>
              <a:ext cx="129715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$</a:t>
              </a:r>
              <a:r>
                <a:rPr lang="en-US" sz="44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600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393589" y="1776136"/>
              <a:ext cx="67037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per year</a:t>
              </a:r>
              <a:endParaRPr lang="en-US" sz="24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2007265" y="5140424"/>
            <a:ext cx="1288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Register Now!</a:t>
            </a:r>
          </a:p>
        </p:txBody>
      </p:sp>
      <p:cxnSp>
        <p:nvCxnSpPr>
          <p:cNvPr id="64" name="Straight Connector 63"/>
          <p:cNvCxnSpPr/>
          <p:nvPr/>
        </p:nvCxnSpPr>
        <p:spPr>
          <a:xfrm>
            <a:off x="1505719" y="2924356"/>
            <a:ext cx="229184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1505719" y="3421420"/>
            <a:ext cx="229184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1505719" y="3916318"/>
            <a:ext cx="229184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711319" y="2491912"/>
            <a:ext cx="1880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Business Edition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569453" y="2985859"/>
            <a:ext cx="2164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60gb Cloud Service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237104" y="3477526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6 User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950967" y="3973357"/>
            <a:ext cx="1401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Free Update</a:t>
            </a:r>
          </a:p>
        </p:txBody>
      </p:sp>
      <p:cxnSp>
        <p:nvCxnSpPr>
          <p:cNvPr id="71" name="Straight Connector 70"/>
          <p:cNvCxnSpPr/>
          <p:nvPr/>
        </p:nvCxnSpPr>
        <p:spPr>
          <a:xfrm>
            <a:off x="1505719" y="4400897"/>
            <a:ext cx="229184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1975814" y="4469770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$600 / year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8762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" name="TextBox 2"/>
            <p:cNvSpPr txBox="1"/>
            <p:nvPr/>
          </p:nvSpPr>
          <p:spPr>
            <a:xfrm>
              <a:off x="526127" y="859776"/>
              <a:ext cx="1725152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OUR TEAM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ight Triangle 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097468" y="2324100"/>
            <a:ext cx="2318327" cy="3306618"/>
            <a:chOff x="1870364" y="2065546"/>
            <a:chExt cx="2318327" cy="3306618"/>
          </a:xfrm>
        </p:grpSpPr>
        <p:sp>
          <p:nvSpPr>
            <p:cNvPr id="10" name="Freeform 9"/>
            <p:cNvSpPr/>
            <p:nvPr/>
          </p:nvSpPr>
          <p:spPr>
            <a:xfrm>
              <a:off x="1870364" y="2065546"/>
              <a:ext cx="2318327" cy="766618"/>
            </a:xfrm>
            <a:custGeom>
              <a:avLst/>
              <a:gdLst>
                <a:gd name="connsiteX0" fmla="*/ 141557 w 2318327"/>
                <a:gd name="connsiteY0" fmla="*/ 0 h 766618"/>
                <a:gd name="connsiteX1" fmla="*/ 2176770 w 2318327"/>
                <a:gd name="connsiteY1" fmla="*/ 0 h 766618"/>
                <a:gd name="connsiteX2" fmla="*/ 2318327 w 2318327"/>
                <a:gd name="connsiteY2" fmla="*/ 141557 h 766618"/>
                <a:gd name="connsiteX3" fmla="*/ 2318327 w 2318327"/>
                <a:gd name="connsiteY3" fmla="*/ 766618 h 766618"/>
                <a:gd name="connsiteX4" fmla="*/ 0 w 2318327"/>
                <a:gd name="connsiteY4" fmla="*/ 766618 h 766618"/>
                <a:gd name="connsiteX5" fmla="*/ 0 w 2318327"/>
                <a:gd name="connsiteY5" fmla="*/ 141557 h 766618"/>
                <a:gd name="connsiteX6" fmla="*/ 141557 w 2318327"/>
                <a:gd name="connsiteY6" fmla="*/ 0 h 766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8327" h="766618">
                  <a:moveTo>
                    <a:pt x="141557" y="0"/>
                  </a:moveTo>
                  <a:lnTo>
                    <a:pt x="2176770" y="0"/>
                  </a:lnTo>
                  <a:cubicBezTo>
                    <a:pt x="2254950" y="0"/>
                    <a:pt x="2318327" y="63377"/>
                    <a:pt x="2318327" y="141557"/>
                  </a:cubicBezTo>
                  <a:lnTo>
                    <a:pt x="2318327" y="766618"/>
                  </a:lnTo>
                  <a:lnTo>
                    <a:pt x="0" y="766618"/>
                  </a:lnTo>
                  <a:lnTo>
                    <a:pt x="0" y="141557"/>
                  </a:lnTo>
                  <a:cubicBezTo>
                    <a:pt x="0" y="63377"/>
                    <a:pt x="63377" y="0"/>
                    <a:pt x="141557" y="0"/>
                  </a:cubicBezTo>
                  <a:close/>
                </a:path>
              </a:pathLst>
            </a:custGeom>
            <a:solidFill>
              <a:srgbClr val="01A3BB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70364" y="2832164"/>
              <a:ext cx="2318327" cy="2540000"/>
            </a:xfrm>
            <a:custGeom>
              <a:avLst/>
              <a:gdLst>
                <a:gd name="connsiteX0" fmla="*/ 0 w 2318327"/>
                <a:gd name="connsiteY0" fmla="*/ 0 h 2540000"/>
                <a:gd name="connsiteX1" fmla="*/ 2318327 w 2318327"/>
                <a:gd name="connsiteY1" fmla="*/ 0 h 2540000"/>
                <a:gd name="connsiteX2" fmla="*/ 2318327 w 2318327"/>
                <a:gd name="connsiteY2" fmla="*/ 2398443 h 2540000"/>
                <a:gd name="connsiteX3" fmla="*/ 2176770 w 2318327"/>
                <a:gd name="connsiteY3" fmla="*/ 2540000 h 2540000"/>
                <a:gd name="connsiteX4" fmla="*/ 141557 w 2318327"/>
                <a:gd name="connsiteY4" fmla="*/ 2540000 h 2540000"/>
                <a:gd name="connsiteX5" fmla="*/ 0 w 2318327"/>
                <a:gd name="connsiteY5" fmla="*/ 2398443 h 2540000"/>
                <a:gd name="connsiteX6" fmla="*/ 0 w 2318327"/>
                <a:gd name="connsiteY6" fmla="*/ 0 h 25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8327" h="2540000">
                  <a:moveTo>
                    <a:pt x="0" y="0"/>
                  </a:moveTo>
                  <a:lnTo>
                    <a:pt x="2318327" y="0"/>
                  </a:lnTo>
                  <a:lnTo>
                    <a:pt x="2318327" y="2398443"/>
                  </a:lnTo>
                  <a:cubicBezTo>
                    <a:pt x="2318327" y="2476623"/>
                    <a:pt x="2254950" y="2540000"/>
                    <a:pt x="2176770" y="2540000"/>
                  </a:cubicBezTo>
                  <a:lnTo>
                    <a:pt x="141557" y="2540000"/>
                  </a:lnTo>
                  <a:cubicBezTo>
                    <a:pt x="63377" y="2540000"/>
                    <a:pt x="0" y="2476623"/>
                    <a:pt x="0" y="23984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501177" y="2248800"/>
              <a:ext cx="10567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Roboto" charset="0"/>
                  <a:ea typeface="Roboto" charset="0"/>
                  <a:cs typeface="Roboto" charset="0"/>
                </a:rPr>
                <a:t>SINGLE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439462" y="2971514"/>
              <a:ext cx="11801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$15 / Month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783306" y="3458689"/>
              <a:ext cx="4924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150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687125" y="3948677"/>
              <a:ext cx="6848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1 User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466713" y="4437259"/>
              <a:ext cx="11256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Free Update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1995055" y="3347851"/>
              <a:ext cx="20689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1995055" y="3855851"/>
              <a:ext cx="20689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1995055" y="4345378"/>
              <a:ext cx="20689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/>
            <p:cNvSpPr/>
            <p:nvPr/>
          </p:nvSpPr>
          <p:spPr>
            <a:xfrm>
              <a:off x="1995055" y="4873401"/>
              <a:ext cx="2068945" cy="323273"/>
            </a:xfrm>
            <a:prstGeom prst="rect">
              <a:avLst/>
            </a:prstGeom>
            <a:solidFill>
              <a:srgbClr val="01A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542054" y="4911926"/>
              <a:ext cx="97494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Register Now!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657047" y="2324100"/>
            <a:ext cx="2318327" cy="3306618"/>
            <a:chOff x="4939619" y="2065546"/>
            <a:chExt cx="2318327" cy="3306618"/>
          </a:xfrm>
        </p:grpSpPr>
        <p:sp>
          <p:nvSpPr>
            <p:cNvPr id="23" name="Freeform 22"/>
            <p:cNvSpPr/>
            <p:nvPr/>
          </p:nvSpPr>
          <p:spPr>
            <a:xfrm>
              <a:off x="4939619" y="2065546"/>
              <a:ext cx="2318327" cy="766618"/>
            </a:xfrm>
            <a:custGeom>
              <a:avLst/>
              <a:gdLst>
                <a:gd name="connsiteX0" fmla="*/ 141557 w 2318327"/>
                <a:gd name="connsiteY0" fmla="*/ 0 h 766618"/>
                <a:gd name="connsiteX1" fmla="*/ 2176770 w 2318327"/>
                <a:gd name="connsiteY1" fmla="*/ 0 h 766618"/>
                <a:gd name="connsiteX2" fmla="*/ 2318327 w 2318327"/>
                <a:gd name="connsiteY2" fmla="*/ 141557 h 766618"/>
                <a:gd name="connsiteX3" fmla="*/ 2318327 w 2318327"/>
                <a:gd name="connsiteY3" fmla="*/ 766618 h 766618"/>
                <a:gd name="connsiteX4" fmla="*/ 0 w 2318327"/>
                <a:gd name="connsiteY4" fmla="*/ 766618 h 766618"/>
                <a:gd name="connsiteX5" fmla="*/ 0 w 2318327"/>
                <a:gd name="connsiteY5" fmla="*/ 141557 h 766618"/>
                <a:gd name="connsiteX6" fmla="*/ 141557 w 2318327"/>
                <a:gd name="connsiteY6" fmla="*/ 0 h 766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8327" h="766618">
                  <a:moveTo>
                    <a:pt x="141557" y="0"/>
                  </a:moveTo>
                  <a:lnTo>
                    <a:pt x="2176770" y="0"/>
                  </a:lnTo>
                  <a:cubicBezTo>
                    <a:pt x="2254950" y="0"/>
                    <a:pt x="2318327" y="63377"/>
                    <a:pt x="2318327" y="141557"/>
                  </a:cubicBezTo>
                  <a:lnTo>
                    <a:pt x="2318327" y="766618"/>
                  </a:lnTo>
                  <a:lnTo>
                    <a:pt x="0" y="766618"/>
                  </a:lnTo>
                  <a:lnTo>
                    <a:pt x="0" y="141557"/>
                  </a:lnTo>
                  <a:cubicBezTo>
                    <a:pt x="0" y="63377"/>
                    <a:pt x="63377" y="0"/>
                    <a:pt x="141557" y="0"/>
                  </a:cubicBezTo>
                  <a:close/>
                </a:path>
              </a:pathLst>
            </a:custGeom>
            <a:solidFill>
              <a:srgbClr val="00475C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39619" y="2832164"/>
              <a:ext cx="2318327" cy="2540000"/>
            </a:xfrm>
            <a:custGeom>
              <a:avLst/>
              <a:gdLst>
                <a:gd name="connsiteX0" fmla="*/ 0 w 2318327"/>
                <a:gd name="connsiteY0" fmla="*/ 0 h 2540000"/>
                <a:gd name="connsiteX1" fmla="*/ 2318327 w 2318327"/>
                <a:gd name="connsiteY1" fmla="*/ 0 h 2540000"/>
                <a:gd name="connsiteX2" fmla="*/ 2318327 w 2318327"/>
                <a:gd name="connsiteY2" fmla="*/ 2398443 h 2540000"/>
                <a:gd name="connsiteX3" fmla="*/ 2176770 w 2318327"/>
                <a:gd name="connsiteY3" fmla="*/ 2540000 h 2540000"/>
                <a:gd name="connsiteX4" fmla="*/ 141557 w 2318327"/>
                <a:gd name="connsiteY4" fmla="*/ 2540000 h 2540000"/>
                <a:gd name="connsiteX5" fmla="*/ 0 w 2318327"/>
                <a:gd name="connsiteY5" fmla="*/ 2398443 h 2540000"/>
                <a:gd name="connsiteX6" fmla="*/ 0 w 2318327"/>
                <a:gd name="connsiteY6" fmla="*/ 0 h 25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8327" h="2540000">
                  <a:moveTo>
                    <a:pt x="0" y="0"/>
                  </a:moveTo>
                  <a:lnTo>
                    <a:pt x="2318327" y="0"/>
                  </a:lnTo>
                  <a:lnTo>
                    <a:pt x="2318327" y="2398443"/>
                  </a:lnTo>
                  <a:cubicBezTo>
                    <a:pt x="2318327" y="2476623"/>
                    <a:pt x="2254950" y="2540000"/>
                    <a:pt x="2176770" y="2540000"/>
                  </a:cubicBezTo>
                  <a:lnTo>
                    <a:pt x="141557" y="2540000"/>
                  </a:lnTo>
                  <a:cubicBezTo>
                    <a:pt x="63377" y="2540000"/>
                    <a:pt x="0" y="2476623"/>
                    <a:pt x="0" y="23984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644170" y="2248800"/>
              <a:ext cx="9108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Roboto" charset="0"/>
                  <a:ea typeface="Roboto" charset="0"/>
                  <a:cs typeface="Roboto" charset="0"/>
                </a:rPr>
                <a:t>HOME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508717" y="2971514"/>
              <a:ext cx="11801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$15 / Month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52561" y="3458689"/>
              <a:ext cx="4924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150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756380" y="3948677"/>
              <a:ext cx="6848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1 User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476657" y="4437259"/>
              <a:ext cx="12442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Free Update *</a:t>
              </a: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5064310" y="3347851"/>
              <a:ext cx="20689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5064310" y="3855851"/>
              <a:ext cx="20689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5064310" y="4345378"/>
              <a:ext cx="20689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/>
            <p:cNvSpPr/>
            <p:nvPr/>
          </p:nvSpPr>
          <p:spPr>
            <a:xfrm>
              <a:off x="5064310" y="4873401"/>
              <a:ext cx="2068945" cy="323273"/>
            </a:xfrm>
            <a:prstGeom prst="rect">
              <a:avLst/>
            </a:prstGeom>
            <a:solidFill>
              <a:srgbClr val="0047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611309" y="4911926"/>
              <a:ext cx="97494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Register Now!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216626" y="2324100"/>
            <a:ext cx="2318327" cy="3306618"/>
            <a:chOff x="8003309" y="2065546"/>
            <a:chExt cx="2318327" cy="3306618"/>
          </a:xfrm>
        </p:grpSpPr>
        <p:sp>
          <p:nvSpPr>
            <p:cNvPr id="36" name="Freeform 35"/>
            <p:cNvSpPr/>
            <p:nvPr/>
          </p:nvSpPr>
          <p:spPr>
            <a:xfrm>
              <a:off x="8003309" y="2065546"/>
              <a:ext cx="2318327" cy="766618"/>
            </a:xfrm>
            <a:custGeom>
              <a:avLst/>
              <a:gdLst>
                <a:gd name="connsiteX0" fmla="*/ 141557 w 2318327"/>
                <a:gd name="connsiteY0" fmla="*/ 0 h 766618"/>
                <a:gd name="connsiteX1" fmla="*/ 2176770 w 2318327"/>
                <a:gd name="connsiteY1" fmla="*/ 0 h 766618"/>
                <a:gd name="connsiteX2" fmla="*/ 2318327 w 2318327"/>
                <a:gd name="connsiteY2" fmla="*/ 141557 h 766618"/>
                <a:gd name="connsiteX3" fmla="*/ 2318327 w 2318327"/>
                <a:gd name="connsiteY3" fmla="*/ 766618 h 766618"/>
                <a:gd name="connsiteX4" fmla="*/ 0 w 2318327"/>
                <a:gd name="connsiteY4" fmla="*/ 766618 h 766618"/>
                <a:gd name="connsiteX5" fmla="*/ 0 w 2318327"/>
                <a:gd name="connsiteY5" fmla="*/ 141557 h 766618"/>
                <a:gd name="connsiteX6" fmla="*/ 141557 w 2318327"/>
                <a:gd name="connsiteY6" fmla="*/ 0 h 766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8327" h="766618">
                  <a:moveTo>
                    <a:pt x="141557" y="0"/>
                  </a:moveTo>
                  <a:lnTo>
                    <a:pt x="2176770" y="0"/>
                  </a:lnTo>
                  <a:cubicBezTo>
                    <a:pt x="2254950" y="0"/>
                    <a:pt x="2318327" y="63377"/>
                    <a:pt x="2318327" y="141557"/>
                  </a:cubicBezTo>
                  <a:lnTo>
                    <a:pt x="2318327" y="766618"/>
                  </a:lnTo>
                  <a:lnTo>
                    <a:pt x="0" y="766618"/>
                  </a:lnTo>
                  <a:lnTo>
                    <a:pt x="0" y="141557"/>
                  </a:lnTo>
                  <a:cubicBezTo>
                    <a:pt x="0" y="63377"/>
                    <a:pt x="63377" y="0"/>
                    <a:pt x="141557" y="0"/>
                  </a:cubicBezTo>
                  <a:close/>
                </a:path>
              </a:pathLst>
            </a:custGeom>
            <a:solidFill>
              <a:srgbClr val="F99F5F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03309" y="2832164"/>
              <a:ext cx="2318327" cy="2540000"/>
            </a:xfrm>
            <a:custGeom>
              <a:avLst/>
              <a:gdLst>
                <a:gd name="connsiteX0" fmla="*/ 0 w 2318327"/>
                <a:gd name="connsiteY0" fmla="*/ 0 h 2540000"/>
                <a:gd name="connsiteX1" fmla="*/ 2318327 w 2318327"/>
                <a:gd name="connsiteY1" fmla="*/ 0 h 2540000"/>
                <a:gd name="connsiteX2" fmla="*/ 2318327 w 2318327"/>
                <a:gd name="connsiteY2" fmla="*/ 2398443 h 2540000"/>
                <a:gd name="connsiteX3" fmla="*/ 2176770 w 2318327"/>
                <a:gd name="connsiteY3" fmla="*/ 2540000 h 2540000"/>
                <a:gd name="connsiteX4" fmla="*/ 141557 w 2318327"/>
                <a:gd name="connsiteY4" fmla="*/ 2540000 h 2540000"/>
                <a:gd name="connsiteX5" fmla="*/ 0 w 2318327"/>
                <a:gd name="connsiteY5" fmla="*/ 2398443 h 2540000"/>
                <a:gd name="connsiteX6" fmla="*/ 0 w 2318327"/>
                <a:gd name="connsiteY6" fmla="*/ 0 h 25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8327" h="2540000">
                  <a:moveTo>
                    <a:pt x="0" y="0"/>
                  </a:moveTo>
                  <a:lnTo>
                    <a:pt x="2318327" y="0"/>
                  </a:lnTo>
                  <a:lnTo>
                    <a:pt x="2318327" y="2398443"/>
                  </a:lnTo>
                  <a:cubicBezTo>
                    <a:pt x="2318327" y="2476623"/>
                    <a:pt x="2254950" y="2540000"/>
                    <a:pt x="2176770" y="2540000"/>
                  </a:cubicBezTo>
                  <a:lnTo>
                    <a:pt x="141557" y="2540000"/>
                  </a:lnTo>
                  <a:cubicBezTo>
                    <a:pt x="63377" y="2540000"/>
                    <a:pt x="0" y="2476623"/>
                    <a:pt x="0" y="23984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469214" y="2248800"/>
              <a:ext cx="13885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Roboto" charset="0"/>
                  <a:ea typeface="Roboto" charset="0"/>
                  <a:cs typeface="Roboto" charset="0"/>
                </a:rPr>
                <a:t>BUSINESS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572407" y="2971514"/>
              <a:ext cx="11801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$15 / Month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916251" y="3458689"/>
              <a:ext cx="4924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150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820070" y="3948677"/>
              <a:ext cx="6848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1 User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502676" y="4437259"/>
              <a:ext cx="13195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Free Update **</a:t>
              </a:r>
            </a:p>
          </p:txBody>
        </p:sp>
        <p:cxnSp>
          <p:nvCxnSpPr>
            <p:cNvPr id="43" name="Straight Connector 42"/>
            <p:cNvCxnSpPr/>
            <p:nvPr/>
          </p:nvCxnSpPr>
          <p:spPr>
            <a:xfrm>
              <a:off x="8128000" y="3347851"/>
              <a:ext cx="20689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8128000" y="3855851"/>
              <a:ext cx="20689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8128000" y="4345378"/>
              <a:ext cx="20689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45"/>
            <p:cNvSpPr/>
            <p:nvPr/>
          </p:nvSpPr>
          <p:spPr>
            <a:xfrm>
              <a:off x="8128000" y="4873401"/>
              <a:ext cx="2068945" cy="323273"/>
            </a:xfrm>
            <a:prstGeom prst="rect">
              <a:avLst/>
            </a:prstGeom>
            <a:solidFill>
              <a:srgbClr val="F99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674999" y="4911926"/>
              <a:ext cx="97494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Register Now!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8776205" y="2324100"/>
            <a:ext cx="2318327" cy="3306618"/>
            <a:chOff x="8003309" y="2065546"/>
            <a:chExt cx="2318327" cy="3306618"/>
          </a:xfrm>
        </p:grpSpPr>
        <p:sp>
          <p:nvSpPr>
            <p:cNvPr id="49" name="Freeform 48"/>
            <p:cNvSpPr/>
            <p:nvPr/>
          </p:nvSpPr>
          <p:spPr>
            <a:xfrm>
              <a:off x="8003309" y="2065546"/>
              <a:ext cx="2318327" cy="766618"/>
            </a:xfrm>
            <a:custGeom>
              <a:avLst/>
              <a:gdLst>
                <a:gd name="connsiteX0" fmla="*/ 141557 w 2318327"/>
                <a:gd name="connsiteY0" fmla="*/ 0 h 766618"/>
                <a:gd name="connsiteX1" fmla="*/ 2176770 w 2318327"/>
                <a:gd name="connsiteY1" fmla="*/ 0 h 766618"/>
                <a:gd name="connsiteX2" fmla="*/ 2318327 w 2318327"/>
                <a:gd name="connsiteY2" fmla="*/ 141557 h 766618"/>
                <a:gd name="connsiteX3" fmla="*/ 2318327 w 2318327"/>
                <a:gd name="connsiteY3" fmla="*/ 766618 h 766618"/>
                <a:gd name="connsiteX4" fmla="*/ 0 w 2318327"/>
                <a:gd name="connsiteY4" fmla="*/ 766618 h 766618"/>
                <a:gd name="connsiteX5" fmla="*/ 0 w 2318327"/>
                <a:gd name="connsiteY5" fmla="*/ 141557 h 766618"/>
                <a:gd name="connsiteX6" fmla="*/ 141557 w 2318327"/>
                <a:gd name="connsiteY6" fmla="*/ 0 h 766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8327" h="766618">
                  <a:moveTo>
                    <a:pt x="141557" y="0"/>
                  </a:moveTo>
                  <a:lnTo>
                    <a:pt x="2176770" y="0"/>
                  </a:lnTo>
                  <a:cubicBezTo>
                    <a:pt x="2254950" y="0"/>
                    <a:pt x="2318327" y="63377"/>
                    <a:pt x="2318327" y="141557"/>
                  </a:cubicBezTo>
                  <a:lnTo>
                    <a:pt x="2318327" y="766618"/>
                  </a:lnTo>
                  <a:lnTo>
                    <a:pt x="0" y="766618"/>
                  </a:lnTo>
                  <a:lnTo>
                    <a:pt x="0" y="141557"/>
                  </a:lnTo>
                  <a:cubicBezTo>
                    <a:pt x="0" y="63377"/>
                    <a:pt x="63377" y="0"/>
                    <a:pt x="141557" y="0"/>
                  </a:cubicBezTo>
                  <a:close/>
                </a:path>
              </a:pathLst>
            </a:custGeom>
            <a:solidFill>
              <a:srgbClr val="DA213A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8003309" y="2832164"/>
              <a:ext cx="2318327" cy="2540000"/>
            </a:xfrm>
            <a:custGeom>
              <a:avLst/>
              <a:gdLst>
                <a:gd name="connsiteX0" fmla="*/ 0 w 2318327"/>
                <a:gd name="connsiteY0" fmla="*/ 0 h 2540000"/>
                <a:gd name="connsiteX1" fmla="*/ 2318327 w 2318327"/>
                <a:gd name="connsiteY1" fmla="*/ 0 h 2540000"/>
                <a:gd name="connsiteX2" fmla="*/ 2318327 w 2318327"/>
                <a:gd name="connsiteY2" fmla="*/ 2398443 h 2540000"/>
                <a:gd name="connsiteX3" fmla="*/ 2176770 w 2318327"/>
                <a:gd name="connsiteY3" fmla="*/ 2540000 h 2540000"/>
                <a:gd name="connsiteX4" fmla="*/ 141557 w 2318327"/>
                <a:gd name="connsiteY4" fmla="*/ 2540000 h 2540000"/>
                <a:gd name="connsiteX5" fmla="*/ 0 w 2318327"/>
                <a:gd name="connsiteY5" fmla="*/ 2398443 h 2540000"/>
                <a:gd name="connsiteX6" fmla="*/ 0 w 2318327"/>
                <a:gd name="connsiteY6" fmla="*/ 0 h 25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8327" h="2540000">
                  <a:moveTo>
                    <a:pt x="0" y="0"/>
                  </a:moveTo>
                  <a:lnTo>
                    <a:pt x="2318327" y="0"/>
                  </a:lnTo>
                  <a:lnTo>
                    <a:pt x="2318327" y="2398443"/>
                  </a:lnTo>
                  <a:cubicBezTo>
                    <a:pt x="2318327" y="2476623"/>
                    <a:pt x="2254950" y="2540000"/>
                    <a:pt x="2176770" y="2540000"/>
                  </a:cubicBezTo>
                  <a:lnTo>
                    <a:pt x="141557" y="2540000"/>
                  </a:lnTo>
                  <a:cubicBezTo>
                    <a:pt x="63377" y="2540000"/>
                    <a:pt x="0" y="2476623"/>
                    <a:pt x="0" y="23984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817666" y="2248800"/>
              <a:ext cx="6896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Roboto" charset="0"/>
                  <a:ea typeface="Roboto" charset="0"/>
                  <a:cs typeface="Roboto" charset="0"/>
                </a:rPr>
                <a:t>PRO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572407" y="2971514"/>
              <a:ext cx="11801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$15 / Month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8916251" y="3458689"/>
              <a:ext cx="4924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150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820070" y="3948677"/>
              <a:ext cx="6848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1 User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502676" y="4437259"/>
              <a:ext cx="13195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Free Update **</a:t>
              </a:r>
            </a:p>
          </p:txBody>
        </p:sp>
        <p:cxnSp>
          <p:nvCxnSpPr>
            <p:cNvPr id="56" name="Straight Connector 55"/>
            <p:cNvCxnSpPr/>
            <p:nvPr/>
          </p:nvCxnSpPr>
          <p:spPr>
            <a:xfrm>
              <a:off x="8128000" y="3347851"/>
              <a:ext cx="20689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8128000" y="3855851"/>
              <a:ext cx="20689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8128000" y="4345378"/>
              <a:ext cx="20689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ectangle 58"/>
            <p:cNvSpPr/>
            <p:nvPr/>
          </p:nvSpPr>
          <p:spPr>
            <a:xfrm>
              <a:off x="8128000" y="4873401"/>
              <a:ext cx="2068945" cy="323273"/>
            </a:xfrm>
            <a:prstGeom prst="rect">
              <a:avLst/>
            </a:prstGeom>
            <a:solidFill>
              <a:srgbClr val="DA21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8674999" y="4911926"/>
              <a:ext cx="97494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Register Now!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127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" name="TextBox 2"/>
            <p:cNvSpPr txBox="1"/>
            <p:nvPr/>
          </p:nvSpPr>
          <p:spPr>
            <a:xfrm>
              <a:off x="526127" y="859776"/>
              <a:ext cx="1725152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OUR TEAM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ight Triangle 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aphicFrame>
        <p:nvGraphicFramePr>
          <p:cNvPr id="61" name="Table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878732"/>
              </p:ext>
            </p:extLst>
          </p:nvPr>
        </p:nvGraphicFramePr>
        <p:xfrm>
          <a:off x="1521753" y="2324100"/>
          <a:ext cx="9180863" cy="3696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84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65638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Roboto Black" charset="0"/>
                          <a:ea typeface="Roboto Black" charset="0"/>
                          <a:cs typeface="Roboto Black" charset="0"/>
                        </a:rPr>
                        <a:t>FEATURES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Roboto Black" charset="0"/>
                          <a:ea typeface="Roboto Black" charset="0"/>
                          <a:cs typeface="Roboto Black" charset="0"/>
                        </a:rPr>
                        <a:t>SINGLE</a:t>
                      </a:r>
                    </a:p>
                  </a:txBody>
                  <a:tcPr anchor="ctr">
                    <a:solidFill>
                      <a:srgbClr val="01A3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Roboto Black" charset="0"/>
                          <a:ea typeface="Roboto Black" charset="0"/>
                          <a:cs typeface="Roboto Black" charset="0"/>
                        </a:rPr>
                        <a:t>HOME</a:t>
                      </a:r>
                    </a:p>
                  </a:txBody>
                  <a:tcPr anchor="ctr">
                    <a:solidFill>
                      <a:srgbClr val="0047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Roboto Black" charset="0"/>
                          <a:ea typeface="Roboto Black" charset="0"/>
                          <a:cs typeface="Roboto Black" charset="0"/>
                        </a:rPr>
                        <a:t>BUSINESS</a:t>
                      </a:r>
                    </a:p>
                  </a:txBody>
                  <a:tcPr anchor="ctr">
                    <a:solidFill>
                      <a:srgbClr val="F99F5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latin typeface="Roboto Black" charset="0"/>
                          <a:ea typeface="Roboto Black" charset="0"/>
                          <a:cs typeface="Roboto Black" charset="0"/>
                        </a:rPr>
                        <a:t>PRO</a:t>
                      </a:r>
                    </a:p>
                  </a:txBody>
                  <a:tcPr anchor="ctr">
                    <a:solidFill>
                      <a:srgbClr val="DA213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123"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Roboto Thin" charset="0"/>
                          <a:ea typeface="Roboto Thin" charset="0"/>
                          <a:cs typeface="Roboto Thin" charset="0"/>
                        </a:rPr>
                        <a:t>Cloud Service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5123"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Roboto Thin" charset="0"/>
                          <a:ea typeface="Roboto Thin" charset="0"/>
                          <a:cs typeface="Roboto Thin" charset="0"/>
                        </a:rPr>
                        <a:t>Free Update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5123"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Roboto Thin" charset="0"/>
                          <a:ea typeface="Roboto Thin" charset="0"/>
                          <a:cs typeface="Roboto Thin" charset="0"/>
                        </a:rPr>
                        <a:t>Customize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5123"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Roboto Thin" charset="0"/>
                          <a:ea typeface="Roboto Thin" charset="0"/>
                          <a:cs typeface="Roboto Thin" charset="0"/>
                        </a:rPr>
                        <a:t>Cloud</a:t>
                      </a:r>
                      <a:r>
                        <a:rPr lang="en-US" sz="1400" b="0" i="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Roboto Thin" charset="0"/>
                          <a:ea typeface="Roboto Thin" charset="0"/>
                          <a:cs typeface="Roboto Thin" charset="0"/>
                        </a:rPr>
                        <a:t> Protection</a:t>
                      </a:r>
                      <a:endParaRPr lang="en-US" sz="14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5123"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Roboto Thin" charset="0"/>
                          <a:ea typeface="Roboto Thin" charset="0"/>
                          <a:cs typeface="Roboto Thin" charset="0"/>
                        </a:rPr>
                        <a:t>Up to 2 User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5123"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Roboto Thin" charset="0"/>
                          <a:ea typeface="Roboto Thin" charset="0"/>
                          <a:cs typeface="Roboto Thin" charset="0"/>
                        </a:rPr>
                        <a:t>Anti Virus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b="0" i="0" dirty="0">
                        <a:latin typeface="Roboto Thin" charset="0"/>
                        <a:ea typeface="Roboto Thin" charset="0"/>
                        <a:cs typeface="Roboto Thin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2" name="Rectangle 61"/>
          <p:cNvSpPr/>
          <p:nvPr/>
        </p:nvSpPr>
        <p:spPr>
          <a:xfrm>
            <a:off x="1483033" y="2324100"/>
            <a:ext cx="47289" cy="36909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4820749" y="3050125"/>
            <a:ext cx="40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1A3BB"/>
                </a:solidFill>
                <a:latin typeface="FontAwesome" pitchFamily="50" charset="0"/>
              </a:rPr>
              <a:t></a:t>
            </a:r>
            <a:endParaRPr lang="en-US" sz="2000" dirty="0">
              <a:solidFill>
                <a:srgbClr val="01A3BB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820749" y="3551831"/>
            <a:ext cx="40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1A3BB"/>
                </a:solidFill>
                <a:latin typeface="FontAwesome" pitchFamily="50" charset="0"/>
              </a:rPr>
              <a:t></a:t>
            </a:r>
            <a:endParaRPr lang="en-US" sz="2000" dirty="0">
              <a:solidFill>
                <a:srgbClr val="01A3BB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6406788" y="3050125"/>
            <a:ext cx="40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475C"/>
                </a:solidFill>
                <a:latin typeface="FontAwesome" pitchFamily="50" charset="0"/>
              </a:rPr>
              <a:t></a:t>
            </a:r>
            <a:endParaRPr lang="en-US" sz="2000" dirty="0">
              <a:solidFill>
                <a:srgbClr val="00475C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6406788" y="3551831"/>
            <a:ext cx="40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475C"/>
                </a:solidFill>
                <a:latin typeface="FontAwesome" pitchFamily="50" charset="0"/>
              </a:rPr>
              <a:t></a:t>
            </a:r>
            <a:endParaRPr lang="en-US" sz="2000" dirty="0">
              <a:solidFill>
                <a:srgbClr val="00475C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6406788" y="4069721"/>
            <a:ext cx="40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475C"/>
                </a:solidFill>
                <a:latin typeface="FontAwesome" pitchFamily="50" charset="0"/>
              </a:rPr>
              <a:t></a:t>
            </a:r>
            <a:endParaRPr lang="en-US" sz="2000" dirty="0">
              <a:solidFill>
                <a:srgbClr val="00475C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8092477" y="3050125"/>
            <a:ext cx="40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99F5F"/>
                </a:solidFill>
                <a:latin typeface="FontAwesome" pitchFamily="50" charset="0"/>
              </a:rPr>
              <a:t></a:t>
            </a:r>
            <a:endParaRPr lang="en-US" sz="2000" dirty="0">
              <a:solidFill>
                <a:srgbClr val="F99F5F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8092477" y="3551831"/>
            <a:ext cx="40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99F5F"/>
                </a:solidFill>
                <a:latin typeface="FontAwesome" pitchFamily="50" charset="0"/>
              </a:rPr>
              <a:t></a:t>
            </a:r>
            <a:endParaRPr lang="en-US" sz="2000" dirty="0">
              <a:solidFill>
                <a:srgbClr val="F99F5F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8092477" y="4069721"/>
            <a:ext cx="40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99F5F"/>
                </a:solidFill>
                <a:latin typeface="FontAwesome" pitchFamily="50" charset="0"/>
              </a:rPr>
              <a:t></a:t>
            </a:r>
            <a:endParaRPr lang="en-US" sz="2000" dirty="0">
              <a:solidFill>
                <a:srgbClr val="F99F5F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8092477" y="4563335"/>
            <a:ext cx="40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99F5F"/>
                </a:solidFill>
                <a:latin typeface="FontAwesome" pitchFamily="50" charset="0"/>
              </a:rPr>
              <a:t></a:t>
            </a:r>
            <a:endParaRPr lang="en-US" sz="2000" dirty="0">
              <a:solidFill>
                <a:srgbClr val="F99F5F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9731268" y="3050125"/>
            <a:ext cx="40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DA213A"/>
                </a:solidFill>
                <a:latin typeface="FontAwesome" pitchFamily="50" charset="0"/>
              </a:rPr>
              <a:t></a:t>
            </a:r>
            <a:endParaRPr lang="en-US" sz="2000" dirty="0">
              <a:solidFill>
                <a:srgbClr val="DA213A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9731268" y="3551831"/>
            <a:ext cx="40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DA213A"/>
                </a:solidFill>
                <a:latin typeface="FontAwesome" pitchFamily="50" charset="0"/>
              </a:rPr>
              <a:t></a:t>
            </a:r>
            <a:endParaRPr lang="en-US" sz="2000" dirty="0">
              <a:solidFill>
                <a:srgbClr val="DA213A"/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9731268" y="4069721"/>
            <a:ext cx="40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DA213A"/>
                </a:solidFill>
                <a:latin typeface="FontAwesome" pitchFamily="50" charset="0"/>
              </a:rPr>
              <a:t></a:t>
            </a:r>
            <a:endParaRPr lang="en-US" sz="2000" dirty="0">
              <a:solidFill>
                <a:srgbClr val="DA213A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9731268" y="4563335"/>
            <a:ext cx="40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DA213A"/>
                </a:solidFill>
                <a:latin typeface="FontAwesome" pitchFamily="50" charset="0"/>
              </a:rPr>
              <a:t></a:t>
            </a:r>
            <a:endParaRPr lang="en-US" sz="2000" dirty="0">
              <a:solidFill>
                <a:srgbClr val="DA213A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9731268" y="5065041"/>
            <a:ext cx="40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DA213A"/>
                </a:solidFill>
                <a:latin typeface="FontAwesome" pitchFamily="50" charset="0"/>
              </a:rPr>
              <a:t></a:t>
            </a:r>
            <a:endParaRPr lang="en-US" sz="2000" dirty="0">
              <a:solidFill>
                <a:srgbClr val="DA213A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9731268" y="5569774"/>
            <a:ext cx="40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DA213A"/>
                </a:solidFill>
                <a:latin typeface="FontAwesome" pitchFamily="50" charset="0"/>
              </a:rPr>
              <a:t></a:t>
            </a:r>
            <a:endParaRPr lang="en-US" sz="2000" dirty="0">
              <a:solidFill>
                <a:srgbClr val="DA21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54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72915" y="4409484"/>
            <a:ext cx="44074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It has survived not only five centuries, but also the leap into electronic typesetting.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161477" y="4244672"/>
            <a:ext cx="3666668" cy="914400"/>
            <a:chOff x="1283854" y="1228437"/>
            <a:chExt cx="3666668" cy="914400"/>
          </a:xfrm>
        </p:grpSpPr>
        <p:sp>
          <p:nvSpPr>
            <p:cNvPr id="11" name="Oval 10"/>
            <p:cNvSpPr/>
            <p:nvPr/>
          </p:nvSpPr>
          <p:spPr>
            <a:xfrm>
              <a:off x="1283854" y="1228437"/>
              <a:ext cx="914400" cy="914400"/>
            </a:xfrm>
            <a:prstGeom prst="ellipse">
              <a:avLst/>
            </a:prstGeom>
            <a:solidFill>
              <a:srgbClr val="01A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457963" y="1393249"/>
              <a:ext cx="56618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FontAwesome" pitchFamily="50" charset="0"/>
                </a:rPr>
                <a:t></a:t>
              </a:r>
              <a:endParaRPr lang="en-US" sz="3200" dirty="0">
                <a:solidFill>
                  <a:schemeClr val="bg1"/>
                </a:solidFill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2372363" y="1256263"/>
              <a:ext cx="2578159" cy="858746"/>
              <a:chOff x="8847222" y="837029"/>
              <a:chExt cx="2578159" cy="858746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8847223" y="837029"/>
                <a:ext cx="10935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Header One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8847222" y="1141777"/>
                <a:ext cx="2578159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Lorem Ipsum </a:t>
                </a: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is simply dummy text of the printing and typesetting industry. Lorem Ipsum has been the industry.</a:t>
                </a:r>
                <a:endPara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endParaRPr>
              </a:p>
            </p:txBody>
          </p:sp>
        </p:grpSp>
      </p:grpSp>
      <p:grpSp>
        <p:nvGrpSpPr>
          <p:cNvPr id="16" name="Group 15"/>
          <p:cNvGrpSpPr/>
          <p:nvPr/>
        </p:nvGrpSpPr>
        <p:grpSpPr>
          <a:xfrm>
            <a:off x="7161477" y="5358859"/>
            <a:ext cx="3666668" cy="914400"/>
            <a:chOff x="1283854" y="1228437"/>
            <a:chExt cx="3666668" cy="914400"/>
          </a:xfrm>
        </p:grpSpPr>
        <p:sp>
          <p:nvSpPr>
            <p:cNvPr id="17" name="Oval 16"/>
            <p:cNvSpPr/>
            <p:nvPr/>
          </p:nvSpPr>
          <p:spPr>
            <a:xfrm>
              <a:off x="1283854" y="1228437"/>
              <a:ext cx="914400" cy="914400"/>
            </a:xfrm>
            <a:prstGeom prst="ellipse">
              <a:avLst/>
            </a:prstGeom>
            <a:solidFill>
              <a:srgbClr val="0047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488420" y="1348081"/>
              <a:ext cx="53572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FontAwesome" pitchFamily="50" charset="0"/>
                </a:rPr>
                <a:t></a:t>
              </a: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2372363" y="1256263"/>
              <a:ext cx="2578159" cy="858746"/>
              <a:chOff x="8847222" y="837029"/>
              <a:chExt cx="2578159" cy="858746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8847223" y="837029"/>
                <a:ext cx="10935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Header One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8847222" y="1141777"/>
                <a:ext cx="2578159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Lorem Ipsum </a:t>
                </a: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is simply dummy text of the printing and typesetting industry. Lorem Ipsum has been the industry.</a:t>
                </a:r>
                <a:endPara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endParaRPr>
              </a:p>
            </p:txBody>
          </p:sp>
        </p:grp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1635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14" b="10514"/>
          <a:stretch>
            <a:fillRect/>
          </a:stretch>
        </p:blipFill>
        <p:spPr/>
      </p:pic>
      <p:sp>
        <p:nvSpPr>
          <p:cNvPr id="10" name="TextBox 9"/>
          <p:cNvSpPr txBox="1"/>
          <p:nvPr/>
        </p:nvSpPr>
        <p:spPr>
          <a:xfrm>
            <a:off x="1078578" y="3744020"/>
            <a:ext cx="1779654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SLIDE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48098" y="4160580"/>
            <a:ext cx="8084264" cy="1354217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zh-CN" altLang="en-US" sz="8800" b="1">
                <a:solidFill>
                  <a:schemeClr val="bg1"/>
                </a:solidFill>
                <a:latin typeface="Roboto Black" charset="0"/>
                <a:ea typeface="Roboto Black" charset="0"/>
                <a:cs typeface="Roboto Black" charset="0"/>
              </a:rPr>
              <a:t>请输入你的标题</a:t>
            </a:r>
            <a:endParaRPr lang="en-US" sz="8800" b="1" dirty="0">
              <a:solidFill>
                <a:schemeClr val="bg1"/>
              </a:solidFill>
              <a:latin typeface="Roboto Black" charset="0"/>
              <a:ea typeface="Roboto Black" charset="0"/>
              <a:cs typeface="Roboto Black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 flipH="1">
            <a:off x="1205555" y="5484317"/>
            <a:ext cx="4834329" cy="293772"/>
            <a:chOff x="6333344" y="1598332"/>
            <a:chExt cx="4834329" cy="293772"/>
          </a:xfrm>
        </p:grpSpPr>
        <p:cxnSp>
          <p:nvCxnSpPr>
            <p:cNvPr id="13" name="Straight Connector 12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ight Triangle 13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110118" y="3603840"/>
            <a:ext cx="777777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brush</a:t>
            </a:r>
          </a:p>
        </p:txBody>
      </p:sp>
    </p:spTree>
    <p:extLst>
      <p:ext uri="{BB962C8B-B14F-4D97-AF65-F5344CB8AC3E}">
        <p14:creationId xmlns:p14="http://schemas.microsoft.com/office/powerpoint/2010/main" val="2035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6" name="TextBox 5"/>
            <p:cNvSpPr txBox="1"/>
            <p:nvPr/>
          </p:nvSpPr>
          <p:spPr>
            <a:xfrm>
              <a:off x="526127" y="859776"/>
              <a:ext cx="1680268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ABOUT US</a:t>
              </a:r>
            </a:p>
          </p:txBody>
        </p:sp>
        <p:grpSp>
          <p:nvGrpSpPr>
            <p:cNvPr id="7" name="Group 6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9" name="Straight Connector 8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Right Triangle 9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209872" y="4409484"/>
            <a:ext cx="30955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1500s.</a:t>
            </a:r>
          </a:p>
          <a:p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It has survived not only five centuries, but also the leap into electronic typesetting.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01987" y="4409484"/>
            <a:ext cx="30955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1500s.</a:t>
            </a:r>
          </a:p>
          <a:p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It has survived not only five centuries, but also the leap into electronic typesetting.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94102" y="4409484"/>
            <a:ext cx="30955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1500s.</a:t>
            </a:r>
          </a:p>
          <a:p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It has survived not only five centuries, but also the leap into electronic typesetting.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60631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2192000" cy="685799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38200" y="2012883"/>
            <a:ext cx="520914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ipsum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consectetuer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commodo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ligula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dolor.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massa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Cum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sociis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natoque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penatibus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et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magnis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dis parturient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montes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nascetur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ridiculus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mus.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Donec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quam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felis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ultricies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pellentesque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pretium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sem.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consequat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massa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enim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Donec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pede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justo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fringilla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vel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aliquet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vulputate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arcu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In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enim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justo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rhoncus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imperdiet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venenatis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vitae,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justo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dictum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felis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pede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mollis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pretium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Integer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tincidunt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Cras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dapibus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Vivamus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elementum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semper nisi.</a:t>
            </a:r>
          </a:p>
          <a:p>
            <a:pPr algn="just"/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vulputate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eleifend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leo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ligula,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porttitor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consequat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vitae,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eleifend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ac,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enim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Aliquam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ante,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dapibus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in,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viverra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feugiat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Phasellus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viverra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metus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varius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laoreet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rutrum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imperdiet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Etiam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ultricies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nisi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vel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augue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Curabitur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ullamcorper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ultricies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nisi. Nam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dui.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Etiam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rhoncus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Maecenas tempus,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condimentum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rhoncus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quam semper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libero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ipsum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Nam quam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nunc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blandit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vel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luctus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pulvinar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hendrerit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id,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just"/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just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Maecenas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odio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et ante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tincidunt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Donec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vitae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sapien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libero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venenatis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faucibus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ante.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Etiam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orci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eros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faucibus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tincidunt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leo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fringilla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mauris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nibh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Donec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sodales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sagittis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magna.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consequat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leo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bibendum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sodales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augue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cursus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nunc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gravida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magna mi a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libero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Fusce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vulputate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eleifend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sapien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Vestibulum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purus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quam,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scelerisque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mollis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nonummy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id,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metus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accumsan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in dui.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Cras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ultricies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mi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turpis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hendrerit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fringilla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Vestibulum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ante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ipsum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primis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in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faucibus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orci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luctus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et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ultrices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posuere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cubilia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Curae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; In ac dui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mi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consectetuer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lacinia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47341" y="2012883"/>
            <a:ext cx="530645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ipsum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consectetuer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commodo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ligula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dolor.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massa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Cum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sociis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natoque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penatibus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et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magnis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dis parturient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montes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nascetur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ridiculus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mus.</a:t>
            </a:r>
          </a:p>
          <a:p>
            <a:pPr algn="just"/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Donec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quam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felis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ultricies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pellentesque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pretium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sem.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consequat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massa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enim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Donec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pede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justo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fringilla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vel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aliquet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vulputate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arcu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just"/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just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In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enim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justo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rhoncus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imperdiet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venenatis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vitae,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justo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dictum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felis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pede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mollis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pretium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Integer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tincidunt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Cras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dapibus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Vivamus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elementum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semper nisi.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vulputate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eleifend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just"/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leo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ligula,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porttitor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consequat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vitae,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eleifend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ac,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enim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Aliquam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ante,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dapibus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in,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viverra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feugiat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Phasellus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viverra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metus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varius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laoreet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rutrum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just"/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imperdiet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Etiam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ultricies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nisi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vel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augue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Curabitur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ullamcorper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ultricies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nisi. Nam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dui.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Etiam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rhoncus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Maecenas tempus,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condimentum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rhoncus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quam semper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libero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ipsum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just"/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just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Nam quam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nunc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blandit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vel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luctus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pulvinar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hendrerit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id,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Maecenas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odio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et ante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tincidunt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tempus.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Donec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vitae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sapien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libero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venenatis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faucibus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ante.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Etiam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orci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eros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faucibus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tincidunt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leo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fringilla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mauris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nibh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Donec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sodales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sagittis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magna.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consequat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leo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bibendum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sodales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augue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cursus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nunc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8" name="TextBox 7"/>
            <p:cNvSpPr txBox="1"/>
            <p:nvPr/>
          </p:nvSpPr>
          <p:spPr>
            <a:xfrm>
              <a:off x="526127" y="859776"/>
              <a:ext cx="1725152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ABOUT US</a:t>
              </a:r>
            </a:p>
          </p:txBody>
        </p:sp>
        <p:grpSp>
          <p:nvGrpSpPr>
            <p:cNvPr id="9" name="Group 8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11" name="Straight Connector 10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Right Triangle 11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3111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2192000" cy="685799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8" name="TextBox 7"/>
            <p:cNvSpPr txBox="1"/>
            <p:nvPr/>
          </p:nvSpPr>
          <p:spPr>
            <a:xfrm>
              <a:off x="526127" y="859776"/>
              <a:ext cx="1725152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ABOUT US</a:t>
              </a:r>
            </a:p>
          </p:txBody>
        </p:sp>
        <p:grpSp>
          <p:nvGrpSpPr>
            <p:cNvPr id="9" name="Group 8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11" name="Straight Connector 10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Right Triangle 11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38200" y="2012882"/>
            <a:ext cx="34868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ipsum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consectetuer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commodo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ligula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dolor.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massa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Cum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sociis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natoque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penatibus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et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magnis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dis parturient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montes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nascetur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ridiculus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mus.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Donec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quam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felis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ultricies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pellentesque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pretium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sem.</a:t>
            </a:r>
          </a:p>
          <a:p>
            <a:pPr algn="just"/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consequat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massa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enim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Donec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pede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justo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fringilla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vel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aliquet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vulputate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arcu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In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enim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justo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rhoncus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imperdiet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venenatis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vitae,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justo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dictum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felis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pede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mollis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pretium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Integer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tincidunt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just"/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Cras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dapibus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Vivamus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elementum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semper nisi.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vulputate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eleifend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leo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ligula,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porttitor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consequat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vitae,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eleifend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ac,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enim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Aliquam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ante,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dapibus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in,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viverra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feugiat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Phasellus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viverra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metus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varius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laoreet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just"/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rutrum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imperdiet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Etiam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ultricies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nisi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vel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augue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Curabitur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ullamcorper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ultricies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nisi. Nam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dui.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Etiam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rhoncus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Maecenas tempus,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condimentum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rhoncus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quam semper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libero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ipsum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Nam quam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nunc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blandit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vel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luctus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pulvinar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hendrerit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id,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Maecenas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odio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et ante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tincidunt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tempus.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25088" y="2012882"/>
            <a:ext cx="355203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ipsum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consectetuer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commodo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ligula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dolor.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massa.Cum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sociis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natoque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penatibus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et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magnis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dis parturient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montes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nascetur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ridiculus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mus.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Donec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quam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felis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ultricies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pellentesque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pretium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sem.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consequat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massa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enim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Donec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pede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justo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fringilla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vel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aliquet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vulputate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arcu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In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enim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justo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rhoncus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imperdiet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venenatis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vitae,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justo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dictum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felis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pede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mollis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pretium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just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Integer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tincidunt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Cras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dapibus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Vivamus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elementum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semper nisi.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vulputate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eleifend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leo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ligula,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porttitor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consequat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vitae,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eleifend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ac,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enim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just"/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Aliquam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ante,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dapibus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in,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viverra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feugiat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Phasellus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viverra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metus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varius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laoreet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rutrum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imperdiet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Etiam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ultricies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nisi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vel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augue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just"/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Curabitur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ullamcorper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ultricies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nisi. Nam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dui.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Etiam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rhoncus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Maecenas tempus,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condimentum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rhoncus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quam semper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libero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ipsum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Nam quam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nunc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blandit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vel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luctus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pulvinar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hendrerit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id,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Maecenas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odio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et ante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tincidunt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tempus.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77118" y="2012882"/>
            <a:ext cx="347668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ipsum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consectetuer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commodo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ligula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dolor.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massa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Cum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sociis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natoque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penatibus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et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magnis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dis parturient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montes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nascetur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ridiculus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mus.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Donec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quam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felis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ultricies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pellentesque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pretium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sem.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consequat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massa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enim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Donec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pede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justo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fringilla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vel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aliquet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vulputate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arcu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In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enim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justo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rhoncus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imperdiet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venenatis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vitae,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justo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dictum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felis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pede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mollis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pretium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Integer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tincidunt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Cras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dapibus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Vivamus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elementum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semper nisi.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vulputate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eleifend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just"/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leo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ligula,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porttitor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eu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consequat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vitae,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eleifend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ac,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enim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Aliquam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ante,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dapibus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in,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viverra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feugiat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Phasellus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viverra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nulla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metus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varius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laoreet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Quisque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rutrum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Aenean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imperdiet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Etiam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ultricies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nisi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vel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augue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just"/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just"/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Curabitur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ullamcorper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ultricies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nisi. Nam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dui.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Etiam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rhoncus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Maecenas tempus,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tellus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eget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condimentum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rhoncus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quam semper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libero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neque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ipsum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Nam quam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nunc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blandit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vel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luctus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pulvinar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hendrerit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id,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Maecenas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nec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odio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et ante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tincidunt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tempus.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1908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" name="TextBox 2"/>
            <p:cNvSpPr txBox="1"/>
            <p:nvPr/>
          </p:nvSpPr>
          <p:spPr>
            <a:xfrm>
              <a:off x="526127" y="859776"/>
              <a:ext cx="1725152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ABOUT US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ight Triangle 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616756" y="2312504"/>
            <a:ext cx="2305896" cy="3240455"/>
            <a:chOff x="1438543" y="2312504"/>
            <a:chExt cx="2305896" cy="3240455"/>
          </a:xfrm>
        </p:grpSpPr>
        <p:sp>
          <p:nvSpPr>
            <p:cNvPr id="2" name="TextBox 1"/>
            <p:cNvSpPr txBox="1"/>
            <p:nvPr/>
          </p:nvSpPr>
          <p:spPr>
            <a:xfrm>
              <a:off x="1438543" y="2312504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01.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438543" y="3059969"/>
              <a:ext cx="2305896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Lorem Ipsum has been the industry's standard dummy text ever since the 1500s, when an unknown printer took a galley of type and scrambled it to make a type specimen book.</a:t>
              </a:r>
            </a:p>
            <a:p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It has survived not only five centuries, but also the leap into electronic typesetting.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943052" y="2312504"/>
            <a:ext cx="2305896" cy="3240455"/>
            <a:chOff x="1438543" y="2312504"/>
            <a:chExt cx="2305896" cy="3240455"/>
          </a:xfrm>
        </p:grpSpPr>
        <p:sp>
          <p:nvSpPr>
            <p:cNvPr id="19" name="TextBox 18"/>
            <p:cNvSpPr txBox="1"/>
            <p:nvPr/>
          </p:nvSpPr>
          <p:spPr>
            <a:xfrm>
              <a:off x="1438543" y="2312504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02.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438543" y="3059969"/>
              <a:ext cx="2305896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Lorem Ipsum has been the industry's standard dummy text ever since the 1500s, when an unknown printer took a galley of type and scrambled it to make a type specimen book.</a:t>
              </a:r>
            </a:p>
            <a:p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It has survived not only five centuries, but also the leap into electronic typesetting.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269348" y="2312504"/>
            <a:ext cx="2305896" cy="3240455"/>
            <a:chOff x="1438543" y="2312504"/>
            <a:chExt cx="2305896" cy="3240455"/>
          </a:xfrm>
        </p:grpSpPr>
        <p:sp>
          <p:nvSpPr>
            <p:cNvPr id="22" name="TextBox 21"/>
            <p:cNvSpPr txBox="1"/>
            <p:nvPr/>
          </p:nvSpPr>
          <p:spPr>
            <a:xfrm>
              <a:off x="1438543" y="2312504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03.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438543" y="3059969"/>
              <a:ext cx="2305896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Lorem Ipsum has been the industry's standard dummy text ever since the 1500s, when an unknown printer took a galley of type and scrambled it to make a type specimen book.</a:t>
              </a:r>
            </a:p>
            <a:p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It has survived not only five centuries, but also the leap into electronic typesetting.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29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" name="TextBox 2"/>
            <p:cNvSpPr txBox="1"/>
            <p:nvPr/>
          </p:nvSpPr>
          <p:spPr>
            <a:xfrm>
              <a:off x="526127" y="859776"/>
              <a:ext cx="1725152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ABOUT US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ight Triangle 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091629" y="2187269"/>
            <a:ext cx="8008742" cy="1246496"/>
            <a:chOff x="1709323" y="2187269"/>
            <a:chExt cx="8008742" cy="1246496"/>
          </a:xfrm>
        </p:grpSpPr>
        <p:sp>
          <p:nvSpPr>
            <p:cNvPr id="24" name="Rectangle 23"/>
            <p:cNvSpPr/>
            <p:nvPr/>
          </p:nvSpPr>
          <p:spPr>
            <a:xfrm>
              <a:off x="1709323" y="2187269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ontAwesome" pitchFamily="50" charset="0"/>
                </a:rPr>
                <a:t></a:t>
              </a:r>
              <a:endParaRPr lang="en-US" sz="6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929162" y="2602768"/>
              <a:ext cx="67889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Lorem Ipsum has been the industry's standard dummy text ever since the 1500s, when an unknown printer took a galley of type and scrambled it to make a type specimen book.</a:t>
              </a:r>
            </a:p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It has survived not only five centuries, but also the leap into electronic typesetting.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2929163" y="2187269"/>
              <a:ext cx="93166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Header</a:t>
              </a:r>
              <a:endParaRPr lang="en-US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091629" y="4300991"/>
            <a:ext cx="8008742" cy="1246496"/>
            <a:chOff x="1709323" y="2187269"/>
            <a:chExt cx="8008742" cy="1246496"/>
          </a:xfrm>
        </p:grpSpPr>
        <p:sp>
          <p:nvSpPr>
            <p:cNvPr id="31" name="Rectangle 30"/>
            <p:cNvSpPr/>
            <p:nvPr/>
          </p:nvSpPr>
          <p:spPr>
            <a:xfrm>
              <a:off x="1709323" y="2187269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600">
                  <a:solidFill>
                    <a:schemeClr val="tx1">
                      <a:lumMod val="75000"/>
                      <a:lumOff val="25000"/>
                    </a:schemeClr>
                  </a:solidFill>
                  <a:latin typeface="FontAwesome" pitchFamily="50" charset="0"/>
                </a:rPr>
                <a:t></a:t>
              </a:r>
              <a:endParaRPr lang="en-US" sz="6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929162" y="2602768"/>
              <a:ext cx="67889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Lorem Ipsum has been the industry's standard dummy text ever since the 1500s, when an unknown printer took a galley of type and scrambled it to make a type specimen book.</a:t>
              </a:r>
            </a:p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It has survived not only five centuries, but also the leap into electronic typesetting.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929163" y="2187269"/>
              <a:ext cx="93166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Header</a:t>
              </a:r>
              <a:endParaRPr lang="en-US" dirty="0"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680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5148648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6836799" y="1373908"/>
            <a:ext cx="3666668" cy="914400"/>
            <a:chOff x="1283854" y="1228437"/>
            <a:chExt cx="3666668" cy="914400"/>
          </a:xfrm>
        </p:grpSpPr>
        <p:sp>
          <p:nvSpPr>
            <p:cNvPr id="15" name="Oval 14"/>
            <p:cNvSpPr/>
            <p:nvPr/>
          </p:nvSpPr>
          <p:spPr>
            <a:xfrm>
              <a:off x="1283854" y="1228437"/>
              <a:ext cx="914400" cy="914400"/>
            </a:xfrm>
            <a:prstGeom prst="ellipse">
              <a:avLst/>
            </a:prstGeom>
            <a:solidFill>
              <a:srgbClr val="01A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457963" y="1393249"/>
              <a:ext cx="56618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FontAwesome" pitchFamily="50" charset="0"/>
                </a:rPr>
                <a:t></a:t>
              </a:r>
              <a:endParaRPr lang="en-US" sz="3200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2372363" y="1256263"/>
              <a:ext cx="2578159" cy="858746"/>
              <a:chOff x="8847222" y="837029"/>
              <a:chExt cx="2578159" cy="858746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8847223" y="837029"/>
                <a:ext cx="10935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Header One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8847222" y="1141777"/>
                <a:ext cx="2578159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Lorem Ipsum </a:t>
                </a: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is simply dummy text of the printing and typesetting industry. Lorem Ipsum has been the industry.</a:t>
                </a:r>
                <a:endPara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endParaRPr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6836799" y="2971799"/>
            <a:ext cx="3666668" cy="914400"/>
            <a:chOff x="1283854" y="1228437"/>
            <a:chExt cx="3666668" cy="914400"/>
          </a:xfrm>
        </p:grpSpPr>
        <p:sp>
          <p:nvSpPr>
            <p:cNvPr id="21" name="Oval 20"/>
            <p:cNvSpPr/>
            <p:nvPr/>
          </p:nvSpPr>
          <p:spPr>
            <a:xfrm>
              <a:off x="1283854" y="1228437"/>
              <a:ext cx="914400" cy="914400"/>
            </a:xfrm>
            <a:prstGeom prst="ellipse">
              <a:avLst/>
            </a:prstGeom>
            <a:solidFill>
              <a:srgbClr val="0047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488420" y="1348081"/>
              <a:ext cx="53572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FontAwesome" pitchFamily="50" charset="0"/>
                </a:rPr>
                <a:t></a:t>
              </a: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2372363" y="1256263"/>
              <a:ext cx="2578159" cy="858746"/>
              <a:chOff x="8847222" y="837029"/>
              <a:chExt cx="2578159" cy="858746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8847223" y="837029"/>
                <a:ext cx="10935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Header One</a:t>
                </a: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8847222" y="1141777"/>
                <a:ext cx="2578159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Lorem Ipsum </a:t>
                </a: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is simply dummy text of the printing and typesetting industry. Lorem Ipsum has been the industry.</a:t>
                </a:r>
                <a:endPara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endParaRPr>
              </a:p>
            </p:txBody>
          </p:sp>
        </p:grpSp>
      </p:grpSp>
      <p:grpSp>
        <p:nvGrpSpPr>
          <p:cNvPr id="26" name="Group 25"/>
          <p:cNvGrpSpPr/>
          <p:nvPr/>
        </p:nvGrpSpPr>
        <p:grpSpPr>
          <a:xfrm>
            <a:off x="6836799" y="4569690"/>
            <a:ext cx="3666668" cy="914400"/>
            <a:chOff x="1283854" y="1228437"/>
            <a:chExt cx="3666668" cy="914400"/>
          </a:xfrm>
        </p:grpSpPr>
        <p:sp>
          <p:nvSpPr>
            <p:cNvPr id="27" name="Oval 26"/>
            <p:cNvSpPr/>
            <p:nvPr/>
          </p:nvSpPr>
          <p:spPr>
            <a:xfrm>
              <a:off x="1283854" y="1228437"/>
              <a:ext cx="914400" cy="914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443535" y="1393249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FontAwesome" pitchFamily="50" charset="0"/>
                </a:rPr>
                <a:t></a:t>
              </a: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2372363" y="1256263"/>
              <a:ext cx="2578159" cy="858746"/>
              <a:chOff x="8847222" y="837029"/>
              <a:chExt cx="2578159" cy="858746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8847223" y="837029"/>
                <a:ext cx="10935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Header One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8847222" y="1141777"/>
                <a:ext cx="2578159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Lorem Ipsum </a:t>
                </a: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is simply dummy text of the printing and typesetting industry. Lorem Ipsum has been the industry.</a:t>
                </a:r>
                <a:endPara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3" name="TextBox 32"/>
            <p:cNvSpPr txBox="1"/>
            <p:nvPr/>
          </p:nvSpPr>
          <p:spPr>
            <a:xfrm>
              <a:off x="526127" y="859776"/>
              <a:ext cx="1725152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  <a:latin typeface="Roboto Black" charset="0"/>
                  <a:ea typeface="Roboto Black" charset="0"/>
                  <a:cs typeface="Roboto Black" charset="0"/>
                </a:rPr>
                <a:t>ABOUT US</a:t>
              </a:r>
              <a:endParaRPr lang="en-US" sz="2400" b="1" dirty="0">
                <a:solidFill>
                  <a:schemeClr val="bg1"/>
                </a:solidFill>
                <a:latin typeface="Roboto Black" charset="0"/>
                <a:ea typeface="Roboto Black" charset="0"/>
                <a:cs typeface="Roboto Black" charset="0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36" name="Straight Connector 35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Right Triangle 36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734376" y="3713035"/>
            <a:ext cx="30623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endParaRPr lang="en-US" sz="12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It has survived not only five centuries, but also the leap into electronic typesetting.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4559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4738453" y="3443872"/>
            <a:ext cx="2726648" cy="2726648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5187024" y="3898220"/>
            <a:ext cx="1817952" cy="1817952"/>
            <a:chOff x="5187024" y="3898220"/>
            <a:chExt cx="1817952" cy="1817952"/>
          </a:xfrm>
        </p:grpSpPr>
        <p:sp>
          <p:nvSpPr>
            <p:cNvPr id="16" name="Oval 15"/>
            <p:cNvSpPr/>
            <p:nvPr/>
          </p:nvSpPr>
          <p:spPr>
            <a:xfrm>
              <a:off x="5187024" y="3898220"/>
              <a:ext cx="1817952" cy="1817952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rgbClr val="01A3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629367" y="4275438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000">
                  <a:solidFill>
                    <a:schemeClr val="tx1">
                      <a:lumMod val="75000"/>
                      <a:lumOff val="25000"/>
                    </a:schemeClr>
                  </a:solidFill>
                  <a:latin typeface="FontAwesome" pitchFamily="50" charset="0"/>
                </a:rPr>
                <a:t></a:t>
              </a:r>
              <a:endParaRPr 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50" charset="0"/>
              </a:endParaRPr>
            </a:p>
          </p:txBody>
        </p:sp>
      </p:grpSp>
      <p:cxnSp>
        <p:nvCxnSpPr>
          <p:cNvPr id="18" name="Straight Connector 17"/>
          <p:cNvCxnSpPr/>
          <p:nvPr/>
        </p:nvCxnSpPr>
        <p:spPr>
          <a:xfrm>
            <a:off x="6096000" y="5679007"/>
            <a:ext cx="0" cy="1178993"/>
          </a:xfrm>
          <a:prstGeom prst="line">
            <a:avLst/>
          </a:prstGeom>
          <a:ln w="31750">
            <a:solidFill>
              <a:srgbClr val="01A3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4730382" y="665644"/>
            <a:ext cx="2731236" cy="734725"/>
            <a:chOff x="7461189" y="665644"/>
            <a:chExt cx="2731236" cy="734725"/>
          </a:xfrm>
        </p:grpSpPr>
        <p:sp>
          <p:nvSpPr>
            <p:cNvPr id="21" name="TextBox 20"/>
            <p:cNvSpPr txBox="1"/>
            <p:nvPr/>
          </p:nvSpPr>
          <p:spPr>
            <a:xfrm>
              <a:off x="8046788" y="803928"/>
              <a:ext cx="1560043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Roboto Black" charset="0"/>
                  <a:ea typeface="Roboto Black" charset="0"/>
                  <a:cs typeface="Roboto Black" charset="0"/>
                </a:rPr>
                <a:t>TIMELINE</a:t>
              </a:r>
            </a:p>
          </p:txBody>
        </p:sp>
        <p:grpSp>
          <p:nvGrpSpPr>
            <p:cNvPr id="22" name="Group 21"/>
            <p:cNvGrpSpPr/>
            <p:nvPr/>
          </p:nvGrpSpPr>
          <p:grpSpPr>
            <a:xfrm flipH="1">
              <a:off x="7461189" y="1272650"/>
              <a:ext cx="2731236" cy="127719"/>
              <a:chOff x="4885459" y="1598332"/>
              <a:chExt cx="6282214" cy="293772"/>
            </a:xfrm>
          </p:grpSpPr>
          <p:cxnSp>
            <p:nvCxnSpPr>
              <p:cNvPr id="24" name="Straight Connector 23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ight Triangle 24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8339334" y="665644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3493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6096000" y="-176304"/>
            <a:ext cx="0" cy="7210609"/>
          </a:xfrm>
          <a:prstGeom prst="line">
            <a:avLst/>
          </a:prstGeom>
          <a:ln w="31750">
            <a:solidFill>
              <a:srgbClr val="01A3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/>
          <p:cNvSpPr/>
          <p:nvPr/>
        </p:nvSpPr>
        <p:spPr>
          <a:xfrm>
            <a:off x="5629469" y="831228"/>
            <a:ext cx="933061" cy="93306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836495" y="1036148"/>
            <a:ext cx="5180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FontAwesome" pitchFamily="50" charset="0"/>
              </a:rPr>
              <a:t></a:t>
            </a:r>
            <a:endParaRPr lang="en-US" sz="2800" dirty="0">
              <a:solidFill>
                <a:schemeClr val="bg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6413913" y="1297758"/>
            <a:ext cx="77776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 flipH="1">
            <a:off x="7161408" y="1267486"/>
            <a:ext cx="60543" cy="60543"/>
          </a:xfrm>
          <a:prstGeom prst="ellipse">
            <a:avLst/>
          </a:prstGeom>
          <a:solidFill>
            <a:srgbClr val="01A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427168" y="1113091"/>
            <a:ext cx="1350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RESEARCH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27169" y="1482423"/>
            <a:ext cx="221468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29469" y="2230819"/>
            <a:ext cx="933061" cy="93306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879777" y="2405467"/>
            <a:ext cx="4924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FontAwesome" pitchFamily="50" charset="0"/>
              </a:rPr>
              <a:t></a:t>
            </a:r>
            <a:endParaRPr lang="en-US" sz="2800" dirty="0">
              <a:solidFill>
                <a:schemeClr val="bg1"/>
              </a:solidFill>
              <a:latin typeface="FontAwesome" pitchFamily="50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002209" y="2697349"/>
            <a:ext cx="77776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4971938" y="2667077"/>
            <a:ext cx="60543" cy="60543"/>
          </a:xfrm>
          <a:prstGeom prst="ellipse">
            <a:avLst/>
          </a:prstGeom>
          <a:solidFill>
            <a:srgbClr val="01A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604828" y="2512682"/>
            <a:ext cx="1229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CONCEPT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20351" y="2882014"/>
            <a:ext cx="30950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2" name="Oval 21"/>
          <p:cNvSpPr/>
          <p:nvPr/>
        </p:nvSpPr>
        <p:spPr>
          <a:xfrm>
            <a:off x="5629469" y="4191550"/>
            <a:ext cx="933061" cy="93306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849530" y="439646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FontAwesome" pitchFamily="50" charset="0"/>
              </a:rPr>
              <a:t></a:t>
            </a:r>
            <a:endParaRPr lang="en-US" sz="2800" dirty="0">
              <a:solidFill>
                <a:schemeClr val="bg1"/>
              </a:solidFill>
              <a:latin typeface="FontAwesome" pitchFamily="50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6413913" y="4658080"/>
            <a:ext cx="77776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 flipH="1">
            <a:off x="7161408" y="4627808"/>
            <a:ext cx="60543" cy="60543"/>
          </a:xfrm>
          <a:prstGeom prst="ellipse">
            <a:avLst/>
          </a:prstGeom>
          <a:solidFill>
            <a:srgbClr val="01A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7427168" y="4473413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DESIGN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507316" y="4919689"/>
            <a:ext cx="3115434" cy="1014579"/>
          </a:xfrm>
          <a:prstGeom prst="roundRect">
            <a:avLst>
              <a:gd name="adj" fmla="val 862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301538" y="5149979"/>
            <a:ext cx="194105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608616" y="5033063"/>
            <a:ext cx="6929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50" charset="0"/>
              </a:rPr>
              <a:t>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FontAwesome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89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/>
          </p:cNvSpPr>
          <p:nvPr/>
        </p:nvSpPr>
        <p:spPr bwMode="auto">
          <a:xfrm>
            <a:off x="-1772816" y="4926045"/>
            <a:ext cx="7552792" cy="1968168"/>
          </a:xfrm>
          <a:custGeom>
            <a:avLst/>
            <a:gdLst>
              <a:gd name="connsiteX0" fmla="*/ 4495800 w 8683625"/>
              <a:gd name="connsiteY0" fmla="*/ 0 h 1086621"/>
              <a:gd name="connsiteX1" fmla="*/ 4595813 w 8683625"/>
              <a:gd name="connsiteY1" fmla="*/ 1588 h 1086621"/>
              <a:gd name="connsiteX2" fmla="*/ 4595813 w 8683625"/>
              <a:gd name="connsiteY2" fmla="*/ 23813 h 1086621"/>
              <a:gd name="connsiteX3" fmla="*/ 4656138 w 8683625"/>
              <a:gd name="connsiteY3" fmla="*/ 23813 h 1086621"/>
              <a:gd name="connsiteX4" fmla="*/ 4651375 w 8683625"/>
              <a:gd name="connsiteY4" fmla="*/ 828676 h 1086621"/>
              <a:gd name="connsiteX5" fmla="*/ 4802188 w 8683625"/>
              <a:gd name="connsiteY5" fmla="*/ 828676 h 1086621"/>
              <a:gd name="connsiteX6" fmla="*/ 4803775 w 8683625"/>
              <a:gd name="connsiteY6" fmla="*/ 615950 h 1086621"/>
              <a:gd name="connsiteX7" fmla="*/ 4916488 w 8683625"/>
              <a:gd name="connsiteY7" fmla="*/ 615950 h 1086621"/>
              <a:gd name="connsiteX8" fmla="*/ 4919663 w 8683625"/>
              <a:gd name="connsiteY8" fmla="*/ 441325 h 1086621"/>
              <a:gd name="connsiteX9" fmla="*/ 5086350 w 8683625"/>
              <a:gd name="connsiteY9" fmla="*/ 441325 h 1086621"/>
              <a:gd name="connsiteX10" fmla="*/ 5086350 w 8683625"/>
              <a:gd name="connsiteY10" fmla="*/ 496888 h 1086621"/>
              <a:gd name="connsiteX11" fmla="*/ 5124450 w 8683625"/>
              <a:gd name="connsiteY11" fmla="*/ 500063 h 1086621"/>
              <a:gd name="connsiteX12" fmla="*/ 5122863 w 8683625"/>
              <a:gd name="connsiteY12" fmla="*/ 633413 h 1086621"/>
              <a:gd name="connsiteX13" fmla="*/ 5170488 w 8683625"/>
              <a:gd name="connsiteY13" fmla="*/ 633413 h 1086621"/>
              <a:gd name="connsiteX14" fmla="*/ 5172075 w 8683625"/>
              <a:gd name="connsiteY14" fmla="*/ 588963 h 1086621"/>
              <a:gd name="connsiteX15" fmla="*/ 5280025 w 8683625"/>
              <a:gd name="connsiteY15" fmla="*/ 588963 h 1086621"/>
              <a:gd name="connsiteX16" fmla="*/ 5280025 w 8683625"/>
              <a:gd name="connsiteY16" fmla="*/ 639763 h 1086621"/>
              <a:gd name="connsiteX17" fmla="*/ 5330825 w 8683625"/>
              <a:gd name="connsiteY17" fmla="*/ 639763 h 1086621"/>
              <a:gd name="connsiteX18" fmla="*/ 5327650 w 8683625"/>
              <a:gd name="connsiteY18" fmla="*/ 728663 h 1086621"/>
              <a:gd name="connsiteX19" fmla="*/ 5359400 w 8683625"/>
              <a:gd name="connsiteY19" fmla="*/ 728663 h 1086621"/>
              <a:gd name="connsiteX20" fmla="*/ 5359400 w 8683625"/>
              <a:gd name="connsiteY20" fmla="*/ 396875 h 1086621"/>
              <a:gd name="connsiteX21" fmla="*/ 5391150 w 8683625"/>
              <a:gd name="connsiteY21" fmla="*/ 396875 h 1086621"/>
              <a:gd name="connsiteX22" fmla="*/ 5391150 w 8683625"/>
              <a:gd name="connsiteY22" fmla="*/ 333375 h 1086621"/>
              <a:gd name="connsiteX23" fmla="*/ 5446713 w 8683625"/>
              <a:gd name="connsiteY23" fmla="*/ 333375 h 1086621"/>
              <a:gd name="connsiteX24" fmla="*/ 5522913 w 8683625"/>
              <a:gd name="connsiteY24" fmla="*/ 333375 h 1086621"/>
              <a:gd name="connsiteX25" fmla="*/ 5522913 w 8683625"/>
              <a:gd name="connsiteY25" fmla="*/ 365125 h 1086621"/>
              <a:gd name="connsiteX26" fmla="*/ 5586413 w 8683625"/>
              <a:gd name="connsiteY26" fmla="*/ 368300 h 1086621"/>
              <a:gd name="connsiteX27" fmla="*/ 5586413 w 8683625"/>
              <a:gd name="connsiteY27" fmla="*/ 557213 h 1086621"/>
              <a:gd name="connsiteX28" fmla="*/ 5651500 w 8683625"/>
              <a:gd name="connsiteY28" fmla="*/ 557213 h 1086621"/>
              <a:gd name="connsiteX29" fmla="*/ 5651500 w 8683625"/>
              <a:gd name="connsiteY29" fmla="*/ 515938 h 1086621"/>
              <a:gd name="connsiteX30" fmla="*/ 5726113 w 8683625"/>
              <a:gd name="connsiteY30" fmla="*/ 515938 h 1086621"/>
              <a:gd name="connsiteX31" fmla="*/ 5726113 w 8683625"/>
              <a:gd name="connsiteY31" fmla="*/ 547688 h 1086621"/>
              <a:gd name="connsiteX32" fmla="*/ 5819775 w 8683625"/>
              <a:gd name="connsiteY32" fmla="*/ 547688 h 1086621"/>
              <a:gd name="connsiteX33" fmla="*/ 5819775 w 8683625"/>
              <a:gd name="connsiteY33" fmla="*/ 617538 h 1086621"/>
              <a:gd name="connsiteX34" fmla="*/ 5854700 w 8683625"/>
              <a:gd name="connsiteY34" fmla="*/ 617538 h 1086621"/>
              <a:gd name="connsiteX35" fmla="*/ 5854700 w 8683625"/>
              <a:gd name="connsiteY35" fmla="*/ 584200 h 1086621"/>
              <a:gd name="connsiteX36" fmla="*/ 5886450 w 8683625"/>
              <a:gd name="connsiteY36" fmla="*/ 584200 h 1086621"/>
              <a:gd name="connsiteX37" fmla="*/ 5886450 w 8683625"/>
              <a:gd name="connsiteY37" fmla="*/ 547688 h 1086621"/>
              <a:gd name="connsiteX38" fmla="*/ 5962650 w 8683625"/>
              <a:gd name="connsiteY38" fmla="*/ 547688 h 1086621"/>
              <a:gd name="connsiteX39" fmla="*/ 5959475 w 8683625"/>
              <a:gd name="connsiteY39" fmla="*/ 584200 h 1086621"/>
              <a:gd name="connsiteX40" fmla="*/ 6011863 w 8683625"/>
              <a:gd name="connsiteY40" fmla="*/ 584200 h 1086621"/>
              <a:gd name="connsiteX41" fmla="*/ 6011863 w 8683625"/>
              <a:gd name="connsiteY41" fmla="*/ 608013 h 1086621"/>
              <a:gd name="connsiteX42" fmla="*/ 6035675 w 8683625"/>
              <a:gd name="connsiteY42" fmla="*/ 608013 h 1086621"/>
              <a:gd name="connsiteX43" fmla="*/ 6035675 w 8683625"/>
              <a:gd name="connsiteY43" fmla="*/ 681038 h 1086621"/>
              <a:gd name="connsiteX44" fmla="*/ 6072188 w 8683625"/>
              <a:gd name="connsiteY44" fmla="*/ 681038 h 1086621"/>
              <a:gd name="connsiteX45" fmla="*/ 6072188 w 8683625"/>
              <a:gd name="connsiteY45" fmla="*/ 633413 h 1086621"/>
              <a:gd name="connsiteX46" fmla="*/ 6149975 w 8683625"/>
              <a:gd name="connsiteY46" fmla="*/ 633413 h 1086621"/>
              <a:gd name="connsiteX47" fmla="*/ 6149975 w 8683625"/>
              <a:gd name="connsiteY47" fmla="*/ 603250 h 1086621"/>
              <a:gd name="connsiteX48" fmla="*/ 6183313 w 8683625"/>
              <a:gd name="connsiteY48" fmla="*/ 603250 h 1086621"/>
              <a:gd name="connsiteX49" fmla="*/ 6183313 w 8683625"/>
              <a:gd name="connsiteY49" fmla="*/ 584200 h 1086621"/>
              <a:gd name="connsiteX50" fmla="*/ 6254750 w 8683625"/>
              <a:gd name="connsiteY50" fmla="*/ 587375 h 1086621"/>
              <a:gd name="connsiteX51" fmla="*/ 6254750 w 8683625"/>
              <a:gd name="connsiteY51" fmla="*/ 620713 h 1086621"/>
              <a:gd name="connsiteX52" fmla="*/ 6307138 w 8683625"/>
              <a:gd name="connsiteY52" fmla="*/ 620713 h 1086621"/>
              <a:gd name="connsiteX53" fmla="*/ 6307138 w 8683625"/>
              <a:gd name="connsiteY53" fmla="*/ 657226 h 1086621"/>
              <a:gd name="connsiteX54" fmla="*/ 6367463 w 8683625"/>
              <a:gd name="connsiteY54" fmla="*/ 657226 h 1086621"/>
              <a:gd name="connsiteX55" fmla="*/ 6367463 w 8683625"/>
              <a:gd name="connsiteY55" fmla="*/ 700088 h 1086621"/>
              <a:gd name="connsiteX56" fmla="*/ 6396038 w 8683625"/>
              <a:gd name="connsiteY56" fmla="*/ 700088 h 1086621"/>
              <a:gd name="connsiteX57" fmla="*/ 6396038 w 8683625"/>
              <a:gd name="connsiteY57" fmla="*/ 923926 h 1086621"/>
              <a:gd name="connsiteX58" fmla="*/ 6410325 w 8683625"/>
              <a:gd name="connsiteY58" fmla="*/ 923926 h 1086621"/>
              <a:gd name="connsiteX59" fmla="*/ 6410325 w 8683625"/>
              <a:gd name="connsiteY59" fmla="*/ 863601 h 1086621"/>
              <a:gd name="connsiteX60" fmla="*/ 6435725 w 8683625"/>
              <a:gd name="connsiteY60" fmla="*/ 863601 h 1086621"/>
              <a:gd name="connsiteX61" fmla="*/ 6438900 w 8683625"/>
              <a:gd name="connsiteY61" fmla="*/ 671513 h 1086621"/>
              <a:gd name="connsiteX62" fmla="*/ 6454775 w 8683625"/>
              <a:gd name="connsiteY62" fmla="*/ 671513 h 1086621"/>
              <a:gd name="connsiteX63" fmla="*/ 6454775 w 8683625"/>
              <a:gd name="connsiteY63" fmla="*/ 639763 h 1086621"/>
              <a:gd name="connsiteX64" fmla="*/ 6510338 w 8683625"/>
              <a:gd name="connsiteY64" fmla="*/ 639763 h 1086621"/>
              <a:gd name="connsiteX65" fmla="*/ 6510338 w 8683625"/>
              <a:gd name="connsiteY65" fmla="*/ 668338 h 1086621"/>
              <a:gd name="connsiteX66" fmla="*/ 6526213 w 8683625"/>
              <a:gd name="connsiteY66" fmla="*/ 668338 h 1086621"/>
              <a:gd name="connsiteX67" fmla="*/ 6526213 w 8683625"/>
              <a:gd name="connsiteY67" fmla="*/ 839788 h 1086621"/>
              <a:gd name="connsiteX68" fmla="*/ 6551613 w 8683625"/>
              <a:gd name="connsiteY68" fmla="*/ 839788 h 1086621"/>
              <a:gd name="connsiteX69" fmla="*/ 6551613 w 8683625"/>
              <a:gd name="connsiteY69" fmla="*/ 587375 h 1086621"/>
              <a:gd name="connsiteX70" fmla="*/ 6699250 w 8683625"/>
              <a:gd name="connsiteY70" fmla="*/ 587375 h 1086621"/>
              <a:gd name="connsiteX71" fmla="*/ 6699250 w 8683625"/>
              <a:gd name="connsiteY71" fmla="*/ 655638 h 1086621"/>
              <a:gd name="connsiteX72" fmla="*/ 6718300 w 8683625"/>
              <a:gd name="connsiteY72" fmla="*/ 655638 h 1086621"/>
              <a:gd name="connsiteX73" fmla="*/ 6718300 w 8683625"/>
              <a:gd name="connsiteY73" fmla="*/ 733426 h 1086621"/>
              <a:gd name="connsiteX74" fmla="*/ 6727825 w 8683625"/>
              <a:gd name="connsiteY74" fmla="*/ 733426 h 1086621"/>
              <a:gd name="connsiteX75" fmla="*/ 6727825 w 8683625"/>
              <a:gd name="connsiteY75" fmla="*/ 939801 h 1086621"/>
              <a:gd name="connsiteX76" fmla="*/ 6767513 w 8683625"/>
              <a:gd name="connsiteY76" fmla="*/ 939801 h 1086621"/>
              <a:gd name="connsiteX77" fmla="*/ 6767513 w 8683625"/>
              <a:gd name="connsiteY77" fmla="*/ 911226 h 1086621"/>
              <a:gd name="connsiteX78" fmla="*/ 6786563 w 8683625"/>
              <a:gd name="connsiteY78" fmla="*/ 911226 h 1086621"/>
              <a:gd name="connsiteX79" fmla="*/ 6786563 w 8683625"/>
              <a:gd name="connsiteY79" fmla="*/ 839788 h 1086621"/>
              <a:gd name="connsiteX80" fmla="*/ 6802438 w 8683625"/>
              <a:gd name="connsiteY80" fmla="*/ 839788 h 1086621"/>
              <a:gd name="connsiteX81" fmla="*/ 6804025 w 8683625"/>
              <a:gd name="connsiteY81" fmla="*/ 555625 h 1086621"/>
              <a:gd name="connsiteX82" fmla="*/ 6915150 w 8683625"/>
              <a:gd name="connsiteY82" fmla="*/ 555625 h 1086621"/>
              <a:gd name="connsiteX83" fmla="*/ 6915150 w 8683625"/>
              <a:gd name="connsiteY83" fmla="*/ 727076 h 1086621"/>
              <a:gd name="connsiteX84" fmla="*/ 6931025 w 8683625"/>
              <a:gd name="connsiteY84" fmla="*/ 727076 h 1086621"/>
              <a:gd name="connsiteX85" fmla="*/ 6931025 w 8683625"/>
              <a:gd name="connsiteY85" fmla="*/ 842963 h 1086621"/>
              <a:gd name="connsiteX86" fmla="*/ 6980237 w 8683625"/>
              <a:gd name="connsiteY86" fmla="*/ 842963 h 1086621"/>
              <a:gd name="connsiteX87" fmla="*/ 6980237 w 8683625"/>
              <a:gd name="connsiteY87" fmla="*/ 950913 h 1086621"/>
              <a:gd name="connsiteX88" fmla="*/ 7011987 w 8683625"/>
              <a:gd name="connsiteY88" fmla="*/ 950913 h 1086621"/>
              <a:gd name="connsiteX89" fmla="*/ 7011987 w 8683625"/>
              <a:gd name="connsiteY89" fmla="*/ 892176 h 1086621"/>
              <a:gd name="connsiteX90" fmla="*/ 7065963 w 8683625"/>
              <a:gd name="connsiteY90" fmla="*/ 892176 h 1086621"/>
              <a:gd name="connsiteX91" fmla="*/ 7065963 w 8683625"/>
              <a:gd name="connsiteY91" fmla="*/ 857251 h 1086621"/>
              <a:gd name="connsiteX92" fmla="*/ 7246937 w 8683625"/>
              <a:gd name="connsiteY92" fmla="*/ 857251 h 1086621"/>
              <a:gd name="connsiteX93" fmla="*/ 7246937 w 8683625"/>
              <a:gd name="connsiteY93" fmla="*/ 820738 h 1086621"/>
              <a:gd name="connsiteX94" fmla="*/ 7291387 w 8683625"/>
              <a:gd name="connsiteY94" fmla="*/ 820738 h 1086621"/>
              <a:gd name="connsiteX95" fmla="*/ 7291387 w 8683625"/>
              <a:gd name="connsiteY95" fmla="*/ 865188 h 1086621"/>
              <a:gd name="connsiteX96" fmla="*/ 7339013 w 8683625"/>
              <a:gd name="connsiteY96" fmla="*/ 865188 h 1086621"/>
              <a:gd name="connsiteX97" fmla="*/ 7339013 w 8683625"/>
              <a:gd name="connsiteY97" fmla="*/ 963613 h 1086621"/>
              <a:gd name="connsiteX98" fmla="*/ 7378700 w 8683625"/>
              <a:gd name="connsiteY98" fmla="*/ 963613 h 1086621"/>
              <a:gd name="connsiteX99" fmla="*/ 7378700 w 8683625"/>
              <a:gd name="connsiteY99" fmla="*/ 873126 h 1086621"/>
              <a:gd name="connsiteX100" fmla="*/ 7404100 w 8683625"/>
              <a:gd name="connsiteY100" fmla="*/ 873126 h 1086621"/>
              <a:gd name="connsiteX101" fmla="*/ 7407275 w 8683625"/>
              <a:gd name="connsiteY101" fmla="*/ 728663 h 1086621"/>
              <a:gd name="connsiteX102" fmla="*/ 7434263 w 8683625"/>
              <a:gd name="connsiteY102" fmla="*/ 728663 h 1086621"/>
              <a:gd name="connsiteX103" fmla="*/ 7434263 w 8683625"/>
              <a:gd name="connsiteY103" fmla="*/ 671513 h 1086621"/>
              <a:gd name="connsiteX104" fmla="*/ 7466013 w 8683625"/>
              <a:gd name="connsiteY104" fmla="*/ 671513 h 1086621"/>
              <a:gd name="connsiteX105" fmla="*/ 7486650 w 8683625"/>
              <a:gd name="connsiteY105" fmla="*/ 644526 h 1086621"/>
              <a:gd name="connsiteX106" fmla="*/ 7543800 w 8683625"/>
              <a:gd name="connsiteY106" fmla="*/ 644526 h 1086621"/>
              <a:gd name="connsiteX107" fmla="*/ 7543800 w 8683625"/>
              <a:gd name="connsiteY107" fmla="*/ 341313 h 1086621"/>
              <a:gd name="connsiteX108" fmla="*/ 7662863 w 8683625"/>
              <a:gd name="connsiteY108" fmla="*/ 341313 h 1086621"/>
              <a:gd name="connsiteX109" fmla="*/ 7662863 w 8683625"/>
              <a:gd name="connsiteY109" fmla="*/ 649288 h 1086621"/>
              <a:gd name="connsiteX110" fmla="*/ 7727950 w 8683625"/>
              <a:gd name="connsiteY110" fmla="*/ 649288 h 1086621"/>
              <a:gd name="connsiteX111" fmla="*/ 7726363 w 8683625"/>
              <a:gd name="connsiteY111" fmla="*/ 887413 h 1086621"/>
              <a:gd name="connsiteX112" fmla="*/ 7766050 w 8683625"/>
              <a:gd name="connsiteY112" fmla="*/ 887413 h 1086621"/>
              <a:gd name="connsiteX113" fmla="*/ 7766050 w 8683625"/>
              <a:gd name="connsiteY113" fmla="*/ 592138 h 1086621"/>
              <a:gd name="connsiteX114" fmla="*/ 7867650 w 8683625"/>
              <a:gd name="connsiteY114" fmla="*/ 595313 h 1086621"/>
              <a:gd name="connsiteX115" fmla="*/ 7867650 w 8683625"/>
              <a:gd name="connsiteY115" fmla="*/ 623888 h 1086621"/>
              <a:gd name="connsiteX116" fmla="*/ 7967663 w 8683625"/>
              <a:gd name="connsiteY116" fmla="*/ 623888 h 1086621"/>
              <a:gd name="connsiteX117" fmla="*/ 7966075 w 8683625"/>
              <a:gd name="connsiteY117" fmla="*/ 731838 h 1086621"/>
              <a:gd name="connsiteX118" fmla="*/ 8015287 w 8683625"/>
              <a:gd name="connsiteY118" fmla="*/ 731838 h 1086621"/>
              <a:gd name="connsiteX119" fmla="*/ 8015287 w 8683625"/>
              <a:gd name="connsiteY119" fmla="*/ 652463 h 1086621"/>
              <a:gd name="connsiteX120" fmla="*/ 8086725 w 8683625"/>
              <a:gd name="connsiteY120" fmla="*/ 652463 h 1086621"/>
              <a:gd name="connsiteX121" fmla="*/ 8089900 w 8683625"/>
              <a:gd name="connsiteY121" fmla="*/ 611188 h 1086621"/>
              <a:gd name="connsiteX122" fmla="*/ 8151813 w 8683625"/>
              <a:gd name="connsiteY122" fmla="*/ 611188 h 1086621"/>
              <a:gd name="connsiteX123" fmla="*/ 8151813 w 8683625"/>
              <a:gd name="connsiteY123" fmla="*/ 871538 h 1086621"/>
              <a:gd name="connsiteX124" fmla="*/ 8251825 w 8683625"/>
              <a:gd name="connsiteY124" fmla="*/ 871538 h 1086621"/>
              <a:gd name="connsiteX125" fmla="*/ 8255000 w 8683625"/>
              <a:gd name="connsiteY125" fmla="*/ 573088 h 1086621"/>
              <a:gd name="connsiteX126" fmla="*/ 8274050 w 8683625"/>
              <a:gd name="connsiteY126" fmla="*/ 573088 h 1086621"/>
              <a:gd name="connsiteX127" fmla="*/ 8274050 w 8683625"/>
              <a:gd name="connsiteY127" fmla="*/ 547688 h 1086621"/>
              <a:gd name="connsiteX128" fmla="*/ 8375650 w 8683625"/>
              <a:gd name="connsiteY128" fmla="*/ 549275 h 1086621"/>
              <a:gd name="connsiteX129" fmla="*/ 8375650 w 8683625"/>
              <a:gd name="connsiteY129" fmla="*/ 595313 h 1086621"/>
              <a:gd name="connsiteX130" fmla="*/ 8494712 w 8683625"/>
              <a:gd name="connsiteY130" fmla="*/ 596900 h 1086621"/>
              <a:gd name="connsiteX131" fmla="*/ 8491538 w 8683625"/>
              <a:gd name="connsiteY131" fmla="*/ 900113 h 1086621"/>
              <a:gd name="connsiteX132" fmla="*/ 8547100 w 8683625"/>
              <a:gd name="connsiteY132" fmla="*/ 900113 h 1086621"/>
              <a:gd name="connsiteX133" fmla="*/ 8547100 w 8683625"/>
              <a:gd name="connsiteY133" fmla="*/ 992188 h 1086621"/>
              <a:gd name="connsiteX134" fmla="*/ 8607425 w 8683625"/>
              <a:gd name="connsiteY134" fmla="*/ 992188 h 1086621"/>
              <a:gd name="connsiteX135" fmla="*/ 8610600 w 8683625"/>
              <a:gd name="connsiteY135" fmla="*/ 881063 h 1086621"/>
              <a:gd name="connsiteX136" fmla="*/ 8642350 w 8683625"/>
              <a:gd name="connsiteY136" fmla="*/ 881063 h 1086621"/>
              <a:gd name="connsiteX137" fmla="*/ 8642350 w 8683625"/>
              <a:gd name="connsiteY137" fmla="*/ 836613 h 1086621"/>
              <a:gd name="connsiteX138" fmla="*/ 8683625 w 8683625"/>
              <a:gd name="connsiteY138" fmla="*/ 836613 h 1086621"/>
              <a:gd name="connsiteX139" fmla="*/ 8683625 w 8683625"/>
              <a:gd name="connsiteY139" fmla="*/ 1086621 h 1086621"/>
              <a:gd name="connsiteX140" fmla="*/ 0 w 8683625"/>
              <a:gd name="connsiteY140" fmla="*/ 1086621 h 1086621"/>
              <a:gd name="connsiteX141" fmla="*/ 0 w 8683625"/>
              <a:gd name="connsiteY141" fmla="*/ 1035051 h 1086621"/>
              <a:gd name="connsiteX142" fmla="*/ 84138 w 8683625"/>
              <a:gd name="connsiteY142" fmla="*/ 1035051 h 1086621"/>
              <a:gd name="connsiteX143" fmla="*/ 84138 w 8683625"/>
              <a:gd name="connsiteY143" fmla="*/ 963613 h 1086621"/>
              <a:gd name="connsiteX144" fmla="*/ 131763 w 8683625"/>
              <a:gd name="connsiteY144" fmla="*/ 963613 h 1086621"/>
              <a:gd name="connsiteX145" fmla="*/ 131763 w 8683625"/>
              <a:gd name="connsiteY145" fmla="*/ 927101 h 1086621"/>
              <a:gd name="connsiteX146" fmla="*/ 176213 w 8683625"/>
              <a:gd name="connsiteY146" fmla="*/ 927101 h 1086621"/>
              <a:gd name="connsiteX147" fmla="*/ 176213 w 8683625"/>
              <a:gd name="connsiteY147" fmla="*/ 960438 h 1086621"/>
              <a:gd name="connsiteX148" fmla="*/ 258763 w 8683625"/>
              <a:gd name="connsiteY148" fmla="*/ 963613 h 1086621"/>
              <a:gd name="connsiteX149" fmla="*/ 258763 w 8683625"/>
              <a:gd name="connsiteY149" fmla="*/ 992188 h 1086621"/>
              <a:gd name="connsiteX150" fmla="*/ 303213 w 8683625"/>
              <a:gd name="connsiteY150" fmla="*/ 992188 h 1086621"/>
              <a:gd name="connsiteX151" fmla="*/ 300038 w 8683625"/>
              <a:gd name="connsiteY151" fmla="*/ 1052513 h 1086621"/>
              <a:gd name="connsiteX152" fmla="*/ 355600 w 8683625"/>
              <a:gd name="connsiteY152" fmla="*/ 1052513 h 1086621"/>
              <a:gd name="connsiteX153" fmla="*/ 358775 w 8683625"/>
              <a:gd name="connsiteY153" fmla="*/ 984251 h 1086621"/>
              <a:gd name="connsiteX154" fmla="*/ 420688 w 8683625"/>
              <a:gd name="connsiteY154" fmla="*/ 984251 h 1086621"/>
              <a:gd name="connsiteX155" fmla="*/ 420688 w 8683625"/>
              <a:gd name="connsiteY155" fmla="*/ 823913 h 1086621"/>
              <a:gd name="connsiteX156" fmla="*/ 468313 w 8683625"/>
              <a:gd name="connsiteY156" fmla="*/ 823913 h 1086621"/>
              <a:gd name="connsiteX157" fmla="*/ 468313 w 8683625"/>
              <a:gd name="connsiteY157" fmla="*/ 796926 h 1086621"/>
              <a:gd name="connsiteX158" fmla="*/ 519113 w 8683625"/>
              <a:gd name="connsiteY158" fmla="*/ 796926 h 1086621"/>
              <a:gd name="connsiteX159" fmla="*/ 519113 w 8683625"/>
              <a:gd name="connsiteY159" fmla="*/ 828676 h 1086621"/>
              <a:gd name="connsiteX160" fmla="*/ 536575 w 8683625"/>
              <a:gd name="connsiteY160" fmla="*/ 828676 h 1086621"/>
              <a:gd name="connsiteX161" fmla="*/ 536575 w 8683625"/>
              <a:gd name="connsiteY161" fmla="*/ 765176 h 1086621"/>
              <a:gd name="connsiteX162" fmla="*/ 600075 w 8683625"/>
              <a:gd name="connsiteY162" fmla="*/ 765176 h 1086621"/>
              <a:gd name="connsiteX163" fmla="*/ 600075 w 8683625"/>
              <a:gd name="connsiteY163" fmla="*/ 800101 h 1086621"/>
              <a:gd name="connsiteX164" fmla="*/ 631825 w 8683625"/>
              <a:gd name="connsiteY164" fmla="*/ 800101 h 1086621"/>
              <a:gd name="connsiteX165" fmla="*/ 631825 w 8683625"/>
              <a:gd name="connsiteY165" fmla="*/ 992188 h 1086621"/>
              <a:gd name="connsiteX166" fmla="*/ 668338 w 8683625"/>
              <a:gd name="connsiteY166" fmla="*/ 992188 h 1086621"/>
              <a:gd name="connsiteX167" fmla="*/ 668338 w 8683625"/>
              <a:gd name="connsiteY167" fmla="*/ 1031876 h 1086621"/>
              <a:gd name="connsiteX168" fmla="*/ 711200 w 8683625"/>
              <a:gd name="connsiteY168" fmla="*/ 1031876 h 1086621"/>
              <a:gd name="connsiteX169" fmla="*/ 712788 w 8683625"/>
              <a:gd name="connsiteY169" fmla="*/ 747713 h 1086621"/>
              <a:gd name="connsiteX170" fmla="*/ 763588 w 8683625"/>
              <a:gd name="connsiteY170" fmla="*/ 747713 h 1086621"/>
              <a:gd name="connsiteX171" fmla="*/ 763588 w 8683625"/>
              <a:gd name="connsiteY171" fmla="*/ 715963 h 1086621"/>
              <a:gd name="connsiteX172" fmla="*/ 879475 w 8683625"/>
              <a:gd name="connsiteY172" fmla="*/ 715963 h 1086621"/>
              <a:gd name="connsiteX173" fmla="*/ 879475 w 8683625"/>
              <a:gd name="connsiteY173" fmla="*/ 747713 h 1086621"/>
              <a:gd name="connsiteX174" fmla="*/ 936625 w 8683625"/>
              <a:gd name="connsiteY174" fmla="*/ 749301 h 1086621"/>
              <a:gd name="connsiteX175" fmla="*/ 936625 w 8683625"/>
              <a:gd name="connsiteY175" fmla="*/ 1023938 h 1086621"/>
              <a:gd name="connsiteX176" fmla="*/ 1174750 w 8683625"/>
              <a:gd name="connsiteY176" fmla="*/ 1027113 h 1086621"/>
              <a:gd name="connsiteX177" fmla="*/ 1176338 w 8683625"/>
              <a:gd name="connsiteY177" fmla="*/ 628650 h 1086621"/>
              <a:gd name="connsiteX178" fmla="*/ 1203325 w 8683625"/>
              <a:gd name="connsiteY178" fmla="*/ 628650 h 1086621"/>
              <a:gd name="connsiteX179" fmla="*/ 1203325 w 8683625"/>
              <a:gd name="connsiteY179" fmla="*/ 592138 h 1086621"/>
              <a:gd name="connsiteX180" fmla="*/ 1268413 w 8683625"/>
              <a:gd name="connsiteY180" fmla="*/ 592138 h 1086621"/>
              <a:gd name="connsiteX181" fmla="*/ 1268413 w 8683625"/>
              <a:gd name="connsiteY181" fmla="*/ 623888 h 1086621"/>
              <a:gd name="connsiteX182" fmla="*/ 1312863 w 8683625"/>
              <a:gd name="connsiteY182" fmla="*/ 623888 h 1086621"/>
              <a:gd name="connsiteX183" fmla="*/ 1311275 w 8683625"/>
              <a:gd name="connsiteY183" fmla="*/ 1019176 h 1086621"/>
              <a:gd name="connsiteX184" fmla="*/ 1352550 w 8683625"/>
              <a:gd name="connsiteY184" fmla="*/ 1019176 h 1086621"/>
              <a:gd name="connsiteX185" fmla="*/ 1352550 w 8683625"/>
              <a:gd name="connsiteY185" fmla="*/ 665163 h 1086621"/>
              <a:gd name="connsiteX186" fmla="*/ 1382713 w 8683625"/>
              <a:gd name="connsiteY186" fmla="*/ 665163 h 1086621"/>
              <a:gd name="connsiteX187" fmla="*/ 1382713 w 8683625"/>
              <a:gd name="connsiteY187" fmla="*/ 625475 h 1086621"/>
              <a:gd name="connsiteX188" fmla="*/ 1463675 w 8683625"/>
              <a:gd name="connsiteY188" fmla="*/ 625475 h 1086621"/>
              <a:gd name="connsiteX189" fmla="*/ 1463675 w 8683625"/>
              <a:gd name="connsiteY189" fmla="*/ 655638 h 1086621"/>
              <a:gd name="connsiteX190" fmla="*/ 1495425 w 8683625"/>
              <a:gd name="connsiteY190" fmla="*/ 655638 h 1086621"/>
              <a:gd name="connsiteX191" fmla="*/ 1495425 w 8683625"/>
              <a:gd name="connsiteY191" fmla="*/ 865188 h 1086621"/>
              <a:gd name="connsiteX192" fmla="*/ 1531938 w 8683625"/>
              <a:gd name="connsiteY192" fmla="*/ 865188 h 1086621"/>
              <a:gd name="connsiteX193" fmla="*/ 1531938 w 8683625"/>
              <a:gd name="connsiteY193" fmla="*/ 823913 h 1086621"/>
              <a:gd name="connsiteX194" fmla="*/ 1568450 w 8683625"/>
              <a:gd name="connsiteY194" fmla="*/ 823913 h 1086621"/>
              <a:gd name="connsiteX195" fmla="*/ 1568450 w 8683625"/>
              <a:gd name="connsiteY195" fmla="*/ 865188 h 1086621"/>
              <a:gd name="connsiteX196" fmla="*/ 1603375 w 8683625"/>
              <a:gd name="connsiteY196" fmla="*/ 865188 h 1086621"/>
              <a:gd name="connsiteX197" fmla="*/ 1603375 w 8683625"/>
              <a:gd name="connsiteY197" fmla="*/ 796926 h 1086621"/>
              <a:gd name="connsiteX198" fmla="*/ 1790700 w 8683625"/>
              <a:gd name="connsiteY198" fmla="*/ 796926 h 1086621"/>
              <a:gd name="connsiteX199" fmla="*/ 1790700 w 8683625"/>
              <a:gd name="connsiteY199" fmla="*/ 1011238 h 1086621"/>
              <a:gd name="connsiteX200" fmla="*/ 1847850 w 8683625"/>
              <a:gd name="connsiteY200" fmla="*/ 1011238 h 1086621"/>
              <a:gd name="connsiteX201" fmla="*/ 1851025 w 8683625"/>
              <a:gd name="connsiteY201" fmla="*/ 868363 h 1086621"/>
              <a:gd name="connsiteX202" fmla="*/ 2032000 w 8683625"/>
              <a:gd name="connsiteY202" fmla="*/ 868363 h 1086621"/>
              <a:gd name="connsiteX203" fmla="*/ 2032000 w 8683625"/>
              <a:gd name="connsiteY203" fmla="*/ 996951 h 1086621"/>
              <a:gd name="connsiteX204" fmla="*/ 2127250 w 8683625"/>
              <a:gd name="connsiteY204" fmla="*/ 996951 h 1086621"/>
              <a:gd name="connsiteX205" fmla="*/ 2127250 w 8683625"/>
              <a:gd name="connsiteY205" fmla="*/ 763588 h 1086621"/>
              <a:gd name="connsiteX206" fmla="*/ 2159000 w 8683625"/>
              <a:gd name="connsiteY206" fmla="*/ 763588 h 1086621"/>
              <a:gd name="connsiteX207" fmla="*/ 2159000 w 8683625"/>
              <a:gd name="connsiteY207" fmla="*/ 723901 h 1086621"/>
              <a:gd name="connsiteX208" fmla="*/ 2227263 w 8683625"/>
              <a:gd name="connsiteY208" fmla="*/ 723901 h 1086621"/>
              <a:gd name="connsiteX209" fmla="*/ 2227263 w 8683625"/>
              <a:gd name="connsiteY209" fmla="*/ 760413 h 1086621"/>
              <a:gd name="connsiteX210" fmla="*/ 2300288 w 8683625"/>
              <a:gd name="connsiteY210" fmla="*/ 760413 h 1086621"/>
              <a:gd name="connsiteX211" fmla="*/ 2300288 w 8683625"/>
              <a:gd name="connsiteY211" fmla="*/ 800101 h 1086621"/>
              <a:gd name="connsiteX212" fmla="*/ 2363788 w 8683625"/>
              <a:gd name="connsiteY212" fmla="*/ 800101 h 1086621"/>
              <a:gd name="connsiteX213" fmla="*/ 2363788 w 8683625"/>
              <a:gd name="connsiteY213" fmla="*/ 1008063 h 1086621"/>
              <a:gd name="connsiteX214" fmla="*/ 2406650 w 8683625"/>
              <a:gd name="connsiteY214" fmla="*/ 1008063 h 1086621"/>
              <a:gd name="connsiteX215" fmla="*/ 2406650 w 8683625"/>
              <a:gd name="connsiteY215" fmla="*/ 857251 h 1086621"/>
              <a:gd name="connsiteX216" fmla="*/ 2432050 w 8683625"/>
              <a:gd name="connsiteY216" fmla="*/ 857251 h 1086621"/>
              <a:gd name="connsiteX217" fmla="*/ 2432050 w 8683625"/>
              <a:gd name="connsiteY217" fmla="*/ 820738 h 1086621"/>
              <a:gd name="connsiteX218" fmla="*/ 2506663 w 8683625"/>
              <a:gd name="connsiteY218" fmla="*/ 820738 h 1086621"/>
              <a:gd name="connsiteX219" fmla="*/ 2503488 w 8683625"/>
              <a:gd name="connsiteY219" fmla="*/ 857251 h 1086621"/>
              <a:gd name="connsiteX220" fmla="*/ 2551113 w 8683625"/>
              <a:gd name="connsiteY220" fmla="*/ 857251 h 1086621"/>
              <a:gd name="connsiteX221" fmla="*/ 2551113 w 8683625"/>
              <a:gd name="connsiteY221" fmla="*/ 976313 h 1086621"/>
              <a:gd name="connsiteX222" fmla="*/ 2716213 w 8683625"/>
              <a:gd name="connsiteY222" fmla="*/ 976313 h 1086621"/>
              <a:gd name="connsiteX223" fmla="*/ 2716213 w 8683625"/>
              <a:gd name="connsiteY223" fmla="*/ 531813 h 1086621"/>
              <a:gd name="connsiteX224" fmla="*/ 2738438 w 8683625"/>
              <a:gd name="connsiteY224" fmla="*/ 531813 h 1086621"/>
              <a:gd name="connsiteX225" fmla="*/ 2738438 w 8683625"/>
              <a:gd name="connsiteY225" fmla="*/ 423863 h 1086621"/>
              <a:gd name="connsiteX226" fmla="*/ 2768600 w 8683625"/>
              <a:gd name="connsiteY226" fmla="*/ 423863 h 1086621"/>
              <a:gd name="connsiteX227" fmla="*/ 2768600 w 8683625"/>
              <a:gd name="connsiteY227" fmla="*/ 355600 h 1086621"/>
              <a:gd name="connsiteX228" fmla="*/ 2952750 w 8683625"/>
              <a:gd name="connsiteY228" fmla="*/ 357188 h 1086621"/>
              <a:gd name="connsiteX229" fmla="*/ 2952750 w 8683625"/>
              <a:gd name="connsiteY229" fmla="*/ 420688 h 1086621"/>
              <a:gd name="connsiteX230" fmla="*/ 3008313 w 8683625"/>
              <a:gd name="connsiteY230" fmla="*/ 420688 h 1086621"/>
              <a:gd name="connsiteX231" fmla="*/ 3006725 w 8683625"/>
              <a:gd name="connsiteY231" fmla="*/ 1004888 h 1086621"/>
              <a:gd name="connsiteX232" fmla="*/ 3063875 w 8683625"/>
              <a:gd name="connsiteY232" fmla="*/ 1004888 h 1086621"/>
              <a:gd name="connsiteX233" fmla="*/ 3063875 w 8683625"/>
              <a:gd name="connsiteY233" fmla="*/ 736601 h 1086621"/>
              <a:gd name="connsiteX234" fmla="*/ 3092450 w 8683625"/>
              <a:gd name="connsiteY234" fmla="*/ 736601 h 1086621"/>
              <a:gd name="connsiteX235" fmla="*/ 3092450 w 8683625"/>
              <a:gd name="connsiteY235" fmla="*/ 660401 h 1086621"/>
              <a:gd name="connsiteX236" fmla="*/ 3132138 w 8683625"/>
              <a:gd name="connsiteY236" fmla="*/ 660401 h 1086621"/>
              <a:gd name="connsiteX237" fmla="*/ 3132138 w 8683625"/>
              <a:gd name="connsiteY237" fmla="*/ 696913 h 1086621"/>
              <a:gd name="connsiteX238" fmla="*/ 3179763 w 8683625"/>
              <a:gd name="connsiteY238" fmla="*/ 696913 h 1086621"/>
              <a:gd name="connsiteX239" fmla="*/ 3179763 w 8683625"/>
              <a:gd name="connsiteY239" fmla="*/ 723901 h 1086621"/>
              <a:gd name="connsiteX240" fmla="*/ 3222625 w 8683625"/>
              <a:gd name="connsiteY240" fmla="*/ 723901 h 1086621"/>
              <a:gd name="connsiteX241" fmla="*/ 3219450 w 8683625"/>
              <a:gd name="connsiteY241" fmla="*/ 1008063 h 1086621"/>
              <a:gd name="connsiteX242" fmla="*/ 3254375 w 8683625"/>
              <a:gd name="connsiteY242" fmla="*/ 1008063 h 1086621"/>
              <a:gd name="connsiteX243" fmla="*/ 3254375 w 8683625"/>
              <a:gd name="connsiteY243" fmla="*/ 950913 h 1086621"/>
              <a:gd name="connsiteX244" fmla="*/ 3300413 w 8683625"/>
              <a:gd name="connsiteY244" fmla="*/ 950913 h 1086621"/>
              <a:gd name="connsiteX245" fmla="*/ 3303588 w 8683625"/>
              <a:gd name="connsiteY245" fmla="*/ 652463 h 1086621"/>
              <a:gd name="connsiteX246" fmla="*/ 3322638 w 8683625"/>
              <a:gd name="connsiteY246" fmla="*/ 652463 h 1086621"/>
              <a:gd name="connsiteX247" fmla="*/ 3340100 w 8683625"/>
              <a:gd name="connsiteY247" fmla="*/ 628650 h 1086621"/>
              <a:gd name="connsiteX248" fmla="*/ 3408363 w 8683625"/>
              <a:gd name="connsiteY248" fmla="*/ 628650 h 1086621"/>
              <a:gd name="connsiteX249" fmla="*/ 3408363 w 8683625"/>
              <a:gd name="connsiteY249" fmla="*/ 657226 h 1086621"/>
              <a:gd name="connsiteX250" fmla="*/ 3440113 w 8683625"/>
              <a:gd name="connsiteY250" fmla="*/ 657226 h 1086621"/>
              <a:gd name="connsiteX251" fmla="*/ 3440113 w 8683625"/>
              <a:gd name="connsiteY251" fmla="*/ 989013 h 1086621"/>
              <a:gd name="connsiteX252" fmla="*/ 3600450 w 8683625"/>
              <a:gd name="connsiteY252" fmla="*/ 992188 h 1086621"/>
              <a:gd name="connsiteX253" fmla="*/ 3603625 w 8683625"/>
              <a:gd name="connsiteY253" fmla="*/ 508000 h 1086621"/>
              <a:gd name="connsiteX254" fmla="*/ 3684588 w 8683625"/>
              <a:gd name="connsiteY254" fmla="*/ 508000 h 1086621"/>
              <a:gd name="connsiteX255" fmla="*/ 3684588 w 8683625"/>
              <a:gd name="connsiteY255" fmla="*/ 547688 h 1086621"/>
              <a:gd name="connsiteX256" fmla="*/ 3706813 w 8683625"/>
              <a:gd name="connsiteY256" fmla="*/ 547688 h 1086621"/>
              <a:gd name="connsiteX257" fmla="*/ 3706813 w 8683625"/>
              <a:gd name="connsiteY257" fmla="*/ 520700 h 1086621"/>
              <a:gd name="connsiteX258" fmla="*/ 3827463 w 8683625"/>
              <a:gd name="connsiteY258" fmla="*/ 520700 h 1086621"/>
              <a:gd name="connsiteX259" fmla="*/ 3827463 w 8683625"/>
              <a:gd name="connsiteY259" fmla="*/ 557213 h 1086621"/>
              <a:gd name="connsiteX260" fmla="*/ 3863975 w 8683625"/>
              <a:gd name="connsiteY260" fmla="*/ 557213 h 1086621"/>
              <a:gd name="connsiteX261" fmla="*/ 3863975 w 8683625"/>
              <a:gd name="connsiteY261" fmla="*/ 989013 h 1086621"/>
              <a:gd name="connsiteX262" fmla="*/ 3911600 w 8683625"/>
              <a:gd name="connsiteY262" fmla="*/ 989013 h 1086621"/>
              <a:gd name="connsiteX263" fmla="*/ 3911600 w 8683625"/>
              <a:gd name="connsiteY263" fmla="*/ 852488 h 1086621"/>
              <a:gd name="connsiteX264" fmla="*/ 3948113 w 8683625"/>
              <a:gd name="connsiteY264" fmla="*/ 855663 h 1086621"/>
              <a:gd name="connsiteX265" fmla="*/ 3948113 w 8683625"/>
              <a:gd name="connsiteY265" fmla="*/ 815976 h 1086621"/>
              <a:gd name="connsiteX266" fmla="*/ 3998913 w 8683625"/>
              <a:gd name="connsiteY266" fmla="*/ 815976 h 1086621"/>
              <a:gd name="connsiteX267" fmla="*/ 3998913 w 8683625"/>
              <a:gd name="connsiteY267" fmla="*/ 855663 h 1086621"/>
              <a:gd name="connsiteX268" fmla="*/ 4051300 w 8683625"/>
              <a:gd name="connsiteY268" fmla="*/ 855663 h 1086621"/>
              <a:gd name="connsiteX269" fmla="*/ 4048125 w 8683625"/>
              <a:gd name="connsiteY269" fmla="*/ 987426 h 1086621"/>
              <a:gd name="connsiteX270" fmla="*/ 4124325 w 8683625"/>
              <a:gd name="connsiteY270" fmla="*/ 987426 h 1086621"/>
              <a:gd name="connsiteX271" fmla="*/ 4124325 w 8683625"/>
              <a:gd name="connsiteY271" fmla="*/ 660401 h 1086621"/>
              <a:gd name="connsiteX272" fmla="*/ 4151313 w 8683625"/>
              <a:gd name="connsiteY272" fmla="*/ 660401 h 1086621"/>
              <a:gd name="connsiteX273" fmla="*/ 4151313 w 8683625"/>
              <a:gd name="connsiteY273" fmla="*/ 547688 h 1086621"/>
              <a:gd name="connsiteX274" fmla="*/ 4319588 w 8683625"/>
              <a:gd name="connsiteY274" fmla="*/ 547688 h 1086621"/>
              <a:gd name="connsiteX275" fmla="*/ 4319588 w 8683625"/>
              <a:gd name="connsiteY275" fmla="*/ 596900 h 1086621"/>
              <a:gd name="connsiteX276" fmla="*/ 4364038 w 8683625"/>
              <a:gd name="connsiteY276" fmla="*/ 596900 h 1086621"/>
              <a:gd name="connsiteX277" fmla="*/ 4362450 w 8683625"/>
              <a:gd name="connsiteY277" fmla="*/ 808038 h 1086621"/>
              <a:gd name="connsiteX278" fmla="*/ 4478338 w 8683625"/>
              <a:gd name="connsiteY278" fmla="*/ 808038 h 1086621"/>
              <a:gd name="connsiteX279" fmla="*/ 4479925 w 8683625"/>
              <a:gd name="connsiteY279" fmla="*/ 46038 h 1086621"/>
              <a:gd name="connsiteX280" fmla="*/ 4495800 w 8683625"/>
              <a:gd name="connsiteY280" fmla="*/ 46038 h 1086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8683625" h="1086621">
                <a:moveTo>
                  <a:pt x="4495800" y="0"/>
                </a:moveTo>
                <a:lnTo>
                  <a:pt x="4595813" y="1588"/>
                </a:lnTo>
                <a:lnTo>
                  <a:pt x="4595813" y="23813"/>
                </a:lnTo>
                <a:lnTo>
                  <a:pt x="4656138" y="23813"/>
                </a:lnTo>
                <a:lnTo>
                  <a:pt x="4651375" y="828676"/>
                </a:lnTo>
                <a:lnTo>
                  <a:pt x="4802188" y="828676"/>
                </a:lnTo>
                <a:lnTo>
                  <a:pt x="4803775" y="615950"/>
                </a:lnTo>
                <a:lnTo>
                  <a:pt x="4916488" y="615950"/>
                </a:lnTo>
                <a:lnTo>
                  <a:pt x="4919663" y="441325"/>
                </a:lnTo>
                <a:lnTo>
                  <a:pt x="5086350" y="441325"/>
                </a:lnTo>
                <a:lnTo>
                  <a:pt x="5086350" y="496888"/>
                </a:lnTo>
                <a:lnTo>
                  <a:pt x="5124450" y="500063"/>
                </a:lnTo>
                <a:lnTo>
                  <a:pt x="5122863" y="633413"/>
                </a:lnTo>
                <a:lnTo>
                  <a:pt x="5170488" y="633413"/>
                </a:lnTo>
                <a:lnTo>
                  <a:pt x="5172075" y="588963"/>
                </a:lnTo>
                <a:lnTo>
                  <a:pt x="5280025" y="588963"/>
                </a:lnTo>
                <a:lnTo>
                  <a:pt x="5280025" y="639763"/>
                </a:lnTo>
                <a:lnTo>
                  <a:pt x="5330825" y="639763"/>
                </a:lnTo>
                <a:lnTo>
                  <a:pt x="5327650" y="728663"/>
                </a:lnTo>
                <a:lnTo>
                  <a:pt x="5359400" y="728663"/>
                </a:lnTo>
                <a:lnTo>
                  <a:pt x="5359400" y="396875"/>
                </a:lnTo>
                <a:lnTo>
                  <a:pt x="5391150" y="396875"/>
                </a:lnTo>
                <a:lnTo>
                  <a:pt x="5391150" y="333375"/>
                </a:lnTo>
                <a:lnTo>
                  <a:pt x="5446713" y="333375"/>
                </a:lnTo>
                <a:lnTo>
                  <a:pt x="5522913" y="333375"/>
                </a:lnTo>
                <a:lnTo>
                  <a:pt x="5522913" y="365125"/>
                </a:lnTo>
                <a:lnTo>
                  <a:pt x="5586413" y="368300"/>
                </a:lnTo>
                <a:lnTo>
                  <a:pt x="5586413" y="557213"/>
                </a:lnTo>
                <a:lnTo>
                  <a:pt x="5651500" y="557213"/>
                </a:lnTo>
                <a:lnTo>
                  <a:pt x="5651500" y="515938"/>
                </a:lnTo>
                <a:lnTo>
                  <a:pt x="5726113" y="515938"/>
                </a:lnTo>
                <a:lnTo>
                  <a:pt x="5726113" y="547688"/>
                </a:lnTo>
                <a:lnTo>
                  <a:pt x="5819775" y="547688"/>
                </a:lnTo>
                <a:lnTo>
                  <a:pt x="5819775" y="617538"/>
                </a:lnTo>
                <a:lnTo>
                  <a:pt x="5854700" y="617538"/>
                </a:lnTo>
                <a:lnTo>
                  <a:pt x="5854700" y="584200"/>
                </a:lnTo>
                <a:lnTo>
                  <a:pt x="5886450" y="584200"/>
                </a:lnTo>
                <a:lnTo>
                  <a:pt x="5886450" y="547688"/>
                </a:lnTo>
                <a:lnTo>
                  <a:pt x="5962650" y="547688"/>
                </a:lnTo>
                <a:lnTo>
                  <a:pt x="5959475" y="584200"/>
                </a:lnTo>
                <a:lnTo>
                  <a:pt x="6011863" y="584200"/>
                </a:lnTo>
                <a:lnTo>
                  <a:pt x="6011863" y="608013"/>
                </a:lnTo>
                <a:lnTo>
                  <a:pt x="6035675" y="608013"/>
                </a:lnTo>
                <a:lnTo>
                  <a:pt x="6035675" y="681038"/>
                </a:lnTo>
                <a:lnTo>
                  <a:pt x="6072188" y="681038"/>
                </a:lnTo>
                <a:lnTo>
                  <a:pt x="6072188" y="633413"/>
                </a:lnTo>
                <a:lnTo>
                  <a:pt x="6149975" y="633413"/>
                </a:lnTo>
                <a:lnTo>
                  <a:pt x="6149975" y="603250"/>
                </a:lnTo>
                <a:lnTo>
                  <a:pt x="6183313" y="603250"/>
                </a:lnTo>
                <a:lnTo>
                  <a:pt x="6183313" y="584200"/>
                </a:lnTo>
                <a:lnTo>
                  <a:pt x="6254750" y="587375"/>
                </a:lnTo>
                <a:lnTo>
                  <a:pt x="6254750" y="620713"/>
                </a:lnTo>
                <a:lnTo>
                  <a:pt x="6307138" y="620713"/>
                </a:lnTo>
                <a:lnTo>
                  <a:pt x="6307138" y="657226"/>
                </a:lnTo>
                <a:lnTo>
                  <a:pt x="6367463" y="657226"/>
                </a:lnTo>
                <a:lnTo>
                  <a:pt x="6367463" y="700088"/>
                </a:lnTo>
                <a:lnTo>
                  <a:pt x="6396038" y="700088"/>
                </a:lnTo>
                <a:lnTo>
                  <a:pt x="6396038" y="923926"/>
                </a:lnTo>
                <a:lnTo>
                  <a:pt x="6410325" y="923926"/>
                </a:lnTo>
                <a:lnTo>
                  <a:pt x="6410325" y="863601"/>
                </a:lnTo>
                <a:lnTo>
                  <a:pt x="6435725" y="863601"/>
                </a:lnTo>
                <a:lnTo>
                  <a:pt x="6438900" y="671513"/>
                </a:lnTo>
                <a:lnTo>
                  <a:pt x="6454775" y="671513"/>
                </a:lnTo>
                <a:lnTo>
                  <a:pt x="6454775" y="639763"/>
                </a:lnTo>
                <a:lnTo>
                  <a:pt x="6510338" y="639763"/>
                </a:lnTo>
                <a:lnTo>
                  <a:pt x="6510338" y="668338"/>
                </a:lnTo>
                <a:lnTo>
                  <a:pt x="6526213" y="668338"/>
                </a:lnTo>
                <a:lnTo>
                  <a:pt x="6526213" y="839788"/>
                </a:lnTo>
                <a:lnTo>
                  <a:pt x="6551613" y="839788"/>
                </a:lnTo>
                <a:lnTo>
                  <a:pt x="6551613" y="587375"/>
                </a:lnTo>
                <a:lnTo>
                  <a:pt x="6699250" y="587375"/>
                </a:lnTo>
                <a:lnTo>
                  <a:pt x="6699250" y="655638"/>
                </a:lnTo>
                <a:lnTo>
                  <a:pt x="6718300" y="655638"/>
                </a:lnTo>
                <a:lnTo>
                  <a:pt x="6718300" y="733426"/>
                </a:lnTo>
                <a:lnTo>
                  <a:pt x="6727825" y="733426"/>
                </a:lnTo>
                <a:lnTo>
                  <a:pt x="6727825" y="939801"/>
                </a:lnTo>
                <a:lnTo>
                  <a:pt x="6767513" y="939801"/>
                </a:lnTo>
                <a:lnTo>
                  <a:pt x="6767513" y="911226"/>
                </a:lnTo>
                <a:lnTo>
                  <a:pt x="6786563" y="911226"/>
                </a:lnTo>
                <a:lnTo>
                  <a:pt x="6786563" y="839788"/>
                </a:lnTo>
                <a:lnTo>
                  <a:pt x="6802438" y="839788"/>
                </a:lnTo>
                <a:lnTo>
                  <a:pt x="6804025" y="555625"/>
                </a:lnTo>
                <a:lnTo>
                  <a:pt x="6915150" y="555625"/>
                </a:lnTo>
                <a:lnTo>
                  <a:pt x="6915150" y="727076"/>
                </a:lnTo>
                <a:lnTo>
                  <a:pt x="6931025" y="727076"/>
                </a:lnTo>
                <a:lnTo>
                  <a:pt x="6931025" y="842963"/>
                </a:lnTo>
                <a:lnTo>
                  <a:pt x="6980237" y="842963"/>
                </a:lnTo>
                <a:lnTo>
                  <a:pt x="6980237" y="950913"/>
                </a:lnTo>
                <a:lnTo>
                  <a:pt x="7011987" y="950913"/>
                </a:lnTo>
                <a:lnTo>
                  <a:pt x="7011987" y="892176"/>
                </a:lnTo>
                <a:lnTo>
                  <a:pt x="7065963" y="892176"/>
                </a:lnTo>
                <a:lnTo>
                  <a:pt x="7065963" y="857251"/>
                </a:lnTo>
                <a:lnTo>
                  <a:pt x="7246937" y="857251"/>
                </a:lnTo>
                <a:lnTo>
                  <a:pt x="7246937" y="820738"/>
                </a:lnTo>
                <a:lnTo>
                  <a:pt x="7291387" y="820738"/>
                </a:lnTo>
                <a:lnTo>
                  <a:pt x="7291387" y="865188"/>
                </a:lnTo>
                <a:lnTo>
                  <a:pt x="7339013" y="865188"/>
                </a:lnTo>
                <a:lnTo>
                  <a:pt x="7339013" y="963613"/>
                </a:lnTo>
                <a:lnTo>
                  <a:pt x="7378700" y="963613"/>
                </a:lnTo>
                <a:lnTo>
                  <a:pt x="7378700" y="873126"/>
                </a:lnTo>
                <a:lnTo>
                  <a:pt x="7404100" y="873126"/>
                </a:lnTo>
                <a:lnTo>
                  <a:pt x="7407275" y="728663"/>
                </a:lnTo>
                <a:lnTo>
                  <a:pt x="7434263" y="728663"/>
                </a:lnTo>
                <a:lnTo>
                  <a:pt x="7434263" y="671513"/>
                </a:lnTo>
                <a:lnTo>
                  <a:pt x="7466013" y="671513"/>
                </a:lnTo>
                <a:lnTo>
                  <a:pt x="7486650" y="644526"/>
                </a:lnTo>
                <a:lnTo>
                  <a:pt x="7543800" y="644526"/>
                </a:lnTo>
                <a:lnTo>
                  <a:pt x="7543800" y="341313"/>
                </a:lnTo>
                <a:lnTo>
                  <a:pt x="7662863" y="341313"/>
                </a:lnTo>
                <a:lnTo>
                  <a:pt x="7662863" y="649288"/>
                </a:lnTo>
                <a:lnTo>
                  <a:pt x="7727950" y="649288"/>
                </a:lnTo>
                <a:lnTo>
                  <a:pt x="7726363" y="887413"/>
                </a:lnTo>
                <a:lnTo>
                  <a:pt x="7766050" y="887413"/>
                </a:lnTo>
                <a:lnTo>
                  <a:pt x="7766050" y="592138"/>
                </a:lnTo>
                <a:lnTo>
                  <a:pt x="7867650" y="595313"/>
                </a:lnTo>
                <a:lnTo>
                  <a:pt x="7867650" y="623888"/>
                </a:lnTo>
                <a:lnTo>
                  <a:pt x="7967663" y="623888"/>
                </a:lnTo>
                <a:lnTo>
                  <a:pt x="7966075" y="731838"/>
                </a:lnTo>
                <a:lnTo>
                  <a:pt x="8015287" y="731838"/>
                </a:lnTo>
                <a:lnTo>
                  <a:pt x="8015287" y="652463"/>
                </a:lnTo>
                <a:lnTo>
                  <a:pt x="8086725" y="652463"/>
                </a:lnTo>
                <a:lnTo>
                  <a:pt x="8089900" y="611188"/>
                </a:lnTo>
                <a:lnTo>
                  <a:pt x="8151813" y="611188"/>
                </a:lnTo>
                <a:lnTo>
                  <a:pt x="8151813" y="871538"/>
                </a:lnTo>
                <a:lnTo>
                  <a:pt x="8251825" y="871538"/>
                </a:lnTo>
                <a:lnTo>
                  <a:pt x="8255000" y="573088"/>
                </a:lnTo>
                <a:lnTo>
                  <a:pt x="8274050" y="573088"/>
                </a:lnTo>
                <a:lnTo>
                  <a:pt x="8274050" y="547688"/>
                </a:lnTo>
                <a:lnTo>
                  <a:pt x="8375650" y="549275"/>
                </a:lnTo>
                <a:lnTo>
                  <a:pt x="8375650" y="595313"/>
                </a:lnTo>
                <a:lnTo>
                  <a:pt x="8494712" y="596900"/>
                </a:lnTo>
                <a:lnTo>
                  <a:pt x="8491538" y="900113"/>
                </a:lnTo>
                <a:lnTo>
                  <a:pt x="8547100" y="900113"/>
                </a:lnTo>
                <a:lnTo>
                  <a:pt x="8547100" y="992188"/>
                </a:lnTo>
                <a:lnTo>
                  <a:pt x="8607425" y="992188"/>
                </a:lnTo>
                <a:lnTo>
                  <a:pt x="8610600" y="881063"/>
                </a:lnTo>
                <a:lnTo>
                  <a:pt x="8642350" y="881063"/>
                </a:lnTo>
                <a:lnTo>
                  <a:pt x="8642350" y="836613"/>
                </a:lnTo>
                <a:lnTo>
                  <a:pt x="8683625" y="836613"/>
                </a:lnTo>
                <a:lnTo>
                  <a:pt x="8683625" y="1086621"/>
                </a:lnTo>
                <a:lnTo>
                  <a:pt x="0" y="1086621"/>
                </a:lnTo>
                <a:lnTo>
                  <a:pt x="0" y="1035051"/>
                </a:lnTo>
                <a:lnTo>
                  <a:pt x="84138" y="1035051"/>
                </a:lnTo>
                <a:lnTo>
                  <a:pt x="84138" y="963613"/>
                </a:lnTo>
                <a:lnTo>
                  <a:pt x="131763" y="963613"/>
                </a:lnTo>
                <a:lnTo>
                  <a:pt x="131763" y="927101"/>
                </a:lnTo>
                <a:lnTo>
                  <a:pt x="176213" y="927101"/>
                </a:lnTo>
                <a:lnTo>
                  <a:pt x="176213" y="960438"/>
                </a:lnTo>
                <a:lnTo>
                  <a:pt x="258763" y="963613"/>
                </a:lnTo>
                <a:lnTo>
                  <a:pt x="258763" y="992188"/>
                </a:lnTo>
                <a:lnTo>
                  <a:pt x="303213" y="992188"/>
                </a:lnTo>
                <a:lnTo>
                  <a:pt x="300038" y="1052513"/>
                </a:lnTo>
                <a:lnTo>
                  <a:pt x="355600" y="1052513"/>
                </a:lnTo>
                <a:lnTo>
                  <a:pt x="358775" y="984251"/>
                </a:lnTo>
                <a:lnTo>
                  <a:pt x="420688" y="984251"/>
                </a:lnTo>
                <a:lnTo>
                  <a:pt x="420688" y="823913"/>
                </a:lnTo>
                <a:lnTo>
                  <a:pt x="468313" y="823913"/>
                </a:lnTo>
                <a:lnTo>
                  <a:pt x="468313" y="796926"/>
                </a:lnTo>
                <a:lnTo>
                  <a:pt x="519113" y="796926"/>
                </a:lnTo>
                <a:lnTo>
                  <a:pt x="519113" y="828676"/>
                </a:lnTo>
                <a:lnTo>
                  <a:pt x="536575" y="828676"/>
                </a:lnTo>
                <a:lnTo>
                  <a:pt x="536575" y="765176"/>
                </a:lnTo>
                <a:lnTo>
                  <a:pt x="600075" y="765176"/>
                </a:lnTo>
                <a:lnTo>
                  <a:pt x="600075" y="800101"/>
                </a:lnTo>
                <a:lnTo>
                  <a:pt x="631825" y="800101"/>
                </a:lnTo>
                <a:lnTo>
                  <a:pt x="631825" y="992188"/>
                </a:lnTo>
                <a:lnTo>
                  <a:pt x="668338" y="992188"/>
                </a:lnTo>
                <a:lnTo>
                  <a:pt x="668338" y="1031876"/>
                </a:lnTo>
                <a:lnTo>
                  <a:pt x="711200" y="1031876"/>
                </a:lnTo>
                <a:lnTo>
                  <a:pt x="712788" y="747713"/>
                </a:lnTo>
                <a:lnTo>
                  <a:pt x="763588" y="747713"/>
                </a:lnTo>
                <a:lnTo>
                  <a:pt x="763588" y="715963"/>
                </a:lnTo>
                <a:lnTo>
                  <a:pt x="879475" y="715963"/>
                </a:lnTo>
                <a:lnTo>
                  <a:pt x="879475" y="747713"/>
                </a:lnTo>
                <a:lnTo>
                  <a:pt x="936625" y="749301"/>
                </a:lnTo>
                <a:lnTo>
                  <a:pt x="936625" y="1023938"/>
                </a:lnTo>
                <a:lnTo>
                  <a:pt x="1174750" y="1027113"/>
                </a:lnTo>
                <a:lnTo>
                  <a:pt x="1176338" y="628650"/>
                </a:lnTo>
                <a:lnTo>
                  <a:pt x="1203325" y="628650"/>
                </a:lnTo>
                <a:lnTo>
                  <a:pt x="1203325" y="592138"/>
                </a:lnTo>
                <a:lnTo>
                  <a:pt x="1268413" y="592138"/>
                </a:lnTo>
                <a:lnTo>
                  <a:pt x="1268413" y="623888"/>
                </a:lnTo>
                <a:lnTo>
                  <a:pt x="1312863" y="623888"/>
                </a:lnTo>
                <a:lnTo>
                  <a:pt x="1311275" y="1019176"/>
                </a:lnTo>
                <a:lnTo>
                  <a:pt x="1352550" y="1019176"/>
                </a:lnTo>
                <a:lnTo>
                  <a:pt x="1352550" y="665163"/>
                </a:lnTo>
                <a:lnTo>
                  <a:pt x="1382713" y="665163"/>
                </a:lnTo>
                <a:lnTo>
                  <a:pt x="1382713" y="625475"/>
                </a:lnTo>
                <a:lnTo>
                  <a:pt x="1463675" y="625475"/>
                </a:lnTo>
                <a:lnTo>
                  <a:pt x="1463675" y="655638"/>
                </a:lnTo>
                <a:lnTo>
                  <a:pt x="1495425" y="655638"/>
                </a:lnTo>
                <a:lnTo>
                  <a:pt x="1495425" y="865188"/>
                </a:lnTo>
                <a:lnTo>
                  <a:pt x="1531938" y="865188"/>
                </a:lnTo>
                <a:lnTo>
                  <a:pt x="1531938" y="823913"/>
                </a:lnTo>
                <a:lnTo>
                  <a:pt x="1568450" y="823913"/>
                </a:lnTo>
                <a:lnTo>
                  <a:pt x="1568450" y="865188"/>
                </a:lnTo>
                <a:lnTo>
                  <a:pt x="1603375" y="865188"/>
                </a:lnTo>
                <a:lnTo>
                  <a:pt x="1603375" y="796926"/>
                </a:lnTo>
                <a:lnTo>
                  <a:pt x="1790700" y="796926"/>
                </a:lnTo>
                <a:lnTo>
                  <a:pt x="1790700" y="1011238"/>
                </a:lnTo>
                <a:lnTo>
                  <a:pt x="1847850" y="1011238"/>
                </a:lnTo>
                <a:lnTo>
                  <a:pt x="1851025" y="868363"/>
                </a:lnTo>
                <a:lnTo>
                  <a:pt x="2032000" y="868363"/>
                </a:lnTo>
                <a:lnTo>
                  <a:pt x="2032000" y="996951"/>
                </a:lnTo>
                <a:lnTo>
                  <a:pt x="2127250" y="996951"/>
                </a:lnTo>
                <a:lnTo>
                  <a:pt x="2127250" y="763588"/>
                </a:lnTo>
                <a:lnTo>
                  <a:pt x="2159000" y="763588"/>
                </a:lnTo>
                <a:lnTo>
                  <a:pt x="2159000" y="723901"/>
                </a:lnTo>
                <a:lnTo>
                  <a:pt x="2227263" y="723901"/>
                </a:lnTo>
                <a:lnTo>
                  <a:pt x="2227263" y="760413"/>
                </a:lnTo>
                <a:lnTo>
                  <a:pt x="2300288" y="760413"/>
                </a:lnTo>
                <a:lnTo>
                  <a:pt x="2300288" y="800101"/>
                </a:lnTo>
                <a:lnTo>
                  <a:pt x="2363788" y="800101"/>
                </a:lnTo>
                <a:lnTo>
                  <a:pt x="2363788" y="1008063"/>
                </a:lnTo>
                <a:lnTo>
                  <a:pt x="2406650" y="1008063"/>
                </a:lnTo>
                <a:lnTo>
                  <a:pt x="2406650" y="857251"/>
                </a:lnTo>
                <a:lnTo>
                  <a:pt x="2432050" y="857251"/>
                </a:lnTo>
                <a:lnTo>
                  <a:pt x="2432050" y="820738"/>
                </a:lnTo>
                <a:lnTo>
                  <a:pt x="2506663" y="820738"/>
                </a:lnTo>
                <a:lnTo>
                  <a:pt x="2503488" y="857251"/>
                </a:lnTo>
                <a:lnTo>
                  <a:pt x="2551113" y="857251"/>
                </a:lnTo>
                <a:lnTo>
                  <a:pt x="2551113" y="976313"/>
                </a:lnTo>
                <a:lnTo>
                  <a:pt x="2716213" y="976313"/>
                </a:lnTo>
                <a:lnTo>
                  <a:pt x="2716213" y="531813"/>
                </a:lnTo>
                <a:lnTo>
                  <a:pt x="2738438" y="531813"/>
                </a:lnTo>
                <a:lnTo>
                  <a:pt x="2738438" y="423863"/>
                </a:lnTo>
                <a:lnTo>
                  <a:pt x="2768600" y="423863"/>
                </a:lnTo>
                <a:lnTo>
                  <a:pt x="2768600" y="355600"/>
                </a:lnTo>
                <a:lnTo>
                  <a:pt x="2952750" y="357188"/>
                </a:lnTo>
                <a:lnTo>
                  <a:pt x="2952750" y="420688"/>
                </a:lnTo>
                <a:lnTo>
                  <a:pt x="3008313" y="420688"/>
                </a:lnTo>
                <a:lnTo>
                  <a:pt x="3006725" y="1004888"/>
                </a:lnTo>
                <a:lnTo>
                  <a:pt x="3063875" y="1004888"/>
                </a:lnTo>
                <a:lnTo>
                  <a:pt x="3063875" y="736601"/>
                </a:lnTo>
                <a:lnTo>
                  <a:pt x="3092450" y="736601"/>
                </a:lnTo>
                <a:lnTo>
                  <a:pt x="3092450" y="660401"/>
                </a:lnTo>
                <a:lnTo>
                  <a:pt x="3132138" y="660401"/>
                </a:lnTo>
                <a:lnTo>
                  <a:pt x="3132138" y="696913"/>
                </a:lnTo>
                <a:lnTo>
                  <a:pt x="3179763" y="696913"/>
                </a:lnTo>
                <a:lnTo>
                  <a:pt x="3179763" y="723901"/>
                </a:lnTo>
                <a:lnTo>
                  <a:pt x="3222625" y="723901"/>
                </a:lnTo>
                <a:lnTo>
                  <a:pt x="3219450" y="1008063"/>
                </a:lnTo>
                <a:lnTo>
                  <a:pt x="3254375" y="1008063"/>
                </a:lnTo>
                <a:lnTo>
                  <a:pt x="3254375" y="950913"/>
                </a:lnTo>
                <a:lnTo>
                  <a:pt x="3300413" y="950913"/>
                </a:lnTo>
                <a:lnTo>
                  <a:pt x="3303588" y="652463"/>
                </a:lnTo>
                <a:lnTo>
                  <a:pt x="3322638" y="652463"/>
                </a:lnTo>
                <a:lnTo>
                  <a:pt x="3340100" y="628650"/>
                </a:lnTo>
                <a:lnTo>
                  <a:pt x="3408363" y="628650"/>
                </a:lnTo>
                <a:lnTo>
                  <a:pt x="3408363" y="657226"/>
                </a:lnTo>
                <a:lnTo>
                  <a:pt x="3440113" y="657226"/>
                </a:lnTo>
                <a:lnTo>
                  <a:pt x="3440113" y="989013"/>
                </a:lnTo>
                <a:lnTo>
                  <a:pt x="3600450" y="992188"/>
                </a:lnTo>
                <a:lnTo>
                  <a:pt x="3603625" y="508000"/>
                </a:lnTo>
                <a:lnTo>
                  <a:pt x="3684588" y="508000"/>
                </a:lnTo>
                <a:lnTo>
                  <a:pt x="3684588" y="547688"/>
                </a:lnTo>
                <a:lnTo>
                  <a:pt x="3706813" y="547688"/>
                </a:lnTo>
                <a:lnTo>
                  <a:pt x="3706813" y="520700"/>
                </a:lnTo>
                <a:lnTo>
                  <a:pt x="3827463" y="520700"/>
                </a:lnTo>
                <a:lnTo>
                  <a:pt x="3827463" y="557213"/>
                </a:lnTo>
                <a:lnTo>
                  <a:pt x="3863975" y="557213"/>
                </a:lnTo>
                <a:lnTo>
                  <a:pt x="3863975" y="989013"/>
                </a:lnTo>
                <a:lnTo>
                  <a:pt x="3911600" y="989013"/>
                </a:lnTo>
                <a:lnTo>
                  <a:pt x="3911600" y="852488"/>
                </a:lnTo>
                <a:lnTo>
                  <a:pt x="3948113" y="855663"/>
                </a:lnTo>
                <a:lnTo>
                  <a:pt x="3948113" y="815976"/>
                </a:lnTo>
                <a:lnTo>
                  <a:pt x="3998913" y="815976"/>
                </a:lnTo>
                <a:lnTo>
                  <a:pt x="3998913" y="855663"/>
                </a:lnTo>
                <a:lnTo>
                  <a:pt x="4051300" y="855663"/>
                </a:lnTo>
                <a:lnTo>
                  <a:pt x="4048125" y="987426"/>
                </a:lnTo>
                <a:lnTo>
                  <a:pt x="4124325" y="987426"/>
                </a:lnTo>
                <a:lnTo>
                  <a:pt x="4124325" y="660401"/>
                </a:lnTo>
                <a:lnTo>
                  <a:pt x="4151313" y="660401"/>
                </a:lnTo>
                <a:lnTo>
                  <a:pt x="4151313" y="547688"/>
                </a:lnTo>
                <a:lnTo>
                  <a:pt x="4319588" y="547688"/>
                </a:lnTo>
                <a:lnTo>
                  <a:pt x="4319588" y="596900"/>
                </a:lnTo>
                <a:lnTo>
                  <a:pt x="4364038" y="596900"/>
                </a:lnTo>
                <a:lnTo>
                  <a:pt x="4362450" y="808038"/>
                </a:lnTo>
                <a:lnTo>
                  <a:pt x="4478338" y="808038"/>
                </a:lnTo>
                <a:lnTo>
                  <a:pt x="4479925" y="46038"/>
                </a:lnTo>
                <a:lnTo>
                  <a:pt x="4495800" y="460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" name="Freeform 2"/>
          <p:cNvSpPr>
            <a:spLocks/>
          </p:cNvSpPr>
          <p:nvPr/>
        </p:nvSpPr>
        <p:spPr bwMode="auto">
          <a:xfrm>
            <a:off x="5355770" y="4489785"/>
            <a:ext cx="7341657" cy="2404428"/>
          </a:xfrm>
          <a:custGeom>
            <a:avLst/>
            <a:gdLst>
              <a:gd name="connsiteX0" fmla="*/ 4495800 w 8683625"/>
              <a:gd name="connsiteY0" fmla="*/ 0 h 1086621"/>
              <a:gd name="connsiteX1" fmla="*/ 4595813 w 8683625"/>
              <a:gd name="connsiteY1" fmla="*/ 1588 h 1086621"/>
              <a:gd name="connsiteX2" fmla="*/ 4595813 w 8683625"/>
              <a:gd name="connsiteY2" fmla="*/ 23813 h 1086621"/>
              <a:gd name="connsiteX3" fmla="*/ 4656138 w 8683625"/>
              <a:gd name="connsiteY3" fmla="*/ 23813 h 1086621"/>
              <a:gd name="connsiteX4" fmla="*/ 4651375 w 8683625"/>
              <a:gd name="connsiteY4" fmla="*/ 828676 h 1086621"/>
              <a:gd name="connsiteX5" fmla="*/ 4802188 w 8683625"/>
              <a:gd name="connsiteY5" fmla="*/ 828676 h 1086621"/>
              <a:gd name="connsiteX6" fmla="*/ 4803775 w 8683625"/>
              <a:gd name="connsiteY6" fmla="*/ 615950 h 1086621"/>
              <a:gd name="connsiteX7" fmla="*/ 4916488 w 8683625"/>
              <a:gd name="connsiteY7" fmla="*/ 615950 h 1086621"/>
              <a:gd name="connsiteX8" fmla="*/ 4919663 w 8683625"/>
              <a:gd name="connsiteY8" fmla="*/ 441325 h 1086621"/>
              <a:gd name="connsiteX9" fmla="*/ 5086350 w 8683625"/>
              <a:gd name="connsiteY9" fmla="*/ 441325 h 1086621"/>
              <a:gd name="connsiteX10" fmla="*/ 5086350 w 8683625"/>
              <a:gd name="connsiteY10" fmla="*/ 496888 h 1086621"/>
              <a:gd name="connsiteX11" fmla="*/ 5124450 w 8683625"/>
              <a:gd name="connsiteY11" fmla="*/ 500063 h 1086621"/>
              <a:gd name="connsiteX12" fmla="*/ 5122863 w 8683625"/>
              <a:gd name="connsiteY12" fmla="*/ 633413 h 1086621"/>
              <a:gd name="connsiteX13" fmla="*/ 5170488 w 8683625"/>
              <a:gd name="connsiteY13" fmla="*/ 633413 h 1086621"/>
              <a:gd name="connsiteX14" fmla="*/ 5172075 w 8683625"/>
              <a:gd name="connsiteY14" fmla="*/ 588963 h 1086621"/>
              <a:gd name="connsiteX15" fmla="*/ 5280025 w 8683625"/>
              <a:gd name="connsiteY15" fmla="*/ 588963 h 1086621"/>
              <a:gd name="connsiteX16" fmla="*/ 5280025 w 8683625"/>
              <a:gd name="connsiteY16" fmla="*/ 639763 h 1086621"/>
              <a:gd name="connsiteX17" fmla="*/ 5330825 w 8683625"/>
              <a:gd name="connsiteY17" fmla="*/ 639763 h 1086621"/>
              <a:gd name="connsiteX18" fmla="*/ 5327650 w 8683625"/>
              <a:gd name="connsiteY18" fmla="*/ 728663 h 1086621"/>
              <a:gd name="connsiteX19" fmla="*/ 5359400 w 8683625"/>
              <a:gd name="connsiteY19" fmla="*/ 728663 h 1086621"/>
              <a:gd name="connsiteX20" fmla="*/ 5359400 w 8683625"/>
              <a:gd name="connsiteY20" fmla="*/ 396875 h 1086621"/>
              <a:gd name="connsiteX21" fmla="*/ 5391150 w 8683625"/>
              <a:gd name="connsiteY21" fmla="*/ 396875 h 1086621"/>
              <a:gd name="connsiteX22" fmla="*/ 5391150 w 8683625"/>
              <a:gd name="connsiteY22" fmla="*/ 333375 h 1086621"/>
              <a:gd name="connsiteX23" fmla="*/ 5446713 w 8683625"/>
              <a:gd name="connsiteY23" fmla="*/ 333375 h 1086621"/>
              <a:gd name="connsiteX24" fmla="*/ 5522913 w 8683625"/>
              <a:gd name="connsiteY24" fmla="*/ 333375 h 1086621"/>
              <a:gd name="connsiteX25" fmla="*/ 5522913 w 8683625"/>
              <a:gd name="connsiteY25" fmla="*/ 365125 h 1086621"/>
              <a:gd name="connsiteX26" fmla="*/ 5586413 w 8683625"/>
              <a:gd name="connsiteY26" fmla="*/ 368300 h 1086621"/>
              <a:gd name="connsiteX27" fmla="*/ 5586413 w 8683625"/>
              <a:gd name="connsiteY27" fmla="*/ 557213 h 1086621"/>
              <a:gd name="connsiteX28" fmla="*/ 5651500 w 8683625"/>
              <a:gd name="connsiteY28" fmla="*/ 557213 h 1086621"/>
              <a:gd name="connsiteX29" fmla="*/ 5651500 w 8683625"/>
              <a:gd name="connsiteY29" fmla="*/ 515938 h 1086621"/>
              <a:gd name="connsiteX30" fmla="*/ 5726113 w 8683625"/>
              <a:gd name="connsiteY30" fmla="*/ 515938 h 1086621"/>
              <a:gd name="connsiteX31" fmla="*/ 5726113 w 8683625"/>
              <a:gd name="connsiteY31" fmla="*/ 547688 h 1086621"/>
              <a:gd name="connsiteX32" fmla="*/ 5819775 w 8683625"/>
              <a:gd name="connsiteY32" fmla="*/ 547688 h 1086621"/>
              <a:gd name="connsiteX33" fmla="*/ 5819775 w 8683625"/>
              <a:gd name="connsiteY33" fmla="*/ 617538 h 1086621"/>
              <a:gd name="connsiteX34" fmla="*/ 5854700 w 8683625"/>
              <a:gd name="connsiteY34" fmla="*/ 617538 h 1086621"/>
              <a:gd name="connsiteX35" fmla="*/ 5854700 w 8683625"/>
              <a:gd name="connsiteY35" fmla="*/ 584200 h 1086621"/>
              <a:gd name="connsiteX36" fmla="*/ 5886450 w 8683625"/>
              <a:gd name="connsiteY36" fmla="*/ 584200 h 1086621"/>
              <a:gd name="connsiteX37" fmla="*/ 5886450 w 8683625"/>
              <a:gd name="connsiteY37" fmla="*/ 547688 h 1086621"/>
              <a:gd name="connsiteX38" fmla="*/ 5962650 w 8683625"/>
              <a:gd name="connsiteY38" fmla="*/ 547688 h 1086621"/>
              <a:gd name="connsiteX39" fmla="*/ 5959475 w 8683625"/>
              <a:gd name="connsiteY39" fmla="*/ 584200 h 1086621"/>
              <a:gd name="connsiteX40" fmla="*/ 6011863 w 8683625"/>
              <a:gd name="connsiteY40" fmla="*/ 584200 h 1086621"/>
              <a:gd name="connsiteX41" fmla="*/ 6011863 w 8683625"/>
              <a:gd name="connsiteY41" fmla="*/ 608013 h 1086621"/>
              <a:gd name="connsiteX42" fmla="*/ 6035675 w 8683625"/>
              <a:gd name="connsiteY42" fmla="*/ 608013 h 1086621"/>
              <a:gd name="connsiteX43" fmla="*/ 6035675 w 8683625"/>
              <a:gd name="connsiteY43" fmla="*/ 681038 h 1086621"/>
              <a:gd name="connsiteX44" fmla="*/ 6072188 w 8683625"/>
              <a:gd name="connsiteY44" fmla="*/ 681038 h 1086621"/>
              <a:gd name="connsiteX45" fmla="*/ 6072188 w 8683625"/>
              <a:gd name="connsiteY45" fmla="*/ 633413 h 1086621"/>
              <a:gd name="connsiteX46" fmla="*/ 6149975 w 8683625"/>
              <a:gd name="connsiteY46" fmla="*/ 633413 h 1086621"/>
              <a:gd name="connsiteX47" fmla="*/ 6149975 w 8683625"/>
              <a:gd name="connsiteY47" fmla="*/ 603250 h 1086621"/>
              <a:gd name="connsiteX48" fmla="*/ 6183313 w 8683625"/>
              <a:gd name="connsiteY48" fmla="*/ 603250 h 1086621"/>
              <a:gd name="connsiteX49" fmla="*/ 6183313 w 8683625"/>
              <a:gd name="connsiteY49" fmla="*/ 584200 h 1086621"/>
              <a:gd name="connsiteX50" fmla="*/ 6254750 w 8683625"/>
              <a:gd name="connsiteY50" fmla="*/ 587375 h 1086621"/>
              <a:gd name="connsiteX51" fmla="*/ 6254750 w 8683625"/>
              <a:gd name="connsiteY51" fmla="*/ 620713 h 1086621"/>
              <a:gd name="connsiteX52" fmla="*/ 6307138 w 8683625"/>
              <a:gd name="connsiteY52" fmla="*/ 620713 h 1086621"/>
              <a:gd name="connsiteX53" fmla="*/ 6307138 w 8683625"/>
              <a:gd name="connsiteY53" fmla="*/ 657226 h 1086621"/>
              <a:gd name="connsiteX54" fmla="*/ 6367463 w 8683625"/>
              <a:gd name="connsiteY54" fmla="*/ 657226 h 1086621"/>
              <a:gd name="connsiteX55" fmla="*/ 6367463 w 8683625"/>
              <a:gd name="connsiteY55" fmla="*/ 700088 h 1086621"/>
              <a:gd name="connsiteX56" fmla="*/ 6396038 w 8683625"/>
              <a:gd name="connsiteY56" fmla="*/ 700088 h 1086621"/>
              <a:gd name="connsiteX57" fmla="*/ 6396038 w 8683625"/>
              <a:gd name="connsiteY57" fmla="*/ 923926 h 1086621"/>
              <a:gd name="connsiteX58" fmla="*/ 6410325 w 8683625"/>
              <a:gd name="connsiteY58" fmla="*/ 923926 h 1086621"/>
              <a:gd name="connsiteX59" fmla="*/ 6410325 w 8683625"/>
              <a:gd name="connsiteY59" fmla="*/ 863601 h 1086621"/>
              <a:gd name="connsiteX60" fmla="*/ 6435725 w 8683625"/>
              <a:gd name="connsiteY60" fmla="*/ 863601 h 1086621"/>
              <a:gd name="connsiteX61" fmla="*/ 6438900 w 8683625"/>
              <a:gd name="connsiteY61" fmla="*/ 671513 h 1086621"/>
              <a:gd name="connsiteX62" fmla="*/ 6454775 w 8683625"/>
              <a:gd name="connsiteY62" fmla="*/ 671513 h 1086621"/>
              <a:gd name="connsiteX63" fmla="*/ 6454775 w 8683625"/>
              <a:gd name="connsiteY63" fmla="*/ 639763 h 1086621"/>
              <a:gd name="connsiteX64" fmla="*/ 6510338 w 8683625"/>
              <a:gd name="connsiteY64" fmla="*/ 639763 h 1086621"/>
              <a:gd name="connsiteX65" fmla="*/ 6510338 w 8683625"/>
              <a:gd name="connsiteY65" fmla="*/ 668338 h 1086621"/>
              <a:gd name="connsiteX66" fmla="*/ 6526213 w 8683625"/>
              <a:gd name="connsiteY66" fmla="*/ 668338 h 1086621"/>
              <a:gd name="connsiteX67" fmla="*/ 6526213 w 8683625"/>
              <a:gd name="connsiteY67" fmla="*/ 839788 h 1086621"/>
              <a:gd name="connsiteX68" fmla="*/ 6551613 w 8683625"/>
              <a:gd name="connsiteY68" fmla="*/ 839788 h 1086621"/>
              <a:gd name="connsiteX69" fmla="*/ 6551613 w 8683625"/>
              <a:gd name="connsiteY69" fmla="*/ 587375 h 1086621"/>
              <a:gd name="connsiteX70" fmla="*/ 6699250 w 8683625"/>
              <a:gd name="connsiteY70" fmla="*/ 587375 h 1086621"/>
              <a:gd name="connsiteX71" fmla="*/ 6699250 w 8683625"/>
              <a:gd name="connsiteY71" fmla="*/ 655638 h 1086621"/>
              <a:gd name="connsiteX72" fmla="*/ 6718300 w 8683625"/>
              <a:gd name="connsiteY72" fmla="*/ 655638 h 1086621"/>
              <a:gd name="connsiteX73" fmla="*/ 6718300 w 8683625"/>
              <a:gd name="connsiteY73" fmla="*/ 733426 h 1086621"/>
              <a:gd name="connsiteX74" fmla="*/ 6727825 w 8683625"/>
              <a:gd name="connsiteY74" fmla="*/ 733426 h 1086621"/>
              <a:gd name="connsiteX75" fmla="*/ 6727825 w 8683625"/>
              <a:gd name="connsiteY75" fmla="*/ 939801 h 1086621"/>
              <a:gd name="connsiteX76" fmla="*/ 6767513 w 8683625"/>
              <a:gd name="connsiteY76" fmla="*/ 939801 h 1086621"/>
              <a:gd name="connsiteX77" fmla="*/ 6767513 w 8683625"/>
              <a:gd name="connsiteY77" fmla="*/ 911226 h 1086621"/>
              <a:gd name="connsiteX78" fmla="*/ 6786563 w 8683625"/>
              <a:gd name="connsiteY78" fmla="*/ 911226 h 1086621"/>
              <a:gd name="connsiteX79" fmla="*/ 6786563 w 8683625"/>
              <a:gd name="connsiteY79" fmla="*/ 839788 h 1086621"/>
              <a:gd name="connsiteX80" fmla="*/ 6802438 w 8683625"/>
              <a:gd name="connsiteY80" fmla="*/ 839788 h 1086621"/>
              <a:gd name="connsiteX81" fmla="*/ 6804025 w 8683625"/>
              <a:gd name="connsiteY81" fmla="*/ 555625 h 1086621"/>
              <a:gd name="connsiteX82" fmla="*/ 6915150 w 8683625"/>
              <a:gd name="connsiteY82" fmla="*/ 555625 h 1086621"/>
              <a:gd name="connsiteX83" fmla="*/ 6915150 w 8683625"/>
              <a:gd name="connsiteY83" fmla="*/ 727076 h 1086621"/>
              <a:gd name="connsiteX84" fmla="*/ 6931025 w 8683625"/>
              <a:gd name="connsiteY84" fmla="*/ 727076 h 1086621"/>
              <a:gd name="connsiteX85" fmla="*/ 6931025 w 8683625"/>
              <a:gd name="connsiteY85" fmla="*/ 842963 h 1086621"/>
              <a:gd name="connsiteX86" fmla="*/ 6980237 w 8683625"/>
              <a:gd name="connsiteY86" fmla="*/ 842963 h 1086621"/>
              <a:gd name="connsiteX87" fmla="*/ 6980237 w 8683625"/>
              <a:gd name="connsiteY87" fmla="*/ 950913 h 1086621"/>
              <a:gd name="connsiteX88" fmla="*/ 7011987 w 8683625"/>
              <a:gd name="connsiteY88" fmla="*/ 950913 h 1086621"/>
              <a:gd name="connsiteX89" fmla="*/ 7011987 w 8683625"/>
              <a:gd name="connsiteY89" fmla="*/ 892176 h 1086621"/>
              <a:gd name="connsiteX90" fmla="*/ 7065963 w 8683625"/>
              <a:gd name="connsiteY90" fmla="*/ 892176 h 1086621"/>
              <a:gd name="connsiteX91" fmla="*/ 7065963 w 8683625"/>
              <a:gd name="connsiteY91" fmla="*/ 857251 h 1086621"/>
              <a:gd name="connsiteX92" fmla="*/ 7246937 w 8683625"/>
              <a:gd name="connsiteY92" fmla="*/ 857251 h 1086621"/>
              <a:gd name="connsiteX93" fmla="*/ 7246937 w 8683625"/>
              <a:gd name="connsiteY93" fmla="*/ 820738 h 1086621"/>
              <a:gd name="connsiteX94" fmla="*/ 7291387 w 8683625"/>
              <a:gd name="connsiteY94" fmla="*/ 820738 h 1086621"/>
              <a:gd name="connsiteX95" fmla="*/ 7291387 w 8683625"/>
              <a:gd name="connsiteY95" fmla="*/ 865188 h 1086621"/>
              <a:gd name="connsiteX96" fmla="*/ 7339013 w 8683625"/>
              <a:gd name="connsiteY96" fmla="*/ 865188 h 1086621"/>
              <a:gd name="connsiteX97" fmla="*/ 7339013 w 8683625"/>
              <a:gd name="connsiteY97" fmla="*/ 963613 h 1086621"/>
              <a:gd name="connsiteX98" fmla="*/ 7378700 w 8683625"/>
              <a:gd name="connsiteY98" fmla="*/ 963613 h 1086621"/>
              <a:gd name="connsiteX99" fmla="*/ 7378700 w 8683625"/>
              <a:gd name="connsiteY99" fmla="*/ 873126 h 1086621"/>
              <a:gd name="connsiteX100" fmla="*/ 7404100 w 8683625"/>
              <a:gd name="connsiteY100" fmla="*/ 873126 h 1086621"/>
              <a:gd name="connsiteX101" fmla="*/ 7407275 w 8683625"/>
              <a:gd name="connsiteY101" fmla="*/ 728663 h 1086621"/>
              <a:gd name="connsiteX102" fmla="*/ 7434263 w 8683625"/>
              <a:gd name="connsiteY102" fmla="*/ 728663 h 1086621"/>
              <a:gd name="connsiteX103" fmla="*/ 7434263 w 8683625"/>
              <a:gd name="connsiteY103" fmla="*/ 671513 h 1086621"/>
              <a:gd name="connsiteX104" fmla="*/ 7466013 w 8683625"/>
              <a:gd name="connsiteY104" fmla="*/ 671513 h 1086621"/>
              <a:gd name="connsiteX105" fmla="*/ 7486650 w 8683625"/>
              <a:gd name="connsiteY105" fmla="*/ 644526 h 1086621"/>
              <a:gd name="connsiteX106" fmla="*/ 7543800 w 8683625"/>
              <a:gd name="connsiteY106" fmla="*/ 644526 h 1086621"/>
              <a:gd name="connsiteX107" fmla="*/ 7543800 w 8683625"/>
              <a:gd name="connsiteY107" fmla="*/ 341313 h 1086621"/>
              <a:gd name="connsiteX108" fmla="*/ 7662863 w 8683625"/>
              <a:gd name="connsiteY108" fmla="*/ 341313 h 1086621"/>
              <a:gd name="connsiteX109" fmla="*/ 7662863 w 8683625"/>
              <a:gd name="connsiteY109" fmla="*/ 649288 h 1086621"/>
              <a:gd name="connsiteX110" fmla="*/ 7727950 w 8683625"/>
              <a:gd name="connsiteY110" fmla="*/ 649288 h 1086621"/>
              <a:gd name="connsiteX111" fmla="*/ 7726363 w 8683625"/>
              <a:gd name="connsiteY111" fmla="*/ 887413 h 1086621"/>
              <a:gd name="connsiteX112" fmla="*/ 7766050 w 8683625"/>
              <a:gd name="connsiteY112" fmla="*/ 887413 h 1086621"/>
              <a:gd name="connsiteX113" fmla="*/ 7766050 w 8683625"/>
              <a:gd name="connsiteY113" fmla="*/ 592138 h 1086621"/>
              <a:gd name="connsiteX114" fmla="*/ 7867650 w 8683625"/>
              <a:gd name="connsiteY114" fmla="*/ 595313 h 1086621"/>
              <a:gd name="connsiteX115" fmla="*/ 7867650 w 8683625"/>
              <a:gd name="connsiteY115" fmla="*/ 623888 h 1086621"/>
              <a:gd name="connsiteX116" fmla="*/ 7967663 w 8683625"/>
              <a:gd name="connsiteY116" fmla="*/ 623888 h 1086621"/>
              <a:gd name="connsiteX117" fmla="*/ 7966075 w 8683625"/>
              <a:gd name="connsiteY117" fmla="*/ 731838 h 1086621"/>
              <a:gd name="connsiteX118" fmla="*/ 8015287 w 8683625"/>
              <a:gd name="connsiteY118" fmla="*/ 731838 h 1086621"/>
              <a:gd name="connsiteX119" fmla="*/ 8015287 w 8683625"/>
              <a:gd name="connsiteY119" fmla="*/ 652463 h 1086621"/>
              <a:gd name="connsiteX120" fmla="*/ 8086725 w 8683625"/>
              <a:gd name="connsiteY120" fmla="*/ 652463 h 1086621"/>
              <a:gd name="connsiteX121" fmla="*/ 8089900 w 8683625"/>
              <a:gd name="connsiteY121" fmla="*/ 611188 h 1086621"/>
              <a:gd name="connsiteX122" fmla="*/ 8151813 w 8683625"/>
              <a:gd name="connsiteY122" fmla="*/ 611188 h 1086621"/>
              <a:gd name="connsiteX123" fmla="*/ 8151813 w 8683625"/>
              <a:gd name="connsiteY123" fmla="*/ 871538 h 1086621"/>
              <a:gd name="connsiteX124" fmla="*/ 8251825 w 8683625"/>
              <a:gd name="connsiteY124" fmla="*/ 871538 h 1086621"/>
              <a:gd name="connsiteX125" fmla="*/ 8255000 w 8683625"/>
              <a:gd name="connsiteY125" fmla="*/ 573088 h 1086621"/>
              <a:gd name="connsiteX126" fmla="*/ 8274050 w 8683625"/>
              <a:gd name="connsiteY126" fmla="*/ 573088 h 1086621"/>
              <a:gd name="connsiteX127" fmla="*/ 8274050 w 8683625"/>
              <a:gd name="connsiteY127" fmla="*/ 547688 h 1086621"/>
              <a:gd name="connsiteX128" fmla="*/ 8375650 w 8683625"/>
              <a:gd name="connsiteY128" fmla="*/ 549275 h 1086621"/>
              <a:gd name="connsiteX129" fmla="*/ 8375650 w 8683625"/>
              <a:gd name="connsiteY129" fmla="*/ 595313 h 1086621"/>
              <a:gd name="connsiteX130" fmla="*/ 8494712 w 8683625"/>
              <a:gd name="connsiteY130" fmla="*/ 596900 h 1086621"/>
              <a:gd name="connsiteX131" fmla="*/ 8491538 w 8683625"/>
              <a:gd name="connsiteY131" fmla="*/ 900113 h 1086621"/>
              <a:gd name="connsiteX132" fmla="*/ 8547100 w 8683625"/>
              <a:gd name="connsiteY132" fmla="*/ 900113 h 1086621"/>
              <a:gd name="connsiteX133" fmla="*/ 8547100 w 8683625"/>
              <a:gd name="connsiteY133" fmla="*/ 992188 h 1086621"/>
              <a:gd name="connsiteX134" fmla="*/ 8607425 w 8683625"/>
              <a:gd name="connsiteY134" fmla="*/ 992188 h 1086621"/>
              <a:gd name="connsiteX135" fmla="*/ 8610600 w 8683625"/>
              <a:gd name="connsiteY135" fmla="*/ 881063 h 1086621"/>
              <a:gd name="connsiteX136" fmla="*/ 8642350 w 8683625"/>
              <a:gd name="connsiteY136" fmla="*/ 881063 h 1086621"/>
              <a:gd name="connsiteX137" fmla="*/ 8642350 w 8683625"/>
              <a:gd name="connsiteY137" fmla="*/ 836613 h 1086621"/>
              <a:gd name="connsiteX138" fmla="*/ 8683625 w 8683625"/>
              <a:gd name="connsiteY138" fmla="*/ 836613 h 1086621"/>
              <a:gd name="connsiteX139" fmla="*/ 8683625 w 8683625"/>
              <a:gd name="connsiteY139" fmla="*/ 1086621 h 1086621"/>
              <a:gd name="connsiteX140" fmla="*/ 0 w 8683625"/>
              <a:gd name="connsiteY140" fmla="*/ 1086621 h 1086621"/>
              <a:gd name="connsiteX141" fmla="*/ 0 w 8683625"/>
              <a:gd name="connsiteY141" fmla="*/ 1035051 h 1086621"/>
              <a:gd name="connsiteX142" fmla="*/ 84138 w 8683625"/>
              <a:gd name="connsiteY142" fmla="*/ 1035051 h 1086621"/>
              <a:gd name="connsiteX143" fmla="*/ 84138 w 8683625"/>
              <a:gd name="connsiteY143" fmla="*/ 963613 h 1086621"/>
              <a:gd name="connsiteX144" fmla="*/ 131763 w 8683625"/>
              <a:gd name="connsiteY144" fmla="*/ 963613 h 1086621"/>
              <a:gd name="connsiteX145" fmla="*/ 131763 w 8683625"/>
              <a:gd name="connsiteY145" fmla="*/ 927101 h 1086621"/>
              <a:gd name="connsiteX146" fmla="*/ 176213 w 8683625"/>
              <a:gd name="connsiteY146" fmla="*/ 927101 h 1086621"/>
              <a:gd name="connsiteX147" fmla="*/ 176213 w 8683625"/>
              <a:gd name="connsiteY147" fmla="*/ 960438 h 1086621"/>
              <a:gd name="connsiteX148" fmla="*/ 258763 w 8683625"/>
              <a:gd name="connsiteY148" fmla="*/ 963613 h 1086621"/>
              <a:gd name="connsiteX149" fmla="*/ 258763 w 8683625"/>
              <a:gd name="connsiteY149" fmla="*/ 992188 h 1086621"/>
              <a:gd name="connsiteX150" fmla="*/ 303213 w 8683625"/>
              <a:gd name="connsiteY150" fmla="*/ 992188 h 1086621"/>
              <a:gd name="connsiteX151" fmla="*/ 300038 w 8683625"/>
              <a:gd name="connsiteY151" fmla="*/ 1052513 h 1086621"/>
              <a:gd name="connsiteX152" fmla="*/ 355600 w 8683625"/>
              <a:gd name="connsiteY152" fmla="*/ 1052513 h 1086621"/>
              <a:gd name="connsiteX153" fmla="*/ 358775 w 8683625"/>
              <a:gd name="connsiteY153" fmla="*/ 984251 h 1086621"/>
              <a:gd name="connsiteX154" fmla="*/ 420688 w 8683625"/>
              <a:gd name="connsiteY154" fmla="*/ 984251 h 1086621"/>
              <a:gd name="connsiteX155" fmla="*/ 420688 w 8683625"/>
              <a:gd name="connsiteY155" fmla="*/ 823913 h 1086621"/>
              <a:gd name="connsiteX156" fmla="*/ 468313 w 8683625"/>
              <a:gd name="connsiteY156" fmla="*/ 823913 h 1086621"/>
              <a:gd name="connsiteX157" fmla="*/ 468313 w 8683625"/>
              <a:gd name="connsiteY157" fmla="*/ 796926 h 1086621"/>
              <a:gd name="connsiteX158" fmla="*/ 519113 w 8683625"/>
              <a:gd name="connsiteY158" fmla="*/ 796926 h 1086621"/>
              <a:gd name="connsiteX159" fmla="*/ 519113 w 8683625"/>
              <a:gd name="connsiteY159" fmla="*/ 828676 h 1086621"/>
              <a:gd name="connsiteX160" fmla="*/ 536575 w 8683625"/>
              <a:gd name="connsiteY160" fmla="*/ 828676 h 1086621"/>
              <a:gd name="connsiteX161" fmla="*/ 536575 w 8683625"/>
              <a:gd name="connsiteY161" fmla="*/ 765176 h 1086621"/>
              <a:gd name="connsiteX162" fmla="*/ 600075 w 8683625"/>
              <a:gd name="connsiteY162" fmla="*/ 765176 h 1086621"/>
              <a:gd name="connsiteX163" fmla="*/ 600075 w 8683625"/>
              <a:gd name="connsiteY163" fmla="*/ 800101 h 1086621"/>
              <a:gd name="connsiteX164" fmla="*/ 631825 w 8683625"/>
              <a:gd name="connsiteY164" fmla="*/ 800101 h 1086621"/>
              <a:gd name="connsiteX165" fmla="*/ 631825 w 8683625"/>
              <a:gd name="connsiteY165" fmla="*/ 992188 h 1086621"/>
              <a:gd name="connsiteX166" fmla="*/ 668338 w 8683625"/>
              <a:gd name="connsiteY166" fmla="*/ 992188 h 1086621"/>
              <a:gd name="connsiteX167" fmla="*/ 668338 w 8683625"/>
              <a:gd name="connsiteY167" fmla="*/ 1031876 h 1086621"/>
              <a:gd name="connsiteX168" fmla="*/ 711200 w 8683625"/>
              <a:gd name="connsiteY168" fmla="*/ 1031876 h 1086621"/>
              <a:gd name="connsiteX169" fmla="*/ 712788 w 8683625"/>
              <a:gd name="connsiteY169" fmla="*/ 747713 h 1086621"/>
              <a:gd name="connsiteX170" fmla="*/ 763588 w 8683625"/>
              <a:gd name="connsiteY170" fmla="*/ 747713 h 1086621"/>
              <a:gd name="connsiteX171" fmla="*/ 763588 w 8683625"/>
              <a:gd name="connsiteY171" fmla="*/ 715963 h 1086621"/>
              <a:gd name="connsiteX172" fmla="*/ 879475 w 8683625"/>
              <a:gd name="connsiteY172" fmla="*/ 715963 h 1086621"/>
              <a:gd name="connsiteX173" fmla="*/ 879475 w 8683625"/>
              <a:gd name="connsiteY173" fmla="*/ 747713 h 1086621"/>
              <a:gd name="connsiteX174" fmla="*/ 936625 w 8683625"/>
              <a:gd name="connsiteY174" fmla="*/ 749301 h 1086621"/>
              <a:gd name="connsiteX175" fmla="*/ 936625 w 8683625"/>
              <a:gd name="connsiteY175" fmla="*/ 1023938 h 1086621"/>
              <a:gd name="connsiteX176" fmla="*/ 1174750 w 8683625"/>
              <a:gd name="connsiteY176" fmla="*/ 1027113 h 1086621"/>
              <a:gd name="connsiteX177" fmla="*/ 1176338 w 8683625"/>
              <a:gd name="connsiteY177" fmla="*/ 628650 h 1086621"/>
              <a:gd name="connsiteX178" fmla="*/ 1203325 w 8683625"/>
              <a:gd name="connsiteY178" fmla="*/ 628650 h 1086621"/>
              <a:gd name="connsiteX179" fmla="*/ 1203325 w 8683625"/>
              <a:gd name="connsiteY179" fmla="*/ 592138 h 1086621"/>
              <a:gd name="connsiteX180" fmla="*/ 1268413 w 8683625"/>
              <a:gd name="connsiteY180" fmla="*/ 592138 h 1086621"/>
              <a:gd name="connsiteX181" fmla="*/ 1268413 w 8683625"/>
              <a:gd name="connsiteY181" fmla="*/ 623888 h 1086621"/>
              <a:gd name="connsiteX182" fmla="*/ 1312863 w 8683625"/>
              <a:gd name="connsiteY182" fmla="*/ 623888 h 1086621"/>
              <a:gd name="connsiteX183" fmla="*/ 1311275 w 8683625"/>
              <a:gd name="connsiteY183" fmla="*/ 1019176 h 1086621"/>
              <a:gd name="connsiteX184" fmla="*/ 1352550 w 8683625"/>
              <a:gd name="connsiteY184" fmla="*/ 1019176 h 1086621"/>
              <a:gd name="connsiteX185" fmla="*/ 1352550 w 8683625"/>
              <a:gd name="connsiteY185" fmla="*/ 665163 h 1086621"/>
              <a:gd name="connsiteX186" fmla="*/ 1382713 w 8683625"/>
              <a:gd name="connsiteY186" fmla="*/ 665163 h 1086621"/>
              <a:gd name="connsiteX187" fmla="*/ 1382713 w 8683625"/>
              <a:gd name="connsiteY187" fmla="*/ 625475 h 1086621"/>
              <a:gd name="connsiteX188" fmla="*/ 1463675 w 8683625"/>
              <a:gd name="connsiteY188" fmla="*/ 625475 h 1086621"/>
              <a:gd name="connsiteX189" fmla="*/ 1463675 w 8683625"/>
              <a:gd name="connsiteY189" fmla="*/ 655638 h 1086621"/>
              <a:gd name="connsiteX190" fmla="*/ 1495425 w 8683625"/>
              <a:gd name="connsiteY190" fmla="*/ 655638 h 1086621"/>
              <a:gd name="connsiteX191" fmla="*/ 1495425 w 8683625"/>
              <a:gd name="connsiteY191" fmla="*/ 865188 h 1086621"/>
              <a:gd name="connsiteX192" fmla="*/ 1531938 w 8683625"/>
              <a:gd name="connsiteY192" fmla="*/ 865188 h 1086621"/>
              <a:gd name="connsiteX193" fmla="*/ 1531938 w 8683625"/>
              <a:gd name="connsiteY193" fmla="*/ 823913 h 1086621"/>
              <a:gd name="connsiteX194" fmla="*/ 1568450 w 8683625"/>
              <a:gd name="connsiteY194" fmla="*/ 823913 h 1086621"/>
              <a:gd name="connsiteX195" fmla="*/ 1568450 w 8683625"/>
              <a:gd name="connsiteY195" fmla="*/ 865188 h 1086621"/>
              <a:gd name="connsiteX196" fmla="*/ 1603375 w 8683625"/>
              <a:gd name="connsiteY196" fmla="*/ 865188 h 1086621"/>
              <a:gd name="connsiteX197" fmla="*/ 1603375 w 8683625"/>
              <a:gd name="connsiteY197" fmla="*/ 796926 h 1086621"/>
              <a:gd name="connsiteX198" fmla="*/ 1790700 w 8683625"/>
              <a:gd name="connsiteY198" fmla="*/ 796926 h 1086621"/>
              <a:gd name="connsiteX199" fmla="*/ 1790700 w 8683625"/>
              <a:gd name="connsiteY199" fmla="*/ 1011238 h 1086621"/>
              <a:gd name="connsiteX200" fmla="*/ 1847850 w 8683625"/>
              <a:gd name="connsiteY200" fmla="*/ 1011238 h 1086621"/>
              <a:gd name="connsiteX201" fmla="*/ 1851025 w 8683625"/>
              <a:gd name="connsiteY201" fmla="*/ 868363 h 1086621"/>
              <a:gd name="connsiteX202" fmla="*/ 2032000 w 8683625"/>
              <a:gd name="connsiteY202" fmla="*/ 868363 h 1086621"/>
              <a:gd name="connsiteX203" fmla="*/ 2032000 w 8683625"/>
              <a:gd name="connsiteY203" fmla="*/ 996951 h 1086621"/>
              <a:gd name="connsiteX204" fmla="*/ 2127250 w 8683625"/>
              <a:gd name="connsiteY204" fmla="*/ 996951 h 1086621"/>
              <a:gd name="connsiteX205" fmla="*/ 2127250 w 8683625"/>
              <a:gd name="connsiteY205" fmla="*/ 763588 h 1086621"/>
              <a:gd name="connsiteX206" fmla="*/ 2159000 w 8683625"/>
              <a:gd name="connsiteY206" fmla="*/ 763588 h 1086621"/>
              <a:gd name="connsiteX207" fmla="*/ 2159000 w 8683625"/>
              <a:gd name="connsiteY207" fmla="*/ 723901 h 1086621"/>
              <a:gd name="connsiteX208" fmla="*/ 2227263 w 8683625"/>
              <a:gd name="connsiteY208" fmla="*/ 723901 h 1086621"/>
              <a:gd name="connsiteX209" fmla="*/ 2227263 w 8683625"/>
              <a:gd name="connsiteY209" fmla="*/ 760413 h 1086621"/>
              <a:gd name="connsiteX210" fmla="*/ 2300288 w 8683625"/>
              <a:gd name="connsiteY210" fmla="*/ 760413 h 1086621"/>
              <a:gd name="connsiteX211" fmla="*/ 2300288 w 8683625"/>
              <a:gd name="connsiteY211" fmla="*/ 800101 h 1086621"/>
              <a:gd name="connsiteX212" fmla="*/ 2363788 w 8683625"/>
              <a:gd name="connsiteY212" fmla="*/ 800101 h 1086621"/>
              <a:gd name="connsiteX213" fmla="*/ 2363788 w 8683625"/>
              <a:gd name="connsiteY213" fmla="*/ 1008063 h 1086621"/>
              <a:gd name="connsiteX214" fmla="*/ 2406650 w 8683625"/>
              <a:gd name="connsiteY214" fmla="*/ 1008063 h 1086621"/>
              <a:gd name="connsiteX215" fmla="*/ 2406650 w 8683625"/>
              <a:gd name="connsiteY215" fmla="*/ 857251 h 1086621"/>
              <a:gd name="connsiteX216" fmla="*/ 2432050 w 8683625"/>
              <a:gd name="connsiteY216" fmla="*/ 857251 h 1086621"/>
              <a:gd name="connsiteX217" fmla="*/ 2432050 w 8683625"/>
              <a:gd name="connsiteY217" fmla="*/ 820738 h 1086621"/>
              <a:gd name="connsiteX218" fmla="*/ 2506663 w 8683625"/>
              <a:gd name="connsiteY218" fmla="*/ 820738 h 1086621"/>
              <a:gd name="connsiteX219" fmla="*/ 2503488 w 8683625"/>
              <a:gd name="connsiteY219" fmla="*/ 857251 h 1086621"/>
              <a:gd name="connsiteX220" fmla="*/ 2551113 w 8683625"/>
              <a:gd name="connsiteY220" fmla="*/ 857251 h 1086621"/>
              <a:gd name="connsiteX221" fmla="*/ 2551113 w 8683625"/>
              <a:gd name="connsiteY221" fmla="*/ 976313 h 1086621"/>
              <a:gd name="connsiteX222" fmla="*/ 2716213 w 8683625"/>
              <a:gd name="connsiteY222" fmla="*/ 976313 h 1086621"/>
              <a:gd name="connsiteX223" fmla="*/ 2716213 w 8683625"/>
              <a:gd name="connsiteY223" fmla="*/ 531813 h 1086621"/>
              <a:gd name="connsiteX224" fmla="*/ 2738438 w 8683625"/>
              <a:gd name="connsiteY224" fmla="*/ 531813 h 1086621"/>
              <a:gd name="connsiteX225" fmla="*/ 2738438 w 8683625"/>
              <a:gd name="connsiteY225" fmla="*/ 423863 h 1086621"/>
              <a:gd name="connsiteX226" fmla="*/ 2768600 w 8683625"/>
              <a:gd name="connsiteY226" fmla="*/ 423863 h 1086621"/>
              <a:gd name="connsiteX227" fmla="*/ 2768600 w 8683625"/>
              <a:gd name="connsiteY227" fmla="*/ 355600 h 1086621"/>
              <a:gd name="connsiteX228" fmla="*/ 2952750 w 8683625"/>
              <a:gd name="connsiteY228" fmla="*/ 357188 h 1086621"/>
              <a:gd name="connsiteX229" fmla="*/ 2952750 w 8683625"/>
              <a:gd name="connsiteY229" fmla="*/ 420688 h 1086621"/>
              <a:gd name="connsiteX230" fmla="*/ 3008313 w 8683625"/>
              <a:gd name="connsiteY230" fmla="*/ 420688 h 1086621"/>
              <a:gd name="connsiteX231" fmla="*/ 3006725 w 8683625"/>
              <a:gd name="connsiteY231" fmla="*/ 1004888 h 1086621"/>
              <a:gd name="connsiteX232" fmla="*/ 3063875 w 8683625"/>
              <a:gd name="connsiteY232" fmla="*/ 1004888 h 1086621"/>
              <a:gd name="connsiteX233" fmla="*/ 3063875 w 8683625"/>
              <a:gd name="connsiteY233" fmla="*/ 736601 h 1086621"/>
              <a:gd name="connsiteX234" fmla="*/ 3092450 w 8683625"/>
              <a:gd name="connsiteY234" fmla="*/ 736601 h 1086621"/>
              <a:gd name="connsiteX235" fmla="*/ 3092450 w 8683625"/>
              <a:gd name="connsiteY235" fmla="*/ 660401 h 1086621"/>
              <a:gd name="connsiteX236" fmla="*/ 3132138 w 8683625"/>
              <a:gd name="connsiteY236" fmla="*/ 660401 h 1086621"/>
              <a:gd name="connsiteX237" fmla="*/ 3132138 w 8683625"/>
              <a:gd name="connsiteY237" fmla="*/ 696913 h 1086621"/>
              <a:gd name="connsiteX238" fmla="*/ 3179763 w 8683625"/>
              <a:gd name="connsiteY238" fmla="*/ 696913 h 1086621"/>
              <a:gd name="connsiteX239" fmla="*/ 3179763 w 8683625"/>
              <a:gd name="connsiteY239" fmla="*/ 723901 h 1086621"/>
              <a:gd name="connsiteX240" fmla="*/ 3222625 w 8683625"/>
              <a:gd name="connsiteY240" fmla="*/ 723901 h 1086621"/>
              <a:gd name="connsiteX241" fmla="*/ 3219450 w 8683625"/>
              <a:gd name="connsiteY241" fmla="*/ 1008063 h 1086621"/>
              <a:gd name="connsiteX242" fmla="*/ 3254375 w 8683625"/>
              <a:gd name="connsiteY242" fmla="*/ 1008063 h 1086621"/>
              <a:gd name="connsiteX243" fmla="*/ 3254375 w 8683625"/>
              <a:gd name="connsiteY243" fmla="*/ 950913 h 1086621"/>
              <a:gd name="connsiteX244" fmla="*/ 3300413 w 8683625"/>
              <a:gd name="connsiteY244" fmla="*/ 950913 h 1086621"/>
              <a:gd name="connsiteX245" fmla="*/ 3303588 w 8683625"/>
              <a:gd name="connsiteY245" fmla="*/ 652463 h 1086621"/>
              <a:gd name="connsiteX246" fmla="*/ 3322638 w 8683625"/>
              <a:gd name="connsiteY246" fmla="*/ 652463 h 1086621"/>
              <a:gd name="connsiteX247" fmla="*/ 3340100 w 8683625"/>
              <a:gd name="connsiteY247" fmla="*/ 628650 h 1086621"/>
              <a:gd name="connsiteX248" fmla="*/ 3408363 w 8683625"/>
              <a:gd name="connsiteY248" fmla="*/ 628650 h 1086621"/>
              <a:gd name="connsiteX249" fmla="*/ 3408363 w 8683625"/>
              <a:gd name="connsiteY249" fmla="*/ 657226 h 1086621"/>
              <a:gd name="connsiteX250" fmla="*/ 3440113 w 8683625"/>
              <a:gd name="connsiteY250" fmla="*/ 657226 h 1086621"/>
              <a:gd name="connsiteX251" fmla="*/ 3440113 w 8683625"/>
              <a:gd name="connsiteY251" fmla="*/ 989013 h 1086621"/>
              <a:gd name="connsiteX252" fmla="*/ 3600450 w 8683625"/>
              <a:gd name="connsiteY252" fmla="*/ 992188 h 1086621"/>
              <a:gd name="connsiteX253" fmla="*/ 3603625 w 8683625"/>
              <a:gd name="connsiteY253" fmla="*/ 508000 h 1086621"/>
              <a:gd name="connsiteX254" fmla="*/ 3684588 w 8683625"/>
              <a:gd name="connsiteY254" fmla="*/ 508000 h 1086621"/>
              <a:gd name="connsiteX255" fmla="*/ 3684588 w 8683625"/>
              <a:gd name="connsiteY255" fmla="*/ 547688 h 1086621"/>
              <a:gd name="connsiteX256" fmla="*/ 3706813 w 8683625"/>
              <a:gd name="connsiteY256" fmla="*/ 547688 h 1086621"/>
              <a:gd name="connsiteX257" fmla="*/ 3706813 w 8683625"/>
              <a:gd name="connsiteY257" fmla="*/ 520700 h 1086621"/>
              <a:gd name="connsiteX258" fmla="*/ 3827463 w 8683625"/>
              <a:gd name="connsiteY258" fmla="*/ 520700 h 1086621"/>
              <a:gd name="connsiteX259" fmla="*/ 3827463 w 8683625"/>
              <a:gd name="connsiteY259" fmla="*/ 557213 h 1086621"/>
              <a:gd name="connsiteX260" fmla="*/ 3863975 w 8683625"/>
              <a:gd name="connsiteY260" fmla="*/ 557213 h 1086621"/>
              <a:gd name="connsiteX261" fmla="*/ 3863975 w 8683625"/>
              <a:gd name="connsiteY261" fmla="*/ 989013 h 1086621"/>
              <a:gd name="connsiteX262" fmla="*/ 3911600 w 8683625"/>
              <a:gd name="connsiteY262" fmla="*/ 989013 h 1086621"/>
              <a:gd name="connsiteX263" fmla="*/ 3911600 w 8683625"/>
              <a:gd name="connsiteY263" fmla="*/ 852488 h 1086621"/>
              <a:gd name="connsiteX264" fmla="*/ 3948113 w 8683625"/>
              <a:gd name="connsiteY264" fmla="*/ 855663 h 1086621"/>
              <a:gd name="connsiteX265" fmla="*/ 3948113 w 8683625"/>
              <a:gd name="connsiteY265" fmla="*/ 815976 h 1086621"/>
              <a:gd name="connsiteX266" fmla="*/ 3998913 w 8683625"/>
              <a:gd name="connsiteY266" fmla="*/ 815976 h 1086621"/>
              <a:gd name="connsiteX267" fmla="*/ 3998913 w 8683625"/>
              <a:gd name="connsiteY267" fmla="*/ 855663 h 1086621"/>
              <a:gd name="connsiteX268" fmla="*/ 4051300 w 8683625"/>
              <a:gd name="connsiteY268" fmla="*/ 855663 h 1086621"/>
              <a:gd name="connsiteX269" fmla="*/ 4048125 w 8683625"/>
              <a:gd name="connsiteY269" fmla="*/ 987426 h 1086621"/>
              <a:gd name="connsiteX270" fmla="*/ 4124325 w 8683625"/>
              <a:gd name="connsiteY270" fmla="*/ 987426 h 1086621"/>
              <a:gd name="connsiteX271" fmla="*/ 4124325 w 8683625"/>
              <a:gd name="connsiteY271" fmla="*/ 660401 h 1086621"/>
              <a:gd name="connsiteX272" fmla="*/ 4151313 w 8683625"/>
              <a:gd name="connsiteY272" fmla="*/ 660401 h 1086621"/>
              <a:gd name="connsiteX273" fmla="*/ 4151313 w 8683625"/>
              <a:gd name="connsiteY273" fmla="*/ 547688 h 1086621"/>
              <a:gd name="connsiteX274" fmla="*/ 4319588 w 8683625"/>
              <a:gd name="connsiteY274" fmla="*/ 547688 h 1086621"/>
              <a:gd name="connsiteX275" fmla="*/ 4319588 w 8683625"/>
              <a:gd name="connsiteY275" fmla="*/ 596900 h 1086621"/>
              <a:gd name="connsiteX276" fmla="*/ 4364038 w 8683625"/>
              <a:gd name="connsiteY276" fmla="*/ 596900 h 1086621"/>
              <a:gd name="connsiteX277" fmla="*/ 4362450 w 8683625"/>
              <a:gd name="connsiteY277" fmla="*/ 808038 h 1086621"/>
              <a:gd name="connsiteX278" fmla="*/ 4478338 w 8683625"/>
              <a:gd name="connsiteY278" fmla="*/ 808038 h 1086621"/>
              <a:gd name="connsiteX279" fmla="*/ 4479925 w 8683625"/>
              <a:gd name="connsiteY279" fmla="*/ 46038 h 1086621"/>
              <a:gd name="connsiteX280" fmla="*/ 4495800 w 8683625"/>
              <a:gd name="connsiteY280" fmla="*/ 46038 h 1086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8683625" h="1086621">
                <a:moveTo>
                  <a:pt x="4495800" y="0"/>
                </a:moveTo>
                <a:lnTo>
                  <a:pt x="4595813" y="1588"/>
                </a:lnTo>
                <a:lnTo>
                  <a:pt x="4595813" y="23813"/>
                </a:lnTo>
                <a:lnTo>
                  <a:pt x="4656138" y="23813"/>
                </a:lnTo>
                <a:lnTo>
                  <a:pt x="4651375" y="828676"/>
                </a:lnTo>
                <a:lnTo>
                  <a:pt x="4802188" y="828676"/>
                </a:lnTo>
                <a:lnTo>
                  <a:pt x="4803775" y="615950"/>
                </a:lnTo>
                <a:lnTo>
                  <a:pt x="4916488" y="615950"/>
                </a:lnTo>
                <a:lnTo>
                  <a:pt x="4919663" y="441325"/>
                </a:lnTo>
                <a:lnTo>
                  <a:pt x="5086350" y="441325"/>
                </a:lnTo>
                <a:lnTo>
                  <a:pt x="5086350" y="496888"/>
                </a:lnTo>
                <a:lnTo>
                  <a:pt x="5124450" y="500063"/>
                </a:lnTo>
                <a:lnTo>
                  <a:pt x="5122863" y="633413"/>
                </a:lnTo>
                <a:lnTo>
                  <a:pt x="5170488" y="633413"/>
                </a:lnTo>
                <a:lnTo>
                  <a:pt x="5172075" y="588963"/>
                </a:lnTo>
                <a:lnTo>
                  <a:pt x="5280025" y="588963"/>
                </a:lnTo>
                <a:lnTo>
                  <a:pt x="5280025" y="639763"/>
                </a:lnTo>
                <a:lnTo>
                  <a:pt x="5330825" y="639763"/>
                </a:lnTo>
                <a:lnTo>
                  <a:pt x="5327650" y="728663"/>
                </a:lnTo>
                <a:lnTo>
                  <a:pt x="5359400" y="728663"/>
                </a:lnTo>
                <a:lnTo>
                  <a:pt x="5359400" y="396875"/>
                </a:lnTo>
                <a:lnTo>
                  <a:pt x="5391150" y="396875"/>
                </a:lnTo>
                <a:lnTo>
                  <a:pt x="5391150" y="333375"/>
                </a:lnTo>
                <a:lnTo>
                  <a:pt x="5446713" y="333375"/>
                </a:lnTo>
                <a:lnTo>
                  <a:pt x="5522913" y="333375"/>
                </a:lnTo>
                <a:lnTo>
                  <a:pt x="5522913" y="365125"/>
                </a:lnTo>
                <a:lnTo>
                  <a:pt x="5586413" y="368300"/>
                </a:lnTo>
                <a:lnTo>
                  <a:pt x="5586413" y="557213"/>
                </a:lnTo>
                <a:lnTo>
                  <a:pt x="5651500" y="557213"/>
                </a:lnTo>
                <a:lnTo>
                  <a:pt x="5651500" y="515938"/>
                </a:lnTo>
                <a:lnTo>
                  <a:pt x="5726113" y="515938"/>
                </a:lnTo>
                <a:lnTo>
                  <a:pt x="5726113" y="547688"/>
                </a:lnTo>
                <a:lnTo>
                  <a:pt x="5819775" y="547688"/>
                </a:lnTo>
                <a:lnTo>
                  <a:pt x="5819775" y="617538"/>
                </a:lnTo>
                <a:lnTo>
                  <a:pt x="5854700" y="617538"/>
                </a:lnTo>
                <a:lnTo>
                  <a:pt x="5854700" y="584200"/>
                </a:lnTo>
                <a:lnTo>
                  <a:pt x="5886450" y="584200"/>
                </a:lnTo>
                <a:lnTo>
                  <a:pt x="5886450" y="547688"/>
                </a:lnTo>
                <a:lnTo>
                  <a:pt x="5962650" y="547688"/>
                </a:lnTo>
                <a:lnTo>
                  <a:pt x="5959475" y="584200"/>
                </a:lnTo>
                <a:lnTo>
                  <a:pt x="6011863" y="584200"/>
                </a:lnTo>
                <a:lnTo>
                  <a:pt x="6011863" y="608013"/>
                </a:lnTo>
                <a:lnTo>
                  <a:pt x="6035675" y="608013"/>
                </a:lnTo>
                <a:lnTo>
                  <a:pt x="6035675" y="681038"/>
                </a:lnTo>
                <a:lnTo>
                  <a:pt x="6072188" y="681038"/>
                </a:lnTo>
                <a:lnTo>
                  <a:pt x="6072188" y="633413"/>
                </a:lnTo>
                <a:lnTo>
                  <a:pt x="6149975" y="633413"/>
                </a:lnTo>
                <a:lnTo>
                  <a:pt x="6149975" y="603250"/>
                </a:lnTo>
                <a:lnTo>
                  <a:pt x="6183313" y="603250"/>
                </a:lnTo>
                <a:lnTo>
                  <a:pt x="6183313" y="584200"/>
                </a:lnTo>
                <a:lnTo>
                  <a:pt x="6254750" y="587375"/>
                </a:lnTo>
                <a:lnTo>
                  <a:pt x="6254750" y="620713"/>
                </a:lnTo>
                <a:lnTo>
                  <a:pt x="6307138" y="620713"/>
                </a:lnTo>
                <a:lnTo>
                  <a:pt x="6307138" y="657226"/>
                </a:lnTo>
                <a:lnTo>
                  <a:pt x="6367463" y="657226"/>
                </a:lnTo>
                <a:lnTo>
                  <a:pt x="6367463" y="700088"/>
                </a:lnTo>
                <a:lnTo>
                  <a:pt x="6396038" y="700088"/>
                </a:lnTo>
                <a:lnTo>
                  <a:pt x="6396038" y="923926"/>
                </a:lnTo>
                <a:lnTo>
                  <a:pt x="6410325" y="923926"/>
                </a:lnTo>
                <a:lnTo>
                  <a:pt x="6410325" y="863601"/>
                </a:lnTo>
                <a:lnTo>
                  <a:pt x="6435725" y="863601"/>
                </a:lnTo>
                <a:lnTo>
                  <a:pt x="6438900" y="671513"/>
                </a:lnTo>
                <a:lnTo>
                  <a:pt x="6454775" y="671513"/>
                </a:lnTo>
                <a:lnTo>
                  <a:pt x="6454775" y="639763"/>
                </a:lnTo>
                <a:lnTo>
                  <a:pt x="6510338" y="639763"/>
                </a:lnTo>
                <a:lnTo>
                  <a:pt x="6510338" y="668338"/>
                </a:lnTo>
                <a:lnTo>
                  <a:pt x="6526213" y="668338"/>
                </a:lnTo>
                <a:lnTo>
                  <a:pt x="6526213" y="839788"/>
                </a:lnTo>
                <a:lnTo>
                  <a:pt x="6551613" y="839788"/>
                </a:lnTo>
                <a:lnTo>
                  <a:pt x="6551613" y="587375"/>
                </a:lnTo>
                <a:lnTo>
                  <a:pt x="6699250" y="587375"/>
                </a:lnTo>
                <a:lnTo>
                  <a:pt x="6699250" y="655638"/>
                </a:lnTo>
                <a:lnTo>
                  <a:pt x="6718300" y="655638"/>
                </a:lnTo>
                <a:lnTo>
                  <a:pt x="6718300" y="733426"/>
                </a:lnTo>
                <a:lnTo>
                  <a:pt x="6727825" y="733426"/>
                </a:lnTo>
                <a:lnTo>
                  <a:pt x="6727825" y="939801"/>
                </a:lnTo>
                <a:lnTo>
                  <a:pt x="6767513" y="939801"/>
                </a:lnTo>
                <a:lnTo>
                  <a:pt x="6767513" y="911226"/>
                </a:lnTo>
                <a:lnTo>
                  <a:pt x="6786563" y="911226"/>
                </a:lnTo>
                <a:lnTo>
                  <a:pt x="6786563" y="839788"/>
                </a:lnTo>
                <a:lnTo>
                  <a:pt x="6802438" y="839788"/>
                </a:lnTo>
                <a:lnTo>
                  <a:pt x="6804025" y="555625"/>
                </a:lnTo>
                <a:lnTo>
                  <a:pt x="6915150" y="555625"/>
                </a:lnTo>
                <a:lnTo>
                  <a:pt x="6915150" y="727076"/>
                </a:lnTo>
                <a:lnTo>
                  <a:pt x="6931025" y="727076"/>
                </a:lnTo>
                <a:lnTo>
                  <a:pt x="6931025" y="842963"/>
                </a:lnTo>
                <a:lnTo>
                  <a:pt x="6980237" y="842963"/>
                </a:lnTo>
                <a:lnTo>
                  <a:pt x="6980237" y="950913"/>
                </a:lnTo>
                <a:lnTo>
                  <a:pt x="7011987" y="950913"/>
                </a:lnTo>
                <a:lnTo>
                  <a:pt x="7011987" y="892176"/>
                </a:lnTo>
                <a:lnTo>
                  <a:pt x="7065963" y="892176"/>
                </a:lnTo>
                <a:lnTo>
                  <a:pt x="7065963" y="857251"/>
                </a:lnTo>
                <a:lnTo>
                  <a:pt x="7246937" y="857251"/>
                </a:lnTo>
                <a:lnTo>
                  <a:pt x="7246937" y="820738"/>
                </a:lnTo>
                <a:lnTo>
                  <a:pt x="7291387" y="820738"/>
                </a:lnTo>
                <a:lnTo>
                  <a:pt x="7291387" y="865188"/>
                </a:lnTo>
                <a:lnTo>
                  <a:pt x="7339013" y="865188"/>
                </a:lnTo>
                <a:lnTo>
                  <a:pt x="7339013" y="963613"/>
                </a:lnTo>
                <a:lnTo>
                  <a:pt x="7378700" y="963613"/>
                </a:lnTo>
                <a:lnTo>
                  <a:pt x="7378700" y="873126"/>
                </a:lnTo>
                <a:lnTo>
                  <a:pt x="7404100" y="873126"/>
                </a:lnTo>
                <a:lnTo>
                  <a:pt x="7407275" y="728663"/>
                </a:lnTo>
                <a:lnTo>
                  <a:pt x="7434263" y="728663"/>
                </a:lnTo>
                <a:lnTo>
                  <a:pt x="7434263" y="671513"/>
                </a:lnTo>
                <a:lnTo>
                  <a:pt x="7466013" y="671513"/>
                </a:lnTo>
                <a:lnTo>
                  <a:pt x="7486650" y="644526"/>
                </a:lnTo>
                <a:lnTo>
                  <a:pt x="7543800" y="644526"/>
                </a:lnTo>
                <a:lnTo>
                  <a:pt x="7543800" y="341313"/>
                </a:lnTo>
                <a:lnTo>
                  <a:pt x="7662863" y="341313"/>
                </a:lnTo>
                <a:lnTo>
                  <a:pt x="7662863" y="649288"/>
                </a:lnTo>
                <a:lnTo>
                  <a:pt x="7727950" y="649288"/>
                </a:lnTo>
                <a:lnTo>
                  <a:pt x="7726363" y="887413"/>
                </a:lnTo>
                <a:lnTo>
                  <a:pt x="7766050" y="887413"/>
                </a:lnTo>
                <a:lnTo>
                  <a:pt x="7766050" y="592138"/>
                </a:lnTo>
                <a:lnTo>
                  <a:pt x="7867650" y="595313"/>
                </a:lnTo>
                <a:lnTo>
                  <a:pt x="7867650" y="623888"/>
                </a:lnTo>
                <a:lnTo>
                  <a:pt x="7967663" y="623888"/>
                </a:lnTo>
                <a:lnTo>
                  <a:pt x="7966075" y="731838"/>
                </a:lnTo>
                <a:lnTo>
                  <a:pt x="8015287" y="731838"/>
                </a:lnTo>
                <a:lnTo>
                  <a:pt x="8015287" y="652463"/>
                </a:lnTo>
                <a:lnTo>
                  <a:pt x="8086725" y="652463"/>
                </a:lnTo>
                <a:lnTo>
                  <a:pt x="8089900" y="611188"/>
                </a:lnTo>
                <a:lnTo>
                  <a:pt x="8151813" y="611188"/>
                </a:lnTo>
                <a:lnTo>
                  <a:pt x="8151813" y="871538"/>
                </a:lnTo>
                <a:lnTo>
                  <a:pt x="8251825" y="871538"/>
                </a:lnTo>
                <a:lnTo>
                  <a:pt x="8255000" y="573088"/>
                </a:lnTo>
                <a:lnTo>
                  <a:pt x="8274050" y="573088"/>
                </a:lnTo>
                <a:lnTo>
                  <a:pt x="8274050" y="547688"/>
                </a:lnTo>
                <a:lnTo>
                  <a:pt x="8375650" y="549275"/>
                </a:lnTo>
                <a:lnTo>
                  <a:pt x="8375650" y="595313"/>
                </a:lnTo>
                <a:lnTo>
                  <a:pt x="8494712" y="596900"/>
                </a:lnTo>
                <a:lnTo>
                  <a:pt x="8491538" y="900113"/>
                </a:lnTo>
                <a:lnTo>
                  <a:pt x="8547100" y="900113"/>
                </a:lnTo>
                <a:lnTo>
                  <a:pt x="8547100" y="992188"/>
                </a:lnTo>
                <a:lnTo>
                  <a:pt x="8607425" y="992188"/>
                </a:lnTo>
                <a:lnTo>
                  <a:pt x="8610600" y="881063"/>
                </a:lnTo>
                <a:lnTo>
                  <a:pt x="8642350" y="881063"/>
                </a:lnTo>
                <a:lnTo>
                  <a:pt x="8642350" y="836613"/>
                </a:lnTo>
                <a:lnTo>
                  <a:pt x="8683625" y="836613"/>
                </a:lnTo>
                <a:lnTo>
                  <a:pt x="8683625" y="1086621"/>
                </a:lnTo>
                <a:lnTo>
                  <a:pt x="0" y="1086621"/>
                </a:lnTo>
                <a:lnTo>
                  <a:pt x="0" y="1035051"/>
                </a:lnTo>
                <a:lnTo>
                  <a:pt x="84138" y="1035051"/>
                </a:lnTo>
                <a:lnTo>
                  <a:pt x="84138" y="963613"/>
                </a:lnTo>
                <a:lnTo>
                  <a:pt x="131763" y="963613"/>
                </a:lnTo>
                <a:lnTo>
                  <a:pt x="131763" y="927101"/>
                </a:lnTo>
                <a:lnTo>
                  <a:pt x="176213" y="927101"/>
                </a:lnTo>
                <a:lnTo>
                  <a:pt x="176213" y="960438"/>
                </a:lnTo>
                <a:lnTo>
                  <a:pt x="258763" y="963613"/>
                </a:lnTo>
                <a:lnTo>
                  <a:pt x="258763" y="992188"/>
                </a:lnTo>
                <a:lnTo>
                  <a:pt x="303213" y="992188"/>
                </a:lnTo>
                <a:lnTo>
                  <a:pt x="300038" y="1052513"/>
                </a:lnTo>
                <a:lnTo>
                  <a:pt x="355600" y="1052513"/>
                </a:lnTo>
                <a:lnTo>
                  <a:pt x="358775" y="984251"/>
                </a:lnTo>
                <a:lnTo>
                  <a:pt x="420688" y="984251"/>
                </a:lnTo>
                <a:lnTo>
                  <a:pt x="420688" y="823913"/>
                </a:lnTo>
                <a:lnTo>
                  <a:pt x="468313" y="823913"/>
                </a:lnTo>
                <a:lnTo>
                  <a:pt x="468313" y="796926"/>
                </a:lnTo>
                <a:lnTo>
                  <a:pt x="519113" y="796926"/>
                </a:lnTo>
                <a:lnTo>
                  <a:pt x="519113" y="828676"/>
                </a:lnTo>
                <a:lnTo>
                  <a:pt x="536575" y="828676"/>
                </a:lnTo>
                <a:lnTo>
                  <a:pt x="536575" y="765176"/>
                </a:lnTo>
                <a:lnTo>
                  <a:pt x="600075" y="765176"/>
                </a:lnTo>
                <a:lnTo>
                  <a:pt x="600075" y="800101"/>
                </a:lnTo>
                <a:lnTo>
                  <a:pt x="631825" y="800101"/>
                </a:lnTo>
                <a:lnTo>
                  <a:pt x="631825" y="992188"/>
                </a:lnTo>
                <a:lnTo>
                  <a:pt x="668338" y="992188"/>
                </a:lnTo>
                <a:lnTo>
                  <a:pt x="668338" y="1031876"/>
                </a:lnTo>
                <a:lnTo>
                  <a:pt x="711200" y="1031876"/>
                </a:lnTo>
                <a:lnTo>
                  <a:pt x="712788" y="747713"/>
                </a:lnTo>
                <a:lnTo>
                  <a:pt x="763588" y="747713"/>
                </a:lnTo>
                <a:lnTo>
                  <a:pt x="763588" y="715963"/>
                </a:lnTo>
                <a:lnTo>
                  <a:pt x="879475" y="715963"/>
                </a:lnTo>
                <a:lnTo>
                  <a:pt x="879475" y="747713"/>
                </a:lnTo>
                <a:lnTo>
                  <a:pt x="936625" y="749301"/>
                </a:lnTo>
                <a:lnTo>
                  <a:pt x="936625" y="1023938"/>
                </a:lnTo>
                <a:lnTo>
                  <a:pt x="1174750" y="1027113"/>
                </a:lnTo>
                <a:lnTo>
                  <a:pt x="1176338" y="628650"/>
                </a:lnTo>
                <a:lnTo>
                  <a:pt x="1203325" y="628650"/>
                </a:lnTo>
                <a:lnTo>
                  <a:pt x="1203325" y="592138"/>
                </a:lnTo>
                <a:lnTo>
                  <a:pt x="1268413" y="592138"/>
                </a:lnTo>
                <a:lnTo>
                  <a:pt x="1268413" y="623888"/>
                </a:lnTo>
                <a:lnTo>
                  <a:pt x="1312863" y="623888"/>
                </a:lnTo>
                <a:lnTo>
                  <a:pt x="1311275" y="1019176"/>
                </a:lnTo>
                <a:lnTo>
                  <a:pt x="1352550" y="1019176"/>
                </a:lnTo>
                <a:lnTo>
                  <a:pt x="1352550" y="665163"/>
                </a:lnTo>
                <a:lnTo>
                  <a:pt x="1382713" y="665163"/>
                </a:lnTo>
                <a:lnTo>
                  <a:pt x="1382713" y="625475"/>
                </a:lnTo>
                <a:lnTo>
                  <a:pt x="1463675" y="625475"/>
                </a:lnTo>
                <a:lnTo>
                  <a:pt x="1463675" y="655638"/>
                </a:lnTo>
                <a:lnTo>
                  <a:pt x="1495425" y="655638"/>
                </a:lnTo>
                <a:lnTo>
                  <a:pt x="1495425" y="865188"/>
                </a:lnTo>
                <a:lnTo>
                  <a:pt x="1531938" y="865188"/>
                </a:lnTo>
                <a:lnTo>
                  <a:pt x="1531938" y="823913"/>
                </a:lnTo>
                <a:lnTo>
                  <a:pt x="1568450" y="823913"/>
                </a:lnTo>
                <a:lnTo>
                  <a:pt x="1568450" y="865188"/>
                </a:lnTo>
                <a:lnTo>
                  <a:pt x="1603375" y="865188"/>
                </a:lnTo>
                <a:lnTo>
                  <a:pt x="1603375" y="796926"/>
                </a:lnTo>
                <a:lnTo>
                  <a:pt x="1790700" y="796926"/>
                </a:lnTo>
                <a:lnTo>
                  <a:pt x="1790700" y="1011238"/>
                </a:lnTo>
                <a:lnTo>
                  <a:pt x="1847850" y="1011238"/>
                </a:lnTo>
                <a:lnTo>
                  <a:pt x="1851025" y="868363"/>
                </a:lnTo>
                <a:lnTo>
                  <a:pt x="2032000" y="868363"/>
                </a:lnTo>
                <a:lnTo>
                  <a:pt x="2032000" y="996951"/>
                </a:lnTo>
                <a:lnTo>
                  <a:pt x="2127250" y="996951"/>
                </a:lnTo>
                <a:lnTo>
                  <a:pt x="2127250" y="763588"/>
                </a:lnTo>
                <a:lnTo>
                  <a:pt x="2159000" y="763588"/>
                </a:lnTo>
                <a:lnTo>
                  <a:pt x="2159000" y="723901"/>
                </a:lnTo>
                <a:lnTo>
                  <a:pt x="2227263" y="723901"/>
                </a:lnTo>
                <a:lnTo>
                  <a:pt x="2227263" y="760413"/>
                </a:lnTo>
                <a:lnTo>
                  <a:pt x="2300288" y="760413"/>
                </a:lnTo>
                <a:lnTo>
                  <a:pt x="2300288" y="800101"/>
                </a:lnTo>
                <a:lnTo>
                  <a:pt x="2363788" y="800101"/>
                </a:lnTo>
                <a:lnTo>
                  <a:pt x="2363788" y="1008063"/>
                </a:lnTo>
                <a:lnTo>
                  <a:pt x="2406650" y="1008063"/>
                </a:lnTo>
                <a:lnTo>
                  <a:pt x="2406650" y="857251"/>
                </a:lnTo>
                <a:lnTo>
                  <a:pt x="2432050" y="857251"/>
                </a:lnTo>
                <a:lnTo>
                  <a:pt x="2432050" y="820738"/>
                </a:lnTo>
                <a:lnTo>
                  <a:pt x="2506663" y="820738"/>
                </a:lnTo>
                <a:lnTo>
                  <a:pt x="2503488" y="857251"/>
                </a:lnTo>
                <a:lnTo>
                  <a:pt x="2551113" y="857251"/>
                </a:lnTo>
                <a:lnTo>
                  <a:pt x="2551113" y="976313"/>
                </a:lnTo>
                <a:lnTo>
                  <a:pt x="2716213" y="976313"/>
                </a:lnTo>
                <a:lnTo>
                  <a:pt x="2716213" y="531813"/>
                </a:lnTo>
                <a:lnTo>
                  <a:pt x="2738438" y="531813"/>
                </a:lnTo>
                <a:lnTo>
                  <a:pt x="2738438" y="423863"/>
                </a:lnTo>
                <a:lnTo>
                  <a:pt x="2768600" y="423863"/>
                </a:lnTo>
                <a:lnTo>
                  <a:pt x="2768600" y="355600"/>
                </a:lnTo>
                <a:lnTo>
                  <a:pt x="2952750" y="357188"/>
                </a:lnTo>
                <a:lnTo>
                  <a:pt x="2952750" y="420688"/>
                </a:lnTo>
                <a:lnTo>
                  <a:pt x="3008313" y="420688"/>
                </a:lnTo>
                <a:lnTo>
                  <a:pt x="3006725" y="1004888"/>
                </a:lnTo>
                <a:lnTo>
                  <a:pt x="3063875" y="1004888"/>
                </a:lnTo>
                <a:lnTo>
                  <a:pt x="3063875" y="736601"/>
                </a:lnTo>
                <a:lnTo>
                  <a:pt x="3092450" y="736601"/>
                </a:lnTo>
                <a:lnTo>
                  <a:pt x="3092450" y="660401"/>
                </a:lnTo>
                <a:lnTo>
                  <a:pt x="3132138" y="660401"/>
                </a:lnTo>
                <a:lnTo>
                  <a:pt x="3132138" y="696913"/>
                </a:lnTo>
                <a:lnTo>
                  <a:pt x="3179763" y="696913"/>
                </a:lnTo>
                <a:lnTo>
                  <a:pt x="3179763" y="723901"/>
                </a:lnTo>
                <a:lnTo>
                  <a:pt x="3222625" y="723901"/>
                </a:lnTo>
                <a:lnTo>
                  <a:pt x="3219450" y="1008063"/>
                </a:lnTo>
                <a:lnTo>
                  <a:pt x="3254375" y="1008063"/>
                </a:lnTo>
                <a:lnTo>
                  <a:pt x="3254375" y="950913"/>
                </a:lnTo>
                <a:lnTo>
                  <a:pt x="3300413" y="950913"/>
                </a:lnTo>
                <a:lnTo>
                  <a:pt x="3303588" y="652463"/>
                </a:lnTo>
                <a:lnTo>
                  <a:pt x="3322638" y="652463"/>
                </a:lnTo>
                <a:lnTo>
                  <a:pt x="3340100" y="628650"/>
                </a:lnTo>
                <a:lnTo>
                  <a:pt x="3408363" y="628650"/>
                </a:lnTo>
                <a:lnTo>
                  <a:pt x="3408363" y="657226"/>
                </a:lnTo>
                <a:lnTo>
                  <a:pt x="3440113" y="657226"/>
                </a:lnTo>
                <a:lnTo>
                  <a:pt x="3440113" y="989013"/>
                </a:lnTo>
                <a:lnTo>
                  <a:pt x="3600450" y="992188"/>
                </a:lnTo>
                <a:lnTo>
                  <a:pt x="3603625" y="508000"/>
                </a:lnTo>
                <a:lnTo>
                  <a:pt x="3684588" y="508000"/>
                </a:lnTo>
                <a:lnTo>
                  <a:pt x="3684588" y="547688"/>
                </a:lnTo>
                <a:lnTo>
                  <a:pt x="3706813" y="547688"/>
                </a:lnTo>
                <a:lnTo>
                  <a:pt x="3706813" y="520700"/>
                </a:lnTo>
                <a:lnTo>
                  <a:pt x="3827463" y="520700"/>
                </a:lnTo>
                <a:lnTo>
                  <a:pt x="3827463" y="557213"/>
                </a:lnTo>
                <a:lnTo>
                  <a:pt x="3863975" y="557213"/>
                </a:lnTo>
                <a:lnTo>
                  <a:pt x="3863975" y="989013"/>
                </a:lnTo>
                <a:lnTo>
                  <a:pt x="3911600" y="989013"/>
                </a:lnTo>
                <a:lnTo>
                  <a:pt x="3911600" y="852488"/>
                </a:lnTo>
                <a:lnTo>
                  <a:pt x="3948113" y="855663"/>
                </a:lnTo>
                <a:lnTo>
                  <a:pt x="3948113" y="815976"/>
                </a:lnTo>
                <a:lnTo>
                  <a:pt x="3998913" y="815976"/>
                </a:lnTo>
                <a:lnTo>
                  <a:pt x="3998913" y="855663"/>
                </a:lnTo>
                <a:lnTo>
                  <a:pt x="4051300" y="855663"/>
                </a:lnTo>
                <a:lnTo>
                  <a:pt x="4048125" y="987426"/>
                </a:lnTo>
                <a:lnTo>
                  <a:pt x="4124325" y="987426"/>
                </a:lnTo>
                <a:lnTo>
                  <a:pt x="4124325" y="660401"/>
                </a:lnTo>
                <a:lnTo>
                  <a:pt x="4151313" y="660401"/>
                </a:lnTo>
                <a:lnTo>
                  <a:pt x="4151313" y="547688"/>
                </a:lnTo>
                <a:lnTo>
                  <a:pt x="4319588" y="547688"/>
                </a:lnTo>
                <a:lnTo>
                  <a:pt x="4319588" y="596900"/>
                </a:lnTo>
                <a:lnTo>
                  <a:pt x="4364038" y="596900"/>
                </a:lnTo>
                <a:lnTo>
                  <a:pt x="4362450" y="808038"/>
                </a:lnTo>
                <a:lnTo>
                  <a:pt x="4478338" y="808038"/>
                </a:lnTo>
                <a:lnTo>
                  <a:pt x="4479925" y="46038"/>
                </a:lnTo>
                <a:lnTo>
                  <a:pt x="4495800" y="460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6096000" y="-18889"/>
            <a:ext cx="0" cy="4070201"/>
          </a:xfrm>
          <a:prstGeom prst="line">
            <a:avLst/>
          </a:prstGeom>
          <a:ln w="31750">
            <a:solidFill>
              <a:srgbClr val="01A3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5629469" y="2016211"/>
            <a:ext cx="933061" cy="93306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56127" y="2190859"/>
            <a:ext cx="4924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FontAwesome" pitchFamily="50" charset="0"/>
              </a:rPr>
              <a:t></a:t>
            </a:r>
            <a:endParaRPr lang="en-US" sz="2800" dirty="0">
              <a:solidFill>
                <a:schemeClr val="bg1"/>
              </a:solidFill>
              <a:latin typeface="FontAwesome" pitchFamily="50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6413913" y="2482741"/>
            <a:ext cx="77776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 flipH="1">
            <a:off x="7161408" y="2452469"/>
            <a:ext cx="60543" cy="60543"/>
          </a:xfrm>
          <a:prstGeom prst="ellipse">
            <a:avLst/>
          </a:prstGeom>
          <a:solidFill>
            <a:srgbClr val="01A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7427167" y="2298074"/>
            <a:ext cx="1495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IMPLEMENT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27169" y="2667406"/>
            <a:ext cx="203917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629469" y="717850"/>
            <a:ext cx="933061" cy="93306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836952" y="922770"/>
            <a:ext cx="5180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FontAwesome" pitchFamily="50" charset="0"/>
              </a:rPr>
              <a:t></a:t>
            </a:r>
            <a:endParaRPr lang="en-US" sz="2800" dirty="0">
              <a:solidFill>
                <a:schemeClr val="bg1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5002209" y="1184380"/>
            <a:ext cx="77776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4971938" y="1154108"/>
            <a:ext cx="60543" cy="60543"/>
          </a:xfrm>
          <a:prstGeom prst="ellipse">
            <a:avLst/>
          </a:prstGeom>
          <a:solidFill>
            <a:srgbClr val="01A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513457" y="999713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DEVELOPT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02229" y="1369045"/>
            <a:ext cx="33131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4" name="Oval 23"/>
          <p:cNvSpPr/>
          <p:nvPr/>
        </p:nvSpPr>
        <p:spPr>
          <a:xfrm>
            <a:off x="5187024" y="3898220"/>
            <a:ext cx="1817952" cy="1817952"/>
          </a:xfrm>
          <a:prstGeom prst="ellipse">
            <a:avLst/>
          </a:prstGeom>
          <a:solidFill>
            <a:schemeClr val="bg1"/>
          </a:solidFill>
          <a:ln w="101600">
            <a:solidFill>
              <a:srgbClr val="01A3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618943" y="4263819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FontAwesome" pitchFamily="50" charset="0"/>
              </a:rPr>
              <a:t></a:t>
            </a:r>
          </a:p>
        </p:txBody>
      </p:sp>
    </p:spTree>
    <p:extLst>
      <p:ext uri="{BB962C8B-B14F-4D97-AF65-F5344CB8AC3E}">
        <p14:creationId xmlns:p14="http://schemas.microsoft.com/office/powerpoint/2010/main" val="114173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7" name="TextBox 6"/>
            <p:cNvSpPr txBox="1"/>
            <p:nvPr/>
          </p:nvSpPr>
          <p:spPr>
            <a:xfrm>
              <a:off x="526127" y="859776"/>
              <a:ext cx="1846980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PORTFOLIO</a:t>
              </a:r>
            </a:p>
          </p:txBody>
        </p:sp>
        <p:grpSp>
          <p:nvGrpSpPr>
            <p:cNvPr id="8" name="Group 7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10" name="Straight Connector 9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Right Triangle 10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359635" y="4810684"/>
            <a:ext cx="2797743" cy="1445258"/>
            <a:chOff x="2359635" y="4810684"/>
            <a:chExt cx="2797743" cy="1445258"/>
          </a:xfrm>
        </p:grpSpPr>
        <p:sp>
          <p:nvSpPr>
            <p:cNvPr id="12" name="Rectangle 11"/>
            <p:cNvSpPr/>
            <p:nvPr/>
          </p:nvSpPr>
          <p:spPr>
            <a:xfrm>
              <a:off x="2506177" y="4810684"/>
              <a:ext cx="250466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</a:t>
              </a: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2359635" y="5666439"/>
              <a:ext cx="2797743" cy="589503"/>
              <a:chOff x="2306471" y="5614376"/>
              <a:chExt cx="2797743" cy="589503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2306471" y="5614376"/>
                <a:ext cx="2797743" cy="270422"/>
                <a:chOff x="1312243" y="5888304"/>
                <a:chExt cx="2797743" cy="270422"/>
              </a:xfrm>
            </p:grpSpPr>
            <p:sp>
              <p:nvSpPr>
                <p:cNvPr id="20" name="TextBox 19"/>
                <p:cNvSpPr txBox="1"/>
                <p:nvPr/>
              </p:nvSpPr>
              <p:spPr>
                <a:xfrm>
                  <a:off x="1312243" y="5888304"/>
                  <a:ext cx="6912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Light" charset="0"/>
                      <a:ea typeface="Roboto Light" charset="0"/>
                      <a:cs typeface="Roboto Light" charset="0"/>
                    </a:rPr>
                    <a:t>Photoshop</a:t>
                  </a:r>
                </a:p>
              </p:txBody>
            </p:sp>
            <p:sp>
              <p:nvSpPr>
                <p:cNvPr id="21" name="Rounded Rectangle 20"/>
                <p:cNvSpPr/>
                <p:nvPr/>
              </p:nvSpPr>
              <p:spPr>
                <a:xfrm>
                  <a:off x="1312243" y="6111095"/>
                  <a:ext cx="2797743" cy="4763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ounded Rectangle 21"/>
                <p:cNvSpPr/>
                <p:nvPr/>
              </p:nvSpPr>
              <p:spPr>
                <a:xfrm>
                  <a:off x="1312243" y="6111095"/>
                  <a:ext cx="2253917" cy="4763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1A3B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3622829" y="5888304"/>
                  <a:ext cx="372218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Light" charset="0"/>
                      <a:ea typeface="Roboto Light" charset="0"/>
                      <a:cs typeface="Roboto Light" charset="0"/>
                    </a:rPr>
                    <a:t>85%</a:t>
                  </a:r>
                  <a:endPara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endParaRPr>
                </a:p>
              </p:txBody>
            </p:sp>
          </p:grpSp>
          <p:grpSp>
            <p:nvGrpSpPr>
              <p:cNvPr id="15" name="Group 14"/>
              <p:cNvGrpSpPr/>
              <p:nvPr/>
            </p:nvGrpSpPr>
            <p:grpSpPr>
              <a:xfrm>
                <a:off x="2306471" y="5933457"/>
                <a:ext cx="2797743" cy="270422"/>
                <a:chOff x="1312243" y="5888304"/>
                <a:chExt cx="2797743" cy="270422"/>
              </a:xfrm>
            </p:grpSpPr>
            <p:sp>
              <p:nvSpPr>
                <p:cNvPr id="16" name="TextBox 15"/>
                <p:cNvSpPr txBox="1"/>
                <p:nvPr/>
              </p:nvSpPr>
              <p:spPr>
                <a:xfrm>
                  <a:off x="1312243" y="5888304"/>
                  <a:ext cx="61427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Light" charset="0"/>
                      <a:ea typeface="Roboto Light" charset="0"/>
                      <a:cs typeface="Roboto Light" charset="0"/>
                    </a:rPr>
                    <a:t>Illustrator</a:t>
                  </a:r>
                </a:p>
              </p:txBody>
            </p:sp>
            <p:sp>
              <p:nvSpPr>
                <p:cNvPr id="17" name="Rounded Rectangle 16"/>
                <p:cNvSpPr/>
                <p:nvPr/>
              </p:nvSpPr>
              <p:spPr>
                <a:xfrm>
                  <a:off x="1312243" y="6111095"/>
                  <a:ext cx="2797743" cy="4763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Rounded Rectangle 17"/>
                <p:cNvSpPr/>
                <p:nvPr/>
              </p:nvSpPr>
              <p:spPr>
                <a:xfrm>
                  <a:off x="1312243" y="6111095"/>
                  <a:ext cx="1912220" cy="4763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1485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3622829" y="5888304"/>
                  <a:ext cx="372218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Light" charset="0"/>
                      <a:ea typeface="Roboto Light" charset="0"/>
                      <a:cs typeface="Roboto Light" charset="0"/>
                    </a:rPr>
                    <a:t>70%</a:t>
                  </a:r>
                </a:p>
              </p:txBody>
            </p:sp>
          </p:grpSp>
        </p:grpSp>
      </p:grpSp>
      <p:grpSp>
        <p:nvGrpSpPr>
          <p:cNvPr id="25" name="Group 24"/>
          <p:cNvGrpSpPr/>
          <p:nvPr/>
        </p:nvGrpSpPr>
        <p:grpSpPr>
          <a:xfrm>
            <a:off x="7034617" y="4810684"/>
            <a:ext cx="2797743" cy="1445258"/>
            <a:chOff x="2359635" y="4810684"/>
            <a:chExt cx="2797743" cy="1445258"/>
          </a:xfrm>
        </p:grpSpPr>
        <p:sp>
          <p:nvSpPr>
            <p:cNvPr id="26" name="Rectangle 25"/>
            <p:cNvSpPr/>
            <p:nvPr/>
          </p:nvSpPr>
          <p:spPr>
            <a:xfrm>
              <a:off x="2506177" y="4810684"/>
              <a:ext cx="250466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. 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2359635" y="5666439"/>
              <a:ext cx="2797743" cy="589503"/>
              <a:chOff x="2306471" y="5614376"/>
              <a:chExt cx="2797743" cy="589503"/>
            </a:xfrm>
          </p:grpSpPr>
          <p:grpSp>
            <p:nvGrpSpPr>
              <p:cNvPr id="28" name="Group 27"/>
              <p:cNvGrpSpPr/>
              <p:nvPr/>
            </p:nvGrpSpPr>
            <p:grpSpPr>
              <a:xfrm>
                <a:off x="2306471" y="5614376"/>
                <a:ext cx="2797743" cy="270422"/>
                <a:chOff x="1312243" y="5888304"/>
                <a:chExt cx="2797743" cy="270422"/>
              </a:xfrm>
            </p:grpSpPr>
            <p:sp>
              <p:nvSpPr>
                <p:cNvPr id="34" name="TextBox 33"/>
                <p:cNvSpPr txBox="1"/>
                <p:nvPr/>
              </p:nvSpPr>
              <p:spPr>
                <a:xfrm>
                  <a:off x="1312243" y="5888304"/>
                  <a:ext cx="6912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Light" charset="0"/>
                      <a:ea typeface="Roboto Light" charset="0"/>
                      <a:cs typeface="Roboto Light" charset="0"/>
                    </a:rPr>
                    <a:t>Photoshop</a:t>
                  </a:r>
                </a:p>
              </p:txBody>
            </p:sp>
            <p:sp>
              <p:nvSpPr>
                <p:cNvPr id="35" name="Rounded Rectangle 34"/>
                <p:cNvSpPr/>
                <p:nvPr/>
              </p:nvSpPr>
              <p:spPr>
                <a:xfrm>
                  <a:off x="1312243" y="6111095"/>
                  <a:ext cx="2797743" cy="4763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Rounded Rectangle 35"/>
                <p:cNvSpPr/>
                <p:nvPr/>
              </p:nvSpPr>
              <p:spPr>
                <a:xfrm>
                  <a:off x="1312243" y="6111095"/>
                  <a:ext cx="2253917" cy="4763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1A3B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3622829" y="5888304"/>
                  <a:ext cx="372218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Light" charset="0"/>
                      <a:ea typeface="Roboto Light" charset="0"/>
                      <a:cs typeface="Roboto Light" charset="0"/>
                    </a:rPr>
                    <a:t>85%</a:t>
                  </a:r>
                  <a:endPara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endParaRPr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2306471" y="5933457"/>
                <a:ext cx="2797743" cy="270422"/>
                <a:chOff x="1312243" y="5888304"/>
                <a:chExt cx="2797743" cy="270422"/>
              </a:xfrm>
            </p:grpSpPr>
            <p:sp>
              <p:nvSpPr>
                <p:cNvPr id="30" name="TextBox 29"/>
                <p:cNvSpPr txBox="1"/>
                <p:nvPr/>
              </p:nvSpPr>
              <p:spPr>
                <a:xfrm>
                  <a:off x="1312243" y="5888304"/>
                  <a:ext cx="61427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Light" charset="0"/>
                      <a:ea typeface="Roboto Light" charset="0"/>
                      <a:cs typeface="Roboto Light" charset="0"/>
                    </a:rPr>
                    <a:t>Illustrator</a:t>
                  </a:r>
                </a:p>
              </p:txBody>
            </p:sp>
            <p:sp>
              <p:nvSpPr>
                <p:cNvPr id="31" name="Rounded Rectangle 30"/>
                <p:cNvSpPr/>
                <p:nvPr/>
              </p:nvSpPr>
              <p:spPr>
                <a:xfrm>
                  <a:off x="1312243" y="6111095"/>
                  <a:ext cx="2797743" cy="4763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Rounded Rectangle 31"/>
                <p:cNvSpPr/>
                <p:nvPr/>
              </p:nvSpPr>
              <p:spPr>
                <a:xfrm>
                  <a:off x="1312243" y="6111095"/>
                  <a:ext cx="1912220" cy="4763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1485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TextBox 32"/>
                <p:cNvSpPr txBox="1"/>
                <p:nvPr/>
              </p:nvSpPr>
              <p:spPr>
                <a:xfrm>
                  <a:off x="3622829" y="5888304"/>
                  <a:ext cx="372218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Light" charset="0"/>
                      <a:ea typeface="Roboto Light" charset="0"/>
                      <a:cs typeface="Roboto Light" charset="0"/>
                    </a:rPr>
                    <a:t>70%</a:t>
                  </a:r>
                </a:p>
              </p:txBody>
            </p:sp>
          </p:grpSp>
        </p:grpSp>
      </p:grp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452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69662" y="1155182"/>
            <a:ext cx="1582484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LEFT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39182" y="1786792"/>
            <a:ext cx="5570756" cy="923330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zh-CN" altLang="en-US" sz="6000" b="1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请输入你的标题</a:t>
            </a:r>
            <a:endParaRPr 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Roboto Black" charset="0"/>
              <a:ea typeface="Roboto Black" charset="0"/>
              <a:cs typeface="Roboto Black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 flipH="1">
            <a:off x="6496639" y="2895479"/>
            <a:ext cx="4834329" cy="293772"/>
            <a:chOff x="6333344" y="1598332"/>
            <a:chExt cx="4834329" cy="293772"/>
          </a:xfrm>
        </p:grpSpPr>
        <p:cxnSp>
          <p:nvCxnSpPr>
            <p:cNvPr id="7" name="Straight Connector 6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ight Triangle 7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369662" y="3741864"/>
            <a:ext cx="38334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Lorem Ipsum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1202" y="1015002"/>
            <a:ext cx="777777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brush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7" r="257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914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" name="TextBox 2"/>
            <p:cNvSpPr txBox="1"/>
            <p:nvPr/>
          </p:nvSpPr>
          <p:spPr>
            <a:xfrm>
              <a:off x="526127" y="859776"/>
              <a:ext cx="1846980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PORTFOLIO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ight Triangle 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34376" y="2555272"/>
            <a:ext cx="47122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It has survived not only five centuries, but also the leap into electronic typesetting.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829813" y="4415688"/>
            <a:ext cx="2797743" cy="589503"/>
            <a:chOff x="2306471" y="5614376"/>
            <a:chExt cx="2797743" cy="589503"/>
          </a:xfrm>
        </p:grpSpPr>
        <p:grpSp>
          <p:nvGrpSpPr>
            <p:cNvPr id="18" name="Group 17"/>
            <p:cNvGrpSpPr/>
            <p:nvPr/>
          </p:nvGrpSpPr>
          <p:grpSpPr>
            <a:xfrm>
              <a:off x="2306471" y="5614376"/>
              <a:ext cx="2797743" cy="270422"/>
              <a:chOff x="1312243" y="5888304"/>
              <a:chExt cx="2797743" cy="270422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1312243" y="5888304"/>
                <a:ext cx="69121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Photoshop</a:t>
                </a:r>
              </a:p>
            </p:txBody>
          </p:sp>
          <p:sp>
            <p:nvSpPr>
              <p:cNvPr id="25" name="Rounded Rectangle 24"/>
              <p:cNvSpPr/>
              <p:nvPr/>
            </p:nvSpPr>
            <p:spPr>
              <a:xfrm>
                <a:off x="1312243" y="6111095"/>
                <a:ext cx="2797743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ounded Rectangle 25"/>
              <p:cNvSpPr/>
              <p:nvPr/>
            </p:nvSpPr>
            <p:spPr>
              <a:xfrm>
                <a:off x="1312243" y="6111095"/>
                <a:ext cx="2253917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A3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3622829" y="5888304"/>
                <a:ext cx="37221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85%</a:t>
                </a:r>
                <a:endPara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2306471" y="5933457"/>
              <a:ext cx="2797743" cy="270422"/>
              <a:chOff x="1312243" y="5888304"/>
              <a:chExt cx="2797743" cy="270422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1312243" y="5888304"/>
                <a:ext cx="61427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Illustrator</a:t>
                </a:r>
              </a:p>
            </p:txBody>
          </p:sp>
          <p:sp>
            <p:nvSpPr>
              <p:cNvPr id="21" name="Rounded Rectangle 20"/>
              <p:cNvSpPr/>
              <p:nvPr/>
            </p:nvSpPr>
            <p:spPr>
              <a:xfrm>
                <a:off x="1312243" y="6111095"/>
                <a:ext cx="2797743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ounded Rectangle 21"/>
              <p:cNvSpPr/>
              <p:nvPr/>
            </p:nvSpPr>
            <p:spPr>
              <a:xfrm>
                <a:off x="1312243" y="6111095"/>
                <a:ext cx="1912220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48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622829" y="5888304"/>
                <a:ext cx="37221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70%</a:t>
                </a:r>
              </a:p>
            </p:txBody>
          </p:sp>
        </p:grp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17379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owchart: Document 18"/>
          <p:cNvSpPr/>
          <p:nvPr/>
        </p:nvSpPr>
        <p:spPr>
          <a:xfrm>
            <a:off x="1043873" y="4385882"/>
            <a:ext cx="1907630" cy="1497028"/>
          </a:xfrm>
          <a:prstGeom prst="flowChartDocument">
            <a:avLst/>
          </a:prstGeom>
          <a:solidFill>
            <a:srgbClr val="01A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Document 19"/>
          <p:cNvSpPr/>
          <p:nvPr/>
        </p:nvSpPr>
        <p:spPr>
          <a:xfrm>
            <a:off x="3093025" y="4385882"/>
            <a:ext cx="1907630" cy="1497028"/>
          </a:xfrm>
          <a:prstGeom prst="flowChartDocument">
            <a:avLst/>
          </a:prstGeom>
          <a:solidFill>
            <a:srgbClr val="0047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Document 20"/>
          <p:cNvSpPr/>
          <p:nvPr/>
        </p:nvSpPr>
        <p:spPr>
          <a:xfrm>
            <a:off x="5142191" y="4385882"/>
            <a:ext cx="1907630" cy="1497028"/>
          </a:xfrm>
          <a:prstGeom prst="flowChartDocument">
            <a:avLst/>
          </a:prstGeom>
          <a:solidFill>
            <a:srgbClr val="F99F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Document 21"/>
          <p:cNvSpPr/>
          <p:nvPr/>
        </p:nvSpPr>
        <p:spPr>
          <a:xfrm>
            <a:off x="7191343" y="4385882"/>
            <a:ext cx="1907630" cy="1497028"/>
          </a:xfrm>
          <a:prstGeom prst="flowChartDocument">
            <a:avLst/>
          </a:prstGeom>
          <a:solidFill>
            <a:srgbClr val="DA2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Document 22"/>
          <p:cNvSpPr/>
          <p:nvPr/>
        </p:nvSpPr>
        <p:spPr>
          <a:xfrm>
            <a:off x="9240492" y="4385882"/>
            <a:ext cx="1907630" cy="1497028"/>
          </a:xfrm>
          <a:prstGeom prst="flowChartDocument">
            <a:avLst/>
          </a:prstGeom>
          <a:solidFill>
            <a:srgbClr val="61A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260667" y="4590078"/>
            <a:ext cx="14740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00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</a:t>
            </a:r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309819" y="4590078"/>
            <a:ext cx="14740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0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358979" y="4590078"/>
            <a:ext cx="14740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00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</a:t>
            </a:r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408135" y="4590078"/>
            <a:ext cx="14740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00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</a:t>
            </a:r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457286" y="4590078"/>
            <a:ext cx="14740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0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52223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5217918" y="4450756"/>
            <a:ext cx="225178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1A3BB"/>
              </a:buClr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Titanfall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marL="285750" indent="-285750">
              <a:buClr>
                <a:srgbClr val="01A3BB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NFL Madden 14/15</a:t>
            </a:r>
          </a:p>
          <a:p>
            <a:pPr marL="285750" indent="-285750">
              <a:buClr>
                <a:srgbClr val="01A3BB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Planets vs. Zombies</a:t>
            </a:r>
          </a:p>
          <a:p>
            <a:pPr marL="285750" indent="-285750">
              <a:buClr>
                <a:srgbClr val="01A3BB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UFC</a:t>
            </a:r>
          </a:p>
          <a:p>
            <a:pPr marL="285750" indent="-285750">
              <a:buClr>
                <a:srgbClr val="01A3BB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NHL Live 15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636011" y="4450756"/>
            <a:ext cx="351407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1A3BB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NBA Live 15</a:t>
            </a:r>
          </a:p>
          <a:p>
            <a:pPr marL="285750" indent="-285750">
              <a:buClr>
                <a:srgbClr val="01A3BB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Battlefield Hardline</a:t>
            </a:r>
          </a:p>
          <a:p>
            <a:pPr marL="285750" indent="-285750">
              <a:buClr>
                <a:srgbClr val="01A3BB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Madden Mobile</a:t>
            </a:r>
          </a:p>
          <a:p>
            <a:pPr marL="285750" indent="-285750">
              <a:buClr>
                <a:srgbClr val="01A3BB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Dragon Age Inquisition</a:t>
            </a:r>
          </a:p>
          <a:p>
            <a:pPr marL="285750" indent="-285750">
              <a:buClr>
                <a:srgbClr val="01A3BB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FIFA 15</a:t>
            </a:r>
          </a:p>
          <a:p>
            <a:pPr marL="285750" indent="-285750">
              <a:buClr>
                <a:srgbClr val="01A3BB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The Sims 4 – Launch, Holiday and the Expansion Packs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18377" y="4450756"/>
            <a:ext cx="2733635" cy="1077218"/>
          </a:xfrm>
          <a:prstGeom prst="rect">
            <a:avLst/>
          </a:prstGeom>
          <a:solidFill>
            <a:srgbClr val="01A3B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OUR LAST PROJECT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42035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" name="TextBox 2"/>
            <p:cNvSpPr txBox="1"/>
            <p:nvPr/>
          </p:nvSpPr>
          <p:spPr>
            <a:xfrm>
              <a:off x="526127" y="859776"/>
              <a:ext cx="2076209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CHART AREA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ight Triangle 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502076960"/>
              </p:ext>
            </p:extLst>
          </p:nvPr>
        </p:nvGraphicFramePr>
        <p:xfrm>
          <a:off x="1092191" y="2170656"/>
          <a:ext cx="6117578" cy="36556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8067297" y="2532432"/>
            <a:ext cx="3032512" cy="3136634"/>
            <a:chOff x="7909455" y="2589076"/>
            <a:chExt cx="3032512" cy="3136634"/>
          </a:xfrm>
        </p:grpSpPr>
        <p:sp>
          <p:nvSpPr>
            <p:cNvPr id="11" name="TextBox 10"/>
            <p:cNvSpPr txBox="1"/>
            <p:nvPr/>
          </p:nvSpPr>
          <p:spPr>
            <a:xfrm>
              <a:off x="7909455" y="3264954"/>
              <a:ext cx="3032512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 Lorem Ipsum has been the industry's standard dummy text ever since the 1500s, when an unknown printer took a galley.</a:t>
              </a: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7909455" y="2589076"/>
              <a:ext cx="2758347" cy="531017"/>
              <a:chOff x="8015277" y="3637318"/>
              <a:chExt cx="2758347" cy="531017"/>
            </a:xfrm>
          </p:grpSpPr>
          <p:grpSp>
            <p:nvGrpSpPr>
              <p:cNvPr id="16" name="Group 15"/>
              <p:cNvGrpSpPr/>
              <p:nvPr/>
            </p:nvGrpSpPr>
            <p:grpSpPr>
              <a:xfrm>
                <a:off x="8015277" y="3637318"/>
                <a:ext cx="2758347" cy="276999"/>
                <a:chOff x="8015277" y="3564894"/>
                <a:chExt cx="2758347" cy="276999"/>
              </a:xfrm>
            </p:grpSpPr>
            <p:sp>
              <p:nvSpPr>
                <p:cNvPr id="25" name="TextBox 24"/>
                <p:cNvSpPr txBox="1"/>
                <p:nvPr/>
              </p:nvSpPr>
              <p:spPr>
                <a:xfrm>
                  <a:off x="8015277" y="3564894"/>
                  <a:ext cx="87248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Thin" charset="0"/>
                      <a:ea typeface="Roboto Thin" charset="0"/>
                      <a:cs typeface="Roboto Thin" charset="0"/>
                    </a:rPr>
                    <a:t>Marketing</a:t>
                  </a:r>
                </a:p>
              </p:txBody>
            </p:sp>
            <p:grpSp>
              <p:nvGrpSpPr>
                <p:cNvPr id="26" name="Group 25"/>
                <p:cNvGrpSpPr/>
                <p:nvPr/>
              </p:nvGrpSpPr>
              <p:grpSpPr>
                <a:xfrm>
                  <a:off x="9059202" y="3655842"/>
                  <a:ext cx="1714422" cy="95103"/>
                  <a:chOff x="5627077" y="5022937"/>
                  <a:chExt cx="3446585" cy="139906"/>
                </a:xfrm>
              </p:grpSpPr>
              <p:sp>
                <p:nvSpPr>
                  <p:cNvPr id="27" name="Flowchart: Data 25"/>
                  <p:cNvSpPr/>
                  <p:nvPr/>
                </p:nvSpPr>
                <p:spPr>
                  <a:xfrm>
                    <a:off x="5627077" y="5022937"/>
                    <a:ext cx="689317" cy="139906"/>
                  </a:xfrm>
                  <a:prstGeom prst="flowChartInputOutput">
                    <a:avLst/>
                  </a:prstGeom>
                  <a:solidFill>
                    <a:srgbClr val="01A3B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Roboto Thin" charset="0"/>
                      <a:ea typeface="Roboto Thin" charset="0"/>
                      <a:cs typeface="Roboto Thin" charset="0"/>
                    </a:endParaRPr>
                  </a:p>
                </p:txBody>
              </p:sp>
              <p:sp>
                <p:nvSpPr>
                  <p:cNvPr id="28" name="Flowchart: Data 26"/>
                  <p:cNvSpPr/>
                  <p:nvPr/>
                </p:nvSpPr>
                <p:spPr>
                  <a:xfrm>
                    <a:off x="6316394" y="5022937"/>
                    <a:ext cx="689317" cy="139906"/>
                  </a:xfrm>
                  <a:prstGeom prst="flowChartInputOutput">
                    <a:avLst/>
                  </a:prstGeom>
                  <a:solidFill>
                    <a:srgbClr val="01A3B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Roboto Thin" charset="0"/>
                      <a:ea typeface="Roboto Thin" charset="0"/>
                      <a:cs typeface="Roboto Thin" charset="0"/>
                    </a:endParaRPr>
                  </a:p>
                </p:txBody>
              </p:sp>
              <p:sp>
                <p:nvSpPr>
                  <p:cNvPr id="29" name="Flowchart: Data 27"/>
                  <p:cNvSpPr/>
                  <p:nvPr/>
                </p:nvSpPr>
                <p:spPr>
                  <a:xfrm>
                    <a:off x="7005711" y="5022937"/>
                    <a:ext cx="689317" cy="139906"/>
                  </a:xfrm>
                  <a:prstGeom prst="flowChartInputOutput">
                    <a:avLst/>
                  </a:prstGeom>
                  <a:solidFill>
                    <a:srgbClr val="01A3B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Roboto Thin" charset="0"/>
                      <a:ea typeface="Roboto Thin" charset="0"/>
                      <a:cs typeface="Roboto Thin" charset="0"/>
                    </a:endParaRPr>
                  </a:p>
                </p:txBody>
              </p:sp>
              <p:sp>
                <p:nvSpPr>
                  <p:cNvPr id="30" name="Flowchart: Data 28"/>
                  <p:cNvSpPr/>
                  <p:nvPr/>
                </p:nvSpPr>
                <p:spPr>
                  <a:xfrm>
                    <a:off x="7695028" y="5022937"/>
                    <a:ext cx="689317" cy="139906"/>
                  </a:xfrm>
                  <a:prstGeom prst="flowChartInputOutput">
                    <a:avLst/>
                  </a:prstGeom>
                  <a:solidFill>
                    <a:srgbClr val="01A3B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Roboto Thin" charset="0"/>
                      <a:ea typeface="Roboto Thin" charset="0"/>
                      <a:cs typeface="Roboto Thin" charset="0"/>
                    </a:endParaRPr>
                  </a:p>
                </p:txBody>
              </p:sp>
              <p:sp>
                <p:nvSpPr>
                  <p:cNvPr id="31" name="Flowchart: Data 29"/>
                  <p:cNvSpPr/>
                  <p:nvPr/>
                </p:nvSpPr>
                <p:spPr>
                  <a:xfrm>
                    <a:off x="8384345" y="5022937"/>
                    <a:ext cx="689317" cy="139906"/>
                  </a:xfrm>
                  <a:prstGeom prst="flowChartInputOutpu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Roboto Thin" charset="0"/>
                      <a:ea typeface="Roboto Thin" charset="0"/>
                      <a:cs typeface="Roboto Thin" charset="0"/>
                    </a:endParaRPr>
                  </a:p>
                </p:txBody>
              </p:sp>
            </p:grpSp>
          </p:grpSp>
          <p:grpSp>
            <p:nvGrpSpPr>
              <p:cNvPr id="17" name="Group 16"/>
              <p:cNvGrpSpPr/>
              <p:nvPr/>
            </p:nvGrpSpPr>
            <p:grpSpPr>
              <a:xfrm>
                <a:off x="8015277" y="3891336"/>
                <a:ext cx="2758347" cy="276999"/>
                <a:chOff x="8015277" y="3891336"/>
                <a:chExt cx="2758347" cy="276999"/>
              </a:xfrm>
            </p:grpSpPr>
            <p:grpSp>
              <p:nvGrpSpPr>
                <p:cNvPr id="18" name="Group 17"/>
                <p:cNvGrpSpPr/>
                <p:nvPr/>
              </p:nvGrpSpPr>
              <p:grpSpPr>
                <a:xfrm>
                  <a:off x="9059202" y="3983385"/>
                  <a:ext cx="1714422" cy="95103"/>
                  <a:chOff x="5627077" y="5022937"/>
                  <a:chExt cx="3446585" cy="139906"/>
                </a:xfrm>
              </p:grpSpPr>
              <p:sp>
                <p:nvSpPr>
                  <p:cNvPr id="20" name="Flowchart: Data 18"/>
                  <p:cNvSpPr/>
                  <p:nvPr/>
                </p:nvSpPr>
                <p:spPr>
                  <a:xfrm>
                    <a:off x="5627077" y="5022937"/>
                    <a:ext cx="689317" cy="139906"/>
                  </a:xfrm>
                  <a:prstGeom prst="flowChartInputOutput">
                    <a:avLst/>
                  </a:prstGeom>
                  <a:solidFill>
                    <a:srgbClr val="00475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Roboto Thin" charset="0"/>
                      <a:ea typeface="Roboto Thin" charset="0"/>
                      <a:cs typeface="Roboto Thin" charset="0"/>
                    </a:endParaRPr>
                  </a:p>
                </p:txBody>
              </p:sp>
              <p:sp>
                <p:nvSpPr>
                  <p:cNvPr id="21" name="Flowchart: Data 19"/>
                  <p:cNvSpPr/>
                  <p:nvPr/>
                </p:nvSpPr>
                <p:spPr>
                  <a:xfrm>
                    <a:off x="6316394" y="5022937"/>
                    <a:ext cx="689317" cy="139906"/>
                  </a:xfrm>
                  <a:prstGeom prst="flowChartInputOutput">
                    <a:avLst/>
                  </a:prstGeom>
                  <a:solidFill>
                    <a:srgbClr val="00475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Roboto Thin" charset="0"/>
                      <a:ea typeface="Roboto Thin" charset="0"/>
                      <a:cs typeface="Roboto Thin" charset="0"/>
                    </a:endParaRPr>
                  </a:p>
                </p:txBody>
              </p:sp>
              <p:sp>
                <p:nvSpPr>
                  <p:cNvPr id="22" name="Flowchart: Data 20"/>
                  <p:cNvSpPr/>
                  <p:nvPr/>
                </p:nvSpPr>
                <p:spPr>
                  <a:xfrm>
                    <a:off x="7005711" y="5022937"/>
                    <a:ext cx="689317" cy="139906"/>
                  </a:xfrm>
                  <a:prstGeom prst="flowChartInputOutput">
                    <a:avLst/>
                  </a:prstGeom>
                  <a:solidFill>
                    <a:srgbClr val="00475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Roboto Thin" charset="0"/>
                      <a:ea typeface="Roboto Thin" charset="0"/>
                      <a:cs typeface="Roboto Thin" charset="0"/>
                    </a:endParaRPr>
                  </a:p>
                </p:txBody>
              </p:sp>
              <p:sp>
                <p:nvSpPr>
                  <p:cNvPr id="23" name="Flowchart: Data 21"/>
                  <p:cNvSpPr/>
                  <p:nvPr/>
                </p:nvSpPr>
                <p:spPr>
                  <a:xfrm>
                    <a:off x="7695028" y="5022937"/>
                    <a:ext cx="689317" cy="139906"/>
                  </a:xfrm>
                  <a:prstGeom prst="flowChartInputOutpu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Roboto Thin" charset="0"/>
                      <a:ea typeface="Roboto Thin" charset="0"/>
                      <a:cs typeface="Roboto Thin" charset="0"/>
                    </a:endParaRPr>
                  </a:p>
                </p:txBody>
              </p:sp>
              <p:sp>
                <p:nvSpPr>
                  <p:cNvPr id="24" name="Flowchart: Data 22"/>
                  <p:cNvSpPr/>
                  <p:nvPr/>
                </p:nvSpPr>
                <p:spPr>
                  <a:xfrm>
                    <a:off x="8384345" y="5022937"/>
                    <a:ext cx="689317" cy="139906"/>
                  </a:xfrm>
                  <a:prstGeom prst="flowChartInputOutpu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Roboto Thin" charset="0"/>
                      <a:ea typeface="Roboto Thin" charset="0"/>
                      <a:cs typeface="Roboto Thin" charset="0"/>
                    </a:endParaRPr>
                  </a:p>
                </p:txBody>
              </p:sp>
            </p:grpSp>
            <p:sp>
              <p:nvSpPr>
                <p:cNvPr id="19" name="TextBox 18"/>
                <p:cNvSpPr txBox="1"/>
                <p:nvPr/>
              </p:nvSpPr>
              <p:spPr>
                <a:xfrm>
                  <a:off x="8015277" y="3891336"/>
                  <a:ext cx="914161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Roboto Thin" charset="0"/>
                      <a:ea typeface="Roboto Thin" charset="0"/>
                      <a:cs typeface="Roboto Thin" charset="0"/>
                    </a:rPr>
                    <a:t>Promotion</a:t>
                  </a:r>
                </a:p>
              </p:txBody>
            </p:sp>
          </p:grpSp>
        </p:grpSp>
        <p:grpSp>
          <p:nvGrpSpPr>
            <p:cNvPr id="13" name="Group 12"/>
            <p:cNvGrpSpPr/>
            <p:nvPr/>
          </p:nvGrpSpPr>
          <p:grpSpPr>
            <a:xfrm>
              <a:off x="7988957" y="4438381"/>
              <a:ext cx="2465408" cy="1287329"/>
              <a:chOff x="7867460" y="4410037"/>
              <a:chExt cx="2465408" cy="1287329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7867460" y="4410037"/>
                <a:ext cx="2465408" cy="1287329"/>
              </a:xfrm>
              <a:prstGeom prst="rect">
                <a:avLst/>
              </a:prstGeom>
              <a:solidFill>
                <a:srgbClr val="0047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Roboto Thin" charset="0"/>
                  <a:ea typeface="Roboto Thin" charset="0"/>
                  <a:cs typeface="Roboto Thin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8201816" y="4699759"/>
                <a:ext cx="180530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>
                    <a:solidFill>
                      <a:schemeClr val="bg1"/>
                    </a:solidFill>
                    <a:latin typeface="Roboto Black" charset="0"/>
                    <a:ea typeface="Roboto Black" charset="0"/>
                    <a:cs typeface="Roboto Black" charset="0"/>
                  </a:rPr>
                  <a:t>15,026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8700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" name="TextBox 2"/>
            <p:cNvSpPr txBox="1"/>
            <p:nvPr/>
          </p:nvSpPr>
          <p:spPr>
            <a:xfrm>
              <a:off x="526127" y="859776"/>
              <a:ext cx="2076209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CHART AREA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ight Triangle 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916950831"/>
              </p:ext>
            </p:extLst>
          </p:nvPr>
        </p:nvGraphicFramePr>
        <p:xfrm>
          <a:off x="4950977" y="2072307"/>
          <a:ext cx="2290046" cy="2845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849965745"/>
              </p:ext>
            </p:extLst>
          </p:nvPr>
        </p:nvGraphicFramePr>
        <p:xfrm>
          <a:off x="1616649" y="2072307"/>
          <a:ext cx="2290046" cy="2845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313056371"/>
              </p:ext>
            </p:extLst>
          </p:nvPr>
        </p:nvGraphicFramePr>
        <p:xfrm>
          <a:off x="8285305" y="2072307"/>
          <a:ext cx="2290046" cy="2845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1762330" y="5280789"/>
            <a:ext cx="2203305" cy="707886"/>
            <a:chOff x="1794897" y="5107708"/>
            <a:chExt cx="2203305" cy="707886"/>
          </a:xfrm>
        </p:grpSpPr>
        <p:sp>
          <p:nvSpPr>
            <p:cNvPr id="13" name="Oval 12"/>
            <p:cNvSpPr/>
            <p:nvPr/>
          </p:nvSpPr>
          <p:spPr>
            <a:xfrm>
              <a:off x="1794897" y="5165942"/>
              <a:ext cx="495619" cy="495619"/>
            </a:xfrm>
            <a:prstGeom prst="ellipse">
              <a:avLst/>
            </a:prstGeom>
            <a:solidFill>
              <a:srgbClr val="01A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830949" y="5212108"/>
              <a:ext cx="42351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FontAwesome" pitchFamily="50" charset="0"/>
                </a:rPr>
                <a:t>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2327460" y="5107708"/>
              <a:ext cx="1670742" cy="707886"/>
              <a:chOff x="8847223" y="837029"/>
              <a:chExt cx="1670742" cy="707886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8847223" y="837029"/>
                <a:ext cx="83388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Header One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8847223" y="1083250"/>
                <a:ext cx="16707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Lorem Ipsum </a:t>
                </a:r>
                <a:r>
                  <a:rPr lang="en-US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is simply dummy text of the printing and typesetting industry. </a:t>
                </a: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4994348" y="5280789"/>
            <a:ext cx="2203305" cy="707886"/>
            <a:chOff x="1794897" y="5107708"/>
            <a:chExt cx="2203305" cy="707886"/>
          </a:xfrm>
        </p:grpSpPr>
        <p:sp>
          <p:nvSpPr>
            <p:cNvPr id="19" name="Oval 18"/>
            <p:cNvSpPr/>
            <p:nvPr/>
          </p:nvSpPr>
          <p:spPr>
            <a:xfrm>
              <a:off x="1794897" y="5165942"/>
              <a:ext cx="495619" cy="495619"/>
            </a:xfrm>
            <a:prstGeom prst="ellipse">
              <a:avLst/>
            </a:prstGeom>
            <a:solidFill>
              <a:srgbClr val="0047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830949" y="5212108"/>
              <a:ext cx="42351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FontAwesome" pitchFamily="50" charset="0"/>
                </a:rPr>
                <a:t>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2327460" y="5107708"/>
              <a:ext cx="1670742" cy="707886"/>
              <a:chOff x="8847223" y="837029"/>
              <a:chExt cx="1670742" cy="707886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8847223" y="837029"/>
                <a:ext cx="83388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Header One</a:t>
                </a: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8847223" y="1083250"/>
                <a:ext cx="16707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Lorem Ipsum </a:t>
                </a:r>
                <a:r>
                  <a:rPr lang="en-US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is simply dummy text of the printing and typesetting industry. </a:t>
                </a:r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8227076" y="5280789"/>
            <a:ext cx="2203305" cy="707886"/>
            <a:chOff x="1794897" y="5107708"/>
            <a:chExt cx="2203305" cy="707886"/>
          </a:xfrm>
        </p:grpSpPr>
        <p:sp>
          <p:nvSpPr>
            <p:cNvPr id="25" name="Oval 24"/>
            <p:cNvSpPr/>
            <p:nvPr/>
          </p:nvSpPr>
          <p:spPr>
            <a:xfrm>
              <a:off x="1794897" y="5165942"/>
              <a:ext cx="495619" cy="4956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830949" y="5212108"/>
              <a:ext cx="42351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FontAwesome" pitchFamily="50" charset="0"/>
                </a:rPr>
                <a:t>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2327460" y="5107708"/>
              <a:ext cx="1670742" cy="707886"/>
              <a:chOff x="8847223" y="837029"/>
              <a:chExt cx="1670742" cy="707886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8847223" y="837029"/>
                <a:ext cx="83388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Header One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8847223" y="1083250"/>
                <a:ext cx="16707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Lorem Ipsum </a:t>
                </a:r>
                <a:r>
                  <a:rPr lang="en-US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is simply dummy text of the printing and typesetting industry.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571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" name="TextBox 2"/>
            <p:cNvSpPr txBox="1"/>
            <p:nvPr/>
          </p:nvSpPr>
          <p:spPr>
            <a:xfrm>
              <a:off x="526127" y="859776"/>
              <a:ext cx="2076209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CHART AREA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ight Triangle 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aphicFrame>
        <p:nvGraphicFramePr>
          <p:cNvPr id="30" name="Chart 29"/>
          <p:cNvGraphicFramePr/>
          <p:nvPr>
            <p:extLst>
              <p:ext uri="{D42A27DB-BD31-4B8C-83A1-F6EECF244321}">
                <p14:modId xmlns:p14="http://schemas.microsoft.com/office/powerpoint/2010/main" val="1879695007"/>
              </p:ext>
            </p:extLst>
          </p:nvPr>
        </p:nvGraphicFramePr>
        <p:xfrm>
          <a:off x="1555195" y="2314207"/>
          <a:ext cx="2407206" cy="2293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2217624" y="3212299"/>
            <a:ext cx="110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2014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911451" y="4868821"/>
            <a:ext cx="169469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$150.260</a:t>
            </a:r>
          </a:p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$15.000 per month</a:t>
            </a:r>
          </a:p>
        </p:txBody>
      </p:sp>
      <p:graphicFrame>
        <p:nvGraphicFramePr>
          <p:cNvPr id="33" name="Chart 32"/>
          <p:cNvGraphicFramePr/>
          <p:nvPr>
            <p:extLst>
              <p:ext uri="{D42A27DB-BD31-4B8C-83A1-F6EECF244321}">
                <p14:modId xmlns:p14="http://schemas.microsoft.com/office/powerpoint/2010/main" val="2010901392"/>
              </p:ext>
            </p:extLst>
          </p:nvPr>
        </p:nvGraphicFramePr>
        <p:xfrm>
          <a:off x="4892397" y="2314207"/>
          <a:ext cx="2407206" cy="2293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554826" y="3212299"/>
            <a:ext cx="110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2015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248653" y="4868821"/>
            <a:ext cx="169469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$150.260</a:t>
            </a:r>
          </a:p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$15.000 per month</a:t>
            </a:r>
          </a:p>
        </p:txBody>
      </p:sp>
      <p:graphicFrame>
        <p:nvGraphicFramePr>
          <p:cNvPr id="36" name="Chart 35"/>
          <p:cNvGraphicFramePr/>
          <p:nvPr>
            <p:extLst>
              <p:ext uri="{D42A27DB-BD31-4B8C-83A1-F6EECF244321}">
                <p14:modId xmlns:p14="http://schemas.microsoft.com/office/powerpoint/2010/main" val="1558746300"/>
              </p:ext>
            </p:extLst>
          </p:nvPr>
        </p:nvGraphicFramePr>
        <p:xfrm>
          <a:off x="8324711" y="2314207"/>
          <a:ext cx="2407206" cy="2293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8987140" y="3212299"/>
            <a:ext cx="110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2016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680967" y="4868821"/>
            <a:ext cx="169469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$150.260</a:t>
            </a:r>
          </a:p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$15.000 per month</a:t>
            </a:r>
          </a:p>
        </p:txBody>
      </p:sp>
    </p:spTree>
    <p:extLst>
      <p:ext uri="{BB962C8B-B14F-4D97-AF65-F5344CB8AC3E}">
        <p14:creationId xmlns:p14="http://schemas.microsoft.com/office/powerpoint/2010/main" val="87726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" name="TextBox 2"/>
            <p:cNvSpPr txBox="1"/>
            <p:nvPr/>
          </p:nvSpPr>
          <p:spPr>
            <a:xfrm>
              <a:off x="526127" y="859776"/>
              <a:ext cx="2076209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CHART AREA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ight Triangle 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3522021"/>
              </p:ext>
            </p:extLst>
          </p:nvPr>
        </p:nvGraphicFramePr>
        <p:xfrm>
          <a:off x="1141578" y="2324100"/>
          <a:ext cx="5066146" cy="3596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Rectangle 9"/>
          <p:cNvSpPr/>
          <p:nvPr/>
        </p:nvSpPr>
        <p:spPr>
          <a:xfrm>
            <a:off x="6948265" y="2378146"/>
            <a:ext cx="41021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It has survived not only five centuries, but also the leap into electronic typesetting.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7049865" y="4245017"/>
            <a:ext cx="2465408" cy="1287329"/>
            <a:chOff x="6836541" y="4217308"/>
            <a:chExt cx="2465408" cy="1287329"/>
          </a:xfrm>
        </p:grpSpPr>
        <p:sp>
          <p:nvSpPr>
            <p:cNvPr id="12" name="Rectangle 11"/>
            <p:cNvSpPr/>
            <p:nvPr/>
          </p:nvSpPr>
          <p:spPr>
            <a:xfrm>
              <a:off x="6836541" y="4217308"/>
              <a:ext cx="2465408" cy="128732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161784" y="4437779"/>
              <a:ext cx="1814919" cy="8386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$15,026,150</a:t>
              </a:r>
            </a:p>
            <a:p>
              <a:pPr algn="ctr"/>
              <a:r>
                <a:rPr lang="en-US" sz="14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Sales / Years</a:t>
              </a:r>
            </a:p>
            <a:p>
              <a:pPr algn="ctr"/>
              <a:r>
                <a:rPr lang="en-US" sz="1050" dirty="0" err="1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Lorem</a:t>
              </a:r>
              <a:r>
                <a:rPr lang="en-US" sz="105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ipsum</a:t>
              </a:r>
              <a:r>
                <a:rPr lang="en-US" sz="105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 dolor, sit </a:t>
              </a:r>
              <a:r>
                <a:rPr lang="en-US" sz="1050" dirty="0" err="1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amet</a:t>
              </a:r>
              <a:endParaRPr lang="en-US" sz="105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48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" name="TextBox 2"/>
            <p:cNvSpPr txBox="1"/>
            <p:nvPr/>
          </p:nvSpPr>
          <p:spPr>
            <a:xfrm>
              <a:off x="526127" y="859776"/>
              <a:ext cx="2076209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CHART AREA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ight Triangle 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851020193"/>
              </p:ext>
            </p:extLst>
          </p:nvPr>
        </p:nvGraphicFramePr>
        <p:xfrm>
          <a:off x="5929216" y="2324100"/>
          <a:ext cx="5301672" cy="3596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Rectangle 9"/>
          <p:cNvSpPr/>
          <p:nvPr/>
        </p:nvSpPr>
        <p:spPr>
          <a:xfrm>
            <a:off x="961113" y="2485971"/>
            <a:ext cx="45830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It has survived not only five centuries, but also the leap into electronic typesetting.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078852" y="4428088"/>
            <a:ext cx="934871" cy="954108"/>
            <a:chOff x="913593" y="4234124"/>
            <a:chExt cx="934871" cy="954108"/>
          </a:xfrm>
        </p:grpSpPr>
        <p:sp>
          <p:nvSpPr>
            <p:cNvPr id="12" name="Rectangle 11"/>
            <p:cNvSpPr/>
            <p:nvPr/>
          </p:nvSpPr>
          <p:spPr>
            <a:xfrm>
              <a:off x="1146029" y="4234124"/>
              <a:ext cx="47000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01A3BB"/>
                  </a:solidFill>
                  <a:latin typeface="FontAwesome" pitchFamily="50" charset="0"/>
                </a:rPr>
                <a:t></a:t>
              </a:r>
              <a:endParaRPr lang="en-US" sz="2400" dirty="0">
                <a:solidFill>
                  <a:srgbClr val="01A3BB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13593" y="4695789"/>
              <a:ext cx="93487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123.456</a:t>
              </a:r>
            </a:p>
            <a:p>
              <a:pPr algn="ctr"/>
              <a:r>
                <a:rPr 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Sales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202815" y="4428088"/>
            <a:ext cx="934871" cy="954108"/>
            <a:chOff x="913593" y="4234124"/>
            <a:chExt cx="934871" cy="954108"/>
          </a:xfrm>
        </p:grpSpPr>
        <p:sp>
          <p:nvSpPr>
            <p:cNvPr id="15" name="Rectangle 14"/>
            <p:cNvSpPr/>
            <p:nvPr/>
          </p:nvSpPr>
          <p:spPr>
            <a:xfrm>
              <a:off x="1185974" y="4234124"/>
              <a:ext cx="44916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00475C"/>
                  </a:solidFill>
                  <a:latin typeface="FontAwesome" pitchFamily="50" charset="0"/>
                </a:rPr>
                <a:t></a:t>
              </a:r>
              <a:endParaRPr lang="en-US" sz="2400" dirty="0">
                <a:solidFill>
                  <a:srgbClr val="00475C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13593" y="4695789"/>
              <a:ext cx="93487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123.456</a:t>
              </a:r>
            </a:p>
            <a:p>
              <a:pPr algn="ctr"/>
              <a:r>
                <a:rPr 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Sales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370122" y="4412699"/>
            <a:ext cx="934871" cy="954108"/>
            <a:chOff x="913593" y="4234124"/>
            <a:chExt cx="934871" cy="954108"/>
          </a:xfrm>
        </p:grpSpPr>
        <p:sp>
          <p:nvSpPr>
            <p:cNvPr id="18" name="Rectangle 17"/>
            <p:cNvSpPr/>
            <p:nvPr/>
          </p:nvSpPr>
          <p:spPr>
            <a:xfrm>
              <a:off x="1134806" y="4234124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F99F5F"/>
                  </a:solidFill>
                  <a:latin typeface="FontAwesome" pitchFamily="50" charset="0"/>
                </a:rPr>
                <a:t>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13593" y="4695789"/>
              <a:ext cx="93487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123.456</a:t>
              </a:r>
            </a:p>
            <a:p>
              <a:pPr algn="ctr"/>
              <a:r>
                <a:rPr 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Sales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491520" y="4412699"/>
            <a:ext cx="934871" cy="954108"/>
            <a:chOff x="913593" y="4234124"/>
            <a:chExt cx="934871" cy="954108"/>
          </a:xfrm>
        </p:grpSpPr>
        <p:sp>
          <p:nvSpPr>
            <p:cNvPr id="21" name="Rectangle 20"/>
            <p:cNvSpPr/>
            <p:nvPr/>
          </p:nvSpPr>
          <p:spPr>
            <a:xfrm>
              <a:off x="1172828" y="4234124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D82042"/>
                  </a:solidFill>
                  <a:latin typeface="FontAwesome" pitchFamily="50" charset="0"/>
                </a:rPr>
                <a:t>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13593" y="4695789"/>
              <a:ext cx="93487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123.456</a:t>
              </a:r>
            </a:p>
            <a:p>
              <a:pPr algn="ctr"/>
              <a:r>
                <a:rPr 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Sales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147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" name="TextBox 2"/>
            <p:cNvSpPr txBox="1"/>
            <p:nvPr/>
          </p:nvSpPr>
          <p:spPr>
            <a:xfrm>
              <a:off x="526127" y="859776"/>
              <a:ext cx="2076209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CHART AREA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ight Triangle 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070566062"/>
              </p:ext>
            </p:extLst>
          </p:nvPr>
        </p:nvGraphicFramePr>
        <p:xfrm>
          <a:off x="1504437" y="2296751"/>
          <a:ext cx="2081625" cy="21560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222063341"/>
              </p:ext>
            </p:extLst>
          </p:nvPr>
        </p:nvGraphicFramePr>
        <p:xfrm>
          <a:off x="3871604" y="2296751"/>
          <a:ext cx="2081625" cy="21560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7296713"/>
              </p:ext>
            </p:extLst>
          </p:nvPr>
        </p:nvGraphicFramePr>
        <p:xfrm>
          <a:off x="6238771" y="2296751"/>
          <a:ext cx="2081625" cy="21560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41797836"/>
              </p:ext>
            </p:extLst>
          </p:nvPr>
        </p:nvGraphicFramePr>
        <p:xfrm>
          <a:off x="8605938" y="2296751"/>
          <a:ext cx="2081625" cy="21560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Rectangle 12"/>
          <p:cNvSpPr/>
          <p:nvPr/>
        </p:nvSpPr>
        <p:spPr>
          <a:xfrm>
            <a:off x="2267040" y="3017204"/>
            <a:ext cx="5068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01A3BB"/>
                </a:solidFill>
                <a:latin typeface="FontAwesome" pitchFamily="50" charset="0"/>
              </a:rPr>
              <a:t></a:t>
            </a:r>
            <a:endParaRPr lang="en-US" sz="4400" dirty="0">
              <a:solidFill>
                <a:srgbClr val="01A3BB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574919" y="3017203"/>
            <a:ext cx="7088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00475C"/>
                </a:solidFill>
                <a:latin typeface="FontAwesome" pitchFamily="50" charset="0"/>
              </a:rPr>
              <a:t></a:t>
            </a:r>
            <a:endParaRPr lang="en-US" sz="4400" dirty="0">
              <a:solidFill>
                <a:srgbClr val="00475C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900456" y="3017203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F99F5F"/>
                </a:solidFill>
                <a:latin typeface="FontAwesome" pitchFamily="50" charset="0"/>
              </a:rPr>
              <a:t></a:t>
            </a:r>
            <a:endParaRPr lang="en-US" sz="4400" dirty="0">
              <a:solidFill>
                <a:srgbClr val="F99F5F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305109" y="3017202"/>
            <a:ext cx="6687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D82042"/>
                </a:solidFill>
                <a:latin typeface="FontAwesome" pitchFamily="50" charset="0"/>
              </a:rPr>
              <a:t></a:t>
            </a:r>
            <a:endParaRPr lang="en-US" sz="4400" dirty="0">
              <a:solidFill>
                <a:srgbClr val="D82042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610668" y="4638406"/>
            <a:ext cx="1819612" cy="1107996"/>
            <a:chOff x="1610668" y="4638406"/>
            <a:chExt cx="1819612" cy="1107996"/>
          </a:xfrm>
        </p:grpSpPr>
        <p:sp>
          <p:nvSpPr>
            <p:cNvPr id="17" name="Rectangle 16"/>
            <p:cNvSpPr/>
            <p:nvPr/>
          </p:nvSpPr>
          <p:spPr>
            <a:xfrm>
              <a:off x="1610668" y="4915405"/>
              <a:ext cx="181961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160633" y="4638406"/>
              <a:ext cx="71968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Header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002610" y="4638406"/>
            <a:ext cx="1819612" cy="1107996"/>
            <a:chOff x="1610668" y="4638406"/>
            <a:chExt cx="1819612" cy="1107996"/>
          </a:xfrm>
        </p:grpSpPr>
        <p:sp>
          <p:nvSpPr>
            <p:cNvPr id="21" name="Rectangle 20"/>
            <p:cNvSpPr/>
            <p:nvPr/>
          </p:nvSpPr>
          <p:spPr>
            <a:xfrm>
              <a:off x="1610668" y="4915405"/>
              <a:ext cx="181961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160633" y="4638406"/>
              <a:ext cx="71968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Header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394552" y="4638406"/>
            <a:ext cx="1819612" cy="1107996"/>
            <a:chOff x="1610668" y="4638406"/>
            <a:chExt cx="1819612" cy="1107996"/>
          </a:xfrm>
        </p:grpSpPr>
        <p:sp>
          <p:nvSpPr>
            <p:cNvPr id="24" name="Rectangle 23"/>
            <p:cNvSpPr/>
            <p:nvPr/>
          </p:nvSpPr>
          <p:spPr>
            <a:xfrm>
              <a:off x="1610668" y="4915405"/>
              <a:ext cx="181961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160633" y="4638406"/>
              <a:ext cx="71968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Header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786494" y="4638406"/>
            <a:ext cx="1819612" cy="1107996"/>
            <a:chOff x="1610668" y="4638406"/>
            <a:chExt cx="1819612" cy="1107996"/>
          </a:xfrm>
        </p:grpSpPr>
        <p:sp>
          <p:nvSpPr>
            <p:cNvPr id="27" name="Rectangle 26"/>
            <p:cNvSpPr/>
            <p:nvPr/>
          </p:nvSpPr>
          <p:spPr>
            <a:xfrm>
              <a:off x="1610668" y="4915405"/>
              <a:ext cx="181961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Lorem Ipsum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is simply dummy text of the printing and typesetting industry.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160633" y="4638406"/>
              <a:ext cx="71968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Header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269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" name="TextBox 2"/>
            <p:cNvSpPr txBox="1"/>
            <p:nvPr/>
          </p:nvSpPr>
          <p:spPr>
            <a:xfrm>
              <a:off x="526127" y="859776"/>
              <a:ext cx="2076209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CHART AREA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ight Triangle 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372503" y="2576724"/>
            <a:ext cx="1889449" cy="345477"/>
            <a:chOff x="8543372" y="2997240"/>
            <a:chExt cx="1889449" cy="345477"/>
          </a:xfrm>
        </p:grpSpPr>
        <p:sp>
          <p:nvSpPr>
            <p:cNvPr id="10" name="Freeform 9"/>
            <p:cNvSpPr>
              <a:spLocks noChangeArrowheads="1"/>
            </p:cNvSpPr>
            <p:nvPr/>
          </p:nvSpPr>
          <p:spPr bwMode="auto">
            <a:xfrm flipH="1">
              <a:off x="8543372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00475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11" name="Freeform 10"/>
            <p:cNvSpPr>
              <a:spLocks noChangeArrowheads="1"/>
            </p:cNvSpPr>
            <p:nvPr/>
          </p:nvSpPr>
          <p:spPr bwMode="auto">
            <a:xfrm flipH="1">
              <a:off x="8736698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00475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12" name="Freeform 11"/>
            <p:cNvSpPr>
              <a:spLocks noChangeArrowheads="1"/>
            </p:cNvSpPr>
            <p:nvPr/>
          </p:nvSpPr>
          <p:spPr bwMode="auto">
            <a:xfrm flipH="1">
              <a:off x="8930024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00475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13" name="Freeform 12"/>
            <p:cNvSpPr>
              <a:spLocks noChangeArrowheads="1"/>
            </p:cNvSpPr>
            <p:nvPr/>
          </p:nvSpPr>
          <p:spPr bwMode="auto">
            <a:xfrm flipH="1">
              <a:off x="9123350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00475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14" name="Freeform 13"/>
            <p:cNvSpPr>
              <a:spLocks noChangeArrowheads="1"/>
            </p:cNvSpPr>
            <p:nvPr/>
          </p:nvSpPr>
          <p:spPr bwMode="auto">
            <a:xfrm flipH="1">
              <a:off x="9316676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00475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15" name="Freeform 14"/>
            <p:cNvSpPr>
              <a:spLocks noChangeArrowheads="1"/>
            </p:cNvSpPr>
            <p:nvPr/>
          </p:nvSpPr>
          <p:spPr bwMode="auto">
            <a:xfrm flipH="1">
              <a:off x="9510002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16" name="Freeform 15"/>
            <p:cNvSpPr>
              <a:spLocks noChangeArrowheads="1"/>
            </p:cNvSpPr>
            <p:nvPr/>
          </p:nvSpPr>
          <p:spPr bwMode="auto">
            <a:xfrm flipH="1">
              <a:off x="9703328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17" name="Freeform 16"/>
            <p:cNvSpPr>
              <a:spLocks noChangeArrowheads="1"/>
            </p:cNvSpPr>
            <p:nvPr/>
          </p:nvSpPr>
          <p:spPr bwMode="auto">
            <a:xfrm flipH="1">
              <a:off x="9896654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18" name="Freeform 17"/>
            <p:cNvSpPr>
              <a:spLocks noChangeArrowheads="1"/>
            </p:cNvSpPr>
            <p:nvPr/>
          </p:nvSpPr>
          <p:spPr bwMode="auto">
            <a:xfrm flipH="1">
              <a:off x="10089980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19" name="Freeform 18"/>
            <p:cNvSpPr>
              <a:spLocks noChangeArrowheads="1"/>
            </p:cNvSpPr>
            <p:nvPr/>
          </p:nvSpPr>
          <p:spPr bwMode="auto">
            <a:xfrm flipH="1">
              <a:off x="10283306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274313" y="2110945"/>
            <a:ext cx="13837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Australia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77254" y="3106437"/>
            <a:ext cx="28138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Asia, Africa, Europe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315859" y="4165823"/>
            <a:ext cx="27477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It has survived not only five centuries, but also the leap into electronic typesetting.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8372503" y="3588102"/>
            <a:ext cx="1889449" cy="345477"/>
            <a:chOff x="8543372" y="2997240"/>
            <a:chExt cx="1889449" cy="345477"/>
          </a:xfrm>
        </p:grpSpPr>
        <p:sp>
          <p:nvSpPr>
            <p:cNvPr id="24" name="Freeform 23"/>
            <p:cNvSpPr>
              <a:spLocks noChangeArrowheads="1"/>
            </p:cNvSpPr>
            <p:nvPr/>
          </p:nvSpPr>
          <p:spPr bwMode="auto">
            <a:xfrm flipH="1">
              <a:off x="8543372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01A3B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25" name="Freeform 24"/>
            <p:cNvSpPr>
              <a:spLocks noChangeArrowheads="1"/>
            </p:cNvSpPr>
            <p:nvPr/>
          </p:nvSpPr>
          <p:spPr bwMode="auto">
            <a:xfrm flipH="1">
              <a:off x="8736698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01A3B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26" name="Freeform 25"/>
            <p:cNvSpPr>
              <a:spLocks noChangeArrowheads="1"/>
            </p:cNvSpPr>
            <p:nvPr/>
          </p:nvSpPr>
          <p:spPr bwMode="auto">
            <a:xfrm flipH="1">
              <a:off x="8930024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01A3B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27" name="Freeform 26"/>
            <p:cNvSpPr>
              <a:spLocks noChangeArrowheads="1"/>
            </p:cNvSpPr>
            <p:nvPr/>
          </p:nvSpPr>
          <p:spPr bwMode="auto">
            <a:xfrm flipH="1">
              <a:off x="9123350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01A3B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28" name="Freeform 27"/>
            <p:cNvSpPr>
              <a:spLocks noChangeArrowheads="1"/>
            </p:cNvSpPr>
            <p:nvPr/>
          </p:nvSpPr>
          <p:spPr bwMode="auto">
            <a:xfrm flipH="1">
              <a:off x="9316676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01A3B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29" name="Freeform 28"/>
            <p:cNvSpPr>
              <a:spLocks noChangeArrowheads="1"/>
            </p:cNvSpPr>
            <p:nvPr/>
          </p:nvSpPr>
          <p:spPr bwMode="auto">
            <a:xfrm flipH="1">
              <a:off x="9510002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rgbClr val="01A3B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30" name="Freeform 29"/>
            <p:cNvSpPr>
              <a:spLocks noChangeArrowheads="1"/>
            </p:cNvSpPr>
            <p:nvPr/>
          </p:nvSpPr>
          <p:spPr bwMode="auto">
            <a:xfrm flipH="1">
              <a:off x="9703328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31" name="Freeform 30"/>
            <p:cNvSpPr>
              <a:spLocks noChangeArrowheads="1"/>
            </p:cNvSpPr>
            <p:nvPr/>
          </p:nvSpPr>
          <p:spPr bwMode="auto">
            <a:xfrm flipH="1">
              <a:off x="9896654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32" name="Freeform 31"/>
            <p:cNvSpPr>
              <a:spLocks noChangeArrowheads="1"/>
            </p:cNvSpPr>
            <p:nvPr/>
          </p:nvSpPr>
          <p:spPr bwMode="auto">
            <a:xfrm flipH="1">
              <a:off x="10089980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  <p:sp>
          <p:nvSpPr>
            <p:cNvPr id="33" name="Freeform 32"/>
            <p:cNvSpPr>
              <a:spLocks noChangeArrowheads="1"/>
            </p:cNvSpPr>
            <p:nvPr/>
          </p:nvSpPr>
          <p:spPr bwMode="auto">
            <a:xfrm flipH="1">
              <a:off x="10283306" y="2997240"/>
              <a:ext cx="149515" cy="345477"/>
            </a:xfrm>
            <a:custGeom>
              <a:avLst/>
              <a:gdLst>
                <a:gd name="connsiteX0" fmla="*/ 112136 w 149515"/>
                <a:gd name="connsiteY0" fmla="*/ 62372 h 345477"/>
                <a:gd name="connsiteX1" fmla="*/ 36311 w 149515"/>
                <a:gd name="connsiteY1" fmla="*/ 62372 h 345477"/>
                <a:gd name="connsiteX2" fmla="*/ 0 w 149515"/>
                <a:gd name="connsiteY2" fmla="*/ 99207 h 345477"/>
                <a:gd name="connsiteX3" fmla="*/ 0 w 149515"/>
                <a:gd name="connsiteY3" fmla="*/ 185507 h 345477"/>
                <a:gd name="connsiteX4" fmla="*/ 22427 w 149515"/>
                <a:gd name="connsiteY4" fmla="*/ 185507 h 345477"/>
                <a:gd name="connsiteX5" fmla="*/ 22427 w 149515"/>
                <a:gd name="connsiteY5" fmla="*/ 101312 h 345477"/>
                <a:gd name="connsiteX6" fmla="*/ 36311 w 149515"/>
                <a:gd name="connsiteY6" fmla="*/ 101312 h 345477"/>
                <a:gd name="connsiteX7" fmla="*/ 36311 w 149515"/>
                <a:gd name="connsiteY7" fmla="*/ 329691 h 345477"/>
                <a:gd name="connsiteX8" fmla="*/ 52330 w 149515"/>
                <a:gd name="connsiteY8" fmla="*/ 345477 h 345477"/>
                <a:gd name="connsiteX9" fmla="*/ 68350 w 149515"/>
                <a:gd name="connsiteY9" fmla="*/ 329691 h 345477"/>
                <a:gd name="connsiteX10" fmla="*/ 68350 w 149515"/>
                <a:gd name="connsiteY10" fmla="*/ 197084 h 345477"/>
                <a:gd name="connsiteX11" fmla="*/ 81165 w 149515"/>
                <a:gd name="connsiteY11" fmla="*/ 197084 h 345477"/>
                <a:gd name="connsiteX12" fmla="*/ 81165 w 149515"/>
                <a:gd name="connsiteY12" fmla="*/ 329691 h 345477"/>
                <a:gd name="connsiteX13" fmla="*/ 97185 w 149515"/>
                <a:gd name="connsiteY13" fmla="*/ 345477 h 345477"/>
                <a:gd name="connsiteX14" fmla="*/ 113204 w 149515"/>
                <a:gd name="connsiteY14" fmla="*/ 329691 h 345477"/>
                <a:gd name="connsiteX15" fmla="*/ 113204 w 149515"/>
                <a:gd name="connsiteY15" fmla="*/ 101312 h 345477"/>
                <a:gd name="connsiteX16" fmla="*/ 127088 w 149515"/>
                <a:gd name="connsiteY16" fmla="*/ 101312 h 345477"/>
                <a:gd name="connsiteX17" fmla="*/ 127088 w 149515"/>
                <a:gd name="connsiteY17" fmla="*/ 185507 h 345477"/>
                <a:gd name="connsiteX18" fmla="*/ 149515 w 149515"/>
                <a:gd name="connsiteY18" fmla="*/ 185507 h 345477"/>
                <a:gd name="connsiteX19" fmla="*/ 149515 w 149515"/>
                <a:gd name="connsiteY19" fmla="*/ 100260 h 345477"/>
                <a:gd name="connsiteX20" fmla="*/ 112136 w 149515"/>
                <a:gd name="connsiteY20" fmla="*/ 62372 h 345477"/>
                <a:gd name="connsiteX21" fmla="*/ 74757 w 149515"/>
                <a:gd name="connsiteY21" fmla="*/ 0 h 345477"/>
                <a:gd name="connsiteX22" fmla="*/ 46004 w 149515"/>
                <a:gd name="connsiteY22" fmla="*/ 28532 h 345477"/>
                <a:gd name="connsiteX23" fmla="*/ 74757 w 149515"/>
                <a:gd name="connsiteY23" fmla="*/ 57064 h 345477"/>
                <a:gd name="connsiteX24" fmla="*/ 103510 w 149515"/>
                <a:gd name="connsiteY24" fmla="*/ 28532 h 345477"/>
                <a:gd name="connsiteX25" fmla="*/ 74757 w 149515"/>
                <a:gd name="connsiteY25" fmla="*/ 0 h 345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9515" h="345477">
                  <a:moveTo>
                    <a:pt x="112136" y="62372"/>
                  </a:moveTo>
                  <a:cubicBezTo>
                    <a:pt x="36311" y="62372"/>
                    <a:pt x="36311" y="62372"/>
                    <a:pt x="36311" y="62372"/>
                  </a:cubicBezTo>
                  <a:cubicBezTo>
                    <a:pt x="16019" y="62372"/>
                    <a:pt x="0" y="79211"/>
                    <a:pt x="0" y="99207"/>
                  </a:cubicBezTo>
                  <a:cubicBezTo>
                    <a:pt x="0" y="185507"/>
                    <a:pt x="0" y="185507"/>
                    <a:pt x="0" y="185507"/>
                  </a:cubicBezTo>
                  <a:cubicBezTo>
                    <a:pt x="0" y="202346"/>
                    <a:pt x="22427" y="202346"/>
                    <a:pt x="22427" y="185507"/>
                  </a:cubicBezTo>
                  <a:cubicBezTo>
                    <a:pt x="22427" y="101312"/>
                    <a:pt x="22427" y="101312"/>
                    <a:pt x="22427" y="101312"/>
                  </a:cubicBezTo>
                  <a:cubicBezTo>
                    <a:pt x="36311" y="101312"/>
                    <a:pt x="36311" y="101312"/>
                    <a:pt x="36311" y="101312"/>
                  </a:cubicBezTo>
                  <a:cubicBezTo>
                    <a:pt x="36311" y="329691"/>
                    <a:pt x="36311" y="329691"/>
                    <a:pt x="36311" y="329691"/>
                  </a:cubicBezTo>
                  <a:cubicBezTo>
                    <a:pt x="36311" y="339163"/>
                    <a:pt x="42719" y="345477"/>
                    <a:pt x="52330" y="345477"/>
                  </a:cubicBezTo>
                  <a:cubicBezTo>
                    <a:pt x="60874" y="345477"/>
                    <a:pt x="68350" y="339163"/>
                    <a:pt x="68350" y="329691"/>
                  </a:cubicBezTo>
                  <a:cubicBezTo>
                    <a:pt x="68350" y="197084"/>
                    <a:pt x="68350" y="197084"/>
                    <a:pt x="68350" y="197084"/>
                  </a:cubicBezTo>
                  <a:cubicBezTo>
                    <a:pt x="81165" y="197084"/>
                    <a:pt x="81165" y="197084"/>
                    <a:pt x="81165" y="197084"/>
                  </a:cubicBezTo>
                  <a:cubicBezTo>
                    <a:pt x="81165" y="329691"/>
                    <a:pt x="81165" y="329691"/>
                    <a:pt x="81165" y="329691"/>
                  </a:cubicBezTo>
                  <a:cubicBezTo>
                    <a:pt x="81165" y="339163"/>
                    <a:pt x="88641" y="345477"/>
                    <a:pt x="97185" y="345477"/>
                  </a:cubicBezTo>
                  <a:cubicBezTo>
                    <a:pt x="106796" y="345477"/>
                    <a:pt x="113204" y="339163"/>
                    <a:pt x="113204" y="329691"/>
                  </a:cubicBezTo>
                  <a:cubicBezTo>
                    <a:pt x="113204" y="101312"/>
                    <a:pt x="113204" y="101312"/>
                    <a:pt x="113204" y="101312"/>
                  </a:cubicBezTo>
                  <a:cubicBezTo>
                    <a:pt x="127088" y="101312"/>
                    <a:pt x="127088" y="101312"/>
                    <a:pt x="127088" y="101312"/>
                  </a:cubicBezTo>
                  <a:cubicBezTo>
                    <a:pt x="127088" y="185507"/>
                    <a:pt x="127088" y="185507"/>
                    <a:pt x="127088" y="185507"/>
                  </a:cubicBezTo>
                  <a:cubicBezTo>
                    <a:pt x="127088" y="202346"/>
                    <a:pt x="149515" y="202346"/>
                    <a:pt x="149515" y="185507"/>
                  </a:cubicBezTo>
                  <a:cubicBezTo>
                    <a:pt x="149515" y="100260"/>
                    <a:pt x="149515" y="100260"/>
                    <a:pt x="149515" y="100260"/>
                  </a:cubicBezTo>
                  <a:cubicBezTo>
                    <a:pt x="149515" y="81316"/>
                    <a:pt x="134564" y="62372"/>
                    <a:pt x="112136" y="62372"/>
                  </a:cubicBezTo>
                  <a:close/>
                  <a:moveTo>
                    <a:pt x="74757" y="0"/>
                  </a:moveTo>
                  <a:cubicBezTo>
                    <a:pt x="58877" y="0"/>
                    <a:pt x="46004" y="12774"/>
                    <a:pt x="46004" y="28532"/>
                  </a:cubicBezTo>
                  <a:cubicBezTo>
                    <a:pt x="46004" y="44290"/>
                    <a:pt x="58877" y="57064"/>
                    <a:pt x="74757" y="57064"/>
                  </a:cubicBezTo>
                  <a:cubicBezTo>
                    <a:pt x="90637" y="57064"/>
                    <a:pt x="103510" y="44290"/>
                    <a:pt x="103510" y="28532"/>
                  </a:cubicBezTo>
                  <a:cubicBezTo>
                    <a:pt x="103510" y="12774"/>
                    <a:pt x="90637" y="0"/>
                    <a:pt x="7475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bg-BG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814285" y="2139942"/>
            <a:ext cx="7028160" cy="3503209"/>
            <a:chOff x="807798" y="1815560"/>
            <a:chExt cx="7589089" cy="3782807"/>
          </a:xfrm>
          <a:solidFill>
            <a:schemeClr val="bg1">
              <a:lumMod val="85000"/>
            </a:schemeClr>
          </a:solidFill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5273605" y="4517366"/>
              <a:ext cx="157208" cy="296336"/>
            </a:xfrm>
            <a:custGeom>
              <a:avLst/>
              <a:gdLst>
                <a:gd name="T0" fmla="*/ 38 w 48"/>
                <a:gd name="T1" fmla="*/ 0 h 90"/>
                <a:gd name="T2" fmla="*/ 37 w 48"/>
                <a:gd name="T3" fmla="*/ 7 h 90"/>
                <a:gd name="T4" fmla="*/ 21 w 48"/>
                <a:gd name="T5" fmla="*/ 22 h 90"/>
                <a:gd name="T6" fmla="*/ 6 w 48"/>
                <a:gd name="T7" fmla="*/ 36 h 90"/>
                <a:gd name="T8" fmla="*/ 9 w 48"/>
                <a:gd name="T9" fmla="*/ 48 h 90"/>
                <a:gd name="T10" fmla="*/ 5 w 48"/>
                <a:gd name="T11" fmla="*/ 58 h 90"/>
                <a:gd name="T12" fmla="*/ 0 w 48"/>
                <a:gd name="T13" fmla="*/ 63 h 90"/>
                <a:gd name="T14" fmla="*/ 3 w 48"/>
                <a:gd name="T15" fmla="*/ 72 h 90"/>
                <a:gd name="T16" fmla="*/ 3 w 48"/>
                <a:gd name="T17" fmla="*/ 78 h 90"/>
                <a:gd name="T18" fmla="*/ 13 w 48"/>
                <a:gd name="T19" fmla="*/ 90 h 90"/>
                <a:gd name="T20" fmla="*/ 33 w 48"/>
                <a:gd name="T21" fmla="*/ 65 h 90"/>
                <a:gd name="T22" fmla="*/ 44 w 48"/>
                <a:gd name="T23" fmla="*/ 24 h 90"/>
                <a:gd name="T24" fmla="*/ 48 w 48"/>
                <a:gd name="T25" fmla="*/ 25 h 90"/>
                <a:gd name="T26" fmla="*/ 48 w 48"/>
                <a:gd name="T27" fmla="*/ 22 h 90"/>
                <a:gd name="T28" fmla="*/ 38 w 48"/>
                <a:gd name="T2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90">
                  <a:moveTo>
                    <a:pt x="38" y="0"/>
                  </a:moveTo>
                  <a:cubicBezTo>
                    <a:pt x="37" y="2"/>
                    <a:pt x="38" y="6"/>
                    <a:pt x="37" y="7"/>
                  </a:cubicBezTo>
                  <a:cubicBezTo>
                    <a:pt x="33" y="10"/>
                    <a:pt x="26" y="19"/>
                    <a:pt x="21" y="22"/>
                  </a:cubicBezTo>
                  <a:cubicBezTo>
                    <a:pt x="14" y="26"/>
                    <a:pt x="6" y="25"/>
                    <a:pt x="6" y="36"/>
                  </a:cubicBezTo>
                  <a:cubicBezTo>
                    <a:pt x="6" y="40"/>
                    <a:pt x="9" y="46"/>
                    <a:pt x="9" y="48"/>
                  </a:cubicBezTo>
                  <a:cubicBezTo>
                    <a:pt x="9" y="49"/>
                    <a:pt x="5" y="58"/>
                    <a:pt x="5" y="58"/>
                  </a:cubicBezTo>
                  <a:cubicBezTo>
                    <a:pt x="4" y="58"/>
                    <a:pt x="0" y="62"/>
                    <a:pt x="0" y="63"/>
                  </a:cubicBezTo>
                  <a:cubicBezTo>
                    <a:pt x="0" y="66"/>
                    <a:pt x="0" y="70"/>
                    <a:pt x="3" y="72"/>
                  </a:cubicBezTo>
                  <a:cubicBezTo>
                    <a:pt x="3" y="73"/>
                    <a:pt x="3" y="75"/>
                    <a:pt x="3" y="78"/>
                  </a:cubicBezTo>
                  <a:cubicBezTo>
                    <a:pt x="3" y="83"/>
                    <a:pt x="8" y="90"/>
                    <a:pt x="13" y="90"/>
                  </a:cubicBezTo>
                  <a:cubicBezTo>
                    <a:pt x="27" y="90"/>
                    <a:pt x="29" y="75"/>
                    <a:pt x="33" y="65"/>
                  </a:cubicBezTo>
                  <a:cubicBezTo>
                    <a:pt x="38" y="52"/>
                    <a:pt x="44" y="40"/>
                    <a:pt x="44" y="24"/>
                  </a:cubicBezTo>
                  <a:cubicBezTo>
                    <a:pt x="44" y="24"/>
                    <a:pt x="48" y="25"/>
                    <a:pt x="48" y="25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4" y="16"/>
                    <a:pt x="46" y="1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6049904" y="4042950"/>
              <a:ext cx="43128" cy="82084"/>
            </a:xfrm>
            <a:custGeom>
              <a:avLst/>
              <a:gdLst>
                <a:gd name="T0" fmla="*/ 0 w 13"/>
                <a:gd name="T1" fmla="*/ 19 h 25"/>
                <a:gd name="T2" fmla="*/ 6 w 13"/>
                <a:gd name="T3" fmla="*/ 25 h 25"/>
                <a:gd name="T4" fmla="*/ 13 w 13"/>
                <a:gd name="T5" fmla="*/ 16 h 25"/>
                <a:gd name="T6" fmla="*/ 3 w 13"/>
                <a:gd name="T7" fmla="*/ 0 h 25"/>
                <a:gd name="T8" fmla="*/ 0 w 13"/>
                <a:gd name="T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5">
                  <a:moveTo>
                    <a:pt x="0" y="19"/>
                  </a:moveTo>
                  <a:cubicBezTo>
                    <a:pt x="0" y="22"/>
                    <a:pt x="3" y="25"/>
                    <a:pt x="6" y="25"/>
                  </a:cubicBezTo>
                  <a:cubicBezTo>
                    <a:pt x="10" y="25"/>
                    <a:pt x="13" y="20"/>
                    <a:pt x="13" y="16"/>
                  </a:cubicBezTo>
                  <a:cubicBezTo>
                    <a:pt x="13" y="8"/>
                    <a:pt x="7" y="6"/>
                    <a:pt x="3" y="0"/>
                  </a:cubicBezTo>
                  <a:cubicBezTo>
                    <a:pt x="3" y="7"/>
                    <a:pt x="0" y="12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6379622" y="4134773"/>
              <a:ext cx="222595" cy="240686"/>
            </a:xfrm>
            <a:custGeom>
              <a:avLst/>
              <a:gdLst>
                <a:gd name="T0" fmla="*/ 68 w 68"/>
                <a:gd name="T1" fmla="*/ 63 h 73"/>
                <a:gd name="T2" fmla="*/ 68 w 68"/>
                <a:gd name="T3" fmla="*/ 53 h 73"/>
                <a:gd name="T4" fmla="*/ 64 w 68"/>
                <a:gd name="T5" fmla="*/ 49 h 73"/>
                <a:gd name="T6" fmla="*/ 59 w 68"/>
                <a:gd name="T7" fmla="*/ 41 h 73"/>
                <a:gd name="T8" fmla="*/ 55 w 68"/>
                <a:gd name="T9" fmla="*/ 37 h 73"/>
                <a:gd name="T10" fmla="*/ 56 w 68"/>
                <a:gd name="T11" fmla="*/ 34 h 73"/>
                <a:gd name="T12" fmla="*/ 54 w 68"/>
                <a:gd name="T13" fmla="*/ 32 h 73"/>
                <a:gd name="T14" fmla="*/ 53 w 68"/>
                <a:gd name="T15" fmla="*/ 32 h 73"/>
                <a:gd name="T16" fmla="*/ 53 w 68"/>
                <a:gd name="T17" fmla="*/ 31 h 73"/>
                <a:gd name="T18" fmla="*/ 46 w 68"/>
                <a:gd name="T19" fmla="*/ 26 h 73"/>
                <a:gd name="T20" fmla="*/ 33 w 68"/>
                <a:gd name="T21" fmla="*/ 16 h 73"/>
                <a:gd name="T22" fmla="*/ 25 w 68"/>
                <a:gd name="T23" fmla="*/ 10 h 73"/>
                <a:gd name="T24" fmla="*/ 23 w 68"/>
                <a:gd name="T25" fmla="*/ 9 h 73"/>
                <a:gd name="T26" fmla="*/ 15 w 68"/>
                <a:gd name="T27" fmla="*/ 0 h 73"/>
                <a:gd name="T28" fmla="*/ 7 w 68"/>
                <a:gd name="T29" fmla="*/ 0 h 73"/>
                <a:gd name="T30" fmla="*/ 3 w 68"/>
                <a:gd name="T31" fmla="*/ 0 h 73"/>
                <a:gd name="T32" fmla="*/ 0 w 68"/>
                <a:gd name="T33" fmla="*/ 0 h 73"/>
                <a:gd name="T34" fmla="*/ 0 w 68"/>
                <a:gd name="T35" fmla="*/ 0 h 73"/>
                <a:gd name="T36" fmla="*/ 7 w 68"/>
                <a:gd name="T37" fmla="*/ 10 h 73"/>
                <a:gd name="T38" fmla="*/ 12 w 68"/>
                <a:gd name="T39" fmla="*/ 12 h 73"/>
                <a:gd name="T40" fmla="*/ 16 w 68"/>
                <a:gd name="T41" fmla="*/ 18 h 73"/>
                <a:gd name="T42" fmla="*/ 24 w 68"/>
                <a:gd name="T43" fmla="*/ 26 h 73"/>
                <a:gd name="T44" fmla="*/ 27 w 68"/>
                <a:gd name="T45" fmla="*/ 34 h 73"/>
                <a:gd name="T46" fmla="*/ 31 w 68"/>
                <a:gd name="T47" fmla="*/ 35 h 73"/>
                <a:gd name="T48" fmla="*/ 32 w 68"/>
                <a:gd name="T49" fmla="*/ 37 h 73"/>
                <a:gd name="T50" fmla="*/ 36 w 68"/>
                <a:gd name="T51" fmla="*/ 43 h 73"/>
                <a:gd name="T52" fmla="*/ 44 w 68"/>
                <a:gd name="T53" fmla="*/ 56 h 73"/>
                <a:gd name="T54" fmla="*/ 57 w 68"/>
                <a:gd name="T55" fmla="*/ 67 h 73"/>
                <a:gd name="T56" fmla="*/ 62 w 68"/>
                <a:gd name="T57" fmla="*/ 73 h 73"/>
                <a:gd name="T58" fmla="*/ 68 w 68"/>
                <a:gd name="T59" fmla="*/ 70 h 73"/>
                <a:gd name="T60" fmla="*/ 68 w 68"/>
                <a:gd name="T61" fmla="*/ 6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8" h="73">
                  <a:moveTo>
                    <a:pt x="68" y="63"/>
                  </a:moveTo>
                  <a:cubicBezTo>
                    <a:pt x="68" y="58"/>
                    <a:pt x="68" y="56"/>
                    <a:pt x="68" y="53"/>
                  </a:cubicBezTo>
                  <a:cubicBezTo>
                    <a:pt x="68" y="51"/>
                    <a:pt x="66" y="51"/>
                    <a:pt x="64" y="49"/>
                  </a:cubicBezTo>
                  <a:cubicBezTo>
                    <a:pt x="62" y="47"/>
                    <a:pt x="59" y="45"/>
                    <a:pt x="59" y="41"/>
                  </a:cubicBezTo>
                  <a:cubicBezTo>
                    <a:pt x="57" y="41"/>
                    <a:pt x="55" y="40"/>
                    <a:pt x="55" y="37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3"/>
                    <a:pt x="55" y="32"/>
                    <a:pt x="54" y="32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3" y="32"/>
                    <a:pt x="53" y="31"/>
                    <a:pt x="53" y="31"/>
                  </a:cubicBezTo>
                  <a:cubicBezTo>
                    <a:pt x="53" y="28"/>
                    <a:pt x="49" y="27"/>
                    <a:pt x="46" y="26"/>
                  </a:cubicBezTo>
                  <a:cubicBezTo>
                    <a:pt x="39" y="24"/>
                    <a:pt x="37" y="21"/>
                    <a:pt x="33" y="16"/>
                  </a:cubicBezTo>
                  <a:cubicBezTo>
                    <a:pt x="30" y="14"/>
                    <a:pt x="29" y="11"/>
                    <a:pt x="25" y="10"/>
                  </a:cubicBezTo>
                  <a:cubicBezTo>
                    <a:pt x="24" y="10"/>
                    <a:pt x="23" y="10"/>
                    <a:pt x="23" y="9"/>
                  </a:cubicBezTo>
                  <a:cubicBezTo>
                    <a:pt x="21" y="5"/>
                    <a:pt x="19" y="4"/>
                    <a:pt x="1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5" y="9"/>
                    <a:pt x="7" y="10"/>
                  </a:cubicBezTo>
                  <a:cubicBezTo>
                    <a:pt x="9" y="10"/>
                    <a:pt x="11" y="10"/>
                    <a:pt x="12" y="12"/>
                  </a:cubicBezTo>
                  <a:cubicBezTo>
                    <a:pt x="14" y="14"/>
                    <a:pt x="14" y="16"/>
                    <a:pt x="16" y="18"/>
                  </a:cubicBezTo>
                  <a:cubicBezTo>
                    <a:pt x="17" y="22"/>
                    <a:pt x="23" y="21"/>
                    <a:pt x="24" y="26"/>
                  </a:cubicBezTo>
                  <a:cubicBezTo>
                    <a:pt x="25" y="28"/>
                    <a:pt x="26" y="33"/>
                    <a:pt x="27" y="34"/>
                  </a:cubicBezTo>
                  <a:cubicBezTo>
                    <a:pt x="28" y="34"/>
                    <a:pt x="31" y="34"/>
                    <a:pt x="31" y="35"/>
                  </a:cubicBezTo>
                  <a:cubicBezTo>
                    <a:pt x="31" y="36"/>
                    <a:pt x="31" y="37"/>
                    <a:pt x="32" y="37"/>
                  </a:cubicBezTo>
                  <a:cubicBezTo>
                    <a:pt x="32" y="37"/>
                    <a:pt x="35" y="41"/>
                    <a:pt x="36" y="43"/>
                  </a:cubicBezTo>
                  <a:cubicBezTo>
                    <a:pt x="38" y="48"/>
                    <a:pt x="40" y="52"/>
                    <a:pt x="44" y="56"/>
                  </a:cubicBezTo>
                  <a:cubicBezTo>
                    <a:pt x="49" y="60"/>
                    <a:pt x="53" y="62"/>
                    <a:pt x="57" y="67"/>
                  </a:cubicBezTo>
                  <a:cubicBezTo>
                    <a:pt x="57" y="67"/>
                    <a:pt x="61" y="73"/>
                    <a:pt x="62" y="73"/>
                  </a:cubicBezTo>
                  <a:cubicBezTo>
                    <a:pt x="64" y="73"/>
                    <a:pt x="68" y="72"/>
                    <a:pt x="68" y="70"/>
                  </a:cubicBezTo>
                  <a:cubicBezTo>
                    <a:pt x="68" y="67"/>
                    <a:pt x="68" y="64"/>
                    <a:pt x="68" y="6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6674560" y="4098600"/>
              <a:ext cx="214247" cy="240686"/>
            </a:xfrm>
            <a:custGeom>
              <a:avLst/>
              <a:gdLst>
                <a:gd name="T0" fmla="*/ 0 w 65"/>
                <a:gd name="T1" fmla="*/ 41 h 73"/>
                <a:gd name="T2" fmla="*/ 3 w 65"/>
                <a:gd name="T3" fmla="*/ 50 h 73"/>
                <a:gd name="T4" fmla="*/ 6 w 65"/>
                <a:gd name="T5" fmla="*/ 52 h 73"/>
                <a:gd name="T6" fmla="*/ 6 w 65"/>
                <a:gd name="T7" fmla="*/ 53 h 73"/>
                <a:gd name="T8" fmla="*/ 13 w 65"/>
                <a:gd name="T9" fmla="*/ 65 h 73"/>
                <a:gd name="T10" fmla="*/ 18 w 65"/>
                <a:gd name="T11" fmla="*/ 64 h 73"/>
                <a:gd name="T12" fmla="*/ 19 w 65"/>
                <a:gd name="T13" fmla="*/ 67 h 73"/>
                <a:gd name="T14" fmla="*/ 20 w 65"/>
                <a:gd name="T15" fmla="*/ 69 h 73"/>
                <a:gd name="T16" fmla="*/ 26 w 65"/>
                <a:gd name="T17" fmla="*/ 66 h 73"/>
                <a:gd name="T18" fmla="*/ 36 w 65"/>
                <a:gd name="T19" fmla="*/ 70 h 73"/>
                <a:gd name="T20" fmla="*/ 39 w 65"/>
                <a:gd name="T21" fmla="*/ 73 h 73"/>
                <a:gd name="T22" fmla="*/ 46 w 65"/>
                <a:gd name="T23" fmla="*/ 69 h 73"/>
                <a:gd name="T24" fmla="*/ 49 w 65"/>
                <a:gd name="T25" fmla="*/ 62 h 73"/>
                <a:gd name="T26" fmla="*/ 48 w 65"/>
                <a:gd name="T27" fmla="*/ 58 h 73"/>
                <a:gd name="T28" fmla="*/ 53 w 65"/>
                <a:gd name="T29" fmla="*/ 53 h 73"/>
                <a:gd name="T30" fmla="*/ 56 w 65"/>
                <a:gd name="T31" fmla="*/ 43 h 73"/>
                <a:gd name="T32" fmla="*/ 57 w 65"/>
                <a:gd name="T33" fmla="*/ 41 h 73"/>
                <a:gd name="T34" fmla="*/ 59 w 65"/>
                <a:gd name="T35" fmla="*/ 40 h 73"/>
                <a:gd name="T36" fmla="*/ 64 w 65"/>
                <a:gd name="T37" fmla="*/ 38 h 73"/>
                <a:gd name="T38" fmla="*/ 54 w 65"/>
                <a:gd name="T39" fmla="*/ 23 h 73"/>
                <a:gd name="T40" fmla="*/ 55 w 65"/>
                <a:gd name="T41" fmla="*/ 22 h 73"/>
                <a:gd name="T42" fmla="*/ 54 w 65"/>
                <a:gd name="T43" fmla="*/ 20 h 73"/>
                <a:gd name="T44" fmla="*/ 61 w 65"/>
                <a:gd name="T45" fmla="*/ 16 h 73"/>
                <a:gd name="T46" fmla="*/ 60 w 65"/>
                <a:gd name="T47" fmla="*/ 15 h 73"/>
                <a:gd name="T48" fmla="*/ 65 w 65"/>
                <a:gd name="T49" fmla="*/ 13 h 73"/>
                <a:gd name="T50" fmla="*/ 56 w 65"/>
                <a:gd name="T51" fmla="*/ 6 h 73"/>
                <a:gd name="T52" fmla="*/ 52 w 65"/>
                <a:gd name="T53" fmla="*/ 0 h 73"/>
                <a:gd name="T54" fmla="*/ 42 w 65"/>
                <a:gd name="T55" fmla="*/ 13 h 73"/>
                <a:gd name="T56" fmla="*/ 34 w 65"/>
                <a:gd name="T57" fmla="*/ 15 h 73"/>
                <a:gd name="T58" fmla="*/ 32 w 65"/>
                <a:gd name="T59" fmla="*/ 17 h 73"/>
                <a:gd name="T60" fmla="*/ 30 w 65"/>
                <a:gd name="T61" fmla="*/ 19 h 73"/>
                <a:gd name="T62" fmla="*/ 28 w 65"/>
                <a:gd name="T63" fmla="*/ 21 h 73"/>
                <a:gd name="T64" fmla="*/ 23 w 65"/>
                <a:gd name="T65" fmla="*/ 26 h 73"/>
                <a:gd name="T66" fmla="*/ 17 w 65"/>
                <a:gd name="T67" fmla="*/ 28 h 73"/>
                <a:gd name="T68" fmla="*/ 7 w 65"/>
                <a:gd name="T69" fmla="*/ 38 h 73"/>
                <a:gd name="T70" fmla="*/ 0 w 65"/>
                <a:gd name="T71" fmla="*/ 4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" h="73">
                  <a:moveTo>
                    <a:pt x="0" y="41"/>
                  </a:moveTo>
                  <a:cubicBezTo>
                    <a:pt x="0" y="42"/>
                    <a:pt x="2" y="50"/>
                    <a:pt x="3" y="50"/>
                  </a:cubicBezTo>
                  <a:cubicBezTo>
                    <a:pt x="4" y="50"/>
                    <a:pt x="5" y="50"/>
                    <a:pt x="6" y="52"/>
                  </a:cubicBezTo>
                  <a:cubicBezTo>
                    <a:pt x="6" y="52"/>
                    <a:pt x="6" y="52"/>
                    <a:pt x="6" y="53"/>
                  </a:cubicBezTo>
                  <a:cubicBezTo>
                    <a:pt x="9" y="57"/>
                    <a:pt x="5" y="65"/>
                    <a:pt x="13" y="65"/>
                  </a:cubicBezTo>
                  <a:cubicBezTo>
                    <a:pt x="15" y="65"/>
                    <a:pt x="16" y="64"/>
                    <a:pt x="18" y="64"/>
                  </a:cubicBezTo>
                  <a:cubicBezTo>
                    <a:pt x="18" y="65"/>
                    <a:pt x="18" y="67"/>
                    <a:pt x="19" y="67"/>
                  </a:cubicBezTo>
                  <a:cubicBezTo>
                    <a:pt x="19" y="67"/>
                    <a:pt x="20" y="69"/>
                    <a:pt x="20" y="69"/>
                  </a:cubicBezTo>
                  <a:cubicBezTo>
                    <a:pt x="23" y="69"/>
                    <a:pt x="24" y="66"/>
                    <a:pt x="26" y="66"/>
                  </a:cubicBezTo>
                  <a:cubicBezTo>
                    <a:pt x="30" y="66"/>
                    <a:pt x="32" y="69"/>
                    <a:pt x="36" y="70"/>
                  </a:cubicBezTo>
                  <a:cubicBezTo>
                    <a:pt x="36" y="71"/>
                    <a:pt x="37" y="73"/>
                    <a:pt x="39" y="73"/>
                  </a:cubicBezTo>
                  <a:cubicBezTo>
                    <a:pt x="42" y="73"/>
                    <a:pt x="42" y="70"/>
                    <a:pt x="46" y="69"/>
                  </a:cubicBezTo>
                  <a:cubicBezTo>
                    <a:pt x="46" y="67"/>
                    <a:pt x="49" y="63"/>
                    <a:pt x="49" y="62"/>
                  </a:cubicBezTo>
                  <a:cubicBezTo>
                    <a:pt x="49" y="60"/>
                    <a:pt x="48" y="60"/>
                    <a:pt x="48" y="58"/>
                  </a:cubicBezTo>
                  <a:cubicBezTo>
                    <a:pt x="48" y="57"/>
                    <a:pt x="50" y="54"/>
                    <a:pt x="53" y="53"/>
                  </a:cubicBezTo>
                  <a:cubicBezTo>
                    <a:pt x="53" y="49"/>
                    <a:pt x="54" y="48"/>
                    <a:pt x="56" y="43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0"/>
                    <a:pt x="58" y="40"/>
                    <a:pt x="59" y="40"/>
                  </a:cubicBezTo>
                  <a:cubicBezTo>
                    <a:pt x="61" y="40"/>
                    <a:pt x="63" y="41"/>
                    <a:pt x="64" y="38"/>
                  </a:cubicBezTo>
                  <a:cubicBezTo>
                    <a:pt x="60" y="38"/>
                    <a:pt x="54" y="27"/>
                    <a:pt x="54" y="23"/>
                  </a:cubicBezTo>
                  <a:cubicBezTo>
                    <a:pt x="54" y="23"/>
                    <a:pt x="55" y="22"/>
                    <a:pt x="55" y="22"/>
                  </a:cubicBezTo>
                  <a:cubicBezTo>
                    <a:pt x="55" y="21"/>
                    <a:pt x="55" y="20"/>
                    <a:pt x="54" y="20"/>
                  </a:cubicBezTo>
                  <a:cubicBezTo>
                    <a:pt x="54" y="20"/>
                    <a:pt x="61" y="17"/>
                    <a:pt x="61" y="16"/>
                  </a:cubicBezTo>
                  <a:cubicBezTo>
                    <a:pt x="61" y="16"/>
                    <a:pt x="60" y="16"/>
                    <a:pt x="60" y="15"/>
                  </a:cubicBezTo>
                  <a:cubicBezTo>
                    <a:pt x="60" y="13"/>
                    <a:pt x="65" y="15"/>
                    <a:pt x="65" y="13"/>
                  </a:cubicBezTo>
                  <a:cubicBezTo>
                    <a:pt x="65" y="8"/>
                    <a:pt x="56" y="11"/>
                    <a:pt x="56" y="6"/>
                  </a:cubicBezTo>
                  <a:cubicBezTo>
                    <a:pt x="56" y="3"/>
                    <a:pt x="56" y="0"/>
                    <a:pt x="52" y="0"/>
                  </a:cubicBezTo>
                  <a:cubicBezTo>
                    <a:pt x="49" y="0"/>
                    <a:pt x="44" y="9"/>
                    <a:pt x="42" y="13"/>
                  </a:cubicBezTo>
                  <a:cubicBezTo>
                    <a:pt x="41" y="14"/>
                    <a:pt x="36" y="13"/>
                    <a:pt x="34" y="15"/>
                  </a:cubicBezTo>
                  <a:cubicBezTo>
                    <a:pt x="33" y="16"/>
                    <a:pt x="33" y="17"/>
                    <a:pt x="32" y="17"/>
                  </a:cubicBezTo>
                  <a:cubicBezTo>
                    <a:pt x="31" y="18"/>
                    <a:pt x="31" y="18"/>
                    <a:pt x="30" y="19"/>
                  </a:cubicBezTo>
                  <a:cubicBezTo>
                    <a:pt x="30" y="19"/>
                    <a:pt x="27" y="21"/>
                    <a:pt x="28" y="21"/>
                  </a:cubicBezTo>
                  <a:cubicBezTo>
                    <a:pt x="27" y="23"/>
                    <a:pt x="27" y="25"/>
                    <a:pt x="23" y="26"/>
                  </a:cubicBezTo>
                  <a:cubicBezTo>
                    <a:pt x="21" y="27"/>
                    <a:pt x="18" y="27"/>
                    <a:pt x="17" y="28"/>
                  </a:cubicBezTo>
                  <a:cubicBezTo>
                    <a:pt x="14" y="31"/>
                    <a:pt x="15" y="38"/>
                    <a:pt x="7" y="38"/>
                  </a:cubicBezTo>
                  <a:cubicBezTo>
                    <a:pt x="4" y="38"/>
                    <a:pt x="0" y="37"/>
                    <a:pt x="0" y="4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6879069" y="4214074"/>
              <a:ext cx="137730" cy="158602"/>
            </a:xfrm>
            <a:custGeom>
              <a:avLst/>
              <a:gdLst>
                <a:gd name="T0" fmla="*/ 32 w 42"/>
                <a:gd name="T1" fmla="*/ 14 h 48"/>
                <a:gd name="T2" fmla="*/ 18 w 42"/>
                <a:gd name="T3" fmla="*/ 18 h 48"/>
                <a:gd name="T4" fmla="*/ 18 w 42"/>
                <a:gd name="T5" fmla="*/ 17 h 48"/>
                <a:gd name="T6" fmla="*/ 15 w 42"/>
                <a:gd name="T7" fmla="*/ 20 h 48"/>
                <a:gd name="T8" fmla="*/ 10 w 42"/>
                <a:gd name="T9" fmla="*/ 12 h 48"/>
                <a:gd name="T10" fmla="*/ 17 w 42"/>
                <a:gd name="T11" fmla="*/ 8 h 48"/>
                <a:gd name="T12" fmla="*/ 26 w 42"/>
                <a:gd name="T13" fmla="*/ 7 h 48"/>
                <a:gd name="T14" fmla="*/ 34 w 42"/>
                <a:gd name="T15" fmla="*/ 9 h 48"/>
                <a:gd name="T16" fmla="*/ 41 w 42"/>
                <a:gd name="T17" fmla="*/ 2 h 48"/>
                <a:gd name="T18" fmla="*/ 42 w 42"/>
                <a:gd name="T19" fmla="*/ 0 h 48"/>
                <a:gd name="T20" fmla="*/ 40 w 42"/>
                <a:gd name="T21" fmla="*/ 0 h 48"/>
                <a:gd name="T22" fmla="*/ 33 w 42"/>
                <a:gd name="T23" fmla="*/ 4 h 48"/>
                <a:gd name="T24" fmla="*/ 31 w 42"/>
                <a:gd name="T25" fmla="*/ 4 h 48"/>
                <a:gd name="T26" fmla="*/ 16 w 42"/>
                <a:gd name="T27" fmla="*/ 2 h 48"/>
                <a:gd name="T28" fmla="*/ 7 w 42"/>
                <a:gd name="T29" fmla="*/ 15 h 48"/>
                <a:gd name="T30" fmla="*/ 5 w 42"/>
                <a:gd name="T31" fmla="*/ 19 h 48"/>
                <a:gd name="T32" fmla="*/ 0 w 42"/>
                <a:gd name="T33" fmla="*/ 31 h 48"/>
                <a:gd name="T34" fmla="*/ 4 w 42"/>
                <a:gd name="T35" fmla="*/ 34 h 48"/>
                <a:gd name="T36" fmla="*/ 4 w 42"/>
                <a:gd name="T37" fmla="*/ 45 h 48"/>
                <a:gd name="T38" fmla="*/ 8 w 42"/>
                <a:gd name="T39" fmla="*/ 48 h 48"/>
                <a:gd name="T40" fmla="*/ 12 w 42"/>
                <a:gd name="T41" fmla="*/ 39 h 48"/>
                <a:gd name="T42" fmla="*/ 10 w 42"/>
                <a:gd name="T43" fmla="*/ 31 h 48"/>
                <a:gd name="T44" fmla="*/ 14 w 42"/>
                <a:gd name="T45" fmla="*/ 29 h 48"/>
                <a:gd name="T46" fmla="*/ 15 w 42"/>
                <a:gd name="T47" fmla="*/ 29 h 48"/>
                <a:gd name="T48" fmla="*/ 15 w 42"/>
                <a:gd name="T49" fmla="*/ 33 h 48"/>
                <a:gd name="T50" fmla="*/ 18 w 42"/>
                <a:gd name="T51" fmla="*/ 41 h 48"/>
                <a:gd name="T52" fmla="*/ 18 w 42"/>
                <a:gd name="T53" fmla="*/ 44 h 48"/>
                <a:gd name="T54" fmla="*/ 21 w 42"/>
                <a:gd name="T55" fmla="*/ 44 h 48"/>
                <a:gd name="T56" fmla="*/ 26 w 42"/>
                <a:gd name="T57" fmla="*/ 38 h 48"/>
                <a:gd name="T58" fmla="*/ 23 w 42"/>
                <a:gd name="T59" fmla="*/ 34 h 48"/>
                <a:gd name="T60" fmla="*/ 24 w 42"/>
                <a:gd name="T61" fmla="*/ 32 h 48"/>
                <a:gd name="T62" fmla="*/ 19 w 42"/>
                <a:gd name="T63" fmla="*/ 23 h 48"/>
                <a:gd name="T64" fmla="*/ 32 w 42"/>
                <a:gd name="T65" fmla="*/ 16 h 48"/>
                <a:gd name="T66" fmla="*/ 32 w 42"/>
                <a:gd name="T67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8">
                  <a:moveTo>
                    <a:pt x="32" y="14"/>
                  </a:moveTo>
                  <a:cubicBezTo>
                    <a:pt x="28" y="14"/>
                    <a:pt x="18" y="18"/>
                    <a:pt x="18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9"/>
                    <a:pt x="16" y="20"/>
                    <a:pt x="15" y="20"/>
                  </a:cubicBezTo>
                  <a:cubicBezTo>
                    <a:pt x="11" y="20"/>
                    <a:pt x="10" y="15"/>
                    <a:pt x="10" y="12"/>
                  </a:cubicBezTo>
                  <a:cubicBezTo>
                    <a:pt x="10" y="7"/>
                    <a:pt x="13" y="8"/>
                    <a:pt x="17" y="8"/>
                  </a:cubicBezTo>
                  <a:cubicBezTo>
                    <a:pt x="21" y="8"/>
                    <a:pt x="23" y="7"/>
                    <a:pt x="26" y="7"/>
                  </a:cubicBezTo>
                  <a:cubicBezTo>
                    <a:pt x="29" y="7"/>
                    <a:pt x="31" y="9"/>
                    <a:pt x="34" y="9"/>
                  </a:cubicBezTo>
                  <a:cubicBezTo>
                    <a:pt x="38" y="9"/>
                    <a:pt x="40" y="5"/>
                    <a:pt x="41" y="2"/>
                  </a:cubicBezTo>
                  <a:cubicBezTo>
                    <a:pt x="41" y="2"/>
                    <a:pt x="42" y="0"/>
                    <a:pt x="4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5" y="4"/>
                    <a:pt x="3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0" y="2"/>
                    <a:pt x="7" y="10"/>
                    <a:pt x="7" y="15"/>
                  </a:cubicBezTo>
                  <a:cubicBezTo>
                    <a:pt x="7" y="16"/>
                    <a:pt x="5" y="18"/>
                    <a:pt x="5" y="19"/>
                  </a:cubicBezTo>
                  <a:cubicBezTo>
                    <a:pt x="3" y="24"/>
                    <a:pt x="0" y="26"/>
                    <a:pt x="0" y="31"/>
                  </a:cubicBezTo>
                  <a:cubicBezTo>
                    <a:pt x="0" y="34"/>
                    <a:pt x="4" y="34"/>
                    <a:pt x="4" y="34"/>
                  </a:cubicBezTo>
                  <a:cubicBezTo>
                    <a:pt x="4" y="38"/>
                    <a:pt x="4" y="42"/>
                    <a:pt x="4" y="45"/>
                  </a:cubicBezTo>
                  <a:cubicBezTo>
                    <a:pt x="4" y="46"/>
                    <a:pt x="6" y="48"/>
                    <a:pt x="8" y="48"/>
                  </a:cubicBezTo>
                  <a:cubicBezTo>
                    <a:pt x="11" y="48"/>
                    <a:pt x="12" y="40"/>
                    <a:pt x="12" y="39"/>
                  </a:cubicBezTo>
                  <a:cubicBezTo>
                    <a:pt x="12" y="36"/>
                    <a:pt x="10" y="34"/>
                    <a:pt x="10" y="31"/>
                  </a:cubicBezTo>
                  <a:cubicBezTo>
                    <a:pt x="10" y="30"/>
                    <a:pt x="12" y="29"/>
                    <a:pt x="14" y="29"/>
                  </a:cubicBezTo>
                  <a:cubicBezTo>
                    <a:pt x="14" y="29"/>
                    <a:pt x="15" y="29"/>
                    <a:pt x="15" y="2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6"/>
                    <a:pt x="18" y="38"/>
                    <a:pt x="18" y="41"/>
                  </a:cubicBezTo>
                  <a:cubicBezTo>
                    <a:pt x="18" y="42"/>
                    <a:pt x="18" y="40"/>
                    <a:pt x="18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0"/>
                    <a:pt x="26" y="41"/>
                    <a:pt x="26" y="38"/>
                  </a:cubicBezTo>
                  <a:cubicBezTo>
                    <a:pt x="25" y="38"/>
                    <a:pt x="23" y="35"/>
                    <a:pt x="23" y="34"/>
                  </a:cubicBezTo>
                  <a:cubicBezTo>
                    <a:pt x="23" y="34"/>
                    <a:pt x="24" y="33"/>
                    <a:pt x="24" y="32"/>
                  </a:cubicBezTo>
                  <a:cubicBezTo>
                    <a:pt x="23" y="32"/>
                    <a:pt x="19" y="23"/>
                    <a:pt x="19" y="23"/>
                  </a:cubicBezTo>
                  <a:cubicBezTo>
                    <a:pt x="25" y="23"/>
                    <a:pt x="24" y="18"/>
                    <a:pt x="32" y="16"/>
                  </a:cubicBezTo>
                  <a:lnTo>
                    <a:pt x="32" y="1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6599435" y="4375459"/>
              <a:ext cx="217030" cy="62606"/>
            </a:xfrm>
            <a:custGeom>
              <a:avLst/>
              <a:gdLst>
                <a:gd name="T0" fmla="*/ 59 w 66"/>
                <a:gd name="T1" fmla="*/ 17 h 19"/>
                <a:gd name="T2" fmla="*/ 64 w 66"/>
                <a:gd name="T3" fmla="*/ 18 h 19"/>
                <a:gd name="T4" fmla="*/ 66 w 66"/>
                <a:gd name="T5" fmla="*/ 16 h 19"/>
                <a:gd name="T6" fmla="*/ 62 w 66"/>
                <a:gd name="T7" fmla="*/ 14 h 19"/>
                <a:gd name="T8" fmla="*/ 57 w 66"/>
                <a:gd name="T9" fmla="*/ 13 h 19"/>
                <a:gd name="T10" fmla="*/ 55 w 66"/>
                <a:gd name="T11" fmla="*/ 11 h 19"/>
                <a:gd name="T12" fmla="*/ 46 w 66"/>
                <a:gd name="T13" fmla="*/ 8 h 19"/>
                <a:gd name="T14" fmla="*/ 54 w 66"/>
                <a:gd name="T15" fmla="*/ 7 h 19"/>
                <a:gd name="T16" fmla="*/ 52 w 66"/>
                <a:gd name="T17" fmla="*/ 7 h 19"/>
                <a:gd name="T18" fmla="*/ 45 w 66"/>
                <a:gd name="T19" fmla="*/ 8 h 19"/>
                <a:gd name="T20" fmla="*/ 35 w 66"/>
                <a:gd name="T21" fmla="*/ 4 h 19"/>
                <a:gd name="T22" fmla="*/ 28 w 66"/>
                <a:gd name="T23" fmla="*/ 7 h 19"/>
                <a:gd name="T24" fmla="*/ 11 w 66"/>
                <a:gd name="T25" fmla="*/ 0 h 19"/>
                <a:gd name="T26" fmla="*/ 8 w 66"/>
                <a:gd name="T27" fmla="*/ 1 h 19"/>
                <a:gd name="T28" fmla="*/ 6 w 66"/>
                <a:gd name="T29" fmla="*/ 0 h 19"/>
                <a:gd name="T30" fmla="*/ 0 w 66"/>
                <a:gd name="T31" fmla="*/ 5 h 19"/>
                <a:gd name="T32" fmla="*/ 8 w 66"/>
                <a:gd name="T33" fmla="*/ 10 h 19"/>
                <a:gd name="T34" fmla="*/ 17 w 66"/>
                <a:gd name="T35" fmla="*/ 11 h 19"/>
                <a:gd name="T36" fmla="*/ 29 w 66"/>
                <a:gd name="T37" fmla="*/ 13 h 19"/>
                <a:gd name="T38" fmla="*/ 35 w 66"/>
                <a:gd name="T39" fmla="*/ 16 h 19"/>
                <a:gd name="T40" fmla="*/ 59 w 66"/>
                <a:gd name="T41" fmla="*/ 19 h 19"/>
                <a:gd name="T42" fmla="*/ 59 w 66"/>
                <a:gd name="T43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19">
                  <a:moveTo>
                    <a:pt x="59" y="17"/>
                  </a:moveTo>
                  <a:cubicBezTo>
                    <a:pt x="62" y="17"/>
                    <a:pt x="61" y="18"/>
                    <a:pt x="64" y="18"/>
                  </a:cubicBezTo>
                  <a:cubicBezTo>
                    <a:pt x="64" y="18"/>
                    <a:pt x="66" y="17"/>
                    <a:pt x="66" y="16"/>
                  </a:cubicBezTo>
                  <a:cubicBezTo>
                    <a:pt x="64" y="15"/>
                    <a:pt x="64" y="14"/>
                    <a:pt x="62" y="14"/>
                  </a:cubicBezTo>
                  <a:cubicBezTo>
                    <a:pt x="60" y="13"/>
                    <a:pt x="59" y="15"/>
                    <a:pt x="57" y="13"/>
                  </a:cubicBezTo>
                  <a:cubicBezTo>
                    <a:pt x="57" y="13"/>
                    <a:pt x="57" y="11"/>
                    <a:pt x="55" y="11"/>
                  </a:cubicBezTo>
                  <a:cubicBezTo>
                    <a:pt x="51" y="11"/>
                    <a:pt x="48" y="11"/>
                    <a:pt x="46" y="8"/>
                  </a:cubicBezTo>
                  <a:cubicBezTo>
                    <a:pt x="46" y="9"/>
                    <a:pt x="54" y="7"/>
                    <a:pt x="54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1" y="8"/>
                    <a:pt x="40" y="4"/>
                    <a:pt x="35" y="4"/>
                  </a:cubicBezTo>
                  <a:cubicBezTo>
                    <a:pt x="33" y="4"/>
                    <a:pt x="32" y="7"/>
                    <a:pt x="28" y="7"/>
                  </a:cubicBezTo>
                  <a:cubicBezTo>
                    <a:pt x="21" y="7"/>
                    <a:pt x="18" y="0"/>
                    <a:pt x="11" y="0"/>
                  </a:cubicBezTo>
                  <a:cubicBezTo>
                    <a:pt x="10" y="0"/>
                    <a:pt x="9" y="1"/>
                    <a:pt x="8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4" y="0"/>
                    <a:pt x="0" y="4"/>
                    <a:pt x="0" y="5"/>
                  </a:cubicBezTo>
                  <a:cubicBezTo>
                    <a:pt x="4" y="5"/>
                    <a:pt x="5" y="8"/>
                    <a:pt x="8" y="10"/>
                  </a:cubicBezTo>
                  <a:cubicBezTo>
                    <a:pt x="10" y="12"/>
                    <a:pt x="13" y="10"/>
                    <a:pt x="17" y="11"/>
                  </a:cubicBezTo>
                  <a:cubicBezTo>
                    <a:pt x="21" y="12"/>
                    <a:pt x="25" y="13"/>
                    <a:pt x="29" y="13"/>
                  </a:cubicBezTo>
                  <a:cubicBezTo>
                    <a:pt x="31" y="13"/>
                    <a:pt x="32" y="16"/>
                    <a:pt x="35" y="16"/>
                  </a:cubicBezTo>
                  <a:cubicBezTo>
                    <a:pt x="44" y="16"/>
                    <a:pt x="51" y="16"/>
                    <a:pt x="59" y="19"/>
                  </a:cubicBezTo>
                  <a:cubicBezTo>
                    <a:pt x="59" y="18"/>
                    <a:pt x="58" y="17"/>
                    <a:pt x="59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6905502" y="4425544"/>
              <a:ext cx="65387" cy="15304"/>
            </a:xfrm>
            <a:custGeom>
              <a:avLst/>
              <a:gdLst>
                <a:gd name="T0" fmla="*/ 13 w 20"/>
                <a:gd name="T1" fmla="*/ 4 h 5"/>
                <a:gd name="T2" fmla="*/ 20 w 20"/>
                <a:gd name="T3" fmla="*/ 0 h 5"/>
                <a:gd name="T4" fmla="*/ 13 w 20"/>
                <a:gd name="T5" fmla="*/ 2 h 5"/>
                <a:gd name="T6" fmla="*/ 4 w 20"/>
                <a:gd name="T7" fmla="*/ 1 h 5"/>
                <a:gd name="T8" fmla="*/ 0 w 20"/>
                <a:gd name="T9" fmla="*/ 2 h 5"/>
                <a:gd name="T10" fmla="*/ 5 w 20"/>
                <a:gd name="T11" fmla="*/ 4 h 5"/>
                <a:gd name="T12" fmla="*/ 13 w 20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13" y="4"/>
                  </a:moveTo>
                  <a:cubicBezTo>
                    <a:pt x="16" y="4"/>
                    <a:pt x="18" y="3"/>
                    <a:pt x="20" y="0"/>
                  </a:cubicBezTo>
                  <a:cubicBezTo>
                    <a:pt x="18" y="1"/>
                    <a:pt x="17" y="2"/>
                    <a:pt x="13" y="2"/>
                  </a:cubicBezTo>
                  <a:cubicBezTo>
                    <a:pt x="10" y="2"/>
                    <a:pt x="8" y="1"/>
                    <a:pt x="4" y="1"/>
                  </a:cubicBezTo>
                  <a:cubicBezTo>
                    <a:pt x="3" y="1"/>
                    <a:pt x="0" y="0"/>
                    <a:pt x="0" y="2"/>
                  </a:cubicBezTo>
                  <a:cubicBezTo>
                    <a:pt x="0" y="5"/>
                    <a:pt x="4" y="4"/>
                    <a:pt x="5" y="4"/>
                  </a:cubicBezTo>
                  <a:cubicBezTo>
                    <a:pt x="7" y="4"/>
                    <a:pt x="10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6842898" y="4425544"/>
              <a:ext cx="50084" cy="19477"/>
            </a:xfrm>
            <a:custGeom>
              <a:avLst/>
              <a:gdLst>
                <a:gd name="T0" fmla="*/ 8 w 15"/>
                <a:gd name="T1" fmla="*/ 0 h 6"/>
                <a:gd name="T2" fmla="*/ 8 w 15"/>
                <a:gd name="T3" fmla="*/ 2 h 6"/>
                <a:gd name="T4" fmla="*/ 3 w 15"/>
                <a:gd name="T5" fmla="*/ 2 h 6"/>
                <a:gd name="T6" fmla="*/ 0 w 15"/>
                <a:gd name="T7" fmla="*/ 4 h 6"/>
                <a:gd name="T8" fmla="*/ 4 w 15"/>
                <a:gd name="T9" fmla="*/ 6 h 6"/>
                <a:gd name="T10" fmla="*/ 10 w 15"/>
                <a:gd name="T11" fmla="*/ 3 h 6"/>
                <a:gd name="T12" fmla="*/ 11 w 15"/>
                <a:gd name="T13" fmla="*/ 4 h 6"/>
                <a:gd name="T14" fmla="*/ 15 w 15"/>
                <a:gd name="T15" fmla="*/ 4 h 6"/>
                <a:gd name="T16" fmla="*/ 15 w 15"/>
                <a:gd name="T17" fmla="*/ 0 h 6"/>
                <a:gd name="T18" fmla="*/ 8 w 15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">
                  <a:moveTo>
                    <a:pt x="8" y="0"/>
                  </a:moveTo>
                  <a:cubicBezTo>
                    <a:pt x="8" y="0"/>
                    <a:pt x="8" y="2"/>
                    <a:pt x="8" y="2"/>
                  </a:cubicBezTo>
                  <a:cubicBezTo>
                    <a:pt x="7" y="2"/>
                    <a:pt x="5" y="2"/>
                    <a:pt x="3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5"/>
                    <a:pt x="2" y="6"/>
                    <a:pt x="4" y="6"/>
                  </a:cubicBezTo>
                  <a:cubicBezTo>
                    <a:pt x="6" y="6"/>
                    <a:pt x="7" y="4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1" y="4"/>
                    <a:pt x="15" y="4"/>
                    <a:pt x="15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6888808" y="4447804"/>
              <a:ext cx="33389" cy="29216"/>
            </a:xfrm>
            <a:custGeom>
              <a:avLst/>
              <a:gdLst>
                <a:gd name="T0" fmla="*/ 6 w 10"/>
                <a:gd name="T1" fmla="*/ 5 h 9"/>
                <a:gd name="T2" fmla="*/ 8 w 10"/>
                <a:gd name="T3" fmla="*/ 9 h 9"/>
                <a:gd name="T4" fmla="*/ 8 w 10"/>
                <a:gd name="T5" fmla="*/ 9 h 9"/>
                <a:gd name="T6" fmla="*/ 10 w 10"/>
                <a:gd name="T7" fmla="*/ 7 h 9"/>
                <a:gd name="T8" fmla="*/ 7 w 10"/>
                <a:gd name="T9" fmla="*/ 1 h 9"/>
                <a:gd name="T10" fmla="*/ 5 w 10"/>
                <a:gd name="T11" fmla="*/ 1 h 9"/>
                <a:gd name="T12" fmla="*/ 0 w 10"/>
                <a:gd name="T13" fmla="*/ 2 h 9"/>
                <a:gd name="T14" fmla="*/ 6 w 10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6" y="5"/>
                  </a:moveTo>
                  <a:cubicBezTo>
                    <a:pt x="6" y="6"/>
                    <a:pt x="6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10" y="8"/>
                    <a:pt x="10" y="7"/>
                  </a:cubicBezTo>
                  <a:cubicBezTo>
                    <a:pt x="10" y="4"/>
                    <a:pt x="7" y="5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3" y="1"/>
                    <a:pt x="0" y="0"/>
                    <a:pt x="0" y="2"/>
                  </a:cubicBezTo>
                  <a:cubicBezTo>
                    <a:pt x="0" y="4"/>
                    <a:pt x="4" y="5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6823421" y="4428326"/>
              <a:ext cx="12521" cy="12521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4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4" y="3"/>
                    <a:pt x="4" y="1"/>
                  </a:cubicBezTo>
                  <a:cubicBezTo>
                    <a:pt x="4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6984802" y="4428326"/>
              <a:ext cx="75126" cy="45911"/>
            </a:xfrm>
            <a:custGeom>
              <a:avLst/>
              <a:gdLst>
                <a:gd name="T0" fmla="*/ 9 w 23"/>
                <a:gd name="T1" fmla="*/ 7 h 14"/>
                <a:gd name="T2" fmla="*/ 23 w 23"/>
                <a:gd name="T3" fmla="*/ 2 h 14"/>
                <a:gd name="T4" fmla="*/ 8 w 23"/>
                <a:gd name="T5" fmla="*/ 3 h 14"/>
                <a:gd name="T6" fmla="*/ 7 w 23"/>
                <a:gd name="T7" fmla="*/ 6 h 14"/>
                <a:gd name="T8" fmla="*/ 0 w 23"/>
                <a:gd name="T9" fmla="*/ 12 h 14"/>
                <a:gd name="T10" fmla="*/ 1 w 23"/>
                <a:gd name="T11" fmla="*/ 14 h 14"/>
                <a:gd name="T12" fmla="*/ 9 w 23"/>
                <a:gd name="T13" fmla="*/ 10 h 14"/>
                <a:gd name="T14" fmla="*/ 9 w 23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4">
                  <a:moveTo>
                    <a:pt x="9" y="7"/>
                  </a:moveTo>
                  <a:cubicBezTo>
                    <a:pt x="13" y="7"/>
                    <a:pt x="21" y="5"/>
                    <a:pt x="23" y="2"/>
                  </a:cubicBezTo>
                  <a:cubicBezTo>
                    <a:pt x="21" y="0"/>
                    <a:pt x="11" y="1"/>
                    <a:pt x="8" y="3"/>
                  </a:cubicBezTo>
                  <a:cubicBezTo>
                    <a:pt x="8" y="4"/>
                    <a:pt x="8" y="5"/>
                    <a:pt x="7" y="6"/>
                  </a:cubicBezTo>
                  <a:cubicBezTo>
                    <a:pt x="4" y="7"/>
                    <a:pt x="0" y="7"/>
                    <a:pt x="0" y="12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4" y="14"/>
                    <a:pt x="8" y="11"/>
                    <a:pt x="9" y="10"/>
                  </a:cubicBezTo>
                  <a:cubicBezTo>
                    <a:pt x="9" y="9"/>
                    <a:pt x="8" y="7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7204614" y="4368503"/>
              <a:ext cx="16695" cy="30607"/>
            </a:xfrm>
            <a:custGeom>
              <a:avLst/>
              <a:gdLst>
                <a:gd name="T0" fmla="*/ 5 w 5"/>
                <a:gd name="T1" fmla="*/ 2 h 9"/>
                <a:gd name="T2" fmla="*/ 4 w 5"/>
                <a:gd name="T3" fmla="*/ 0 h 9"/>
                <a:gd name="T4" fmla="*/ 3 w 5"/>
                <a:gd name="T5" fmla="*/ 4 h 9"/>
                <a:gd name="T6" fmla="*/ 0 w 5"/>
                <a:gd name="T7" fmla="*/ 7 h 9"/>
                <a:gd name="T8" fmla="*/ 2 w 5"/>
                <a:gd name="T9" fmla="*/ 9 h 9"/>
                <a:gd name="T10" fmla="*/ 3 w 5"/>
                <a:gd name="T11" fmla="*/ 4 h 9"/>
                <a:gd name="T12" fmla="*/ 5 w 5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5" y="2"/>
                  </a:moveTo>
                  <a:cubicBezTo>
                    <a:pt x="5" y="1"/>
                    <a:pt x="4" y="2"/>
                    <a:pt x="4" y="0"/>
                  </a:cubicBezTo>
                  <a:cubicBezTo>
                    <a:pt x="2" y="0"/>
                    <a:pt x="3" y="2"/>
                    <a:pt x="3" y="4"/>
                  </a:cubicBezTo>
                  <a:cubicBezTo>
                    <a:pt x="3" y="5"/>
                    <a:pt x="0" y="5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4" y="9"/>
                    <a:pt x="3" y="7"/>
                    <a:pt x="3" y="4"/>
                  </a:cubicBezTo>
                  <a:cubicBezTo>
                    <a:pt x="4" y="4"/>
                    <a:pt x="5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7037668" y="4310070"/>
              <a:ext cx="19477" cy="22260"/>
            </a:xfrm>
            <a:custGeom>
              <a:avLst/>
              <a:gdLst>
                <a:gd name="T0" fmla="*/ 0 w 6"/>
                <a:gd name="T1" fmla="*/ 3 h 7"/>
                <a:gd name="T2" fmla="*/ 4 w 6"/>
                <a:gd name="T3" fmla="*/ 7 h 7"/>
                <a:gd name="T4" fmla="*/ 6 w 6"/>
                <a:gd name="T5" fmla="*/ 4 h 7"/>
                <a:gd name="T6" fmla="*/ 0 w 6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cubicBezTo>
                    <a:pt x="0" y="5"/>
                    <a:pt x="3" y="7"/>
                    <a:pt x="4" y="7"/>
                  </a:cubicBezTo>
                  <a:cubicBezTo>
                    <a:pt x="5" y="7"/>
                    <a:pt x="6" y="5"/>
                    <a:pt x="6" y="4"/>
                  </a:cubicBezTo>
                  <a:cubicBezTo>
                    <a:pt x="6" y="2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7076622" y="4305896"/>
              <a:ext cx="59822" cy="23651"/>
            </a:xfrm>
            <a:custGeom>
              <a:avLst/>
              <a:gdLst>
                <a:gd name="T0" fmla="*/ 0 w 18"/>
                <a:gd name="T1" fmla="*/ 3 h 7"/>
                <a:gd name="T2" fmla="*/ 4 w 18"/>
                <a:gd name="T3" fmla="*/ 4 h 7"/>
                <a:gd name="T4" fmla="*/ 9 w 18"/>
                <a:gd name="T5" fmla="*/ 4 h 7"/>
                <a:gd name="T6" fmla="*/ 17 w 18"/>
                <a:gd name="T7" fmla="*/ 7 h 7"/>
                <a:gd name="T8" fmla="*/ 18 w 18"/>
                <a:gd name="T9" fmla="*/ 6 h 7"/>
                <a:gd name="T10" fmla="*/ 16 w 18"/>
                <a:gd name="T11" fmla="*/ 2 h 7"/>
                <a:gd name="T12" fmla="*/ 15 w 18"/>
                <a:gd name="T13" fmla="*/ 2 h 7"/>
                <a:gd name="T14" fmla="*/ 12 w 18"/>
                <a:gd name="T15" fmla="*/ 0 h 7"/>
                <a:gd name="T16" fmla="*/ 1 w 18"/>
                <a:gd name="T17" fmla="*/ 0 h 7"/>
                <a:gd name="T18" fmla="*/ 0 w 18"/>
                <a:gd name="T1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0" y="3"/>
                  </a:moveTo>
                  <a:cubicBezTo>
                    <a:pt x="0" y="3"/>
                    <a:pt x="3" y="4"/>
                    <a:pt x="4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12" y="4"/>
                    <a:pt x="14" y="7"/>
                    <a:pt x="17" y="7"/>
                  </a:cubicBezTo>
                  <a:cubicBezTo>
                    <a:pt x="17" y="7"/>
                    <a:pt x="18" y="7"/>
                    <a:pt x="18" y="6"/>
                  </a:cubicBezTo>
                  <a:cubicBezTo>
                    <a:pt x="18" y="5"/>
                    <a:pt x="16" y="4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2" y="4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7076622" y="4247464"/>
              <a:ext cx="9739" cy="12521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0 h 4"/>
                <a:gd name="T4" fmla="*/ 3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2"/>
                    <a:pt x="0" y="2"/>
                    <a:pt x="0" y="0"/>
                  </a:cubicBezTo>
                  <a:cubicBezTo>
                    <a:pt x="0" y="2"/>
                    <a:pt x="1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7076622" y="42474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7066884" y="4201553"/>
              <a:ext cx="26433" cy="41737"/>
            </a:xfrm>
            <a:custGeom>
              <a:avLst/>
              <a:gdLst>
                <a:gd name="T0" fmla="*/ 8 w 8"/>
                <a:gd name="T1" fmla="*/ 6 h 13"/>
                <a:gd name="T2" fmla="*/ 2 w 8"/>
                <a:gd name="T3" fmla="*/ 0 h 13"/>
                <a:gd name="T4" fmla="*/ 0 w 8"/>
                <a:gd name="T5" fmla="*/ 4 h 13"/>
                <a:gd name="T6" fmla="*/ 3 w 8"/>
                <a:gd name="T7" fmla="*/ 11 h 13"/>
                <a:gd name="T8" fmla="*/ 3 w 8"/>
                <a:gd name="T9" fmla="*/ 13 h 13"/>
                <a:gd name="T10" fmla="*/ 8 w 8"/>
                <a:gd name="T11" fmla="*/ 12 h 13"/>
                <a:gd name="T12" fmla="*/ 6 w 8"/>
                <a:gd name="T13" fmla="*/ 9 h 13"/>
                <a:gd name="T14" fmla="*/ 8 w 8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3">
                  <a:moveTo>
                    <a:pt x="8" y="6"/>
                  </a:moveTo>
                  <a:cubicBezTo>
                    <a:pt x="4" y="5"/>
                    <a:pt x="2" y="3"/>
                    <a:pt x="2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7"/>
                    <a:pt x="3" y="8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7" y="12"/>
                    <a:pt x="8" y="12"/>
                  </a:cubicBezTo>
                  <a:cubicBezTo>
                    <a:pt x="8" y="10"/>
                    <a:pt x="6" y="10"/>
                    <a:pt x="6" y="9"/>
                  </a:cubicBezTo>
                  <a:cubicBezTo>
                    <a:pt x="6" y="7"/>
                    <a:pt x="8" y="7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2" name="Freeform 22"/>
            <p:cNvSpPr>
              <a:spLocks/>
            </p:cNvSpPr>
            <p:nvPr/>
          </p:nvSpPr>
          <p:spPr bwMode="auto">
            <a:xfrm>
              <a:off x="7517638" y="4339286"/>
              <a:ext cx="82082" cy="45911"/>
            </a:xfrm>
            <a:custGeom>
              <a:avLst/>
              <a:gdLst>
                <a:gd name="T0" fmla="*/ 0 w 25"/>
                <a:gd name="T1" fmla="*/ 10 h 14"/>
                <a:gd name="T2" fmla="*/ 5 w 25"/>
                <a:gd name="T3" fmla="*/ 13 h 14"/>
                <a:gd name="T4" fmla="*/ 6 w 25"/>
                <a:gd name="T5" fmla="*/ 13 h 14"/>
                <a:gd name="T6" fmla="*/ 6 w 25"/>
                <a:gd name="T7" fmla="*/ 13 h 14"/>
                <a:gd name="T8" fmla="*/ 6 w 25"/>
                <a:gd name="T9" fmla="*/ 13 h 14"/>
                <a:gd name="T10" fmla="*/ 9 w 25"/>
                <a:gd name="T11" fmla="*/ 14 h 14"/>
                <a:gd name="T12" fmla="*/ 20 w 25"/>
                <a:gd name="T13" fmla="*/ 11 h 14"/>
                <a:gd name="T14" fmla="*/ 25 w 25"/>
                <a:gd name="T15" fmla="*/ 3 h 14"/>
                <a:gd name="T16" fmla="*/ 23 w 25"/>
                <a:gd name="T17" fmla="*/ 0 h 14"/>
                <a:gd name="T18" fmla="*/ 18 w 25"/>
                <a:gd name="T19" fmla="*/ 6 h 14"/>
                <a:gd name="T20" fmla="*/ 9 w 25"/>
                <a:gd name="T21" fmla="*/ 9 h 14"/>
                <a:gd name="T22" fmla="*/ 7 w 25"/>
                <a:gd name="T23" fmla="*/ 10 h 14"/>
                <a:gd name="T24" fmla="*/ 0 w 25"/>
                <a:gd name="T2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14">
                  <a:moveTo>
                    <a:pt x="0" y="10"/>
                  </a:moveTo>
                  <a:cubicBezTo>
                    <a:pt x="0" y="10"/>
                    <a:pt x="3" y="12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4"/>
                    <a:pt x="9" y="14"/>
                    <a:pt x="9" y="14"/>
                  </a:cubicBezTo>
                  <a:cubicBezTo>
                    <a:pt x="14" y="14"/>
                    <a:pt x="16" y="12"/>
                    <a:pt x="20" y="11"/>
                  </a:cubicBezTo>
                  <a:cubicBezTo>
                    <a:pt x="20" y="7"/>
                    <a:pt x="25" y="8"/>
                    <a:pt x="25" y="3"/>
                  </a:cubicBezTo>
                  <a:cubicBezTo>
                    <a:pt x="25" y="2"/>
                    <a:pt x="24" y="0"/>
                    <a:pt x="23" y="0"/>
                  </a:cubicBezTo>
                  <a:cubicBezTo>
                    <a:pt x="20" y="0"/>
                    <a:pt x="21" y="5"/>
                    <a:pt x="18" y="6"/>
                  </a:cubicBezTo>
                  <a:cubicBezTo>
                    <a:pt x="16" y="7"/>
                    <a:pt x="12" y="8"/>
                    <a:pt x="9" y="9"/>
                  </a:cubicBezTo>
                  <a:cubicBezTo>
                    <a:pt x="9" y="9"/>
                    <a:pt x="7" y="10"/>
                    <a:pt x="7" y="10"/>
                  </a:cubicBez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3" name="Freeform 23"/>
            <p:cNvSpPr>
              <a:spLocks/>
            </p:cNvSpPr>
            <p:nvPr/>
          </p:nvSpPr>
          <p:spPr bwMode="auto">
            <a:xfrm>
              <a:off x="7136444" y="4253029"/>
              <a:ext cx="429886" cy="223991"/>
            </a:xfrm>
            <a:custGeom>
              <a:avLst/>
              <a:gdLst>
                <a:gd name="T0" fmla="*/ 104 w 131"/>
                <a:gd name="T1" fmla="*/ 37 h 68"/>
                <a:gd name="T2" fmla="*/ 92 w 131"/>
                <a:gd name="T3" fmla="*/ 26 h 68"/>
                <a:gd name="T4" fmla="*/ 89 w 131"/>
                <a:gd name="T5" fmla="*/ 23 h 68"/>
                <a:gd name="T6" fmla="*/ 82 w 131"/>
                <a:gd name="T7" fmla="*/ 20 h 68"/>
                <a:gd name="T8" fmla="*/ 66 w 131"/>
                <a:gd name="T9" fmla="*/ 15 h 68"/>
                <a:gd name="T10" fmla="*/ 66 w 131"/>
                <a:gd name="T11" fmla="*/ 15 h 68"/>
                <a:gd name="T12" fmla="*/ 66 w 131"/>
                <a:gd name="T13" fmla="*/ 15 h 68"/>
                <a:gd name="T14" fmla="*/ 65 w 131"/>
                <a:gd name="T15" fmla="*/ 15 h 68"/>
                <a:gd name="T16" fmla="*/ 66 w 131"/>
                <a:gd name="T17" fmla="*/ 14 h 68"/>
                <a:gd name="T18" fmla="*/ 62 w 131"/>
                <a:gd name="T19" fmla="*/ 12 h 68"/>
                <a:gd name="T20" fmla="*/ 56 w 131"/>
                <a:gd name="T21" fmla="*/ 12 h 68"/>
                <a:gd name="T22" fmla="*/ 50 w 131"/>
                <a:gd name="T23" fmla="*/ 8 h 68"/>
                <a:gd name="T24" fmla="*/ 47 w 131"/>
                <a:gd name="T25" fmla="*/ 7 h 68"/>
                <a:gd name="T26" fmla="*/ 40 w 131"/>
                <a:gd name="T27" fmla="*/ 13 h 68"/>
                <a:gd name="T28" fmla="*/ 35 w 131"/>
                <a:gd name="T29" fmla="*/ 16 h 68"/>
                <a:gd name="T30" fmla="*/ 30 w 131"/>
                <a:gd name="T31" fmla="*/ 20 h 68"/>
                <a:gd name="T32" fmla="*/ 26 w 131"/>
                <a:gd name="T33" fmla="*/ 15 h 68"/>
                <a:gd name="T34" fmla="*/ 22 w 131"/>
                <a:gd name="T35" fmla="*/ 13 h 68"/>
                <a:gd name="T36" fmla="*/ 22 w 131"/>
                <a:gd name="T37" fmla="*/ 5 h 68"/>
                <a:gd name="T38" fmla="*/ 11 w 131"/>
                <a:gd name="T39" fmla="*/ 0 h 68"/>
                <a:gd name="T40" fmla="*/ 3 w 131"/>
                <a:gd name="T41" fmla="*/ 4 h 68"/>
                <a:gd name="T42" fmla="*/ 0 w 131"/>
                <a:gd name="T43" fmla="*/ 6 h 68"/>
                <a:gd name="T44" fmla="*/ 7 w 131"/>
                <a:gd name="T45" fmla="*/ 11 h 68"/>
                <a:gd name="T46" fmla="*/ 8 w 131"/>
                <a:gd name="T47" fmla="*/ 13 h 68"/>
                <a:gd name="T48" fmla="*/ 12 w 131"/>
                <a:gd name="T49" fmla="*/ 14 h 68"/>
                <a:gd name="T50" fmla="*/ 18 w 131"/>
                <a:gd name="T51" fmla="*/ 12 h 68"/>
                <a:gd name="T52" fmla="*/ 20 w 131"/>
                <a:gd name="T53" fmla="*/ 12 h 68"/>
                <a:gd name="T54" fmla="*/ 8 w 131"/>
                <a:gd name="T55" fmla="*/ 16 h 68"/>
                <a:gd name="T56" fmla="*/ 12 w 131"/>
                <a:gd name="T57" fmla="*/ 19 h 68"/>
                <a:gd name="T58" fmla="*/ 13 w 131"/>
                <a:gd name="T59" fmla="*/ 25 h 68"/>
                <a:gd name="T60" fmla="*/ 15 w 131"/>
                <a:gd name="T61" fmla="*/ 25 h 68"/>
                <a:gd name="T62" fmla="*/ 18 w 131"/>
                <a:gd name="T63" fmla="*/ 21 h 68"/>
                <a:gd name="T64" fmla="*/ 18 w 131"/>
                <a:gd name="T65" fmla="*/ 23 h 68"/>
                <a:gd name="T66" fmla="*/ 27 w 131"/>
                <a:gd name="T67" fmla="*/ 28 h 68"/>
                <a:gd name="T68" fmla="*/ 39 w 131"/>
                <a:gd name="T69" fmla="*/ 30 h 68"/>
                <a:gd name="T70" fmla="*/ 49 w 131"/>
                <a:gd name="T71" fmla="*/ 37 h 68"/>
                <a:gd name="T72" fmla="*/ 52 w 131"/>
                <a:gd name="T73" fmla="*/ 46 h 68"/>
                <a:gd name="T74" fmla="*/ 47 w 131"/>
                <a:gd name="T75" fmla="*/ 51 h 68"/>
                <a:gd name="T76" fmla="*/ 50 w 131"/>
                <a:gd name="T77" fmla="*/ 52 h 68"/>
                <a:gd name="T78" fmla="*/ 55 w 131"/>
                <a:gd name="T79" fmla="*/ 52 h 68"/>
                <a:gd name="T80" fmla="*/ 58 w 131"/>
                <a:gd name="T81" fmla="*/ 52 h 68"/>
                <a:gd name="T82" fmla="*/ 72 w 131"/>
                <a:gd name="T83" fmla="*/ 60 h 68"/>
                <a:gd name="T84" fmla="*/ 80 w 131"/>
                <a:gd name="T85" fmla="*/ 60 h 68"/>
                <a:gd name="T86" fmla="*/ 81 w 131"/>
                <a:gd name="T87" fmla="*/ 54 h 68"/>
                <a:gd name="T88" fmla="*/ 90 w 131"/>
                <a:gd name="T89" fmla="*/ 48 h 68"/>
                <a:gd name="T90" fmla="*/ 106 w 131"/>
                <a:gd name="T91" fmla="*/ 58 h 68"/>
                <a:gd name="T92" fmla="*/ 108 w 131"/>
                <a:gd name="T93" fmla="*/ 59 h 68"/>
                <a:gd name="T94" fmla="*/ 117 w 131"/>
                <a:gd name="T95" fmla="*/ 64 h 68"/>
                <a:gd name="T96" fmla="*/ 123 w 131"/>
                <a:gd name="T97" fmla="*/ 64 h 68"/>
                <a:gd name="T98" fmla="*/ 127 w 131"/>
                <a:gd name="T99" fmla="*/ 68 h 68"/>
                <a:gd name="T100" fmla="*/ 128 w 131"/>
                <a:gd name="T101" fmla="*/ 68 h 68"/>
                <a:gd name="T102" fmla="*/ 131 w 131"/>
                <a:gd name="T103" fmla="*/ 65 h 68"/>
                <a:gd name="T104" fmla="*/ 127 w 131"/>
                <a:gd name="T105" fmla="*/ 64 h 68"/>
                <a:gd name="T106" fmla="*/ 125 w 131"/>
                <a:gd name="T107" fmla="*/ 61 h 68"/>
                <a:gd name="T108" fmla="*/ 122 w 131"/>
                <a:gd name="T109" fmla="*/ 61 h 68"/>
                <a:gd name="T110" fmla="*/ 120 w 131"/>
                <a:gd name="T111" fmla="*/ 58 h 68"/>
                <a:gd name="T112" fmla="*/ 115 w 131"/>
                <a:gd name="T113" fmla="*/ 56 h 68"/>
                <a:gd name="T114" fmla="*/ 111 w 131"/>
                <a:gd name="T115" fmla="*/ 49 h 68"/>
                <a:gd name="T116" fmla="*/ 107 w 131"/>
                <a:gd name="T117" fmla="*/ 44 h 68"/>
                <a:gd name="T118" fmla="*/ 111 w 131"/>
                <a:gd name="T119" fmla="*/ 40 h 68"/>
                <a:gd name="T120" fmla="*/ 104 w 131"/>
                <a:gd name="T121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1" h="68">
                  <a:moveTo>
                    <a:pt x="104" y="37"/>
                  </a:moveTo>
                  <a:cubicBezTo>
                    <a:pt x="99" y="34"/>
                    <a:pt x="99" y="28"/>
                    <a:pt x="92" y="26"/>
                  </a:cubicBezTo>
                  <a:cubicBezTo>
                    <a:pt x="91" y="25"/>
                    <a:pt x="89" y="25"/>
                    <a:pt x="89" y="23"/>
                  </a:cubicBezTo>
                  <a:cubicBezTo>
                    <a:pt x="86" y="23"/>
                    <a:pt x="85" y="20"/>
                    <a:pt x="82" y="20"/>
                  </a:cubicBezTo>
                  <a:cubicBezTo>
                    <a:pt x="77" y="20"/>
                    <a:pt x="70" y="18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5" y="15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5" y="14"/>
                    <a:pt x="63" y="16"/>
                    <a:pt x="62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2"/>
                    <a:pt x="53" y="9"/>
                    <a:pt x="50" y="8"/>
                  </a:cubicBezTo>
                  <a:cubicBezTo>
                    <a:pt x="50" y="8"/>
                    <a:pt x="48" y="9"/>
                    <a:pt x="47" y="7"/>
                  </a:cubicBezTo>
                  <a:cubicBezTo>
                    <a:pt x="45" y="8"/>
                    <a:pt x="42" y="12"/>
                    <a:pt x="40" y="13"/>
                  </a:cubicBezTo>
                  <a:cubicBezTo>
                    <a:pt x="37" y="14"/>
                    <a:pt x="36" y="14"/>
                    <a:pt x="35" y="16"/>
                  </a:cubicBezTo>
                  <a:cubicBezTo>
                    <a:pt x="34" y="16"/>
                    <a:pt x="32" y="20"/>
                    <a:pt x="30" y="20"/>
                  </a:cubicBezTo>
                  <a:cubicBezTo>
                    <a:pt x="29" y="20"/>
                    <a:pt x="26" y="16"/>
                    <a:pt x="26" y="15"/>
                  </a:cubicBezTo>
                  <a:cubicBezTo>
                    <a:pt x="24" y="15"/>
                    <a:pt x="22" y="14"/>
                    <a:pt x="22" y="13"/>
                  </a:cubicBezTo>
                  <a:cubicBezTo>
                    <a:pt x="22" y="11"/>
                    <a:pt x="22" y="8"/>
                    <a:pt x="22" y="5"/>
                  </a:cubicBezTo>
                  <a:cubicBezTo>
                    <a:pt x="18" y="4"/>
                    <a:pt x="15" y="0"/>
                    <a:pt x="11" y="0"/>
                  </a:cubicBezTo>
                  <a:cubicBezTo>
                    <a:pt x="7" y="0"/>
                    <a:pt x="6" y="4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10"/>
                    <a:pt x="6" y="8"/>
                    <a:pt x="7" y="11"/>
                  </a:cubicBezTo>
                  <a:cubicBezTo>
                    <a:pt x="7" y="12"/>
                    <a:pt x="8" y="13"/>
                    <a:pt x="8" y="13"/>
                  </a:cubicBezTo>
                  <a:cubicBezTo>
                    <a:pt x="10" y="14"/>
                    <a:pt x="11" y="14"/>
                    <a:pt x="12" y="14"/>
                  </a:cubicBezTo>
                  <a:cubicBezTo>
                    <a:pt x="14" y="14"/>
                    <a:pt x="16" y="12"/>
                    <a:pt x="1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6"/>
                    <a:pt x="11" y="15"/>
                    <a:pt x="8" y="16"/>
                  </a:cubicBezTo>
                  <a:cubicBezTo>
                    <a:pt x="9" y="18"/>
                    <a:pt x="11" y="18"/>
                    <a:pt x="12" y="19"/>
                  </a:cubicBezTo>
                  <a:cubicBezTo>
                    <a:pt x="13" y="21"/>
                    <a:pt x="12" y="22"/>
                    <a:pt x="13" y="25"/>
                  </a:cubicBezTo>
                  <a:cubicBezTo>
                    <a:pt x="14" y="25"/>
                    <a:pt x="14" y="25"/>
                    <a:pt x="15" y="25"/>
                  </a:cubicBezTo>
                  <a:cubicBezTo>
                    <a:pt x="17" y="25"/>
                    <a:pt x="18" y="23"/>
                    <a:pt x="18" y="21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2" y="22"/>
                    <a:pt x="24" y="28"/>
                    <a:pt x="27" y="28"/>
                  </a:cubicBezTo>
                  <a:cubicBezTo>
                    <a:pt x="31" y="28"/>
                    <a:pt x="37" y="29"/>
                    <a:pt x="39" y="30"/>
                  </a:cubicBezTo>
                  <a:cubicBezTo>
                    <a:pt x="42" y="32"/>
                    <a:pt x="48" y="34"/>
                    <a:pt x="49" y="37"/>
                  </a:cubicBezTo>
                  <a:cubicBezTo>
                    <a:pt x="50" y="40"/>
                    <a:pt x="49" y="43"/>
                    <a:pt x="52" y="46"/>
                  </a:cubicBezTo>
                  <a:cubicBezTo>
                    <a:pt x="51" y="47"/>
                    <a:pt x="47" y="48"/>
                    <a:pt x="47" y="51"/>
                  </a:cubicBezTo>
                  <a:cubicBezTo>
                    <a:pt x="47" y="52"/>
                    <a:pt x="49" y="52"/>
                    <a:pt x="50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7" y="52"/>
                    <a:pt x="58" y="52"/>
                  </a:cubicBezTo>
                  <a:cubicBezTo>
                    <a:pt x="64" y="52"/>
                    <a:pt x="66" y="60"/>
                    <a:pt x="72" y="60"/>
                  </a:cubicBezTo>
                  <a:cubicBezTo>
                    <a:pt x="74" y="60"/>
                    <a:pt x="75" y="60"/>
                    <a:pt x="80" y="60"/>
                  </a:cubicBezTo>
                  <a:cubicBezTo>
                    <a:pt x="80" y="56"/>
                    <a:pt x="82" y="57"/>
                    <a:pt x="81" y="54"/>
                  </a:cubicBezTo>
                  <a:cubicBezTo>
                    <a:pt x="85" y="52"/>
                    <a:pt x="84" y="48"/>
                    <a:pt x="90" y="48"/>
                  </a:cubicBezTo>
                  <a:cubicBezTo>
                    <a:pt x="97" y="48"/>
                    <a:pt x="101" y="54"/>
                    <a:pt x="106" y="58"/>
                  </a:cubicBezTo>
                  <a:cubicBezTo>
                    <a:pt x="106" y="59"/>
                    <a:pt x="108" y="58"/>
                    <a:pt x="108" y="59"/>
                  </a:cubicBezTo>
                  <a:cubicBezTo>
                    <a:pt x="108" y="62"/>
                    <a:pt x="113" y="64"/>
                    <a:pt x="117" y="6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3" y="68"/>
                    <a:pt x="127" y="68"/>
                    <a:pt x="127" y="68"/>
                  </a:cubicBezTo>
                  <a:cubicBezTo>
                    <a:pt x="127" y="68"/>
                    <a:pt x="128" y="68"/>
                    <a:pt x="128" y="68"/>
                  </a:cubicBezTo>
                  <a:cubicBezTo>
                    <a:pt x="128" y="68"/>
                    <a:pt x="130" y="66"/>
                    <a:pt x="131" y="65"/>
                  </a:cubicBezTo>
                  <a:cubicBezTo>
                    <a:pt x="131" y="64"/>
                    <a:pt x="127" y="65"/>
                    <a:pt x="127" y="64"/>
                  </a:cubicBezTo>
                  <a:cubicBezTo>
                    <a:pt x="126" y="63"/>
                    <a:pt x="126" y="62"/>
                    <a:pt x="125" y="61"/>
                  </a:cubicBezTo>
                  <a:cubicBezTo>
                    <a:pt x="124" y="61"/>
                    <a:pt x="122" y="62"/>
                    <a:pt x="122" y="61"/>
                  </a:cubicBezTo>
                  <a:cubicBezTo>
                    <a:pt x="121" y="60"/>
                    <a:pt x="121" y="58"/>
                    <a:pt x="120" y="58"/>
                  </a:cubicBezTo>
                  <a:cubicBezTo>
                    <a:pt x="118" y="58"/>
                    <a:pt x="116" y="57"/>
                    <a:pt x="115" y="56"/>
                  </a:cubicBezTo>
                  <a:cubicBezTo>
                    <a:pt x="113" y="53"/>
                    <a:pt x="114" y="52"/>
                    <a:pt x="111" y="49"/>
                  </a:cubicBezTo>
                  <a:cubicBezTo>
                    <a:pt x="111" y="49"/>
                    <a:pt x="107" y="45"/>
                    <a:pt x="107" y="44"/>
                  </a:cubicBezTo>
                  <a:cubicBezTo>
                    <a:pt x="107" y="42"/>
                    <a:pt x="111" y="43"/>
                    <a:pt x="111" y="40"/>
                  </a:cubicBezTo>
                  <a:cubicBezTo>
                    <a:pt x="111" y="35"/>
                    <a:pt x="107" y="38"/>
                    <a:pt x="104" y="3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4" name="Freeform 24"/>
            <p:cNvSpPr>
              <a:spLocks/>
            </p:cNvSpPr>
            <p:nvPr/>
          </p:nvSpPr>
          <p:spPr bwMode="auto">
            <a:xfrm>
              <a:off x="7573287" y="4303114"/>
              <a:ext cx="45910" cy="45911"/>
            </a:xfrm>
            <a:custGeom>
              <a:avLst/>
              <a:gdLst>
                <a:gd name="T0" fmla="*/ 9 w 14"/>
                <a:gd name="T1" fmla="*/ 7 h 14"/>
                <a:gd name="T2" fmla="*/ 0 w 14"/>
                <a:gd name="T3" fmla="*/ 0 h 14"/>
                <a:gd name="T4" fmla="*/ 4 w 14"/>
                <a:gd name="T5" fmla="*/ 3 h 14"/>
                <a:gd name="T6" fmla="*/ 10 w 14"/>
                <a:gd name="T7" fmla="*/ 9 h 14"/>
                <a:gd name="T8" fmla="*/ 12 w 14"/>
                <a:gd name="T9" fmla="*/ 13 h 14"/>
                <a:gd name="T10" fmla="*/ 14 w 14"/>
                <a:gd name="T11" fmla="*/ 13 h 14"/>
                <a:gd name="T12" fmla="*/ 14 w 14"/>
                <a:gd name="T13" fmla="*/ 12 h 14"/>
                <a:gd name="T14" fmla="*/ 9 w 14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9" y="7"/>
                  </a:moveTo>
                  <a:cubicBezTo>
                    <a:pt x="7" y="5"/>
                    <a:pt x="5" y="2"/>
                    <a:pt x="0" y="0"/>
                  </a:cubicBezTo>
                  <a:cubicBezTo>
                    <a:pt x="1" y="2"/>
                    <a:pt x="3" y="2"/>
                    <a:pt x="4" y="3"/>
                  </a:cubicBezTo>
                  <a:cubicBezTo>
                    <a:pt x="7" y="5"/>
                    <a:pt x="7" y="7"/>
                    <a:pt x="10" y="9"/>
                  </a:cubicBezTo>
                  <a:cubicBezTo>
                    <a:pt x="9" y="11"/>
                    <a:pt x="9" y="13"/>
                    <a:pt x="12" y="13"/>
                  </a:cubicBezTo>
                  <a:cubicBezTo>
                    <a:pt x="13" y="14"/>
                    <a:pt x="13" y="13"/>
                    <a:pt x="14" y="13"/>
                  </a:cubicBezTo>
                  <a:cubicBezTo>
                    <a:pt x="13" y="13"/>
                    <a:pt x="14" y="12"/>
                    <a:pt x="14" y="12"/>
                  </a:cubicBezTo>
                  <a:cubicBezTo>
                    <a:pt x="14" y="8"/>
                    <a:pt x="11" y="9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5" name="Freeform 25"/>
            <p:cNvSpPr>
              <a:spLocks/>
            </p:cNvSpPr>
            <p:nvPr/>
          </p:nvSpPr>
          <p:spPr bwMode="auto">
            <a:xfrm>
              <a:off x="7652586" y="4365720"/>
              <a:ext cx="23651" cy="26434"/>
            </a:xfrm>
            <a:custGeom>
              <a:avLst/>
              <a:gdLst>
                <a:gd name="T0" fmla="*/ 1 w 7"/>
                <a:gd name="T1" fmla="*/ 0 h 8"/>
                <a:gd name="T2" fmla="*/ 5 w 7"/>
                <a:gd name="T3" fmla="*/ 5 h 8"/>
                <a:gd name="T4" fmla="*/ 5 w 7"/>
                <a:gd name="T5" fmla="*/ 7 h 8"/>
                <a:gd name="T6" fmla="*/ 5 w 7"/>
                <a:gd name="T7" fmla="*/ 8 h 8"/>
                <a:gd name="T8" fmla="*/ 7 w 7"/>
                <a:gd name="T9" fmla="*/ 7 h 8"/>
                <a:gd name="T10" fmla="*/ 1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1" y="0"/>
                  </a:moveTo>
                  <a:cubicBezTo>
                    <a:pt x="0" y="2"/>
                    <a:pt x="1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7" y="6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7797272" y="4464499"/>
              <a:ext cx="9739" cy="16695"/>
            </a:xfrm>
            <a:custGeom>
              <a:avLst/>
              <a:gdLst>
                <a:gd name="T0" fmla="*/ 0 w 3"/>
                <a:gd name="T1" fmla="*/ 0 h 5"/>
                <a:gd name="T2" fmla="*/ 3 w 3"/>
                <a:gd name="T3" fmla="*/ 5 h 5"/>
                <a:gd name="T4" fmla="*/ 3 w 3"/>
                <a:gd name="T5" fmla="*/ 4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2"/>
                    <a:pt x="1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2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7" name="Freeform 27"/>
            <p:cNvSpPr>
              <a:spLocks/>
            </p:cNvSpPr>
            <p:nvPr/>
          </p:nvSpPr>
          <p:spPr bwMode="auto">
            <a:xfrm>
              <a:off x="7763883" y="4454760"/>
              <a:ext cx="23651" cy="9739"/>
            </a:xfrm>
            <a:custGeom>
              <a:avLst/>
              <a:gdLst>
                <a:gd name="T0" fmla="*/ 0 w 7"/>
                <a:gd name="T1" fmla="*/ 0 h 3"/>
                <a:gd name="T2" fmla="*/ 6 w 7"/>
                <a:gd name="T3" fmla="*/ 3 h 3"/>
                <a:gd name="T4" fmla="*/ 7 w 7"/>
                <a:gd name="T5" fmla="*/ 3 h 3"/>
                <a:gd name="T6" fmla="*/ 0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2"/>
                    <a:pt x="3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6" y="1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8" name="Freeform 28"/>
            <p:cNvSpPr>
              <a:spLocks/>
            </p:cNvSpPr>
            <p:nvPr/>
          </p:nvSpPr>
          <p:spPr bwMode="auto">
            <a:xfrm>
              <a:off x="7768057" y="4425544"/>
              <a:ext cx="19477" cy="22260"/>
            </a:xfrm>
            <a:custGeom>
              <a:avLst/>
              <a:gdLst>
                <a:gd name="T0" fmla="*/ 0 w 6"/>
                <a:gd name="T1" fmla="*/ 0 h 7"/>
                <a:gd name="T2" fmla="*/ 6 w 6"/>
                <a:gd name="T3" fmla="*/ 7 h 7"/>
                <a:gd name="T4" fmla="*/ 0 w 6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0" y="2"/>
                    <a:pt x="4" y="7"/>
                    <a:pt x="6" y="7"/>
                  </a:cubicBezTo>
                  <a:cubicBezTo>
                    <a:pt x="5" y="4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59" name="Freeform 29"/>
            <p:cNvSpPr>
              <a:spLocks/>
            </p:cNvSpPr>
            <p:nvPr/>
          </p:nvSpPr>
          <p:spPr bwMode="auto">
            <a:xfrm>
              <a:off x="7722147" y="4408849"/>
              <a:ext cx="29216" cy="16695"/>
            </a:xfrm>
            <a:custGeom>
              <a:avLst/>
              <a:gdLst>
                <a:gd name="T0" fmla="*/ 1 w 9"/>
                <a:gd name="T1" fmla="*/ 0 h 5"/>
                <a:gd name="T2" fmla="*/ 1 w 9"/>
                <a:gd name="T3" fmla="*/ 1 h 5"/>
                <a:gd name="T4" fmla="*/ 0 w 9"/>
                <a:gd name="T5" fmla="*/ 1 h 5"/>
                <a:gd name="T6" fmla="*/ 7 w 9"/>
                <a:gd name="T7" fmla="*/ 5 h 5"/>
                <a:gd name="T8" fmla="*/ 9 w 9"/>
                <a:gd name="T9" fmla="*/ 4 h 5"/>
                <a:gd name="T10" fmla="*/ 1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5" y="5"/>
                    <a:pt x="7" y="5"/>
                  </a:cubicBezTo>
                  <a:cubicBezTo>
                    <a:pt x="8" y="5"/>
                    <a:pt x="8" y="5"/>
                    <a:pt x="9" y="4"/>
                  </a:cubicBezTo>
                  <a:cubicBezTo>
                    <a:pt x="8" y="2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0" name="Freeform 30"/>
            <p:cNvSpPr>
              <a:spLocks/>
            </p:cNvSpPr>
            <p:nvPr/>
          </p:nvSpPr>
          <p:spPr bwMode="auto">
            <a:xfrm>
              <a:off x="7688758" y="4389371"/>
              <a:ext cx="2782" cy="278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1" name="Freeform 31"/>
            <p:cNvSpPr>
              <a:spLocks/>
            </p:cNvSpPr>
            <p:nvPr/>
          </p:nvSpPr>
          <p:spPr bwMode="auto">
            <a:xfrm>
              <a:off x="7688758" y="4392154"/>
              <a:ext cx="16695" cy="6956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0 h 2"/>
                <a:gd name="T4" fmla="*/ 3 w 5"/>
                <a:gd name="T5" fmla="*/ 2 h 2"/>
                <a:gd name="T6" fmla="*/ 5 w 5"/>
                <a:gd name="T7" fmla="*/ 2 h 2"/>
                <a:gd name="T8" fmla="*/ 1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7432774" y="5162906"/>
              <a:ext cx="82082" cy="86257"/>
            </a:xfrm>
            <a:custGeom>
              <a:avLst/>
              <a:gdLst>
                <a:gd name="T0" fmla="*/ 12 w 25"/>
                <a:gd name="T1" fmla="*/ 4 h 26"/>
                <a:gd name="T2" fmla="*/ 0 w 25"/>
                <a:gd name="T3" fmla="*/ 4 h 26"/>
                <a:gd name="T4" fmla="*/ 14 w 25"/>
                <a:gd name="T5" fmla="*/ 26 h 26"/>
                <a:gd name="T6" fmla="*/ 25 w 25"/>
                <a:gd name="T7" fmla="*/ 9 h 26"/>
                <a:gd name="T8" fmla="*/ 22 w 25"/>
                <a:gd name="T9" fmla="*/ 2 h 26"/>
                <a:gd name="T10" fmla="*/ 12 w 25"/>
                <a:gd name="T11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6">
                  <a:moveTo>
                    <a:pt x="12" y="4"/>
                  </a:moveTo>
                  <a:cubicBezTo>
                    <a:pt x="12" y="4"/>
                    <a:pt x="0" y="0"/>
                    <a:pt x="0" y="4"/>
                  </a:cubicBezTo>
                  <a:cubicBezTo>
                    <a:pt x="0" y="8"/>
                    <a:pt x="7" y="26"/>
                    <a:pt x="14" y="26"/>
                  </a:cubicBezTo>
                  <a:cubicBezTo>
                    <a:pt x="19" y="26"/>
                    <a:pt x="25" y="14"/>
                    <a:pt x="25" y="9"/>
                  </a:cubicBezTo>
                  <a:cubicBezTo>
                    <a:pt x="25" y="6"/>
                    <a:pt x="23" y="4"/>
                    <a:pt x="22" y="2"/>
                  </a:cubicBezTo>
                  <a:cubicBezTo>
                    <a:pt x="19" y="3"/>
                    <a:pt x="15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3" name="Freeform 33"/>
            <p:cNvSpPr>
              <a:spLocks/>
            </p:cNvSpPr>
            <p:nvPr/>
          </p:nvSpPr>
          <p:spPr bwMode="auto">
            <a:xfrm>
              <a:off x="7500943" y="5150385"/>
              <a:ext cx="9739" cy="9739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0 h 3"/>
                <a:gd name="T4" fmla="*/ 0 w 3"/>
                <a:gd name="T5" fmla="*/ 0 h 3"/>
                <a:gd name="T6" fmla="*/ 3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2"/>
                    <a:pt x="3" y="2"/>
                    <a:pt x="3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"/>
                    <a:pt x="1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4" name="Freeform 34"/>
            <p:cNvSpPr>
              <a:spLocks/>
            </p:cNvSpPr>
            <p:nvPr/>
          </p:nvSpPr>
          <p:spPr bwMode="auto">
            <a:xfrm>
              <a:off x="7261654" y="5044650"/>
              <a:ext cx="25042" cy="12521"/>
            </a:xfrm>
            <a:custGeom>
              <a:avLst/>
              <a:gdLst>
                <a:gd name="T0" fmla="*/ 0 w 8"/>
                <a:gd name="T1" fmla="*/ 2 h 4"/>
                <a:gd name="T2" fmla="*/ 8 w 8"/>
                <a:gd name="T3" fmla="*/ 2 h 4"/>
                <a:gd name="T4" fmla="*/ 0 w 8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2"/>
                  </a:moveTo>
                  <a:cubicBezTo>
                    <a:pt x="2" y="4"/>
                    <a:pt x="5" y="4"/>
                    <a:pt x="8" y="2"/>
                  </a:cubicBezTo>
                  <a:cubicBezTo>
                    <a:pt x="4" y="1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7122532" y="4490933"/>
              <a:ext cx="33389" cy="12521"/>
            </a:xfrm>
            <a:custGeom>
              <a:avLst/>
              <a:gdLst>
                <a:gd name="T0" fmla="*/ 6 w 10"/>
                <a:gd name="T1" fmla="*/ 4 h 4"/>
                <a:gd name="T2" fmla="*/ 10 w 10"/>
                <a:gd name="T3" fmla="*/ 4 h 4"/>
                <a:gd name="T4" fmla="*/ 10 w 10"/>
                <a:gd name="T5" fmla="*/ 1 h 4"/>
                <a:gd name="T6" fmla="*/ 0 w 10"/>
                <a:gd name="T7" fmla="*/ 2 h 4"/>
                <a:gd name="T8" fmla="*/ 6 w 10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6" y="4"/>
                  </a:moveTo>
                  <a:cubicBezTo>
                    <a:pt x="7" y="4"/>
                    <a:pt x="6" y="4"/>
                    <a:pt x="10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0"/>
                    <a:pt x="4" y="1"/>
                    <a:pt x="0" y="2"/>
                  </a:cubicBezTo>
                  <a:cubicBezTo>
                    <a:pt x="1" y="3"/>
                    <a:pt x="3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6" name="Freeform 36"/>
            <p:cNvSpPr>
              <a:spLocks/>
            </p:cNvSpPr>
            <p:nvPr/>
          </p:nvSpPr>
          <p:spPr bwMode="auto">
            <a:xfrm>
              <a:off x="6763598" y="4481194"/>
              <a:ext cx="862555" cy="648322"/>
            </a:xfrm>
            <a:custGeom>
              <a:avLst/>
              <a:gdLst>
                <a:gd name="T0" fmla="*/ 242 w 262"/>
                <a:gd name="T1" fmla="*/ 78 h 197"/>
                <a:gd name="T2" fmla="*/ 231 w 262"/>
                <a:gd name="T3" fmla="*/ 65 h 197"/>
                <a:gd name="T4" fmla="*/ 210 w 262"/>
                <a:gd name="T5" fmla="*/ 39 h 197"/>
                <a:gd name="T6" fmla="*/ 198 w 262"/>
                <a:gd name="T7" fmla="*/ 24 h 197"/>
                <a:gd name="T8" fmla="*/ 190 w 262"/>
                <a:gd name="T9" fmla="*/ 0 h 197"/>
                <a:gd name="T10" fmla="*/ 183 w 262"/>
                <a:gd name="T11" fmla="*/ 28 h 197"/>
                <a:gd name="T12" fmla="*/ 166 w 262"/>
                <a:gd name="T13" fmla="*/ 40 h 197"/>
                <a:gd name="T14" fmla="*/ 149 w 262"/>
                <a:gd name="T15" fmla="*/ 30 h 197"/>
                <a:gd name="T16" fmla="*/ 147 w 262"/>
                <a:gd name="T17" fmla="*/ 17 h 197"/>
                <a:gd name="T18" fmla="*/ 148 w 262"/>
                <a:gd name="T19" fmla="*/ 8 h 197"/>
                <a:gd name="T20" fmla="*/ 121 w 262"/>
                <a:gd name="T21" fmla="*/ 4 h 197"/>
                <a:gd name="T22" fmla="*/ 121 w 262"/>
                <a:gd name="T23" fmla="*/ 10 h 197"/>
                <a:gd name="T24" fmla="*/ 105 w 262"/>
                <a:gd name="T25" fmla="*/ 24 h 197"/>
                <a:gd name="T26" fmla="*/ 101 w 262"/>
                <a:gd name="T27" fmla="*/ 27 h 197"/>
                <a:gd name="T28" fmla="*/ 89 w 262"/>
                <a:gd name="T29" fmla="*/ 21 h 197"/>
                <a:gd name="T30" fmla="*/ 72 w 262"/>
                <a:gd name="T31" fmla="*/ 38 h 197"/>
                <a:gd name="T32" fmla="*/ 65 w 262"/>
                <a:gd name="T33" fmla="*/ 44 h 197"/>
                <a:gd name="T34" fmla="*/ 59 w 262"/>
                <a:gd name="T35" fmla="*/ 45 h 197"/>
                <a:gd name="T36" fmla="*/ 32 w 262"/>
                <a:gd name="T37" fmla="*/ 64 h 197"/>
                <a:gd name="T38" fmla="*/ 5 w 262"/>
                <a:gd name="T39" fmla="*/ 77 h 197"/>
                <a:gd name="T40" fmla="*/ 3 w 262"/>
                <a:gd name="T41" fmla="*/ 77 h 197"/>
                <a:gd name="T42" fmla="*/ 5 w 262"/>
                <a:gd name="T43" fmla="*/ 102 h 197"/>
                <a:gd name="T44" fmla="*/ 3 w 262"/>
                <a:gd name="T45" fmla="*/ 102 h 197"/>
                <a:gd name="T46" fmla="*/ 6 w 262"/>
                <a:gd name="T47" fmla="*/ 113 h 197"/>
                <a:gd name="T48" fmla="*/ 17 w 262"/>
                <a:gd name="T49" fmla="*/ 149 h 197"/>
                <a:gd name="T50" fmla="*/ 26 w 262"/>
                <a:gd name="T51" fmla="*/ 167 h 197"/>
                <a:gd name="T52" fmla="*/ 54 w 262"/>
                <a:gd name="T53" fmla="*/ 160 h 197"/>
                <a:gd name="T54" fmla="*/ 95 w 262"/>
                <a:gd name="T55" fmla="*/ 147 h 197"/>
                <a:gd name="T56" fmla="*/ 134 w 262"/>
                <a:gd name="T57" fmla="*/ 149 h 197"/>
                <a:gd name="T58" fmla="*/ 145 w 262"/>
                <a:gd name="T59" fmla="*/ 166 h 197"/>
                <a:gd name="T60" fmla="*/ 153 w 262"/>
                <a:gd name="T61" fmla="*/ 167 h 197"/>
                <a:gd name="T62" fmla="*/ 160 w 262"/>
                <a:gd name="T63" fmla="*/ 164 h 197"/>
                <a:gd name="T64" fmla="*/ 163 w 262"/>
                <a:gd name="T65" fmla="*/ 166 h 197"/>
                <a:gd name="T66" fmla="*/ 164 w 262"/>
                <a:gd name="T67" fmla="*/ 171 h 197"/>
                <a:gd name="T68" fmla="*/ 169 w 262"/>
                <a:gd name="T69" fmla="*/ 171 h 197"/>
                <a:gd name="T70" fmla="*/ 196 w 262"/>
                <a:gd name="T71" fmla="*/ 195 h 197"/>
                <a:gd name="T72" fmla="*/ 216 w 262"/>
                <a:gd name="T73" fmla="*/ 197 h 197"/>
                <a:gd name="T74" fmla="*/ 239 w 262"/>
                <a:gd name="T75" fmla="*/ 181 h 197"/>
                <a:gd name="T76" fmla="*/ 257 w 262"/>
                <a:gd name="T77" fmla="*/ 145 h 197"/>
                <a:gd name="T78" fmla="*/ 259 w 262"/>
                <a:gd name="T79" fmla="*/ 134 h 197"/>
                <a:gd name="T80" fmla="*/ 255 w 262"/>
                <a:gd name="T81" fmla="*/ 9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197">
                  <a:moveTo>
                    <a:pt x="255" y="95"/>
                  </a:moveTo>
                  <a:cubicBezTo>
                    <a:pt x="251" y="91"/>
                    <a:pt x="242" y="87"/>
                    <a:pt x="242" y="78"/>
                  </a:cubicBezTo>
                  <a:cubicBezTo>
                    <a:pt x="239" y="78"/>
                    <a:pt x="236" y="78"/>
                    <a:pt x="235" y="75"/>
                  </a:cubicBezTo>
                  <a:cubicBezTo>
                    <a:pt x="234" y="72"/>
                    <a:pt x="233" y="67"/>
                    <a:pt x="231" y="65"/>
                  </a:cubicBezTo>
                  <a:cubicBezTo>
                    <a:pt x="227" y="61"/>
                    <a:pt x="217" y="59"/>
                    <a:pt x="215" y="53"/>
                  </a:cubicBezTo>
                  <a:cubicBezTo>
                    <a:pt x="214" y="48"/>
                    <a:pt x="212" y="45"/>
                    <a:pt x="210" y="39"/>
                  </a:cubicBezTo>
                  <a:cubicBezTo>
                    <a:pt x="209" y="35"/>
                    <a:pt x="209" y="28"/>
                    <a:pt x="206" y="26"/>
                  </a:cubicBezTo>
                  <a:cubicBezTo>
                    <a:pt x="205" y="26"/>
                    <a:pt x="201" y="24"/>
                    <a:pt x="198" y="24"/>
                  </a:cubicBezTo>
                  <a:cubicBezTo>
                    <a:pt x="196" y="22"/>
                    <a:pt x="197" y="18"/>
                    <a:pt x="196" y="14"/>
                  </a:cubicBezTo>
                  <a:cubicBezTo>
                    <a:pt x="195" y="10"/>
                    <a:pt x="191" y="6"/>
                    <a:pt x="190" y="0"/>
                  </a:cubicBezTo>
                  <a:cubicBezTo>
                    <a:pt x="186" y="2"/>
                    <a:pt x="187" y="5"/>
                    <a:pt x="183" y="8"/>
                  </a:cubicBezTo>
                  <a:cubicBezTo>
                    <a:pt x="183" y="28"/>
                    <a:pt x="183" y="28"/>
                    <a:pt x="183" y="28"/>
                  </a:cubicBezTo>
                  <a:cubicBezTo>
                    <a:pt x="183" y="33"/>
                    <a:pt x="181" y="47"/>
                    <a:pt x="174" y="47"/>
                  </a:cubicBezTo>
                  <a:cubicBezTo>
                    <a:pt x="170" y="47"/>
                    <a:pt x="169" y="42"/>
                    <a:pt x="166" y="40"/>
                  </a:cubicBezTo>
                  <a:cubicBezTo>
                    <a:pt x="161" y="38"/>
                    <a:pt x="157" y="37"/>
                    <a:pt x="151" y="35"/>
                  </a:cubicBezTo>
                  <a:cubicBezTo>
                    <a:pt x="150" y="35"/>
                    <a:pt x="150" y="31"/>
                    <a:pt x="149" y="30"/>
                  </a:cubicBezTo>
                  <a:cubicBezTo>
                    <a:pt x="148" y="29"/>
                    <a:pt x="145" y="30"/>
                    <a:pt x="145" y="28"/>
                  </a:cubicBezTo>
                  <a:cubicBezTo>
                    <a:pt x="147" y="17"/>
                    <a:pt x="147" y="17"/>
                    <a:pt x="147" y="17"/>
                  </a:cubicBezTo>
                  <a:cubicBezTo>
                    <a:pt x="149" y="15"/>
                    <a:pt x="153" y="15"/>
                    <a:pt x="153" y="12"/>
                  </a:cubicBezTo>
                  <a:cubicBezTo>
                    <a:pt x="153" y="10"/>
                    <a:pt x="149" y="8"/>
                    <a:pt x="148" y="8"/>
                  </a:cubicBezTo>
                  <a:cubicBezTo>
                    <a:pt x="146" y="8"/>
                    <a:pt x="145" y="10"/>
                    <a:pt x="142" y="10"/>
                  </a:cubicBezTo>
                  <a:cubicBezTo>
                    <a:pt x="134" y="10"/>
                    <a:pt x="129" y="7"/>
                    <a:pt x="121" y="4"/>
                  </a:cubicBezTo>
                  <a:cubicBezTo>
                    <a:pt x="122" y="6"/>
                    <a:pt x="124" y="7"/>
                    <a:pt x="125" y="9"/>
                  </a:cubicBezTo>
                  <a:cubicBezTo>
                    <a:pt x="125" y="9"/>
                    <a:pt x="123" y="10"/>
                    <a:pt x="121" y="10"/>
                  </a:cubicBezTo>
                  <a:cubicBezTo>
                    <a:pt x="117" y="10"/>
                    <a:pt x="108" y="12"/>
                    <a:pt x="108" y="16"/>
                  </a:cubicBezTo>
                  <a:cubicBezTo>
                    <a:pt x="108" y="19"/>
                    <a:pt x="105" y="20"/>
                    <a:pt x="105" y="24"/>
                  </a:cubicBezTo>
                  <a:cubicBezTo>
                    <a:pt x="105" y="26"/>
                    <a:pt x="106" y="27"/>
                    <a:pt x="104" y="29"/>
                  </a:cubicBezTo>
                  <a:cubicBezTo>
                    <a:pt x="104" y="29"/>
                    <a:pt x="102" y="27"/>
                    <a:pt x="101" y="27"/>
                  </a:cubicBezTo>
                  <a:cubicBezTo>
                    <a:pt x="99" y="27"/>
                    <a:pt x="97" y="28"/>
                    <a:pt x="96" y="30"/>
                  </a:cubicBezTo>
                  <a:cubicBezTo>
                    <a:pt x="95" y="26"/>
                    <a:pt x="93" y="21"/>
                    <a:pt x="89" y="21"/>
                  </a:cubicBezTo>
                  <a:cubicBezTo>
                    <a:pt x="84" y="21"/>
                    <a:pt x="83" y="26"/>
                    <a:pt x="77" y="26"/>
                  </a:cubicBezTo>
                  <a:cubicBezTo>
                    <a:pt x="77" y="31"/>
                    <a:pt x="72" y="32"/>
                    <a:pt x="72" y="38"/>
                  </a:cubicBezTo>
                  <a:cubicBezTo>
                    <a:pt x="70" y="38"/>
                    <a:pt x="69" y="37"/>
                    <a:pt x="67" y="36"/>
                  </a:cubicBezTo>
                  <a:cubicBezTo>
                    <a:pt x="66" y="39"/>
                    <a:pt x="67" y="42"/>
                    <a:pt x="65" y="44"/>
                  </a:cubicBezTo>
                  <a:cubicBezTo>
                    <a:pt x="64" y="42"/>
                    <a:pt x="63" y="41"/>
                    <a:pt x="62" y="39"/>
                  </a:cubicBezTo>
                  <a:cubicBezTo>
                    <a:pt x="59" y="40"/>
                    <a:pt x="59" y="43"/>
                    <a:pt x="59" y="45"/>
                  </a:cubicBezTo>
                  <a:cubicBezTo>
                    <a:pt x="59" y="46"/>
                    <a:pt x="59" y="48"/>
                    <a:pt x="59" y="49"/>
                  </a:cubicBezTo>
                  <a:cubicBezTo>
                    <a:pt x="59" y="57"/>
                    <a:pt x="40" y="63"/>
                    <a:pt x="32" y="64"/>
                  </a:cubicBezTo>
                  <a:cubicBezTo>
                    <a:pt x="28" y="65"/>
                    <a:pt x="19" y="65"/>
                    <a:pt x="17" y="68"/>
                  </a:cubicBezTo>
                  <a:cubicBezTo>
                    <a:pt x="14" y="71"/>
                    <a:pt x="9" y="76"/>
                    <a:pt x="5" y="77"/>
                  </a:cubicBezTo>
                  <a:cubicBezTo>
                    <a:pt x="5" y="76"/>
                    <a:pt x="5" y="75"/>
                    <a:pt x="5" y="75"/>
                  </a:cubicBezTo>
                  <a:cubicBezTo>
                    <a:pt x="4" y="75"/>
                    <a:pt x="3" y="75"/>
                    <a:pt x="3" y="77"/>
                  </a:cubicBezTo>
                  <a:cubicBezTo>
                    <a:pt x="3" y="83"/>
                    <a:pt x="3" y="84"/>
                    <a:pt x="3" y="90"/>
                  </a:cubicBezTo>
                  <a:cubicBezTo>
                    <a:pt x="3" y="96"/>
                    <a:pt x="5" y="99"/>
                    <a:pt x="5" y="102"/>
                  </a:cubicBezTo>
                  <a:cubicBezTo>
                    <a:pt x="5" y="103"/>
                    <a:pt x="5" y="104"/>
                    <a:pt x="5" y="105"/>
                  </a:cubicBezTo>
                  <a:cubicBezTo>
                    <a:pt x="4" y="104"/>
                    <a:pt x="3" y="103"/>
                    <a:pt x="3" y="102"/>
                  </a:cubicBezTo>
                  <a:cubicBezTo>
                    <a:pt x="2" y="103"/>
                    <a:pt x="2" y="104"/>
                    <a:pt x="1" y="105"/>
                  </a:cubicBezTo>
                  <a:cubicBezTo>
                    <a:pt x="0" y="109"/>
                    <a:pt x="5" y="110"/>
                    <a:pt x="6" y="113"/>
                  </a:cubicBezTo>
                  <a:cubicBezTo>
                    <a:pt x="9" y="122"/>
                    <a:pt x="9" y="125"/>
                    <a:pt x="12" y="135"/>
                  </a:cubicBezTo>
                  <a:cubicBezTo>
                    <a:pt x="13" y="139"/>
                    <a:pt x="17" y="143"/>
                    <a:pt x="17" y="149"/>
                  </a:cubicBezTo>
                  <a:cubicBezTo>
                    <a:pt x="17" y="155"/>
                    <a:pt x="11" y="156"/>
                    <a:pt x="11" y="160"/>
                  </a:cubicBezTo>
                  <a:cubicBezTo>
                    <a:pt x="11" y="163"/>
                    <a:pt x="22" y="167"/>
                    <a:pt x="26" y="167"/>
                  </a:cubicBezTo>
                  <a:cubicBezTo>
                    <a:pt x="36" y="167"/>
                    <a:pt x="40" y="160"/>
                    <a:pt x="48" y="160"/>
                  </a:cubicBezTo>
                  <a:cubicBezTo>
                    <a:pt x="50" y="160"/>
                    <a:pt x="50" y="158"/>
                    <a:pt x="54" y="160"/>
                  </a:cubicBezTo>
                  <a:cubicBezTo>
                    <a:pt x="59" y="160"/>
                    <a:pt x="63" y="159"/>
                    <a:pt x="68" y="158"/>
                  </a:cubicBezTo>
                  <a:cubicBezTo>
                    <a:pt x="69" y="147"/>
                    <a:pt x="84" y="151"/>
                    <a:pt x="95" y="147"/>
                  </a:cubicBezTo>
                  <a:cubicBezTo>
                    <a:pt x="100" y="145"/>
                    <a:pt x="102" y="142"/>
                    <a:pt x="110" y="142"/>
                  </a:cubicBezTo>
                  <a:cubicBezTo>
                    <a:pt x="117" y="142"/>
                    <a:pt x="131" y="144"/>
                    <a:pt x="134" y="149"/>
                  </a:cubicBezTo>
                  <a:cubicBezTo>
                    <a:pt x="136" y="151"/>
                    <a:pt x="141" y="162"/>
                    <a:pt x="143" y="162"/>
                  </a:cubicBezTo>
                  <a:cubicBezTo>
                    <a:pt x="143" y="162"/>
                    <a:pt x="142" y="166"/>
                    <a:pt x="145" y="166"/>
                  </a:cubicBezTo>
                  <a:cubicBezTo>
                    <a:pt x="149" y="166"/>
                    <a:pt x="155" y="155"/>
                    <a:pt x="159" y="150"/>
                  </a:cubicBezTo>
                  <a:cubicBezTo>
                    <a:pt x="159" y="154"/>
                    <a:pt x="158" y="166"/>
                    <a:pt x="153" y="167"/>
                  </a:cubicBezTo>
                  <a:cubicBezTo>
                    <a:pt x="153" y="168"/>
                    <a:pt x="154" y="169"/>
                    <a:pt x="155" y="169"/>
                  </a:cubicBezTo>
                  <a:cubicBezTo>
                    <a:pt x="158" y="169"/>
                    <a:pt x="158" y="165"/>
                    <a:pt x="160" y="164"/>
                  </a:cubicBezTo>
                  <a:cubicBezTo>
                    <a:pt x="160" y="163"/>
                    <a:pt x="161" y="162"/>
                    <a:pt x="161" y="162"/>
                  </a:cubicBezTo>
                  <a:cubicBezTo>
                    <a:pt x="162" y="163"/>
                    <a:pt x="163" y="163"/>
                    <a:pt x="163" y="166"/>
                  </a:cubicBezTo>
                  <a:cubicBezTo>
                    <a:pt x="163" y="168"/>
                    <a:pt x="162" y="171"/>
                    <a:pt x="162" y="171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66" y="171"/>
                    <a:pt x="167" y="170"/>
                    <a:pt x="169" y="170"/>
                  </a:cubicBezTo>
                  <a:cubicBezTo>
                    <a:pt x="169" y="170"/>
                    <a:pt x="169" y="171"/>
                    <a:pt x="169" y="171"/>
                  </a:cubicBezTo>
                  <a:cubicBezTo>
                    <a:pt x="169" y="174"/>
                    <a:pt x="172" y="176"/>
                    <a:pt x="172" y="180"/>
                  </a:cubicBezTo>
                  <a:cubicBezTo>
                    <a:pt x="172" y="189"/>
                    <a:pt x="187" y="195"/>
                    <a:pt x="196" y="195"/>
                  </a:cubicBezTo>
                  <a:cubicBezTo>
                    <a:pt x="201" y="195"/>
                    <a:pt x="199" y="191"/>
                    <a:pt x="205" y="190"/>
                  </a:cubicBezTo>
                  <a:cubicBezTo>
                    <a:pt x="205" y="191"/>
                    <a:pt x="214" y="197"/>
                    <a:pt x="216" y="197"/>
                  </a:cubicBezTo>
                  <a:cubicBezTo>
                    <a:pt x="218" y="186"/>
                    <a:pt x="235" y="191"/>
                    <a:pt x="239" y="180"/>
                  </a:cubicBezTo>
                  <a:cubicBezTo>
                    <a:pt x="239" y="181"/>
                    <a:pt x="239" y="181"/>
                    <a:pt x="239" y="181"/>
                  </a:cubicBezTo>
                  <a:cubicBezTo>
                    <a:pt x="239" y="173"/>
                    <a:pt x="244" y="166"/>
                    <a:pt x="246" y="160"/>
                  </a:cubicBezTo>
                  <a:cubicBezTo>
                    <a:pt x="248" y="153"/>
                    <a:pt x="253" y="151"/>
                    <a:pt x="257" y="145"/>
                  </a:cubicBezTo>
                  <a:cubicBezTo>
                    <a:pt x="258" y="143"/>
                    <a:pt x="255" y="142"/>
                    <a:pt x="259" y="140"/>
                  </a:cubicBezTo>
                  <a:cubicBezTo>
                    <a:pt x="259" y="134"/>
                    <a:pt x="259" y="134"/>
                    <a:pt x="259" y="134"/>
                  </a:cubicBezTo>
                  <a:cubicBezTo>
                    <a:pt x="259" y="132"/>
                    <a:pt x="262" y="125"/>
                    <a:pt x="262" y="120"/>
                  </a:cubicBezTo>
                  <a:cubicBezTo>
                    <a:pt x="262" y="113"/>
                    <a:pt x="259" y="101"/>
                    <a:pt x="255" y="96"/>
                  </a:cubicBezTo>
                  <a:lnTo>
                    <a:pt x="255" y="95"/>
                  </a:lnTo>
                  <a:close/>
                </a:path>
              </a:pathLst>
            </a:custGeom>
            <a:solidFill>
              <a:srgbClr val="00475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7" name="Freeform 37"/>
            <p:cNvSpPr>
              <a:spLocks/>
            </p:cNvSpPr>
            <p:nvPr/>
          </p:nvSpPr>
          <p:spPr bwMode="auto">
            <a:xfrm>
              <a:off x="6955586" y="4038776"/>
              <a:ext cx="94603" cy="89040"/>
            </a:xfrm>
            <a:custGeom>
              <a:avLst/>
              <a:gdLst>
                <a:gd name="T0" fmla="*/ 21 w 29"/>
                <a:gd name="T1" fmla="*/ 0 h 27"/>
                <a:gd name="T2" fmla="*/ 20 w 29"/>
                <a:gd name="T3" fmla="*/ 5 h 27"/>
                <a:gd name="T4" fmla="*/ 16 w 29"/>
                <a:gd name="T5" fmla="*/ 8 h 27"/>
                <a:gd name="T6" fmla="*/ 14 w 29"/>
                <a:gd name="T7" fmla="*/ 10 h 27"/>
                <a:gd name="T8" fmla="*/ 13 w 29"/>
                <a:gd name="T9" fmla="*/ 10 h 27"/>
                <a:gd name="T10" fmla="*/ 9 w 29"/>
                <a:gd name="T11" fmla="*/ 7 h 27"/>
                <a:gd name="T12" fmla="*/ 2 w 29"/>
                <a:gd name="T13" fmla="*/ 11 h 27"/>
                <a:gd name="T14" fmla="*/ 1 w 29"/>
                <a:gd name="T15" fmla="*/ 16 h 27"/>
                <a:gd name="T16" fmla="*/ 2 w 29"/>
                <a:gd name="T17" fmla="*/ 18 h 27"/>
                <a:gd name="T18" fmla="*/ 1 w 29"/>
                <a:gd name="T19" fmla="*/ 23 h 27"/>
                <a:gd name="T20" fmla="*/ 6 w 29"/>
                <a:gd name="T21" fmla="*/ 15 h 27"/>
                <a:gd name="T22" fmla="*/ 8 w 29"/>
                <a:gd name="T23" fmla="*/ 16 h 27"/>
                <a:gd name="T24" fmla="*/ 8 w 29"/>
                <a:gd name="T25" fmla="*/ 15 h 27"/>
                <a:gd name="T26" fmla="*/ 10 w 29"/>
                <a:gd name="T27" fmla="*/ 16 h 27"/>
                <a:gd name="T28" fmla="*/ 10 w 29"/>
                <a:gd name="T29" fmla="*/ 15 h 27"/>
                <a:gd name="T30" fmla="*/ 13 w 29"/>
                <a:gd name="T31" fmla="*/ 15 h 27"/>
                <a:gd name="T32" fmla="*/ 14 w 29"/>
                <a:gd name="T33" fmla="*/ 17 h 27"/>
                <a:gd name="T34" fmla="*/ 13 w 29"/>
                <a:gd name="T35" fmla="*/ 19 h 27"/>
                <a:gd name="T36" fmla="*/ 18 w 29"/>
                <a:gd name="T37" fmla="*/ 26 h 27"/>
                <a:gd name="T38" fmla="*/ 20 w 29"/>
                <a:gd name="T39" fmla="*/ 26 h 27"/>
                <a:gd name="T40" fmla="*/ 21 w 29"/>
                <a:gd name="T41" fmla="*/ 27 h 27"/>
                <a:gd name="T42" fmla="*/ 24 w 29"/>
                <a:gd name="T43" fmla="*/ 25 h 27"/>
                <a:gd name="T44" fmla="*/ 21 w 29"/>
                <a:gd name="T45" fmla="*/ 21 h 27"/>
                <a:gd name="T46" fmla="*/ 23 w 29"/>
                <a:gd name="T47" fmla="*/ 18 h 27"/>
                <a:gd name="T48" fmla="*/ 24 w 29"/>
                <a:gd name="T49" fmla="*/ 19 h 27"/>
                <a:gd name="T50" fmla="*/ 24 w 29"/>
                <a:gd name="T51" fmla="*/ 19 h 27"/>
                <a:gd name="T52" fmla="*/ 27 w 29"/>
                <a:gd name="T53" fmla="*/ 24 h 27"/>
                <a:gd name="T54" fmla="*/ 29 w 29"/>
                <a:gd name="T55" fmla="*/ 17 h 27"/>
                <a:gd name="T56" fmla="*/ 24 w 29"/>
                <a:gd name="T57" fmla="*/ 2 h 27"/>
                <a:gd name="T58" fmla="*/ 21 w 29"/>
                <a:gd name="T5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" h="27">
                  <a:moveTo>
                    <a:pt x="21" y="0"/>
                  </a:moveTo>
                  <a:cubicBezTo>
                    <a:pt x="21" y="1"/>
                    <a:pt x="21" y="3"/>
                    <a:pt x="20" y="5"/>
                  </a:cubicBezTo>
                  <a:cubicBezTo>
                    <a:pt x="20" y="6"/>
                    <a:pt x="16" y="5"/>
                    <a:pt x="16" y="8"/>
                  </a:cubicBezTo>
                  <a:cubicBezTo>
                    <a:pt x="15" y="8"/>
                    <a:pt x="14" y="9"/>
                    <a:pt x="14" y="10"/>
                  </a:cubicBezTo>
                  <a:cubicBezTo>
                    <a:pt x="14" y="10"/>
                    <a:pt x="13" y="10"/>
                    <a:pt x="13" y="10"/>
                  </a:cubicBezTo>
                  <a:cubicBezTo>
                    <a:pt x="11" y="10"/>
                    <a:pt x="12" y="7"/>
                    <a:pt x="9" y="7"/>
                  </a:cubicBezTo>
                  <a:cubicBezTo>
                    <a:pt x="5" y="7"/>
                    <a:pt x="6" y="11"/>
                    <a:pt x="2" y="11"/>
                  </a:cubicBezTo>
                  <a:cubicBezTo>
                    <a:pt x="2" y="13"/>
                    <a:pt x="1" y="14"/>
                    <a:pt x="1" y="16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2" y="19"/>
                    <a:pt x="0" y="23"/>
                    <a:pt x="1" y="23"/>
                  </a:cubicBezTo>
                  <a:cubicBezTo>
                    <a:pt x="4" y="23"/>
                    <a:pt x="3" y="16"/>
                    <a:pt x="6" y="15"/>
                  </a:cubicBezTo>
                  <a:cubicBezTo>
                    <a:pt x="6" y="15"/>
                    <a:pt x="7" y="16"/>
                    <a:pt x="8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4" y="16"/>
                    <a:pt x="14" y="17"/>
                  </a:cubicBezTo>
                  <a:cubicBezTo>
                    <a:pt x="13" y="17"/>
                    <a:pt x="13" y="18"/>
                    <a:pt x="13" y="19"/>
                  </a:cubicBezTo>
                  <a:cubicBezTo>
                    <a:pt x="13" y="23"/>
                    <a:pt x="15" y="26"/>
                    <a:pt x="18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6"/>
                    <a:pt x="21" y="27"/>
                    <a:pt x="21" y="27"/>
                  </a:cubicBezTo>
                  <a:cubicBezTo>
                    <a:pt x="23" y="27"/>
                    <a:pt x="24" y="26"/>
                    <a:pt x="24" y="25"/>
                  </a:cubicBezTo>
                  <a:cubicBezTo>
                    <a:pt x="24" y="23"/>
                    <a:pt x="21" y="22"/>
                    <a:pt x="21" y="21"/>
                  </a:cubicBezTo>
                  <a:cubicBezTo>
                    <a:pt x="21" y="19"/>
                    <a:pt x="22" y="19"/>
                    <a:pt x="23" y="18"/>
                  </a:cubicBezTo>
                  <a:cubicBezTo>
                    <a:pt x="23" y="18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20"/>
                    <a:pt x="26" y="23"/>
                    <a:pt x="27" y="24"/>
                  </a:cubicBezTo>
                  <a:cubicBezTo>
                    <a:pt x="27" y="20"/>
                    <a:pt x="29" y="19"/>
                    <a:pt x="29" y="17"/>
                  </a:cubicBezTo>
                  <a:cubicBezTo>
                    <a:pt x="29" y="15"/>
                    <a:pt x="26" y="3"/>
                    <a:pt x="24" y="2"/>
                  </a:cubicBezTo>
                  <a:cubicBezTo>
                    <a:pt x="24" y="1"/>
                    <a:pt x="23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8" name="Freeform 38"/>
            <p:cNvSpPr>
              <a:spLocks/>
            </p:cNvSpPr>
            <p:nvPr/>
          </p:nvSpPr>
          <p:spPr bwMode="auto">
            <a:xfrm>
              <a:off x="6866548" y="4016516"/>
              <a:ext cx="45910" cy="48694"/>
            </a:xfrm>
            <a:custGeom>
              <a:avLst/>
              <a:gdLst>
                <a:gd name="T0" fmla="*/ 0 w 14"/>
                <a:gd name="T1" fmla="*/ 15 h 15"/>
                <a:gd name="T2" fmla="*/ 1 w 14"/>
                <a:gd name="T3" fmla="*/ 15 h 15"/>
                <a:gd name="T4" fmla="*/ 9 w 14"/>
                <a:gd name="T5" fmla="*/ 6 h 15"/>
                <a:gd name="T6" fmla="*/ 12 w 14"/>
                <a:gd name="T7" fmla="*/ 4 h 15"/>
                <a:gd name="T8" fmla="*/ 14 w 14"/>
                <a:gd name="T9" fmla="*/ 3 h 15"/>
                <a:gd name="T10" fmla="*/ 12 w 14"/>
                <a:gd name="T11" fmla="*/ 0 h 15"/>
                <a:gd name="T12" fmla="*/ 11 w 14"/>
                <a:gd name="T13" fmla="*/ 2 h 15"/>
                <a:gd name="T14" fmla="*/ 0 w 14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5">
                  <a:moveTo>
                    <a:pt x="0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4" y="13"/>
                    <a:pt x="8" y="11"/>
                    <a:pt x="9" y="6"/>
                  </a:cubicBezTo>
                  <a:cubicBezTo>
                    <a:pt x="10" y="6"/>
                    <a:pt x="12" y="6"/>
                    <a:pt x="12" y="4"/>
                  </a:cubicBezTo>
                  <a:cubicBezTo>
                    <a:pt x="13" y="4"/>
                    <a:pt x="13" y="4"/>
                    <a:pt x="14" y="3"/>
                  </a:cubicBezTo>
                  <a:cubicBezTo>
                    <a:pt x="13" y="2"/>
                    <a:pt x="12" y="2"/>
                    <a:pt x="12" y="0"/>
                  </a:cubicBezTo>
                  <a:cubicBezTo>
                    <a:pt x="12" y="0"/>
                    <a:pt x="12" y="1"/>
                    <a:pt x="11" y="2"/>
                  </a:cubicBezTo>
                  <a:cubicBezTo>
                    <a:pt x="9" y="7"/>
                    <a:pt x="2" y="9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9" name="Freeform 39"/>
            <p:cNvSpPr>
              <a:spLocks/>
            </p:cNvSpPr>
            <p:nvPr/>
          </p:nvSpPr>
          <p:spPr bwMode="auto">
            <a:xfrm>
              <a:off x="6902720" y="3852349"/>
              <a:ext cx="91820" cy="130777"/>
            </a:xfrm>
            <a:custGeom>
              <a:avLst/>
              <a:gdLst>
                <a:gd name="T0" fmla="*/ 0 w 28"/>
                <a:gd name="T1" fmla="*/ 23 h 40"/>
                <a:gd name="T2" fmla="*/ 5 w 28"/>
                <a:gd name="T3" fmla="*/ 27 h 40"/>
                <a:gd name="T4" fmla="*/ 6 w 28"/>
                <a:gd name="T5" fmla="*/ 26 h 40"/>
                <a:gd name="T6" fmla="*/ 7 w 28"/>
                <a:gd name="T7" fmla="*/ 26 h 40"/>
                <a:gd name="T8" fmla="*/ 7 w 28"/>
                <a:gd name="T9" fmla="*/ 28 h 40"/>
                <a:gd name="T10" fmla="*/ 6 w 28"/>
                <a:gd name="T11" fmla="*/ 30 h 40"/>
                <a:gd name="T12" fmla="*/ 9 w 28"/>
                <a:gd name="T13" fmla="*/ 32 h 40"/>
                <a:gd name="T14" fmla="*/ 13 w 28"/>
                <a:gd name="T15" fmla="*/ 31 h 40"/>
                <a:gd name="T16" fmla="*/ 18 w 28"/>
                <a:gd name="T17" fmla="*/ 36 h 40"/>
                <a:gd name="T18" fmla="*/ 18 w 28"/>
                <a:gd name="T19" fmla="*/ 32 h 40"/>
                <a:gd name="T20" fmla="*/ 26 w 28"/>
                <a:gd name="T21" fmla="*/ 38 h 40"/>
                <a:gd name="T22" fmla="*/ 27 w 28"/>
                <a:gd name="T23" fmla="*/ 40 h 40"/>
                <a:gd name="T24" fmla="*/ 28 w 28"/>
                <a:gd name="T25" fmla="*/ 39 h 40"/>
                <a:gd name="T26" fmla="*/ 28 w 28"/>
                <a:gd name="T27" fmla="*/ 37 h 40"/>
                <a:gd name="T28" fmla="*/ 25 w 28"/>
                <a:gd name="T29" fmla="*/ 35 h 40"/>
                <a:gd name="T30" fmla="*/ 23 w 28"/>
                <a:gd name="T31" fmla="*/ 35 h 40"/>
                <a:gd name="T32" fmla="*/ 25 w 28"/>
                <a:gd name="T33" fmla="*/ 32 h 40"/>
                <a:gd name="T34" fmla="*/ 23 w 28"/>
                <a:gd name="T35" fmla="*/ 32 h 40"/>
                <a:gd name="T36" fmla="*/ 22 w 28"/>
                <a:gd name="T37" fmla="*/ 33 h 40"/>
                <a:gd name="T38" fmla="*/ 17 w 28"/>
                <a:gd name="T39" fmla="*/ 28 h 40"/>
                <a:gd name="T40" fmla="*/ 15 w 28"/>
                <a:gd name="T41" fmla="*/ 30 h 40"/>
                <a:gd name="T42" fmla="*/ 15 w 28"/>
                <a:gd name="T43" fmla="*/ 31 h 40"/>
                <a:gd name="T44" fmla="*/ 10 w 28"/>
                <a:gd name="T45" fmla="*/ 22 h 40"/>
                <a:gd name="T46" fmla="*/ 14 w 28"/>
                <a:gd name="T47" fmla="*/ 13 h 40"/>
                <a:gd name="T48" fmla="*/ 11 w 28"/>
                <a:gd name="T49" fmla="*/ 4 h 40"/>
                <a:gd name="T50" fmla="*/ 11 w 28"/>
                <a:gd name="T51" fmla="*/ 3 h 40"/>
                <a:gd name="T52" fmla="*/ 11 w 28"/>
                <a:gd name="T53" fmla="*/ 2 h 40"/>
                <a:gd name="T54" fmla="*/ 8 w 28"/>
                <a:gd name="T55" fmla="*/ 4 h 40"/>
                <a:gd name="T56" fmla="*/ 4 w 28"/>
                <a:gd name="T57" fmla="*/ 0 h 40"/>
                <a:gd name="T58" fmla="*/ 2 w 28"/>
                <a:gd name="T59" fmla="*/ 4 h 40"/>
                <a:gd name="T60" fmla="*/ 3 w 28"/>
                <a:gd name="T61" fmla="*/ 10 h 40"/>
                <a:gd name="T62" fmla="*/ 2 w 28"/>
                <a:gd name="T63" fmla="*/ 16 h 40"/>
                <a:gd name="T64" fmla="*/ 0 w 28"/>
                <a:gd name="T65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40">
                  <a:moveTo>
                    <a:pt x="0" y="23"/>
                  </a:moveTo>
                  <a:cubicBezTo>
                    <a:pt x="0" y="24"/>
                    <a:pt x="4" y="27"/>
                    <a:pt x="5" y="27"/>
                  </a:cubicBezTo>
                  <a:cubicBezTo>
                    <a:pt x="5" y="27"/>
                    <a:pt x="6" y="26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6" y="28"/>
                    <a:pt x="6" y="30"/>
                  </a:cubicBezTo>
                  <a:cubicBezTo>
                    <a:pt x="6" y="31"/>
                    <a:pt x="8" y="32"/>
                    <a:pt x="9" y="32"/>
                  </a:cubicBezTo>
                  <a:cubicBezTo>
                    <a:pt x="10" y="33"/>
                    <a:pt x="11" y="31"/>
                    <a:pt x="13" y="31"/>
                  </a:cubicBezTo>
                  <a:cubicBezTo>
                    <a:pt x="15" y="31"/>
                    <a:pt x="16" y="36"/>
                    <a:pt x="18" y="36"/>
                  </a:cubicBezTo>
                  <a:cubicBezTo>
                    <a:pt x="18" y="34"/>
                    <a:pt x="17" y="33"/>
                    <a:pt x="18" y="32"/>
                  </a:cubicBezTo>
                  <a:cubicBezTo>
                    <a:pt x="20" y="34"/>
                    <a:pt x="24" y="36"/>
                    <a:pt x="26" y="38"/>
                  </a:cubicBezTo>
                  <a:cubicBezTo>
                    <a:pt x="26" y="39"/>
                    <a:pt x="26" y="40"/>
                    <a:pt x="27" y="40"/>
                  </a:cubicBezTo>
                  <a:cubicBezTo>
                    <a:pt x="27" y="40"/>
                    <a:pt x="27" y="39"/>
                    <a:pt x="28" y="39"/>
                  </a:cubicBezTo>
                  <a:cubicBezTo>
                    <a:pt x="28" y="38"/>
                    <a:pt x="28" y="38"/>
                    <a:pt x="28" y="37"/>
                  </a:cubicBezTo>
                  <a:cubicBezTo>
                    <a:pt x="26" y="37"/>
                    <a:pt x="25" y="36"/>
                    <a:pt x="25" y="35"/>
                  </a:cubicBezTo>
                  <a:cubicBezTo>
                    <a:pt x="24" y="35"/>
                    <a:pt x="23" y="35"/>
                    <a:pt x="23" y="35"/>
                  </a:cubicBezTo>
                  <a:cubicBezTo>
                    <a:pt x="23" y="34"/>
                    <a:pt x="24" y="33"/>
                    <a:pt x="25" y="32"/>
                  </a:cubicBezTo>
                  <a:cubicBezTo>
                    <a:pt x="24" y="32"/>
                    <a:pt x="24" y="32"/>
                    <a:pt x="23" y="32"/>
                  </a:cubicBezTo>
                  <a:cubicBezTo>
                    <a:pt x="23" y="32"/>
                    <a:pt x="22" y="33"/>
                    <a:pt x="22" y="33"/>
                  </a:cubicBezTo>
                  <a:cubicBezTo>
                    <a:pt x="20" y="33"/>
                    <a:pt x="20" y="29"/>
                    <a:pt x="17" y="28"/>
                  </a:cubicBezTo>
                  <a:cubicBezTo>
                    <a:pt x="16" y="28"/>
                    <a:pt x="15" y="29"/>
                    <a:pt x="15" y="30"/>
                  </a:cubicBezTo>
                  <a:cubicBezTo>
                    <a:pt x="15" y="30"/>
                    <a:pt x="15" y="31"/>
                    <a:pt x="15" y="31"/>
                  </a:cubicBezTo>
                  <a:cubicBezTo>
                    <a:pt x="13" y="30"/>
                    <a:pt x="10" y="25"/>
                    <a:pt x="10" y="22"/>
                  </a:cubicBezTo>
                  <a:cubicBezTo>
                    <a:pt x="10" y="18"/>
                    <a:pt x="14" y="18"/>
                    <a:pt x="14" y="13"/>
                  </a:cubicBezTo>
                  <a:cubicBezTo>
                    <a:pt x="14" y="10"/>
                    <a:pt x="11" y="7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0" y="2"/>
                    <a:pt x="9" y="4"/>
                    <a:pt x="8" y="4"/>
                  </a:cubicBezTo>
                  <a:cubicBezTo>
                    <a:pt x="6" y="4"/>
                    <a:pt x="6" y="0"/>
                    <a:pt x="4" y="0"/>
                  </a:cubicBezTo>
                  <a:cubicBezTo>
                    <a:pt x="3" y="0"/>
                    <a:pt x="2" y="2"/>
                    <a:pt x="2" y="4"/>
                  </a:cubicBezTo>
                  <a:cubicBezTo>
                    <a:pt x="2" y="7"/>
                    <a:pt x="3" y="8"/>
                    <a:pt x="3" y="10"/>
                  </a:cubicBezTo>
                  <a:cubicBezTo>
                    <a:pt x="3" y="12"/>
                    <a:pt x="2" y="15"/>
                    <a:pt x="2" y="16"/>
                  </a:cubicBezTo>
                  <a:cubicBezTo>
                    <a:pt x="0" y="16"/>
                    <a:pt x="0" y="20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0" name="Freeform 40"/>
            <p:cNvSpPr>
              <a:spLocks/>
            </p:cNvSpPr>
            <p:nvPr/>
          </p:nvSpPr>
          <p:spPr bwMode="auto">
            <a:xfrm>
              <a:off x="6994540" y="3983126"/>
              <a:ext cx="33389" cy="52867"/>
            </a:xfrm>
            <a:custGeom>
              <a:avLst/>
              <a:gdLst>
                <a:gd name="T0" fmla="*/ 7 w 10"/>
                <a:gd name="T1" fmla="*/ 1 h 16"/>
                <a:gd name="T2" fmla="*/ 2 w 10"/>
                <a:gd name="T3" fmla="*/ 0 h 16"/>
                <a:gd name="T4" fmla="*/ 0 w 10"/>
                <a:gd name="T5" fmla="*/ 1 h 16"/>
                <a:gd name="T6" fmla="*/ 5 w 10"/>
                <a:gd name="T7" fmla="*/ 7 h 16"/>
                <a:gd name="T8" fmla="*/ 4 w 10"/>
                <a:gd name="T9" fmla="*/ 8 h 16"/>
                <a:gd name="T10" fmla="*/ 2 w 10"/>
                <a:gd name="T11" fmla="*/ 8 h 16"/>
                <a:gd name="T12" fmla="*/ 2 w 10"/>
                <a:gd name="T13" fmla="*/ 9 h 16"/>
                <a:gd name="T14" fmla="*/ 5 w 10"/>
                <a:gd name="T15" fmla="*/ 12 h 16"/>
                <a:gd name="T16" fmla="*/ 5 w 10"/>
                <a:gd name="T17" fmla="*/ 13 h 16"/>
                <a:gd name="T18" fmla="*/ 6 w 10"/>
                <a:gd name="T19" fmla="*/ 16 h 16"/>
                <a:gd name="T20" fmla="*/ 7 w 10"/>
                <a:gd name="T21" fmla="*/ 16 h 16"/>
                <a:gd name="T22" fmla="*/ 8 w 10"/>
                <a:gd name="T23" fmla="*/ 14 h 16"/>
                <a:gd name="T24" fmla="*/ 6 w 10"/>
                <a:gd name="T25" fmla="*/ 10 h 16"/>
                <a:gd name="T26" fmla="*/ 9 w 10"/>
                <a:gd name="T27" fmla="*/ 11 h 16"/>
                <a:gd name="T28" fmla="*/ 10 w 10"/>
                <a:gd name="T29" fmla="*/ 8 h 16"/>
                <a:gd name="T30" fmla="*/ 8 w 10"/>
                <a:gd name="T31" fmla="*/ 6 h 16"/>
                <a:gd name="T32" fmla="*/ 8 w 10"/>
                <a:gd name="T33" fmla="*/ 3 h 16"/>
                <a:gd name="T34" fmla="*/ 7 w 10"/>
                <a:gd name="T35" fmla="*/ 3 h 16"/>
                <a:gd name="T36" fmla="*/ 7 w 10"/>
                <a:gd name="T3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6">
                  <a:moveTo>
                    <a:pt x="7" y="1"/>
                  </a:moveTo>
                  <a:cubicBezTo>
                    <a:pt x="5" y="1"/>
                    <a:pt x="4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3"/>
                    <a:pt x="5" y="4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6" y="12"/>
                    <a:pt x="6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9"/>
                    <a:pt x="10" y="8"/>
                  </a:cubicBezTo>
                  <a:cubicBezTo>
                    <a:pt x="9" y="8"/>
                    <a:pt x="8" y="6"/>
                    <a:pt x="8" y="6"/>
                  </a:cubicBezTo>
                  <a:cubicBezTo>
                    <a:pt x="8" y="6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1" name="Freeform 41"/>
            <p:cNvSpPr>
              <a:spLocks/>
            </p:cNvSpPr>
            <p:nvPr/>
          </p:nvSpPr>
          <p:spPr bwMode="auto">
            <a:xfrm>
              <a:off x="6951412" y="3997039"/>
              <a:ext cx="23651" cy="31999"/>
            </a:xfrm>
            <a:custGeom>
              <a:avLst/>
              <a:gdLst>
                <a:gd name="T0" fmla="*/ 2 w 7"/>
                <a:gd name="T1" fmla="*/ 1 h 10"/>
                <a:gd name="T2" fmla="*/ 1 w 7"/>
                <a:gd name="T3" fmla="*/ 0 h 10"/>
                <a:gd name="T4" fmla="*/ 0 w 7"/>
                <a:gd name="T5" fmla="*/ 1 h 10"/>
                <a:gd name="T6" fmla="*/ 1 w 7"/>
                <a:gd name="T7" fmla="*/ 10 h 10"/>
                <a:gd name="T8" fmla="*/ 7 w 7"/>
                <a:gd name="T9" fmla="*/ 4 h 10"/>
                <a:gd name="T10" fmla="*/ 2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1" y="7"/>
                    <a:pt x="1" y="10"/>
                  </a:cubicBezTo>
                  <a:cubicBezTo>
                    <a:pt x="3" y="9"/>
                    <a:pt x="7" y="7"/>
                    <a:pt x="7" y="4"/>
                  </a:cubicBezTo>
                  <a:cubicBezTo>
                    <a:pt x="7" y="2"/>
                    <a:pt x="4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2" name="Freeform 42"/>
            <p:cNvSpPr>
              <a:spLocks/>
            </p:cNvSpPr>
            <p:nvPr/>
          </p:nvSpPr>
          <p:spPr bwMode="auto">
            <a:xfrm>
              <a:off x="6965325" y="4016516"/>
              <a:ext cx="22259" cy="43129"/>
            </a:xfrm>
            <a:custGeom>
              <a:avLst/>
              <a:gdLst>
                <a:gd name="T0" fmla="*/ 4 w 7"/>
                <a:gd name="T1" fmla="*/ 1 h 13"/>
                <a:gd name="T2" fmla="*/ 2 w 7"/>
                <a:gd name="T3" fmla="*/ 6 h 13"/>
                <a:gd name="T4" fmla="*/ 0 w 7"/>
                <a:gd name="T5" fmla="*/ 8 h 13"/>
                <a:gd name="T6" fmla="*/ 5 w 7"/>
                <a:gd name="T7" fmla="*/ 13 h 13"/>
                <a:gd name="T8" fmla="*/ 6 w 7"/>
                <a:gd name="T9" fmla="*/ 12 h 13"/>
                <a:gd name="T10" fmla="*/ 5 w 7"/>
                <a:gd name="T11" fmla="*/ 9 h 13"/>
                <a:gd name="T12" fmla="*/ 7 w 7"/>
                <a:gd name="T13" fmla="*/ 3 h 13"/>
                <a:gd name="T14" fmla="*/ 4 w 7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4" y="1"/>
                  </a:moveTo>
                  <a:cubicBezTo>
                    <a:pt x="3" y="1"/>
                    <a:pt x="2" y="6"/>
                    <a:pt x="2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9"/>
                    <a:pt x="4" y="13"/>
                    <a:pt x="5" y="13"/>
                  </a:cubicBezTo>
                  <a:cubicBezTo>
                    <a:pt x="5" y="13"/>
                    <a:pt x="6" y="12"/>
                    <a:pt x="6" y="12"/>
                  </a:cubicBezTo>
                  <a:cubicBezTo>
                    <a:pt x="6" y="11"/>
                    <a:pt x="5" y="11"/>
                    <a:pt x="5" y="9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2"/>
                    <a:pt x="6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3" name="Freeform 43"/>
            <p:cNvSpPr>
              <a:spLocks/>
            </p:cNvSpPr>
            <p:nvPr/>
          </p:nvSpPr>
          <p:spPr bwMode="auto">
            <a:xfrm>
              <a:off x="6984802" y="4019299"/>
              <a:ext cx="12521" cy="23651"/>
            </a:xfrm>
            <a:custGeom>
              <a:avLst/>
              <a:gdLst>
                <a:gd name="T0" fmla="*/ 0 w 4"/>
                <a:gd name="T1" fmla="*/ 7 h 7"/>
                <a:gd name="T2" fmla="*/ 1 w 4"/>
                <a:gd name="T3" fmla="*/ 7 h 7"/>
                <a:gd name="T4" fmla="*/ 4 w 4"/>
                <a:gd name="T5" fmla="*/ 0 h 7"/>
                <a:gd name="T6" fmla="*/ 2 w 4"/>
                <a:gd name="T7" fmla="*/ 0 h 7"/>
                <a:gd name="T8" fmla="*/ 0 w 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4"/>
                    <a:pt x="4" y="4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4"/>
                    <a:pt x="1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4" name="Freeform 44"/>
            <p:cNvSpPr>
              <a:spLocks/>
            </p:cNvSpPr>
            <p:nvPr/>
          </p:nvSpPr>
          <p:spPr bwMode="auto">
            <a:xfrm>
              <a:off x="6991758" y="4035994"/>
              <a:ext cx="15303" cy="13912"/>
            </a:xfrm>
            <a:custGeom>
              <a:avLst/>
              <a:gdLst>
                <a:gd name="T0" fmla="*/ 5 w 5"/>
                <a:gd name="T1" fmla="*/ 0 h 4"/>
                <a:gd name="T2" fmla="*/ 2 w 5"/>
                <a:gd name="T3" fmla="*/ 0 h 4"/>
                <a:gd name="T4" fmla="*/ 0 w 5"/>
                <a:gd name="T5" fmla="*/ 3 h 4"/>
                <a:gd name="T6" fmla="*/ 1 w 5"/>
                <a:gd name="T7" fmla="*/ 4 h 4"/>
                <a:gd name="T8" fmla="*/ 5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3" y="4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5" name="Freeform 45"/>
            <p:cNvSpPr>
              <a:spLocks/>
            </p:cNvSpPr>
            <p:nvPr/>
          </p:nvSpPr>
          <p:spPr bwMode="auto">
            <a:xfrm>
              <a:off x="6975063" y="3983126"/>
              <a:ext cx="16695" cy="19477"/>
            </a:xfrm>
            <a:custGeom>
              <a:avLst/>
              <a:gdLst>
                <a:gd name="T0" fmla="*/ 5 w 5"/>
                <a:gd name="T1" fmla="*/ 5 h 6"/>
                <a:gd name="T2" fmla="*/ 2 w 5"/>
                <a:gd name="T3" fmla="*/ 0 h 6"/>
                <a:gd name="T4" fmla="*/ 0 w 5"/>
                <a:gd name="T5" fmla="*/ 0 h 6"/>
                <a:gd name="T6" fmla="*/ 0 w 5"/>
                <a:gd name="T7" fmla="*/ 3 h 6"/>
                <a:gd name="T8" fmla="*/ 3 w 5"/>
                <a:gd name="T9" fmla="*/ 3 h 6"/>
                <a:gd name="T10" fmla="*/ 5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5" y="5"/>
                  </a:moveTo>
                  <a:cubicBezTo>
                    <a:pt x="5" y="2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4"/>
                    <a:pt x="5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6" name="Freeform 46"/>
            <p:cNvSpPr>
              <a:spLocks/>
            </p:cNvSpPr>
            <p:nvPr/>
          </p:nvSpPr>
          <p:spPr bwMode="auto">
            <a:xfrm>
              <a:off x="6919414" y="3963649"/>
              <a:ext cx="25042" cy="23651"/>
            </a:xfrm>
            <a:custGeom>
              <a:avLst/>
              <a:gdLst>
                <a:gd name="T0" fmla="*/ 6 w 8"/>
                <a:gd name="T1" fmla="*/ 7 h 7"/>
                <a:gd name="T2" fmla="*/ 7 w 8"/>
                <a:gd name="T3" fmla="*/ 3 h 7"/>
                <a:gd name="T4" fmla="*/ 2 w 8"/>
                <a:gd name="T5" fmla="*/ 0 h 7"/>
                <a:gd name="T6" fmla="*/ 0 w 8"/>
                <a:gd name="T7" fmla="*/ 0 h 7"/>
                <a:gd name="T8" fmla="*/ 6 w 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6" y="7"/>
                  </a:moveTo>
                  <a:cubicBezTo>
                    <a:pt x="7" y="7"/>
                    <a:pt x="8" y="5"/>
                    <a:pt x="7" y="3"/>
                  </a:cubicBezTo>
                  <a:cubicBezTo>
                    <a:pt x="7" y="1"/>
                    <a:pt x="5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7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7" name="Freeform 47"/>
            <p:cNvSpPr>
              <a:spLocks/>
            </p:cNvSpPr>
            <p:nvPr/>
          </p:nvSpPr>
          <p:spPr bwMode="auto">
            <a:xfrm>
              <a:off x="6944456" y="3966432"/>
              <a:ext cx="6956" cy="4174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8" name="Freeform 48"/>
            <p:cNvSpPr>
              <a:spLocks/>
            </p:cNvSpPr>
            <p:nvPr/>
          </p:nvSpPr>
          <p:spPr bwMode="auto">
            <a:xfrm>
              <a:off x="6908285" y="3696529"/>
              <a:ext cx="47301" cy="66780"/>
            </a:xfrm>
            <a:custGeom>
              <a:avLst/>
              <a:gdLst>
                <a:gd name="T0" fmla="*/ 8 w 14"/>
                <a:gd name="T1" fmla="*/ 0 h 20"/>
                <a:gd name="T2" fmla="*/ 0 w 14"/>
                <a:gd name="T3" fmla="*/ 14 h 20"/>
                <a:gd name="T4" fmla="*/ 4 w 14"/>
                <a:gd name="T5" fmla="*/ 20 h 20"/>
                <a:gd name="T6" fmla="*/ 8 w 1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0">
                  <a:moveTo>
                    <a:pt x="8" y="0"/>
                  </a:moveTo>
                  <a:cubicBezTo>
                    <a:pt x="5" y="0"/>
                    <a:pt x="0" y="9"/>
                    <a:pt x="0" y="14"/>
                  </a:cubicBezTo>
                  <a:cubicBezTo>
                    <a:pt x="0" y="17"/>
                    <a:pt x="0" y="20"/>
                    <a:pt x="4" y="20"/>
                  </a:cubicBezTo>
                  <a:cubicBezTo>
                    <a:pt x="9" y="20"/>
                    <a:pt x="1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79" name="Freeform 49"/>
            <p:cNvSpPr>
              <a:spLocks/>
            </p:cNvSpPr>
            <p:nvPr/>
          </p:nvSpPr>
          <p:spPr bwMode="auto">
            <a:xfrm>
              <a:off x="6655083" y="3812003"/>
              <a:ext cx="59822" cy="45911"/>
            </a:xfrm>
            <a:custGeom>
              <a:avLst/>
              <a:gdLst>
                <a:gd name="T0" fmla="*/ 18 w 18"/>
                <a:gd name="T1" fmla="*/ 4 h 14"/>
                <a:gd name="T2" fmla="*/ 16 w 18"/>
                <a:gd name="T3" fmla="*/ 0 h 14"/>
                <a:gd name="T4" fmla="*/ 4 w 18"/>
                <a:gd name="T5" fmla="*/ 6 h 14"/>
                <a:gd name="T6" fmla="*/ 4 w 18"/>
                <a:gd name="T7" fmla="*/ 9 h 14"/>
                <a:gd name="T8" fmla="*/ 9 w 18"/>
                <a:gd name="T9" fmla="*/ 14 h 14"/>
                <a:gd name="T10" fmla="*/ 18 w 18"/>
                <a:gd name="T1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4">
                  <a:moveTo>
                    <a:pt x="18" y="4"/>
                  </a:moveTo>
                  <a:cubicBezTo>
                    <a:pt x="18" y="2"/>
                    <a:pt x="17" y="0"/>
                    <a:pt x="16" y="0"/>
                  </a:cubicBezTo>
                  <a:cubicBezTo>
                    <a:pt x="13" y="0"/>
                    <a:pt x="4" y="6"/>
                    <a:pt x="4" y="6"/>
                  </a:cubicBezTo>
                  <a:cubicBezTo>
                    <a:pt x="0" y="6"/>
                    <a:pt x="4" y="8"/>
                    <a:pt x="4" y="9"/>
                  </a:cubicBezTo>
                  <a:cubicBezTo>
                    <a:pt x="4" y="12"/>
                    <a:pt x="5" y="14"/>
                    <a:pt x="9" y="14"/>
                  </a:cubicBezTo>
                  <a:cubicBezTo>
                    <a:pt x="12" y="14"/>
                    <a:pt x="18" y="7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80" name="Freeform 50"/>
            <p:cNvSpPr>
              <a:spLocks/>
            </p:cNvSpPr>
            <p:nvPr/>
          </p:nvSpPr>
          <p:spPr bwMode="auto">
            <a:xfrm>
              <a:off x="6596652" y="4276680"/>
              <a:ext cx="31998" cy="29216"/>
            </a:xfrm>
            <a:custGeom>
              <a:avLst/>
              <a:gdLst>
                <a:gd name="T0" fmla="*/ 4 w 10"/>
                <a:gd name="T1" fmla="*/ 6 h 9"/>
                <a:gd name="T2" fmla="*/ 6 w 10"/>
                <a:gd name="T3" fmla="*/ 9 h 9"/>
                <a:gd name="T4" fmla="*/ 9 w 10"/>
                <a:gd name="T5" fmla="*/ 9 h 9"/>
                <a:gd name="T6" fmla="*/ 10 w 10"/>
                <a:gd name="T7" fmla="*/ 9 h 9"/>
                <a:gd name="T8" fmla="*/ 10 w 10"/>
                <a:gd name="T9" fmla="*/ 8 h 9"/>
                <a:gd name="T10" fmla="*/ 4 w 10"/>
                <a:gd name="T11" fmla="*/ 0 h 9"/>
                <a:gd name="T12" fmla="*/ 0 w 10"/>
                <a:gd name="T13" fmla="*/ 4 h 9"/>
                <a:gd name="T14" fmla="*/ 4 w 10"/>
                <a:gd name="T1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4" y="6"/>
                  </a:moveTo>
                  <a:cubicBezTo>
                    <a:pt x="4" y="7"/>
                    <a:pt x="5" y="9"/>
                    <a:pt x="6" y="9"/>
                  </a:cubicBezTo>
                  <a:cubicBezTo>
                    <a:pt x="7" y="9"/>
                    <a:pt x="7" y="9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7" y="8"/>
                    <a:pt x="5" y="4"/>
                    <a:pt x="4" y="0"/>
                  </a:cubicBezTo>
                  <a:cubicBezTo>
                    <a:pt x="3" y="1"/>
                    <a:pt x="0" y="3"/>
                    <a:pt x="0" y="4"/>
                  </a:cubicBezTo>
                  <a:cubicBezTo>
                    <a:pt x="0" y="5"/>
                    <a:pt x="3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81" name="Freeform 51"/>
            <p:cNvSpPr>
              <a:spLocks/>
            </p:cNvSpPr>
            <p:nvPr/>
          </p:nvSpPr>
          <p:spPr bwMode="auto">
            <a:xfrm>
              <a:off x="6649518" y="4303114"/>
              <a:ext cx="12521" cy="12521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0 h 4"/>
                <a:gd name="T8" fmla="*/ 0 w 4"/>
                <a:gd name="T9" fmla="*/ 2 h 4"/>
                <a:gd name="T10" fmla="*/ 2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82" name="Freeform 52"/>
            <p:cNvSpPr>
              <a:spLocks/>
            </p:cNvSpPr>
            <p:nvPr/>
          </p:nvSpPr>
          <p:spPr bwMode="auto">
            <a:xfrm>
              <a:off x="6457530" y="4269724"/>
              <a:ext cx="16695" cy="23651"/>
            </a:xfrm>
            <a:custGeom>
              <a:avLst/>
              <a:gdLst>
                <a:gd name="T0" fmla="*/ 2 w 5"/>
                <a:gd name="T1" fmla="*/ 0 h 7"/>
                <a:gd name="T2" fmla="*/ 0 w 5"/>
                <a:gd name="T3" fmla="*/ 0 h 7"/>
                <a:gd name="T4" fmla="*/ 0 w 5"/>
                <a:gd name="T5" fmla="*/ 1 h 7"/>
                <a:gd name="T6" fmla="*/ 4 w 5"/>
                <a:gd name="T7" fmla="*/ 7 h 7"/>
                <a:gd name="T8" fmla="*/ 2 w 5"/>
                <a:gd name="T9" fmla="*/ 2 h 7"/>
                <a:gd name="T10" fmla="*/ 2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3" y="7"/>
                    <a:pt x="4" y="7"/>
                  </a:cubicBezTo>
                  <a:cubicBezTo>
                    <a:pt x="5" y="5"/>
                    <a:pt x="3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83" name="Freeform 53"/>
            <p:cNvSpPr>
              <a:spLocks/>
            </p:cNvSpPr>
            <p:nvPr/>
          </p:nvSpPr>
          <p:spPr bwMode="auto">
            <a:xfrm>
              <a:off x="6431097" y="4226595"/>
              <a:ext cx="20868" cy="16695"/>
            </a:xfrm>
            <a:custGeom>
              <a:avLst/>
              <a:gdLst>
                <a:gd name="T0" fmla="*/ 1 w 6"/>
                <a:gd name="T1" fmla="*/ 0 h 5"/>
                <a:gd name="T2" fmla="*/ 0 w 6"/>
                <a:gd name="T3" fmla="*/ 0 h 5"/>
                <a:gd name="T4" fmla="*/ 0 w 6"/>
                <a:gd name="T5" fmla="*/ 0 h 5"/>
                <a:gd name="T6" fmla="*/ 4 w 6"/>
                <a:gd name="T7" fmla="*/ 5 h 5"/>
                <a:gd name="T8" fmla="*/ 1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5"/>
                    <a:pt x="4" y="5"/>
                  </a:cubicBezTo>
                  <a:cubicBezTo>
                    <a:pt x="6" y="5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84" name="Freeform 54"/>
            <p:cNvSpPr>
              <a:spLocks/>
            </p:cNvSpPr>
            <p:nvPr/>
          </p:nvSpPr>
          <p:spPr bwMode="auto">
            <a:xfrm>
              <a:off x="7112794" y="3496189"/>
              <a:ext cx="50084" cy="65389"/>
            </a:xfrm>
            <a:custGeom>
              <a:avLst/>
              <a:gdLst>
                <a:gd name="T0" fmla="*/ 0 w 15"/>
                <a:gd name="T1" fmla="*/ 6 h 20"/>
                <a:gd name="T2" fmla="*/ 2 w 15"/>
                <a:gd name="T3" fmla="*/ 9 h 20"/>
                <a:gd name="T4" fmla="*/ 5 w 15"/>
                <a:gd name="T5" fmla="*/ 8 h 20"/>
                <a:gd name="T6" fmla="*/ 5 w 15"/>
                <a:gd name="T7" fmla="*/ 6 h 20"/>
                <a:gd name="T8" fmla="*/ 7 w 15"/>
                <a:gd name="T9" fmla="*/ 9 h 20"/>
                <a:gd name="T10" fmla="*/ 6 w 15"/>
                <a:gd name="T11" fmla="*/ 12 h 20"/>
                <a:gd name="T12" fmla="*/ 3 w 15"/>
                <a:gd name="T13" fmla="*/ 15 h 20"/>
                <a:gd name="T14" fmla="*/ 5 w 15"/>
                <a:gd name="T15" fmla="*/ 19 h 20"/>
                <a:gd name="T16" fmla="*/ 5 w 15"/>
                <a:gd name="T17" fmla="*/ 18 h 20"/>
                <a:gd name="T18" fmla="*/ 7 w 15"/>
                <a:gd name="T19" fmla="*/ 20 h 20"/>
                <a:gd name="T20" fmla="*/ 13 w 15"/>
                <a:gd name="T21" fmla="*/ 9 h 20"/>
                <a:gd name="T22" fmla="*/ 15 w 15"/>
                <a:gd name="T23" fmla="*/ 9 h 20"/>
                <a:gd name="T24" fmla="*/ 15 w 15"/>
                <a:gd name="T25" fmla="*/ 6 h 20"/>
                <a:gd name="T26" fmla="*/ 13 w 15"/>
                <a:gd name="T27" fmla="*/ 4 h 20"/>
                <a:gd name="T28" fmla="*/ 13 w 15"/>
                <a:gd name="T29" fmla="*/ 2 h 20"/>
                <a:gd name="T30" fmla="*/ 7 w 15"/>
                <a:gd name="T31" fmla="*/ 0 h 20"/>
                <a:gd name="T32" fmla="*/ 0 w 15"/>
                <a:gd name="T3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20">
                  <a:moveTo>
                    <a:pt x="0" y="6"/>
                  </a:moveTo>
                  <a:cubicBezTo>
                    <a:pt x="0" y="7"/>
                    <a:pt x="1" y="9"/>
                    <a:pt x="2" y="9"/>
                  </a:cubicBezTo>
                  <a:cubicBezTo>
                    <a:pt x="3" y="9"/>
                    <a:pt x="4" y="8"/>
                    <a:pt x="5" y="8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7"/>
                    <a:pt x="6" y="8"/>
                    <a:pt x="7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3" y="15"/>
                    <a:pt x="3" y="15"/>
                  </a:cubicBezTo>
                  <a:cubicBezTo>
                    <a:pt x="3" y="16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20"/>
                    <a:pt x="7" y="20"/>
                  </a:cubicBezTo>
                  <a:cubicBezTo>
                    <a:pt x="10" y="20"/>
                    <a:pt x="12" y="13"/>
                    <a:pt x="13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3" y="3"/>
                    <a:pt x="13" y="2"/>
                  </a:cubicBezTo>
                  <a:cubicBezTo>
                    <a:pt x="10" y="2"/>
                    <a:pt x="9" y="0"/>
                    <a:pt x="7" y="0"/>
                  </a:cubicBezTo>
                  <a:cubicBezTo>
                    <a:pt x="6" y="0"/>
                    <a:pt x="0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85" name="Freeform 55"/>
            <p:cNvSpPr>
              <a:spLocks/>
            </p:cNvSpPr>
            <p:nvPr/>
          </p:nvSpPr>
          <p:spPr bwMode="auto">
            <a:xfrm>
              <a:off x="7172616" y="3482277"/>
              <a:ext cx="48693" cy="40346"/>
            </a:xfrm>
            <a:custGeom>
              <a:avLst/>
              <a:gdLst>
                <a:gd name="T0" fmla="*/ 3 w 15"/>
                <a:gd name="T1" fmla="*/ 12 h 12"/>
                <a:gd name="T2" fmla="*/ 8 w 15"/>
                <a:gd name="T3" fmla="*/ 6 h 12"/>
                <a:gd name="T4" fmla="*/ 11 w 15"/>
                <a:gd name="T5" fmla="*/ 8 h 12"/>
                <a:gd name="T6" fmla="*/ 11 w 15"/>
                <a:gd name="T7" fmla="*/ 0 h 12"/>
                <a:gd name="T8" fmla="*/ 4 w 15"/>
                <a:gd name="T9" fmla="*/ 3 h 12"/>
                <a:gd name="T10" fmla="*/ 0 w 15"/>
                <a:gd name="T11" fmla="*/ 6 h 12"/>
                <a:gd name="T12" fmla="*/ 1 w 15"/>
                <a:gd name="T13" fmla="*/ 8 h 12"/>
                <a:gd name="T14" fmla="*/ 3 w 15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3" y="12"/>
                  </a:moveTo>
                  <a:cubicBezTo>
                    <a:pt x="6" y="12"/>
                    <a:pt x="6" y="8"/>
                    <a:pt x="8" y="6"/>
                  </a:cubicBezTo>
                  <a:cubicBezTo>
                    <a:pt x="9" y="6"/>
                    <a:pt x="11" y="8"/>
                    <a:pt x="11" y="8"/>
                  </a:cubicBezTo>
                  <a:cubicBezTo>
                    <a:pt x="15" y="8"/>
                    <a:pt x="15" y="0"/>
                    <a:pt x="11" y="0"/>
                  </a:cubicBezTo>
                  <a:cubicBezTo>
                    <a:pt x="7" y="0"/>
                    <a:pt x="8" y="4"/>
                    <a:pt x="4" y="3"/>
                  </a:cubicBezTo>
                  <a:cubicBezTo>
                    <a:pt x="4" y="3"/>
                    <a:pt x="0" y="6"/>
                    <a:pt x="0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10"/>
                    <a:pt x="2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86" name="Freeform 56"/>
            <p:cNvSpPr>
              <a:spLocks/>
            </p:cNvSpPr>
            <p:nvPr/>
          </p:nvSpPr>
          <p:spPr bwMode="auto">
            <a:xfrm>
              <a:off x="7139227" y="3311153"/>
              <a:ext cx="236507" cy="194775"/>
            </a:xfrm>
            <a:custGeom>
              <a:avLst/>
              <a:gdLst>
                <a:gd name="T0" fmla="*/ 37 w 72"/>
                <a:gd name="T1" fmla="*/ 36 h 59"/>
                <a:gd name="T2" fmla="*/ 30 w 72"/>
                <a:gd name="T3" fmla="*/ 42 h 59"/>
                <a:gd name="T4" fmla="*/ 16 w 72"/>
                <a:gd name="T5" fmla="*/ 42 h 59"/>
                <a:gd name="T6" fmla="*/ 3 w 72"/>
                <a:gd name="T7" fmla="*/ 51 h 59"/>
                <a:gd name="T8" fmla="*/ 0 w 72"/>
                <a:gd name="T9" fmla="*/ 53 h 59"/>
                <a:gd name="T10" fmla="*/ 4 w 72"/>
                <a:gd name="T11" fmla="*/ 54 h 59"/>
                <a:gd name="T12" fmla="*/ 15 w 72"/>
                <a:gd name="T13" fmla="*/ 51 h 59"/>
                <a:gd name="T14" fmla="*/ 20 w 72"/>
                <a:gd name="T15" fmla="*/ 51 h 59"/>
                <a:gd name="T16" fmla="*/ 23 w 72"/>
                <a:gd name="T17" fmla="*/ 49 h 59"/>
                <a:gd name="T18" fmla="*/ 30 w 72"/>
                <a:gd name="T19" fmla="*/ 51 h 59"/>
                <a:gd name="T20" fmla="*/ 29 w 72"/>
                <a:gd name="T21" fmla="*/ 55 h 59"/>
                <a:gd name="T22" fmla="*/ 29 w 72"/>
                <a:gd name="T23" fmla="*/ 57 h 59"/>
                <a:gd name="T24" fmla="*/ 32 w 72"/>
                <a:gd name="T25" fmla="*/ 59 h 59"/>
                <a:gd name="T26" fmla="*/ 37 w 72"/>
                <a:gd name="T27" fmla="*/ 53 h 59"/>
                <a:gd name="T28" fmla="*/ 40 w 72"/>
                <a:gd name="T29" fmla="*/ 53 h 59"/>
                <a:gd name="T30" fmla="*/ 37 w 72"/>
                <a:gd name="T31" fmla="*/ 49 h 59"/>
                <a:gd name="T32" fmla="*/ 39 w 72"/>
                <a:gd name="T33" fmla="*/ 47 h 59"/>
                <a:gd name="T34" fmla="*/ 45 w 72"/>
                <a:gd name="T35" fmla="*/ 52 h 59"/>
                <a:gd name="T36" fmla="*/ 50 w 72"/>
                <a:gd name="T37" fmla="*/ 50 h 59"/>
                <a:gd name="T38" fmla="*/ 52 w 72"/>
                <a:gd name="T39" fmla="*/ 50 h 59"/>
                <a:gd name="T40" fmla="*/ 53 w 72"/>
                <a:gd name="T41" fmla="*/ 50 h 59"/>
                <a:gd name="T42" fmla="*/ 59 w 72"/>
                <a:gd name="T43" fmla="*/ 45 h 59"/>
                <a:gd name="T44" fmla="*/ 59 w 72"/>
                <a:gd name="T45" fmla="*/ 48 h 59"/>
                <a:gd name="T46" fmla="*/ 65 w 72"/>
                <a:gd name="T47" fmla="*/ 43 h 59"/>
                <a:gd name="T48" fmla="*/ 63 w 72"/>
                <a:gd name="T49" fmla="*/ 39 h 59"/>
                <a:gd name="T50" fmla="*/ 66 w 72"/>
                <a:gd name="T51" fmla="*/ 33 h 59"/>
                <a:gd name="T52" fmla="*/ 67 w 72"/>
                <a:gd name="T53" fmla="*/ 22 h 59"/>
                <a:gd name="T54" fmla="*/ 69 w 72"/>
                <a:gd name="T55" fmla="*/ 22 h 59"/>
                <a:gd name="T56" fmla="*/ 69 w 72"/>
                <a:gd name="T57" fmla="*/ 21 h 59"/>
                <a:gd name="T58" fmla="*/ 72 w 72"/>
                <a:gd name="T59" fmla="*/ 14 h 59"/>
                <a:gd name="T60" fmla="*/ 69 w 72"/>
                <a:gd name="T61" fmla="*/ 6 h 59"/>
                <a:gd name="T62" fmla="*/ 69 w 72"/>
                <a:gd name="T63" fmla="*/ 1 h 59"/>
                <a:gd name="T64" fmla="*/ 66 w 72"/>
                <a:gd name="T65" fmla="*/ 0 h 59"/>
                <a:gd name="T66" fmla="*/ 67 w 72"/>
                <a:gd name="T67" fmla="*/ 2 h 59"/>
                <a:gd name="T68" fmla="*/ 68 w 72"/>
                <a:gd name="T69" fmla="*/ 2 h 59"/>
                <a:gd name="T70" fmla="*/ 65 w 72"/>
                <a:gd name="T71" fmla="*/ 2 h 59"/>
                <a:gd name="T72" fmla="*/ 59 w 72"/>
                <a:gd name="T73" fmla="*/ 10 h 59"/>
                <a:gd name="T74" fmla="*/ 60 w 72"/>
                <a:gd name="T75" fmla="*/ 13 h 59"/>
                <a:gd name="T76" fmla="*/ 48 w 72"/>
                <a:gd name="T77" fmla="*/ 31 h 59"/>
                <a:gd name="T78" fmla="*/ 41 w 72"/>
                <a:gd name="T79" fmla="*/ 34 h 59"/>
                <a:gd name="T80" fmla="*/ 40 w 72"/>
                <a:gd name="T81" fmla="*/ 33 h 59"/>
                <a:gd name="T82" fmla="*/ 41 w 72"/>
                <a:gd name="T83" fmla="*/ 30 h 59"/>
                <a:gd name="T84" fmla="*/ 37 w 72"/>
                <a:gd name="T85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" h="59">
                  <a:moveTo>
                    <a:pt x="37" y="36"/>
                  </a:moveTo>
                  <a:cubicBezTo>
                    <a:pt x="35" y="36"/>
                    <a:pt x="34" y="42"/>
                    <a:pt x="30" y="42"/>
                  </a:cubicBezTo>
                  <a:cubicBezTo>
                    <a:pt x="25" y="42"/>
                    <a:pt x="23" y="42"/>
                    <a:pt x="16" y="42"/>
                  </a:cubicBezTo>
                  <a:cubicBezTo>
                    <a:pt x="10" y="42"/>
                    <a:pt x="8" y="48"/>
                    <a:pt x="3" y="51"/>
                  </a:cubicBezTo>
                  <a:cubicBezTo>
                    <a:pt x="3" y="52"/>
                    <a:pt x="0" y="53"/>
                    <a:pt x="0" y="53"/>
                  </a:cubicBezTo>
                  <a:cubicBezTo>
                    <a:pt x="0" y="54"/>
                    <a:pt x="2" y="54"/>
                    <a:pt x="4" y="54"/>
                  </a:cubicBezTo>
                  <a:cubicBezTo>
                    <a:pt x="8" y="54"/>
                    <a:pt x="12" y="53"/>
                    <a:pt x="15" y="51"/>
                  </a:cubicBezTo>
                  <a:cubicBezTo>
                    <a:pt x="17" y="50"/>
                    <a:pt x="19" y="52"/>
                    <a:pt x="20" y="51"/>
                  </a:cubicBezTo>
                  <a:cubicBezTo>
                    <a:pt x="21" y="50"/>
                    <a:pt x="21" y="49"/>
                    <a:pt x="23" y="49"/>
                  </a:cubicBezTo>
                  <a:cubicBezTo>
                    <a:pt x="25" y="49"/>
                    <a:pt x="27" y="50"/>
                    <a:pt x="30" y="51"/>
                  </a:cubicBezTo>
                  <a:cubicBezTo>
                    <a:pt x="30" y="52"/>
                    <a:pt x="29" y="53"/>
                    <a:pt x="29" y="55"/>
                  </a:cubicBezTo>
                  <a:cubicBezTo>
                    <a:pt x="29" y="55"/>
                    <a:pt x="29" y="57"/>
                    <a:pt x="29" y="57"/>
                  </a:cubicBezTo>
                  <a:cubicBezTo>
                    <a:pt x="29" y="57"/>
                    <a:pt x="30" y="58"/>
                    <a:pt x="32" y="59"/>
                  </a:cubicBezTo>
                  <a:cubicBezTo>
                    <a:pt x="33" y="57"/>
                    <a:pt x="36" y="53"/>
                    <a:pt x="37" y="53"/>
                  </a:cubicBezTo>
                  <a:cubicBezTo>
                    <a:pt x="38" y="53"/>
                    <a:pt x="39" y="53"/>
                    <a:pt x="40" y="53"/>
                  </a:cubicBezTo>
                  <a:cubicBezTo>
                    <a:pt x="39" y="53"/>
                    <a:pt x="37" y="50"/>
                    <a:pt x="37" y="49"/>
                  </a:cubicBezTo>
                  <a:cubicBezTo>
                    <a:pt x="37" y="48"/>
                    <a:pt x="38" y="47"/>
                    <a:pt x="39" y="47"/>
                  </a:cubicBezTo>
                  <a:cubicBezTo>
                    <a:pt x="41" y="47"/>
                    <a:pt x="41" y="52"/>
                    <a:pt x="45" y="52"/>
                  </a:cubicBezTo>
                  <a:cubicBezTo>
                    <a:pt x="47" y="52"/>
                    <a:pt x="49" y="50"/>
                    <a:pt x="50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3" y="50"/>
                    <a:pt x="53" y="50"/>
                  </a:cubicBezTo>
                  <a:cubicBezTo>
                    <a:pt x="54" y="47"/>
                    <a:pt x="56" y="47"/>
                    <a:pt x="59" y="45"/>
                  </a:cubicBezTo>
                  <a:cubicBezTo>
                    <a:pt x="59" y="46"/>
                    <a:pt x="58" y="46"/>
                    <a:pt x="59" y="48"/>
                  </a:cubicBezTo>
                  <a:cubicBezTo>
                    <a:pt x="62" y="47"/>
                    <a:pt x="62" y="45"/>
                    <a:pt x="65" y="43"/>
                  </a:cubicBezTo>
                  <a:cubicBezTo>
                    <a:pt x="64" y="42"/>
                    <a:pt x="63" y="41"/>
                    <a:pt x="63" y="39"/>
                  </a:cubicBezTo>
                  <a:cubicBezTo>
                    <a:pt x="63" y="36"/>
                    <a:pt x="66" y="35"/>
                    <a:pt x="66" y="33"/>
                  </a:cubicBezTo>
                  <a:cubicBezTo>
                    <a:pt x="66" y="30"/>
                    <a:pt x="65" y="23"/>
                    <a:pt x="67" y="22"/>
                  </a:cubicBezTo>
                  <a:cubicBezTo>
                    <a:pt x="68" y="22"/>
                    <a:pt x="69" y="23"/>
                    <a:pt x="69" y="22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18"/>
                    <a:pt x="72" y="17"/>
                    <a:pt x="72" y="14"/>
                  </a:cubicBezTo>
                  <a:cubicBezTo>
                    <a:pt x="72" y="10"/>
                    <a:pt x="69" y="9"/>
                    <a:pt x="69" y="6"/>
                  </a:cubicBezTo>
                  <a:cubicBezTo>
                    <a:pt x="69" y="4"/>
                    <a:pt x="70" y="3"/>
                    <a:pt x="69" y="1"/>
                  </a:cubicBezTo>
                  <a:cubicBezTo>
                    <a:pt x="69" y="0"/>
                    <a:pt x="68" y="0"/>
                    <a:pt x="66" y="0"/>
                  </a:cubicBezTo>
                  <a:cubicBezTo>
                    <a:pt x="66" y="0"/>
                    <a:pt x="66" y="2"/>
                    <a:pt x="67" y="2"/>
                  </a:cubicBezTo>
                  <a:cubicBezTo>
                    <a:pt x="67" y="2"/>
                    <a:pt x="67" y="2"/>
                    <a:pt x="68" y="2"/>
                  </a:cubicBezTo>
                  <a:cubicBezTo>
                    <a:pt x="65" y="4"/>
                    <a:pt x="65" y="2"/>
                    <a:pt x="65" y="2"/>
                  </a:cubicBezTo>
                  <a:cubicBezTo>
                    <a:pt x="62" y="2"/>
                    <a:pt x="59" y="7"/>
                    <a:pt x="59" y="10"/>
                  </a:cubicBezTo>
                  <a:cubicBezTo>
                    <a:pt x="59" y="11"/>
                    <a:pt x="60" y="11"/>
                    <a:pt x="60" y="13"/>
                  </a:cubicBezTo>
                  <a:cubicBezTo>
                    <a:pt x="60" y="20"/>
                    <a:pt x="53" y="29"/>
                    <a:pt x="48" y="31"/>
                  </a:cubicBezTo>
                  <a:cubicBezTo>
                    <a:pt x="45" y="32"/>
                    <a:pt x="45" y="34"/>
                    <a:pt x="41" y="34"/>
                  </a:cubicBezTo>
                  <a:cubicBezTo>
                    <a:pt x="41" y="34"/>
                    <a:pt x="40" y="33"/>
                    <a:pt x="40" y="33"/>
                  </a:cubicBezTo>
                  <a:cubicBezTo>
                    <a:pt x="40" y="32"/>
                    <a:pt x="41" y="31"/>
                    <a:pt x="41" y="30"/>
                  </a:cubicBezTo>
                  <a:cubicBezTo>
                    <a:pt x="41" y="30"/>
                    <a:pt x="38" y="36"/>
                    <a:pt x="37" y="3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87" name="Freeform 57"/>
            <p:cNvSpPr>
              <a:spLocks/>
            </p:cNvSpPr>
            <p:nvPr/>
          </p:nvSpPr>
          <p:spPr bwMode="auto">
            <a:xfrm>
              <a:off x="7336780" y="3205418"/>
              <a:ext cx="118253" cy="98779"/>
            </a:xfrm>
            <a:custGeom>
              <a:avLst/>
              <a:gdLst>
                <a:gd name="T0" fmla="*/ 0 w 36"/>
                <a:gd name="T1" fmla="*/ 23 h 30"/>
                <a:gd name="T2" fmla="*/ 1 w 36"/>
                <a:gd name="T3" fmla="*/ 26 h 30"/>
                <a:gd name="T4" fmla="*/ 1 w 36"/>
                <a:gd name="T5" fmla="*/ 30 h 30"/>
                <a:gd name="T6" fmla="*/ 1 w 36"/>
                <a:gd name="T7" fmla="*/ 30 h 30"/>
                <a:gd name="T8" fmla="*/ 7 w 36"/>
                <a:gd name="T9" fmla="*/ 27 h 30"/>
                <a:gd name="T10" fmla="*/ 3 w 36"/>
                <a:gd name="T11" fmla="*/ 24 h 30"/>
                <a:gd name="T12" fmla="*/ 9 w 36"/>
                <a:gd name="T13" fmla="*/ 23 h 30"/>
                <a:gd name="T14" fmla="*/ 11 w 36"/>
                <a:gd name="T15" fmla="*/ 21 h 30"/>
                <a:gd name="T16" fmla="*/ 21 w 36"/>
                <a:gd name="T17" fmla="*/ 26 h 30"/>
                <a:gd name="T18" fmla="*/ 29 w 36"/>
                <a:gd name="T19" fmla="*/ 18 h 30"/>
                <a:gd name="T20" fmla="*/ 36 w 36"/>
                <a:gd name="T21" fmla="*/ 16 h 30"/>
                <a:gd name="T22" fmla="*/ 33 w 36"/>
                <a:gd name="T23" fmla="*/ 13 h 30"/>
                <a:gd name="T24" fmla="*/ 35 w 36"/>
                <a:gd name="T25" fmla="*/ 10 h 30"/>
                <a:gd name="T26" fmla="*/ 30 w 36"/>
                <a:gd name="T27" fmla="*/ 11 h 30"/>
                <a:gd name="T28" fmla="*/ 12 w 36"/>
                <a:gd name="T29" fmla="*/ 0 h 30"/>
                <a:gd name="T30" fmla="*/ 11 w 36"/>
                <a:gd name="T31" fmla="*/ 2 h 30"/>
                <a:gd name="T32" fmla="*/ 12 w 36"/>
                <a:gd name="T33" fmla="*/ 5 h 30"/>
                <a:gd name="T34" fmla="*/ 6 w 36"/>
                <a:gd name="T35" fmla="*/ 17 h 30"/>
                <a:gd name="T36" fmla="*/ 5 w 36"/>
                <a:gd name="T37" fmla="*/ 17 h 30"/>
                <a:gd name="T38" fmla="*/ 5 w 36"/>
                <a:gd name="T39" fmla="*/ 16 h 30"/>
                <a:gd name="T40" fmla="*/ 5 w 36"/>
                <a:gd name="T41" fmla="*/ 17 h 30"/>
                <a:gd name="T42" fmla="*/ 4 w 36"/>
                <a:gd name="T43" fmla="*/ 17 h 30"/>
                <a:gd name="T44" fmla="*/ 5 w 36"/>
                <a:gd name="T45" fmla="*/ 17 h 30"/>
                <a:gd name="T46" fmla="*/ 5 w 36"/>
                <a:gd name="T47" fmla="*/ 18 h 30"/>
                <a:gd name="T48" fmla="*/ 0 w 36"/>
                <a:gd name="T49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0">
                  <a:moveTo>
                    <a:pt x="0" y="23"/>
                  </a:move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3" y="30"/>
                    <a:pt x="5" y="29"/>
                    <a:pt x="7" y="27"/>
                  </a:cubicBezTo>
                  <a:cubicBezTo>
                    <a:pt x="6" y="26"/>
                    <a:pt x="3" y="26"/>
                    <a:pt x="3" y="24"/>
                  </a:cubicBezTo>
                  <a:cubicBezTo>
                    <a:pt x="3" y="20"/>
                    <a:pt x="6" y="23"/>
                    <a:pt x="9" y="23"/>
                  </a:cubicBezTo>
                  <a:cubicBezTo>
                    <a:pt x="9" y="22"/>
                    <a:pt x="10" y="21"/>
                    <a:pt x="11" y="21"/>
                  </a:cubicBezTo>
                  <a:cubicBezTo>
                    <a:pt x="15" y="23"/>
                    <a:pt x="17" y="24"/>
                    <a:pt x="21" y="26"/>
                  </a:cubicBezTo>
                  <a:cubicBezTo>
                    <a:pt x="23" y="23"/>
                    <a:pt x="24" y="18"/>
                    <a:pt x="29" y="18"/>
                  </a:cubicBezTo>
                  <a:cubicBezTo>
                    <a:pt x="32" y="18"/>
                    <a:pt x="34" y="17"/>
                    <a:pt x="36" y="16"/>
                  </a:cubicBezTo>
                  <a:cubicBezTo>
                    <a:pt x="35" y="16"/>
                    <a:pt x="33" y="14"/>
                    <a:pt x="33" y="13"/>
                  </a:cubicBezTo>
                  <a:cubicBezTo>
                    <a:pt x="33" y="12"/>
                    <a:pt x="34" y="12"/>
                    <a:pt x="35" y="10"/>
                  </a:cubicBezTo>
                  <a:cubicBezTo>
                    <a:pt x="33" y="9"/>
                    <a:pt x="32" y="11"/>
                    <a:pt x="30" y="11"/>
                  </a:cubicBezTo>
                  <a:cubicBezTo>
                    <a:pt x="21" y="11"/>
                    <a:pt x="18" y="4"/>
                    <a:pt x="12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3"/>
                    <a:pt x="12" y="4"/>
                    <a:pt x="12" y="5"/>
                  </a:cubicBezTo>
                  <a:cubicBezTo>
                    <a:pt x="12" y="8"/>
                    <a:pt x="10" y="17"/>
                    <a:pt x="6" y="17"/>
                  </a:cubicBezTo>
                  <a:cubicBezTo>
                    <a:pt x="6" y="17"/>
                    <a:pt x="6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1" y="19"/>
                    <a:pt x="0" y="21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88" name="Freeform 58"/>
            <p:cNvSpPr>
              <a:spLocks/>
            </p:cNvSpPr>
            <p:nvPr/>
          </p:nvSpPr>
          <p:spPr bwMode="auto">
            <a:xfrm>
              <a:off x="7452251" y="3231852"/>
              <a:ext cx="19477" cy="16695"/>
            </a:xfrm>
            <a:custGeom>
              <a:avLst/>
              <a:gdLst>
                <a:gd name="T0" fmla="*/ 1 w 6"/>
                <a:gd name="T1" fmla="*/ 3 h 5"/>
                <a:gd name="T2" fmla="*/ 1 w 6"/>
                <a:gd name="T3" fmla="*/ 5 h 5"/>
                <a:gd name="T4" fmla="*/ 6 w 6"/>
                <a:gd name="T5" fmla="*/ 0 h 5"/>
                <a:gd name="T6" fmla="*/ 6 w 6"/>
                <a:gd name="T7" fmla="*/ 0 h 5"/>
                <a:gd name="T8" fmla="*/ 1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3"/>
                  </a:moveTo>
                  <a:cubicBezTo>
                    <a:pt x="0" y="4"/>
                    <a:pt x="0" y="5"/>
                    <a:pt x="1" y="5"/>
                  </a:cubicBezTo>
                  <a:cubicBezTo>
                    <a:pt x="3" y="5"/>
                    <a:pt x="5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89" name="Freeform 59"/>
            <p:cNvSpPr>
              <a:spLocks/>
            </p:cNvSpPr>
            <p:nvPr/>
          </p:nvSpPr>
          <p:spPr bwMode="auto">
            <a:xfrm>
              <a:off x="7468945" y="3229069"/>
              <a:ext cx="2782" cy="278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90" name="Freeform 60"/>
            <p:cNvSpPr>
              <a:spLocks/>
            </p:cNvSpPr>
            <p:nvPr/>
          </p:nvSpPr>
          <p:spPr bwMode="auto">
            <a:xfrm>
              <a:off x="7498161" y="3202636"/>
              <a:ext cx="26433" cy="19477"/>
            </a:xfrm>
            <a:custGeom>
              <a:avLst/>
              <a:gdLst>
                <a:gd name="T0" fmla="*/ 5 w 8"/>
                <a:gd name="T1" fmla="*/ 0 h 6"/>
                <a:gd name="T2" fmla="*/ 0 w 8"/>
                <a:gd name="T3" fmla="*/ 5 h 6"/>
                <a:gd name="T4" fmla="*/ 0 w 8"/>
                <a:gd name="T5" fmla="*/ 6 h 6"/>
                <a:gd name="T6" fmla="*/ 8 w 8"/>
                <a:gd name="T7" fmla="*/ 2 h 6"/>
                <a:gd name="T8" fmla="*/ 8 w 8"/>
                <a:gd name="T9" fmla="*/ 0 h 6"/>
                <a:gd name="T10" fmla="*/ 5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5" y="0"/>
                  </a:moveTo>
                  <a:cubicBezTo>
                    <a:pt x="2" y="0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6"/>
                    <a:pt x="4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91" name="Freeform 61"/>
            <p:cNvSpPr>
              <a:spLocks/>
            </p:cNvSpPr>
            <p:nvPr/>
          </p:nvSpPr>
          <p:spPr bwMode="auto">
            <a:xfrm>
              <a:off x="7544071" y="3178984"/>
              <a:ext cx="12521" cy="16695"/>
            </a:xfrm>
            <a:custGeom>
              <a:avLst/>
              <a:gdLst>
                <a:gd name="T0" fmla="*/ 1 w 4"/>
                <a:gd name="T1" fmla="*/ 5 h 5"/>
                <a:gd name="T2" fmla="*/ 4 w 4"/>
                <a:gd name="T3" fmla="*/ 0 h 5"/>
                <a:gd name="T4" fmla="*/ 1 w 4"/>
                <a:gd name="T5" fmla="*/ 2 h 5"/>
                <a:gd name="T6" fmla="*/ 1 w 4"/>
                <a:gd name="T7" fmla="*/ 4 h 5"/>
                <a:gd name="T8" fmla="*/ 1 w 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cubicBezTo>
                    <a:pt x="2" y="5"/>
                    <a:pt x="4" y="2"/>
                    <a:pt x="4" y="0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92" name="Freeform 62"/>
            <p:cNvSpPr>
              <a:spLocks/>
            </p:cNvSpPr>
            <p:nvPr/>
          </p:nvSpPr>
          <p:spPr bwMode="auto">
            <a:xfrm>
              <a:off x="7370169" y="2949428"/>
              <a:ext cx="62605" cy="236512"/>
            </a:xfrm>
            <a:custGeom>
              <a:avLst/>
              <a:gdLst>
                <a:gd name="T0" fmla="*/ 10 w 19"/>
                <a:gd name="T1" fmla="*/ 11 h 72"/>
                <a:gd name="T2" fmla="*/ 8 w 19"/>
                <a:gd name="T3" fmla="*/ 0 h 72"/>
                <a:gd name="T4" fmla="*/ 7 w 19"/>
                <a:gd name="T5" fmla="*/ 0 h 72"/>
                <a:gd name="T6" fmla="*/ 7 w 19"/>
                <a:gd name="T7" fmla="*/ 6 h 72"/>
                <a:gd name="T8" fmla="*/ 6 w 19"/>
                <a:gd name="T9" fmla="*/ 9 h 72"/>
                <a:gd name="T10" fmla="*/ 0 w 19"/>
                <a:gd name="T11" fmla="*/ 21 h 72"/>
                <a:gd name="T12" fmla="*/ 3 w 19"/>
                <a:gd name="T13" fmla="*/ 29 h 72"/>
                <a:gd name="T14" fmla="*/ 3 w 19"/>
                <a:gd name="T15" fmla="*/ 42 h 72"/>
                <a:gd name="T16" fmla="*/ 2 w 19"/>
                <a:gd name="T17" fmla="*/ 49 h 72"/>
                <a:gd name="T18" fmla="*/ 4 w 19"/>
                <a:gd name="T19" fmla="*/ 56 h 72"/>
                <a:gd name="T20" fmla="*/ 3 w 19"/>
                <a:gd name="T21" fmla="*/ 66 h 72"/>
                <a:gd name="T22" fmla="*/ 3 w 19"/>
                <a:gd name="T23" fmla="*/ 72 h 72"/>
                <a:gd name="T24" fmla="*/ 9 w 19"/>
                <a:gd name="T25" fmla="*/ 68 h 72"/>
                <a:gd name="T26" fmla="*/ 11 w 19"/>
                <a:gd name="T27" fmla="*/ 68 h 72"/>
                <a:gd name="T28" fmla="*/ 13 w 19"/>
                <a:gd name="T29" fmla="*/ 70 h 72"/>
                <a:gd name="T30" fmla="*/ 14 w 19"/>
                <a:gd name="T31" fmla="*/ 70 h 72"/>
                <a:gd name="T32" fmla="*/ 7 w 19"/>
                <a:gd name="T33" fmla="*/ 58 h 72"/>
                <a:gd name="T34" fmla="*/ 14 w 19"/>
                <a:gd name="T35" fmla="*/ 45 h 72"/>
                <a:gd name="T36" fmla="*/ 19 w 19"/>
                <a:gd name="T37" fmla="*/ 48 h 72"/>
                <a:gd name="T38" fmla="*/ 13 w 19"/>
                <a:gd name="T39" fmla="*/ 32 h 72"/>
                <a:gd name="T40" fmla="*/ 11 w 19"/>
                <a:gd name="T41" fmla="*/ 26 h 72"/>
                <a:gd name="T42" fmla="*/ 11 w 19"/>
                <a:gd name="T43" fmla="*/ 20 h 72"/>
                <a:gd name="T44" fmla="*/ 10 w 19"/>
                <a:gd name="T45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72">
                  <a:moveTo>
                    <a:pt x="10" y="11"/>
                  </a:moveTo>
                  <a:cubicBezTo>
                    <a:pt x="9" y="8"/>
                    <a:pt x="8" y="4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6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2" y="10"/>
                    <a:pt x="0" y="16"/>
                    <a:pt x="0" y="21"/>
                  </a:cubicBezTo>
                  <a:cubicBezTo>
                    <a:pt x="0" y="24"/>
                    <a:pt x="3" y="25"/>
                    <a:pt x="3" y="29"/>
                  </a:cubicBezTo>
                  <a:cubicBezTo>
                    <a:pt x="3" y="34"/>
                    <a:pt x="3" y="36"/>
                    <a:pt x="3" y="42"/>
                  </a:cubicBezTo>
                  <a:cubicBezTo>
                    <a:pt x="3" y="45"/>
                    <a:pt x="2" y="46"/>
                    <a:pt x="2" y="49"/>
                  </a:cubicBezTo>
                  <a:cubicBezTo>
                    <a:pt x="2" y="52"/>
                    <a:pt x="4" y="52"/>
                    <a:pt x="4" y="56"/>
                  </a:cubicBezTo>
                  <a:cubicBezTo>
                    <a:pt x="4" y="59"/>
                    <a:pt x="3" y="62"/>
                    <a:pt x="3" y="66"/>
                  </a:cubicBezTo>
                  <a:cubicBezTo>
                    <a:pt x="3" y="67"/>
                    <a:pt x="3" y="72"/>
                    <a:pt x="3" y="72"/>
                  </a:cubicBezTo>
                  <a:cubicBezTo>
                    <a:pt x="7" y="72"/>
                    <a:pt x="6" y="68"/>
                    <a:pt x="9" y="68"/>
                  </a:cubicBezTo>
                  <a:cubicBezTo>
                    <a:pt x="9" y="68"/>
                    <a:pt x="10" y="68"/>
                    <a:pt x="11" y="68"/>
                  </a:cubicBezTo>
                  <a:cubicBezTo>
                    <a:pt x="11" y="68"/>
                    <a:pt x="12" y="70"/>
                    <a:pt x="13" y="70"/>
                  </a:cubicBezTo>
                  <a:cubicBezTo>
                    <a:pt x="13" y="70"/>
                    <a:pt x="14" y="70"/>
                    <a:pt x="14" y="70"/>
                  </a:cubicBezTo>
                  <a:cubicBezTo>
                    <a:pt x="12" y="66"/>
                    <a:pt x="7" y="63"/>
                    <a:pt x="7" y="58"/>
                  </a:cubicBezTo>
                  <a:cubicBezTo>
                    <a:pt x="7" y="52"/>
                    <a:pt x="8" y="45"/>
                    <a:pt x="14" y="45"/>
                  </a:cubicBezTo>
                  <a:cubicBezTo>
                    <a:pt x="16" y="45"/>
                    <a:pt x="18" y="46"/>
                    <a:pt x="19" y="48"/>
                  </a:cubicBezTo>
                  <a:cubicBezTo>
                    <a:pt x="18" y="42"/>
                    <a:pt x="14" y="38"/>
                    <a:pt x="13" y="32"/>
                  </a:cubicBezTo>
                  <a:cubicBezTo>
                    <a:pt x="12" y="31"/>
                    <a:pt x="11" y="28"/>
                    <a:pt x="11" y="26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7"/>
                    <a:pt x="11" y="14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93" name="Freeform 63"/>
            <p:cNvSpPr>
              <a:spLocks/>
            </p:cNvSpPr>
            <p:nvPr/>
          </p:nvSpPr>
          <p:spPr bwMode="auto">
            <a:xfrm>
              <a:off x="5572716" y="2408232"/>
              <a:ext cx="2782" cy="4174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94" name="Freeform 64"/>
            <p:cNvSpPr>
              <a:spLocks/>
            </p:cNvSpPr>
            <p:nvPr/>
          </p:nvSpPr>
          <p:spPr bwMode="auto">
            <a:xfrm>
              <a:off x="5575499" y="2412406"/>
              <a:ext cx="4174" cy="278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95" name="Freeform 65"/>
            <p:cNvSpPr>
              <a:spLocks/>
            </p:cNvSpPr>
            <p:nvPr/>
          </p:nvSpPr>
          <p:spPr bwMode="auto">
            <a:xfrm>
              <a:off x="5451681" y="2141112"/>
              <a:ext cx="371455" cy="281032"/>
            </a:xfrm>
            <a:custGeom>
              <a:avLst/>
              <a:gdLst>
                <a:gd name="T0" fmla="*/ 4 w 113"/>
                <a:gd name="T1" fmla="*/ 74 h 85"/>
                <a:gd name="T2" fmla="*/ 11 w 113"/>
                <a:gd name="T3" fmla="*/ 74 h 85"/>
                <a:gd name="T4" fmla="*/ 14 w 113"/>
                <a:gd name="T5" fmla="*/ 82 h 85"/>
                <a:gd name="T6" fmla="*/ 20 w 113"/>
                <a:gd name="T7" fmla="*/ 83 h 85"/>
                <a:gd name="T8" fmla="*/ 22 w 113"/>
                <a:gd name="T9" fmla="*/ 85 h 85"/>
                <a:gd name="T10" fmla="*/ 39 w 113"/>
                <a:gd name="T11" fmla="*/ 85 h 85"/>
                <a:gd name="T12" fmla="*/ 38 w 113"/>
                <a:gd name="T13" fmla="*/ 83 h 85"/>
                <a:gd name="T14" fmla="*/ 26 w 113"/>
                <a:gd name="T15" fmla="*/ 68 h 85"/>
                <a:gd name="T16" fmla="*/ 53 w 113"/>
                <a:gd name="T17" fmla="*/ 35 h 85"/>
                <a:gd name="T18" fmla="*/ 64 w 113"/>
                <a:gd name="T19" fmla="*/ 29 h 85"/>
                <a:gd name="T20" fmla="*/ 69 w 113"/>
                <a:gd name="T21" fmla="*/ 23 h 85"/>
                <a:gd name="T22" fmla="*/ 90 w 113"/>
                <a:gd name="T23" fmla="*/ 18 h 85"/>
                <a:gd name="T24" fmla="*/ 113 w 113"/>
                <a:gd name="T25" fmla="*/ 6 h 85"/>
                <a:gd name="T26" fmla="*/ 104 w 113"/>
                <a:gd name="T27" fmla="*/ 0 h 85"/>
                <a:gd name="T28" fmla="*/ 70 w 113"/>
                <a:gd name="T29" fmla="*/ 13 h 85"/>
                <a:gd name="T30" fmla="*/ 63 w 113"/>
                <a:gd name="T31" fmla="*/ 10 h 85"/>
                <a:gd name="T32" fmla="*/ 56 w 113"/>
                <a:gd name="T33" fmla="*/ 13 h 85"/>
                <a:gd name="T34" fmla="*/ 36 w 113"/>
                <a:gd name="T35" fmla="*/ 24 h 85"/>
                <a:gd name="T36" fmla="*/ 27 w 113"/>
                <a:gd name="T37" fmla="*/ 26 h 85"/>
                <a:gd name="T38" fmla="*/ 24 w 113"/>
                <a:gd name="T39" fmla="*/ 28 h 85"/>
                <a:gd name="T40" fmla="*/ 26 w 113"/>
                <a:gd name="T41" fmla="*/ 32 h 85"/>
                <a:gd name="T42" fmla="*/ 14 w 113"/>
                <a:gd name="T43" fmla="*/ 46 h 85"/>
                <a:gd name="T44" fmla="*/ 17 w 113"/>
                <a:gd name="T45" fmla="*/ 50 h 85"/>
                <a:gd name="T46" fmla="*/ 6 w 113"/>
                <a:gd name="T47" fmla="*/ 57 h 85"/>
                <a:gd name="T48" fmla="*/ 6 w 113"/>
                <a:gd name="T49" fmla="*/ 60 h 85"/>
                <a:gd name="T50" fmla="*/ 0 w 113"/>
                <a:gd name="T51" fmla="*/ 69 h 85"/>
                <a:gd name="T52" fmla="*/ 4 w 113"/>
                <a:gd name="T53" fmla="*/ 7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3" h="85">
                  <a:moveTo>
                    <a:pt x="4" y="74"/>
                  </a:moveTo>
                  <a:cubicBezTo>
                    <a:pt x="4" y="74"/>
                    <a:pt x="10" y="74"/>
                    <a:pt x="11" y="74"/>
                  </a:cubicBezTo>
                  <a:cubicBezTo>
                    <a:pt x="15" y="75"/>
                    <a:pt x="13" y="79"/>
                    <a:pt x="14" y="82"/>
                  </a:cubicBezTo>
                  <a:cubicBezTo>
                    <a:pt x="15" y="83"/>
                    <a:pt x="18" y="83"/>
                    <a:pt x="20" y="83"/>
                  </a:cubicBezTo>
                  <a:cubicBezTo>
                    <a:pt x="21" y="83"/>
                    <a:pt x="21" y="85"/>
                    <a:pt x="22" y="85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9" y="81"/>
                    <a:pt x="39" y="83"/>
                    <a:pt x="38" y="83"/>
                  </a:cubicBezTo>
                  <a:cubicBezTo>
                    <a:pt x="33" y="79"/>
                    <a:pt x="26" y="76"/>
                    <a:pt x="26" y="68"/>
                  </a:cubicBezTo>
                  <a:cubicBezTo>
                    <a:pt x="26" y="53"/>
                    <a:pt x="42" y="38"/>
                    <a:pt x="53" y="35"/>
                  </a:cubicBezTo>
                  <a:cubicBezTo>
                    <a:pt x="57" y="34"/>
                    <a:pt x="58" y="29"/>
                    <a:pt x="64" y="29"/>
                  </a:cubicBezTo>
                  <a:cubicBezTo>
                    <a:pt x="67" y="29"/>
                    <a:pt x="68" y="24"/>
                    <a:pt x="69" y="23"/>
                  </a:cubicBezTo>
                  <a:cubicBezTo>
                    <a:pt x="77" y="20"/>
                    <a:pt x="82" y="21"/>
                    <a:pt x="90" y="18"/>
                  </a:cubicBezTo>
                  <a:cubicBezTo>
                    <a:pt x="96" y="15"/>
                    <a:pt x="113" y="14"/>
                    <a:pt x="113" y="6"/>
                  </a:cubicBezTo>
                  <a:cubicBezTo>
                    <a:pt x="113" y="3"/>
                    <a:pt x="107" y="0"/>
                    <a:pt x="104" y="0"/>
                  </a:cubicBezTo>
                  <a:cubicBezTo>
                    <a:pt x="93" y="0"/>
                    <a:pt x="82" y="13"/>
                    <a:pt x="70" y="13"/>
                  </a:cubicBezTo>
                  <a:cubicBezTo>
                    <a:pt x="68" y="13"/>
                    <a:pt x="66" y="10"/>
                    <a:pt x="63" y="10"/>
                  </a:cubicBezTo>
                  <a:cubicBezTo>
                    <a:pt x="59" y="10"/>
                    <a:pt x="59" y="13"/>
                    <a:pt x="56" y="13"/>
                  </a:cubicBezTo>
                  <a:cubicBezTo>
                    <a:pt x="48" y="13"/>
                    <a:pt x="41" y="24"/>
                    <a:pt x="36" y="24"/>
                  </a:cubicBezTo>
                  <a:cubicBezTo>
                    <a:pt x="32" y="24"/>
                    <a:pt x="30" y="26"/>
                    <a:pt x="27" y="26"/>
                  </a:cubicBezTo>
                  <a:cubicBezTo>
                    <a:pt x="25" y="26"/>
                    <a:pt x="24" y="27"/>
                    <a:pt x="24" y="28"/>
                  </a:cubicBezTo>
                  <a:cubicBezTo>
                    <a:pt x="24" y="29"/>
                    <a:pt x="26" y="30"/>
                    <a:pt x="26" y="32"/>
                  </a:cubicBezTo>
                  <a:cubicBezTo>
                    <a:pt x="26" y="38"/>
                    <a:pt x="14" y="42"/>
                    <a:pt x="14" y="46"/>
                  </a:cubicBezTo>
                  <a:cubicBezTo>
                    <a:pt x="14" y="47"/>
                    <a:pt x="17" y="48"/>
                    <a:pt x="17" y="50"/>
                  </a:cubicBezTo>
                  <a:cubicBezTo>
                    <a:pt x="14" y="51"/>
                    <a:pt x="6" y="53"/>
                    <a:pt x="6" y="57"/>
                  </a:cubicBezTo>
                  <a:cubicBezTo>
                    <a:pt x="6" y="59"/>
                    <a:pt x="6" y="60"/>
                    <a:pt x="6" y="60"/>
                  </a:cubicBezTo>
                  <a:cubicBezTo>
                    <a:pt x="6" y="64"/>
                    <a:pt x="0" y="64"/>
                    <a:pt x="0" y="69"/>
                  </a:cubicBezTo>
                  <a:cubicBezTo>
                    <a:pt x="0" y="72"/>
                    <a:pt x="4" y="74"/>
                    <a:pt x="4" y="7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96" name="Freeform 66"/>
            <p:cNvSpPr>
              <a:spLocks noEditPoints="1"/>
            </p:cNvSpPr>
            <p:nvPr/>
          </p:nvSpPr>
          <p:spPr bwMode="auto">
            <a:xfrm>
              <a:off x="3999250" y="2116069"/>
              <a:ext cx="4397637" cy="2918841"/>
            </a:xfrm>
            <a:custGeom>
              <a:avLst/>
              <a:gdLst>
                <a:gd name="T0" fmla="*/ 975 w 1336"/>
                <a:gd name="T1" fmla="*/ 81 h 886"/>
                <a:gd name="T2" fmla="*/ 782 w 1336"/>
                <a:gd name="T3" fmla="*/ 0 h 886"/>
                <a:gd name="T4" fmla="*/ 587 w 1336"/>
                <a:gd name="T5" fmla="*/ 119 h 886"/>
                <a:gd name="T6" fmla="*/ 391 w 1336"/>
                <a:gd name="T7" fmla="*/ 128 h 886"/>
                <a:gd name="T8" fmla="*/ 294 w 1336"/>
                <a:gd name="T9" fmla="*/ 97 h 886"/>
                <a:gd name="T10" fmla="*/ 254 w 1336"/>
                <a:gd name="T11" fmla="*/ 90 h 886"/>
                <a:gd name="T12" fmla="*/ 220 w 1336"/>
                <a:gd name="T13" fmla="*/ 114 h 886"/>
                <a:gd name="T14" fmla="*/ 191 w 1336"/>
                <a:gd name="T15" fmla="*/ 142 h 886"/>
                <a:gd name="T16" fmla="*/ 146 w 1336"/>
                <a:gd name="T17" fmla="*/ 215 h 886"/>
                <a:gd name="T18" fmla="*/ 219 w 1336"/>
                <a:gd name="T19" fmla="*/ 230 h 886"/>
                <a:gd name="T20" fmla="*/ 261 w 1336"/>
                <a:gd name="T21" fmla="*/ 145 h 886"/>
                <a:gd name="T22" fmla="*/ 297 w 1336"/>
                <a:gd name="T23" fmla="*/ 203 h 886"/>
                <a:gd name="T24" fmla="*/ 214 w 1336"/>
                <a:gd name="T25" fmla="*/ 256 h 886"/>
                <a:gd name="T26" fmla="*/ 179 w 1336"/>
                <a:gd name="T27" fmla="*/ 239 h 886"/>
                <a:gd name="T28" fmla="*/ 153 w 1336"/>
                <a:gd name="T29" fmla="*/ 265 h 886"/>
                <a:gd name="T30" fmla="*/ 103 w 1336"/>
                <a:gd name="T31" fmla="*/ 304 h 886"/>
                <a:gd name="T32" fmla="*/ 105 w 1336"/>
                <a:gd name="T33" fmla="*/ 332 h 886"/>
                <a:gd name="T34" fmla="*/ 53 w 1336"/>
                <a:gd name="T35" fmla="*/ 379 h 886"/>
                <a:gd name="T36" fmla="*/ 112 w 1336"/>
                <a:gd name="T37" fmla="*/ 384 h 886"/>
                <a:gd name="T38" fmla="*/ 200 w 1336"/>
                <a:gd name="T39" fmla="*/ 367 h 886"/>
                <a:gd name="T40" fmla="*/ 219 w 1336"/>
                <a:gd name="T41" fmla="*/ 366 h 886"/>
                <a:gd name="T42" fmla="*/ 206 w 1336"/>
                <a:gd name="T43" fmla="*/ 337 h 886"/>
                <a:gd name="T44" fmla="*/ 255 w 1336"/>
                <a:gd name="T45" fmla="*/ 401 h 886"/>
                <a:gd name="T46" fmla="*/ 255 w 1336"/>
                <a:gd name="T47" fmla="*/ 374 h 886"/>
                <a:gd name="T48" fmla="*/ 295 w 1336"/>
                <a:gd name="T49" fmla="*/ 340 h 886"/>
                <a:gd name="T50" fmla="*/ 346 w 1336"/>
                <a:gd name="T51" fmla="*/ 333 h 886"/>
                <a:gd name="T52" fmla="*/ 278 w 1336"/>
                <a:gd name="T53" fmla="*/ 377 h 886"/>
                <a:gd name="T54" fmla="*/ 333 w 1336"/>
                <a:gd name="T55" fmla="*/ 399 h 886"/>
                <a:gd name="T56" fmla="*/ 324 w 1336"/>
                <a:gd name="T57" fmla="*/ 441 h 886"/>
                <a:gd name="T58" fmla="*/ 197 w 1336"/>
                <a:gd name="T59" fmla="*/ 425 h 886"/>
                <a:gd name="T60" fmla="*/ 140 w 1336"/>
                <a:gd name="T61" fmla="*/ 397 h 886"/>
                <a:gd name="T62" fmla="*/ 5 w 1336"/>
                <a:gd name="T63" fmla="*/ 507 h 886"/>
                <a:gd name="T64" fmla="*/ 84 w 1336"/>
                <a:gd name="T65" fmla="*/ 617 h 886"/>
                <a:gd name="T66" fmla="*/ 191 w 1336"/>
                <a:gd name="T67" fmla="*/ 694 h 886"/>
                <a:gd name="T68" fmla="*/ 232 w 1336"/>
                <a:gd name="T69" fmla="*/ 881 h 886"/>
                <a:gd name="T70" fmla="*/ 337 w 1336"/>
                <a:gd name="T71" fmla="*/ 812 h 886"/>
                <a:gd name="T72" fmla="*/ 369 w 1336"/>
                <a:gd name="T73" fmla="*/ 672 h 886"/>
                <a:gd name="T74" fmla="*/ 365 w 1336"/>
                <a:gd name="T75" fmla="*/ 547 h 886"/>
                <a:gd name="T76" fmla="*/ 345 w 1336"/>
                <a:gd name="T77" fmla="*/ 476 h 886"/>
                <a:gd name="T78" fmla="*/ 389 w 1336"/>
                <a:gd name="T79" fmla="*/ 564 h 886"/>
                <a:gd name="T80" fmla="*/ 482 w 1336"/>
                <a:gd name="T81" fmla="*/ 518 h 886"/>
                <a:gd name="T82" fmla="*/ 440 w 1336"/>
                <a:gd name="T83" fmla="*/ 475 h 886"/>
                <a:gd name="T84" fmla="*/ 473 w 1336"/>
                <a:gd name="T85" fmla="*/ 469 h 886"/>
                <a:gd name="T86" fmla="*/ 557 w 1336"/>
                <a:gd name="T87" fmla="*/ 497 h 886"/>
                <a:gd name="T88" fmla="*/ 577 w 1336"/>
                <a:gd name="T89" fmla="*/ 524 h 886"/>
                <a:gd name="T90" fmla="*/ 621 w 1336"/>
                <a:gd name="T91" fmla="*/ 581 h 886"/>
                <a:gd name="T92" fmla="*/ 676 w 1336"/>
                <a:gd name="T93" fmla="*/ 503 h 886"/>
                <a:gd name="T94" fmla="*/ 736 w 1336"/>
                <a:gd name="T95" fmla="*/ 539 h 886"/>
                <a:gd name="T96" fmla="*/ 758 w 1336"/>
                <a:gd name="T97" fmla="*/ 620 h 886"/>
                <a:gd name="T98" fmla="*/ 748 w 1336"/>
                <a:gd name="T99" fmla="*/ 582 h 886"/>
                <a:gd name="T100" fmla="*/ 789 w 1336"/>
                <a:gd name="T101" fmla="*/ 592 h 886"/>
                <a:gd name="T102" fmla="*/ 819 w 1336"/>
                <a:gd name="T103" fmla="*/ 513 h 886"/>
                <a:gd name="T104" fmla="*/ 889 w 1336"/>
                <a:gd name="T105" fmla="*/ 426 h 886"/>
                <a:gd name="T106" fmla="*/ 878 w 1336"/>
                <a:gd name="T107" fmla="*/ 394 h 886"/>
                <a:gd name="T108" fmla="*/ 916 w 1336"/>
                <a:gd name="T109" fmla="*/ 387 h 886"/>
                <a:gd name="T110" fmla="*/ 928 w 1336"/>
                <a:gd name="T111" fmla="*/ 417 h 886"/>
                <a:gd name="T112" fmla="*/ 1016 w 1336"/>
                <a:gd name="T113" fmla="*/ 301 h 886"/>
                <a:gd name="T114" fmla="*/ 1145 w 1336"/>
                <a:gd name="T115" fmla="*/ 186 h 886"/>
                <a:gd name="T116" fmla="*/ 1200 w 1336"/>
                <a:gd name="T117" fmla="*/ 204 h 886"/>
                <a:gd name="T118" fmla="*/ 335 w 1336"/>
                <a:gd name="T119" fmla="*/ 450 h 886"/>
                <a:gd name="T120" fmla="*/ 459 w 1336"/>
                <a:gd name="T121" fmla="*/ 398 h 886"/>
                <a:gd name="T122" fmla="*/ 417 w 1336"/>
                <a:gd name="T123" fmla="*/ 326 h 886"/>
                <a:gd name="T124" fmla="*/ 513 w 1336"/>
                <a:gd name="T125" fmla="*/ 409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6" h="886">
                  <a:moveTo>
                    <a:pt x="1289" y="117"/>
                  </a:moveTo>
                  <a:cubicBezTo>
                    <a:pt x="1271" y="107"/>
                    <a:pt x="1247" y="95"/>
                    <a:pt x="1221" y="95"/>
                  </a:cubicBezTo>
                  <a:cubicBezTo>
                    <a:pt x="1214" y="95"/>
                    <a:pt x="1209" y="97"/>
                    <a:pt x="1209" y="100"/>
                  </a:cubicBezTo>
                  <a:cubicBezTo>
                    <a:pt x="1216" y="122"/>
                    <a:pt x="1199" y="100"/>
                    <a:pt x="1195" y="100"/>
                  </a:cubicBezTo>
                  <a:cubicBezTo>
                    <a:pt x="1143" y="99"/>
                    <a:pt x="1143" y="99"/>
                    <a:pt x="1143" y="99"/>
                  </a:cubicBezTo>
                  <a:cubicBezTo>
                    <a:pt x="1140" y="87"/>
                    <a:pt x="1132" y="83"/>
                    <a:pt x="1117" y="83"/>
                  </a:cubicBezTo>
                  <a:cubicBezTo>
                    <a:pt x="1108" y="83"/>
                    <a:pt x="1095" y="86"/>
                    <a:pt x="1090" y="82"/>
                  </a:cubicBezTo>
                  <a:cubicBezTo>
                    <a:pt x="1086" y="78"/>
                    <a:pt x="1086" y="73"/>
                    <a:pt x="1079" y="70"/>
                  </a:cubicBezTo>
                  <a:cubicBezTo>
                    <a:pt x="1065" y="66"/>
                    <a:pt x="1050" y="63"/>
                    <a:pt x="1033" y="63"/>
                  </a:cubicBezTo>
                  <a:cubicBezTo>
                    <a:pt x="1015" y="63"/>
                    <a:pt x="1012" y="73"/>
                    <a:pt x="1011" y="81"/>
                  </a:cubicBezTo>
                  <a:cubicBezTo>
                    <a:pt x="994" y="81"/>
                    <a:pt x="986" y="81"/>
                    <a:pt x="975" y="81"/>
                  </a:cubicBezTo>
                  <a:cubicBezTo>
                    <a:pt x="969" y="81"/>
                    <a:pt x="968" y="76"/>
                    <a:pt x="960" y="75"/>
                  </a:cubicBezTo>
                  <a:cubicBezTo>
                    <a:pt x="959" y="78"/>
                    <a:pt x="958" y="85"/>
                    <a:pt x="954" y="85"/>
                  </a:cubicBezTo>
                  <a:cubicBezTo>
                    <a:pt x="945" y="85"/>
                    <a:pt x="941" y="73"/>
                    <a:pt x="941" y="67"/>
                  </a:cubicBezTo>
                  <a:cubicBezTo>
                    <a:pt x="941" y="66"/>
                    <a:pt x="959" y="55"/>
                    <a:pt x="913" y="51"/>
                  </a:cubicBezTo>
                  <a:cubicBezTo>
                    <a:pt x="907" y="51"/>
                    <a:pt x="903" y="53"/>
                    <a:pt x="903" y="61"/>
                  </a:cubicBezTo>
                  <a:cubicBezTo>
                    <a:pt x="879" y="61"/>
                    <a:pt x="879" y="61"/>
                    <a:pt x="879" y="61"/>
                  </a:cubicBezTo>
                  <a:cubicBezTo>
                    <a:pt x="871" y="57"/>
                    <a:pt x="832" y="54"/>
                    <a:pt x="827" y="45"/>
                  </a:cubicBezTo>
                  <a:cubicBezTo>
                    <a:pt x="797" y="70"/>
                    <a:pt x="804" y="54"/>
                    <a:pt x="804" y="54"/>
                  </a:cubicBezTo>
                  <a:cubicBezTo>
                    <a:pt x="811" y="45"/>
                    <a:pt x="879" y="25"/>
                    <a:pt x="823" y="13"/>
                  </a:cubicBezTo>
                  <a:cubicBezTo>
                    <a:pt x="799" y="13"/>
                    <a:pt x="799" y="13"/>
                    <a:pt x="799" y="13"/>
                  </a:cubicBezTo>
                  <a:cubicBezTo>
                    <a:pt x="797" y="5"/>
                    <a:pt x="792" y="0"/>
                    <a:pt x="782" y="0"/>
                  </a:cubicBezTo>
                  <a:cubicBezTo>
                    <a:pt x="770" y="0"/>
                    <a:pt x="766" y="9"/>
                    <a:pt x="760" y="14"/>
                  </a:cubicBezTo>
                  <a:cubicBezTo>
                    <a:pt x="755" y="17"/>
                    <a:pt x="726" y="29"/>
                    <a:pt x="728" y="18"/>
                  </a:cubicBezTo>
                  <a:cubicBezTo>
                    <a:pt x="721" y="21"/>
                    <a:pt x="689" y="23"/>
                    <a:pt x="672" y="38"/>
                  </a:cubicBezTo>
                  <a:cubicBezTo>
                    <a:pt x="669" y="41"/>
                    <a:pt x="668" y="50"/>
                    <a:pt x="662" y="50"/>
                  </a:cubicBezTo>
                  <a:cubicBezTo>
                    <a:pt x="655" y="50"/>
                    <a:pt x="627" y="47"/>
                    <a:pt x="627" y="60"/>
                  </a:cubicBezTo>
                  <a:cubicBezTo>
                    <a:pt x="627" y="63"/>
                    <a:pt x="629" y="66"/>
                    <a:pt x="630" y="69"/>
                  </a:cubicBezTo>
                  <a:cubicBezTo>
                    <a:pt x="625" y="73"/>
                    <a:pt x="623" y="69"/>
                    <a:pt x="608" y="69"/>
                  </a:cubicBezTo>
                  <a:cubicBezTo>
                    <a:pt x="594" y="87"/>
                    <a:pt x="595" y="67"/>
                    <a:pt x="592" y="63"/>
                  </a:cubicBezTo>
                  <a:cubicBezTo>
                    <a:pt x="591" y="70"/>
                    <a:pt x="586" y="73"/>
                    <a:pt x="580" y="76"/>
                  </a:cubicBezTo>
                  <a:cubicBezTo>
                    <a:pt x="582" y="83"/>
                    <a:pt x="592" y="89"/>
                    <a:pt x="585" y="97"/>
                  </a:cubicBezTo>
                  <a:cubicBezTo>
                    <a:pt x="580" y="102"/>
                    <a:pt x="594" y="119"/>
                    <a:pt x="587" y="119"/>
                  </a:cubicBezTo>
                  <a:cubicBezTo>
                    <a:pt x="577" y="119"/>
                    <a:pt x="575" y="84"/>
                    <a:pt x="575" y="77"/>
                  </a:cubicBezTo>
                  <a:cubicBezTo>
                    <a:pt x="575" y="70"/>
                    <a:pt x="587" y="66"/>
                    <a:pt x="568" y="63"/>
                  </a:cubicBezTo>
                  <a:cubicBezTo>
                    <a:pt x="558" y="61"/>
                    <a:pt x="540" y="77"/>
                    <a:pt x="540" y="85"/>
                  </a:cubicBezTo>
                  <a:cubicBezTo>
                    <a:pt x="540" y="96"/>
                    <a:pt x="544" y="102"/>
                    <a:pt x="550" y="108"/>
                  </a:cubicBezTo>
                  <a:cubicBezTo>
                    <a:pt x="562" y="128"/>
                    <a:pt x="532" y="106"/>
                    <a:pt x="521" y="103"/>
                  </a:cubicBezTo>
                  <a:cubicBezTo>
                    <a:pt x="490" y="95"/>
                    <a:pt x="500" y="105"/>
                    <a:pt x="500" y="107"/>
                  </a:cubicBezTo>
                  <a:cubicBezTo>
                    <a:pt x="499" y="124"/>
                    <a:pt x="492" y="110"/>
                    <a:pt x="487" y="110"/>
                  </a:cubicBezTo>
                  <a:cubicBezTo>
                    <a:pt x="480" y="110"/>
                    <a:pt x="466" y="120"/>
                    <a:pt x="456" y="115"/>
                  </a:cubicBezTo>
                  <a:cubicBezTo>
                    <a:pt x="451" y="101"/>
                    <a:pt x="417" y="132"/>
                    <a:pt x="408" y="132"/>
                  </a:cubicBezTo>
                  <a:cubicBezTo>
                    <a:pt x="405" y="132"/>
                    <a:pt x="401" y="130"/>
                    <a:pt x="402" y="127"/>
                  </a:cubicBezTo>
                  <a:cubicBezTo>
                    <a:pt x="406" y="118"/>
                    <a:pt x="401" y="98"/>
                    <a:pt x="391" y="128"/>
                  </a:cubicBezTo>
                  <a:cubicBezTo>
                    <a:pt x="391" y="130"/>
                    <a:pt x="395" y="131"/>
                    <a:pt x="395" y="135"/>
                  </a:cubicBezTo>
                  <a:cubicBezTo>
                    <a:pt x="395" y="143"/>
                    <a:pt x="383" y="138"/>
                    <a:pt x="376" y="140"/>
                  </a:cubicBezTo>
                  <a:cubicBezTo>
                    <a:pt x="370" y="142"/>
                    <a:pt x="375" y="163"/>
                    <a:pt x="347" y="152"/>
                  </a:cubicBezTo>
                  <a:cubicBezTo>
                    <a:pt x="347" y="161"/>
                    <a:pt x="347" y="161"/>
                    <a:pt x="347" y="161"/>
                  </a:cubicBezTo>
                  <a:cubicBezTo>
                    <a:pt x="335" y="160"/>
                    <a:pt x="336" y="146"/>
                    <a:pt x="331" y="140"/>
                  </a:cubicBezTo>
                  <a:cubicBezTo>
                    <a:pt x="341" y="140"/>
                    <a:pt x="346" y="139"/>
                    <a:pt x="356" y="142"/>
                  </a:cubicBezTo>
                  <a:cubicBezTo>
                    <a:pt x="368" y="145"/>
                    <a:pt x="394" y="129"/>
                    <a:pt x="355" y="117"/>
                  </a:cubicBezTo>
                  <a:cubicBezTo>
                    <a:pt x="344" y="113"/>
                    <a:pt x="319" y="101"/>
                    <a:pt x="312" y="101"/>
                  </a:cubicBezTo>
                  <a:cubicBezTo>
                    <a:pt x="311" y="101"/>
                    <a:pt x="311" y="100"/>
                    <a:pt x="306" y="101"/>
                  </a:cubicBezTo>
                  <a:cubicBezTo>
                    <a:pt x="305" y="101"/>
                    <a:pt x="300" y="100"/>
                    <a:pt x="298" y="100"/>
                  </a:cubicBezTo>
                  <a:cubicBezTo>
                    <a:pt x="298" y="99"/>
                    <a:pt x="297" y="98"/>
                    <a:pt x="294" y="97"/>
                  </a:cubicBezTo>
                  <a:cubicBezTo>
                    <a:pt x="300" y="95"/>
                    <a:pt x="301" y="97"/>
                    <a:pt x="303" y="91"/>
                  </a:cubicBezTo>
                  <a:cubicBezTo>
                    <a:pt x="302" y="90"/>
                    <a:pt x="297" y="87"/>
                    <a:pt x="295" y="87"/>
                  </a:cubicBezTo>
                  <a:cubicBezTo>
                    <a:pt x="294" y="87"/>
                    <a:pt x="293" y="89"/>
                    <a:pt x="292" y="91"/>
                  </a:cubicBezTo>
                  <a:cubicBezTo>
                    <a:pt x="290" y="91"/>
                    <a:pt x="290" y="89"/>
                    <a:pt x="290" y="86"/>
                  </a:cubicBezTo>
                  <a:cubicBezTo>
                    <a:pt x="286" y="88"/>
                    <a:pt x="284" y="89"/>
                    <a:pt x="281" y="92"/>
                  </a:cubicBezTo>
                  <a:cubicBezTo>
                    <a:pt x="281" y="91"/>
                    <a:pt x="281" y="90"/>
                    <a:pt x="280" y="88"/>
                  </a:cubicBezTo>
                  <a:cubicBezTo>
                    <a:pt x="276" y="90"/>
                    <a:pt x="275" y="95"/>
                    <a:pt x="270" y="95"/>
                  </a:cubicBezTo>
                  <a:cubicBezTo>
                    <a:pt x="271" y="92"/>
                    <a:pt x="275" y="91"/>
                    <a:pt x="275" y="87"/>
                  </a:cubicBezTo>
                  <a:cubicBezTo>
                    <a:pt x="275" y="85"/>
                    <a:pt x="266" y="90"/>
                    <a:pt x="263" y="90"/>
                  </a:cubicBezTo>
                  <a:cubicBezTo>
                    <a:pt x="261" y="90"/>
                    <a:pt x="260" y="88"/>
                    <a:pt x="258" y="87"/>
                  </a:cubicBezTo>
                  <a:cubicBezTo>
                    <a:pt x="258" y="88"/>
                    <a:pt x="254" y="89"/>
                    <a:pt x="254" y="90"/>
                  </a:cubicBezTo>
                  <a:cubicBezTo>
                    <a:pt x="254" y="92"/>
                    <a:pt x="256" y="92"/>
                    <a:pt x="257" y="93"/>
                  </a:cubicBezTo>
                  <a:cubicBezTo>
                    <a:pt x="253" y="95"/>
                    <a:pt x="247" y="94"/>
                    <a:pt x="247" y="99"/>
                  </a:cubicBezTo>
                  <a:cubicBezTo>
                    <a:pt x="247" y="95"/>
                    <a:pt x="247" y="95"/>
                    <a:pt x="247" y="95"/>
                  </a:cubicBezTo>
                  <a:cubicBezTo>
                    <a:pt x="243" y="96"/>
                    <a:pt x="239" y="101"/>
                    <a:pt x="239" y="102"/>
                  </a:cubicBezTo>
                  <a:cubicBezTo>
                    <a:pt x="239" y="99"/>
                    <a:pt x="239" y="99"/>
                    <a:pt x="239" y="99"/>
                  </a:cubicBezTo>
                  <a:cubicBezTo>
                    <a:pt x="235" y="100"/>
                    <a:pt x="231" y="99"/>
                    <a:pt x="229" y="102"/>
                  </a:cubicBezTo>
                  <a:cubicBezTo>
                    <a:pt x="230" y="102"/>
                    <a:pt x="229" y="102"/>
                    <a:pt x="230" y="103"/>
                  </a:cubicBezTo>
                  <a:cubicBezTo>
                    <a:pt x="228" y="104"/>
                    <a:pt x="227" y="104"/>
                    <a:pt x="225" y="104"/>
                  </a:cubicBezTo>
                  <a:cubicBezTo>
                    <a:pt x="223" y="104"/>
                    <a:pt x="221" y="106"/>
                    <a:pt x="220" y="107"/>
                  </a:cubicBezTo>
                  <a:cubicBezTo>
                    <a:pt x="222" y="107"/>
                    <a:pt x="222" y="107"/>
                    <a:pt x="224" y="108"/>
                  </a:cubicBezTo>
                  <a:cubicBezTo>
                    <a:pt x="223" y="108"/>
                    <a:pt x="221" y="114"/>
                    <a:pt x="220" y="114"/>
                  </a:cubicBezTo>
                  <a:cubicBezTo>
                    <a:pt x="217" y="114"/>
                    <a:pt x="216" y="111"/>
                    <a:pt x="212" y="111"/>
                  </a:cubicBezTo>
                  <a:cubicBezTo>
                    <a:pt x="213" y="110"/>
                    <a:pt x="213" y="109"/>
                    <a:pt x="211" y="107"/>
                  </a:cubicBezTo>
                  <a:cubicBezTo>
                    <a:pt x="211" y="108"/>
                    <a:pt x="210" y="109"/>
                    <a:pt x="209" y="110"/>
                  </a:cubicBezTo>
                  <a:cubicBezTo>
                    <a:pt x="209" y="110"/>
                    <a:pt x="208" y="109"/>
                    <a:pt x="208" y="109"/>
                  </a:cubicBezTo>
                  <a:cubicBezTo>
                    <a:pt x="206" y="109"/>
                    <a:pt x="205" y="111"/>
                    <a:pt x="204" y="113"/>
                  </a:cubicBezTo>
                  <a:cubicBezTo>
                    <a:pt x="204" y="113"/>
                    <a:pt x="206" y="114"/>
                    <a:pt x="208" y="114"/>
                  </a:cubicBezTo>
                  <a:cubicBezTo>
                    <a:pt x="207" y="114"/>
                    <a:pt x="204" y="115"/>
                    <a:pt x="203" y="117"/>
                  </a:cubicBezTo>
                  <a:cubicBezTo>
                    <a:pt x="208" y="117"/>
                    <a:pt x="211" y="114"/>
                    <a:pt x="216" y="113"/>
                  </a:cubicBezTo>
                  <a:cubicBezTo>
                    <a:pt x="215" y="118"/>
                    <a:pt x="209" y="125"/>
                    <a:pt x="204" y="127"/>
                  </a:cubicBezTo>
                  <a:cubicBezTo>
                    <a:pt x="199" y="129"/>
                    <a:pt x="196" y="132"/>
                    <a:pt x="193" y="137"/>
                  </a:cubicBezTo>
                  <a:cubicBezTo>
                    <a:pt x="193" y="137"/>
                    <a:pt x="191" y="142"/>
                    <a:pt x="191" y="142"/>
                  </a:cubicBezTo>
                  <a:cubicBezTo>
                    <a:pt x="189" y="142"/>
                    <a:pt x="190" y="149"/>
                    <a:pt x="187" y="151"/>
                  </a:cubicBezTo>
                  <a:cubicBezTo>
                    <a:pt x="180" y="156"/>
                    <a:pt x="176" y="164"/>
                    <a:pt x="166" y="167"/>
                  </a:cubicBezTo>
                  <a:cubicBezTo>
                    <a:pt x="169" y="167"/>
                    <a:pt x="169" y="168"/>
                    <a:pt x="172" y="168"/>
                  </a:cubicBezTo>
                  <a:cubicBezTo>
                    <a:pt x="164" y="168"/>
                    <a:pt x="163" y="173"/>
                    <a:pt x="159" y="174"/>
                  </a:cubicBezTo>
                  <a:cubicBezTo>
                    <a:pt x="154" y="175"/>
                    <a:pt x="151" y="178"/>
                    <a:pt x="149" y="182"/>
                  </a:cubicBezTo>
                  <a:cubicBezTo>
                    <a:pt x="147" y="184"/>
                    <a:pt x="144" y="184"/>
                    <a:pt x="144" y="187"/>
                  </a:cubicBezTo>
                  <a:cubicBezTo>
                    <a:pt x="144" y="194"/>
                    <a:pt x="144" y="199"/>
                    <a:pt x="147" y="203"/>
                  </a:cubicBezTo>
                  <a:cubicBezTo>
                    <a:pt x="146" y="205"/>
                    <a:pt x="144" y="208"/>
                    <a:pt x="144" y="209"/>
                  </a:cubicBezTo>
                  <a:cubicBezTo>
                    <a:pt x="147" y="208"/>
                    <a:pt x="147" y="208"/>
                    <a:pt x="151" y="208"/>
                  </a:cubicBezTo>
                  <a:cubicBezTo>
                    <a:pt x="151" y="211"/>
                    <a:pt x="151" y="211"/>
                    <a:pt x="151" y="211"/>
                  </a:cubicBezTo>
                  <a:cubicBezTo>
                    <a:pt x="147" y="212"/>
                    <a:pt x="146" y="213"/>
                    <a:pt x="146" y="215"/>
                  </a:cubicBezTo>
                  <a:cubicBezTo>
                    <a:pt x="146" y="216"/>
                    <a:pt x="155" y="221"/>
                    <a:pt x="156" y="221"/>
                  </a:cubicBezTo>
                  <a:cubicBezTo>
                    <a:pt x="166" y="221"/>
                    <a:pt x="173" y="213"/>
                    <a:pt x="178" y="206"/>
                  </a:cubicBezTo>
                  <a:cubicBezTo>
                    <a:pt x="179" y="208"/>
                    <a:pt x="180" y="210"/>
                    <a:pt x="182" y="211"/>
                  </a:cubicBezTo>
                  <a:cubicBezTo>
                    <a:pt x="182" y="212"/>
                    <a:pt x="181" y="213"/>
                    <a:pt x="181" y="214"/>
                  </a:cubicBezTo>
                  <a:cubicBezTo>
                    <a:pt x="181" y="219"/>
                    <a:pt x="184" y="219"/>
                    <a:pt x="186" y="223"/>
                  </a:cubicBezTo>
                  <a:cubicBezTo>
                    <a:pt x="187" y="228"/>
                    <a:pt x="187" y="231"/>
                    <a:pt x="191" y="235"/>
                  </a:cubicBezTo>
                  <a:cubicBezTo>
                    <a:pt x="191" y="236"/>
                    <a:pt x="190" y="236"/>
                    <a:pt x="190" y="237"/>
                  </a:cubicBezTo>
                  <a:cubicBezTo>
                    <a:pt x="190" y="238"/>
                    <a:pt x="193" y="248"/>
                    <a:pt x="195" y="248"/>
                  </a:cubicBezTo>
                  <a:cubicBezTo>
                    <a:pt x="201" y="248"/>
                    <a:pt x="202" y="241"/>
                    <a:pt x="206" y="241"/>
                  </a:cubicBezTo>
                  <a:cubicBezTo>
                    <a:pt x="208" y="241"/>
                    <a:pt x="209" y="241"/>
                    <a:pt x="212" y="241"/>
                  </a:cubicBezTo>
                  <a:cubicBezTo>
                    <a:pt x="213" y="237"/>
                    <a:pt x="218" y="236"/>
                    <a:pt x="219" y="230"/>
                  </a:cubicBezTo>
                  <a:cubicBezTo>
                    <a:pt x="217" y="230"/>
                    <a:pt x="215" y="229"/>
                    <a:pt x="215" y="226"/>
                  </a:cubicBezTo>
                  <a:cubicBezTo>
                    <a:pt x="215" y="221"/>
                    <a:pt x="217" y="215"/>
                    <a:pt x="222" y="215"/>
                  </a:cubicBezTo>
                  <a:cubicBezTo>
                    <a:pt x="224" y="215"/>
                    <a:pt x="231" y="209"/>
                    <a:pt x="231" y="205"/>
                  </a:cubicBezTo>
                  <a:cubicBezTo>
                    <a:pt x="231" y="201"/>
                    <a:pt x="225" y="197"/>
                    <a:pt x="221" y="196"/>
                  </a:cubicBezTo>
                  <a:cubicBezTo>
                    <a:pt x="221" y="195"/>
                    <a:pt x="219" y="193"/>
                    <a:pt x="219" y="192"/>
                  </a:cubicBezTo>
                  <a:cubicBezTo>
                    <a:pt x="219" y="188"/>
                    <a:pt x="219" y="188"/>
                    <a:pt x="219" y="188"/>
                  </a:cubicBezTo>
                  <a:cubicBezTo>
                    <a:pt x="223" y="186"/>
                    <a:pt x="220" y="182"/>
                    <a:pt x="222" y="179"/>
                  </a:cubicBezTo>
                  <a:cubicBezTo>
                    <a:pt x="224" y="175"/>
                    <a:pt x="228" y="174"/>
                    <a:pt x="232" y="171"/>
                  </a:cubicBezTo>
                  <a:cubicBezTo>
                    <a:pt x="237" y="169"/>
                    <a:pt x="247" y="164"/>
                    <a:pt x="247" y="159"/>
                  </a:cubicBezTo>
                  <a:cubicBezTo>
                    <a:pt x="248" y="158"/>
                    <a:pt x="247" y="156"/>
                    <a:pt x="247" y="154"/>
                  </a:cubicBezTo>
                  <a:cubicBezTo>
                    <a:pt x="247" y="147"/>
                    <a:pt x="253" y="145"/>
                    <a:pt x="261" y="145"/>
                  </a:cubicBezTo>
                  <a:cubicBezTo>
                    <a:pt x="266" y="145"/>
                    <a:pt x="274" y="146"/>
                    <a:pt x="274" y="151"/>
                  </a:cubicBezTo>
                  <a:cubicBezTo>
                    <a:pt x="274" y="155"/>
                    <a:pt x="268" y="156"/>
                    <a:pt x="265" y="158"/>
                  </a:cubicBezTo>
                  <a:cubicBezTo>
                    <a:pt x="259" y="162"/>
                    <a:pt x="254" y="174"/>
                    <a:pt x="245" y="174"/>
                  </a:cubicBezTo>
                  <a:cubicBezTo>
                    <a:pt x="245" y="176"/>
                    <a:pt x="245" y="177"/>
                    <a:pt x="245" y="179"/>
                  </a:cubicBezTo>
                  <a:cubicBezTo>
                    <a:pt x="245" y="181"/>
                    <a:pt x="247" y="186"/>
                    <a:pt x="249" y="187"/>
                  </a:cubicBezTo>
                  <a:cubicBezTo>
                    <a:pt x="249" y="188"/>
                    <a:pt x="246" y="190"/>
                    <a:pt x="246" y="192"/>
                  </a:cubicBezTo>
                  <a:cubicBezTo>
                    <a:pt x="246" y="197"/>
                    <a:pt x="251" y="200"/>
                    <a:pt x="256" y="200"/>
                  </a:cubicBezTo>
                  <a:cubicBezTo>
                    <a:pt x="256" y="203"/>
                    <a:pt x="258" y="203"/>
                    <a:pt x="261" y="203"/>
                  </a:cubicBezTo>
                  <a:cubicBezTo>
                    <a:pt x="265" y="203"/>
                    <a:pt x="270" y="201"/>
                    <a:pt x="274" y="200"/>
                  </a:cubicBezTo>
                  <a:cubicBezTo>
                    <a:pt x="279" y="200"/>
                    <a:pt x="289" y="200"/>
                    <a:pt x="291" y="195"/>
                  </a:cubicBezTo>
                  <a:cubicBezTo>
                    <a:pt x="293" y="198"/>
                    <a:pt x="295" y="199"/>
                    <a:pt x="297" y="203"/>
                  </a:cubicBezTo>
                  <a:cubicBezTo>
                    <a:pt x="294" y="205"/>
                    <a:pt x="288" y="208"/>
                    <a:pt x="285" y="208"/>
                  </a:cubicBezTo>
                  <a:cubicBezTo>
                    <a:pt x="281" y="208"/>
                    <a:pt x="278" y="207"/>
                    <a:pt x="273" y="207"/>
                  </a:cubicBezTo>
                  <a:cubicBezTo>
                    <a:pt x="268" y="207"/>
                    <a:pt x="257" y="211"/>
                    <a:pt x="260" y="214"/>
                  </a:cubicBezTo>
                  <a:cubicBezTo>
                    <a:pt x="272" y="225"/>
                    <a:pt x="266" y="229"/>
                    <a:pt x="263" y="229"/>
                  </a:cubicBezTo>
                  <a:cubicBezTo>
                    <a:pt x="259" y="229"/>
                    <a:pt x="258" y="224"/>
                    <a:pt x="254" y="224"/>
                  </a:cubicBezTo>
                  <a:cubicBezTo>
                    <a:pt x="250" y="224"/>
                    <a:pt x="245" y="234"/>
                    <a:pt x="245" y="239"/>
                  </a:cubicBezTo>
                  <a:cubicBezTo>
                    <a:pt x="245" y="248"/>
                    <a:pt x="238" y="247"/>
                    <a:pt x="237" y="255"/>
                  </a:cubicBezTo>
                  <a:cubicBezTo>
                    <a:pt x="235" y="255"/>
                    <a:pt x="232" y="255"/>
                    <a:pt x="229" y="255"/>
                  </a:cubicBezTo>
                  <a:cubicBezTo>
                    <a:pt x="229" y="255"/>
                    <a:pt x="229" y="254"/>
                    <a:pt x="230" y="253"/>
                  </a:cubicBezTo>
                  <a:cubicBezTo>
                    <a:pt x="228" y="252"/>
                    <a:pt x="225" y="252"/>
                    <a:pt x="222" y="252"/>
                  </a:cubicBezTo>
                  <a:cubicBezTo>
                    <a:pt x="220" y="252"/>
                    <a:pt x="216" y="255"/>
                    <a:pt x="214" y="256"/>
                  </a:cubicBezTo>
                  <a:cubicBezTo>
                    <a:pt x="210" y="258"/>
                    <a:pt x="208" y="257"/>
                    <a:pt x="204" y="259"/>
                  </a:cubicBezTo>
                  <a:cubicBezTo>
                    <a:pt x="203" y="260"/>
                    <a:pt x="202" y="261"/>
                    <a:pt x="200" y="261"/>
                  </a:cubicBezTo>
                  <a:cubicBezTo>
                    <a:pt x="200" y="261"/>
                    <a:pt x="196" y="258"/>
                    <a:pt x="196" y="258"/>
                  </a:cubicBezTo>
                  <a:cubicBezTo>
                    <a:pt x="196" y="257"/>
                    <a:pt x="197" y="257"/>
                    <a:pt x="197" y="255"/>
                  </a:cubicBezTo>
                  <a:cubicBezTo>
                    <a:pt x="192" y="255"/>
                    <a:pt x="188" y="260"/>
                    <a:pt x="182" y="260"/>
                  </a:cubicBezTo>
                  <a:cubicBezTo>
                    <a:pt x="181" y="260"/>
                    <a:pt x="181" y="258"/>
                    <a:pt x="180" y="257"/>
                  </a:cubicBezTo>
                  <a:cubicBezTo>
                    <a:pt x="178" y="257"/>
                    <a:pt x="177" y="256"/>
                    <a:pt x="175" y="256"/>
                  </a:cubicBezTo>
                  <a:cubicBezTo>
                    <a:pt x="175" y="256"/>
                    <a:pt x="175" y="255"/>
                    <a:pt x="175" y="254"/>
                  </a:cubicBezTo>
                  <a:cubicBezTo>
                    <a:pt x="173" y="254"/>
                    <a:pt x="172" y="252"/>
                    <a:pt x="172" y="250"/>
                  </a:cubicBezTo>
                  <a:cubicBezTo>
                    <a:pt x="172" y="246"/>
                    <a:pt x="174" y="244"/>
                    <a:pt x="177" y="241"/>
                  </a:cubicBezTo>
                  <a:cubicBezTo>
                    <a:pt x="177" y="241"/>
                    <a:pt x="179" y="240"/>
                    <a:pt x="179" y="239"/>
                  </a:cubicBezTo>
                  <a:cubicBezTo>
                    <a:pt x="179" y="238"/>
                    <a:pt x="179" y="238"/>
                    <a:pt x="179" y="237"/>
                  </a:cubicBezTo>
                  <a:cubicBezTo>
                    <a:pt x="179" y="237"/>
                    <a:pt x="174" y="237"/>
                    <a:pt x="174" y="235"/>
                  </a:cubicBezTo>
                  <a:cubicBezTo>
                    <a:pt x="174" y="233"/>
                    <a:pt x="175" y="231"/>
                    <a:pt x="175" y="229"/>
                  </a:cubicBezTo>
                  <a:cubicBezTo>
                    <a:pt x="175" y="226"/>
                    <a:pt x="175" y="226"/>
                    <a:pt x="175" y="226"/>
                  </a:cubicBezTo>
                  <a:cubicBezTo>
                    <a:pt x="171" y="230"/>
                    <a:pt x="161" y="231"/>
                    <a:pt x="161" y="241"/>
                  </a:cubicBezTo>
                  <a:cubicBezTo>
                    <a:pt x="161" y="246"/>
                    <a:pt x="166" y="248"/>
                    <a:pt x="166" y="254"/>
                  </a:cubicBezTo>
                  <a:cubicBezTo>
                    <a:pt x="166" y="254"/>
                    <a:pt x="168" y="258"/>
                    <a:pt x="168" y="260"/>
                  </a:cubicBezTo>
                  <a:cubicBezTo>
                    <a:pt x="168" y="261"/>
                    <a:pt x="165" y="263"/>
                    <a:pt x="163" y="263"/>
                  </a:cubicBezTo>
                  <a:cubicBezTo>
                    <a:pt x="161" y="263"/>
                    <a:pt x="159" y="262"/>
                    <a:pt x="158" y="264"/>
                  </a:cubicBezTo>
                  <a:cubicBezTo>
                    <a:pt x="157" y="264"/>
                    <a:pt x="157" y="266"/>
                    <a:pt x="156" y="265"/>
                  </a:cubicBezTo>
                  <a:cubicBezTo>
                    <a:pt x="154" y="266"/>
                    <a:pt x="156" y="265"/>
                    <a:pt x="153" y="265"/>
                  </a:cubicBezTo>
                  <a:cubicBezTo>
                    <a:pt x="148" y="265"/>
                    <a:pt x="144" y="269"/>
                    <a:pt x="141" y="272"/>
                  </a:cubicBezTo>
                  <a:cubicBezTo>
                    <a:pt x="141" y="272"/>
                    <a:pt x="139" y="274"/>
                    <a:pt x="139" y="275"/>
                  </a:cubicBezTo>
                  <a:cubicBezTo>
                    <a:pt x="139" y="277"/>
                    <a:pt x="140" y="280"/>
                    <a:pt x="138" y="282"/>
                  </a:cubicBezTo>
                  <a:cubicBezTo>
                    <a:pt x="137" y="283"/>
                    <a:pt x="128" y="286"/>
                    <a:pt x="127" y="287"/>
                  </a:cubicBezTo>
                  <a:cubicBezTo>
                    <a:pt x="125" y="287"/>
                    <a:pt x="125" y="287"/>
                    <a:pt x="123" y="287"/>
                  </a:cubicBezTo>
                  <a:cubicBezTo>
                    <a:pt x="122" y="293"/>
                    <a:pt x="120" y="298"/>
                    <a:pt x="113" y="298"/>
                  </a:cubicBezTo>
                  <a:cubicBezTo>
                    <a:pt x="113" y="299"/>
                    <a:pt x="111" y="300"/>
                    <a:pt x="110" y="300"/>
                  </a:cubicBezTo>
                  <a:cubicBezTo>
                    <a:pt x="107" y="300"/>
                    <a:pt x="105" y="301"/>
                    <a:pt x="103" y="297"/>
                  </a:cubicBezTo>
                  <a:cubicBezTo>
                    <a:pt x="99" y="297"/>
                    <a:pt x="99" y="297"/>
                    <a:pt x="99" y="297"/>
                  </a:cubicBezTo>
                  <a:cubicBezTo>
                    <a:pt x="99" y="300"/>
                    <a:pt x="99" y="300"/>
                    <a:pt x="99" y="300"/>
                  </a:cubicBezTo>
                  <a:cubicBezTo>
                    <a:pt x="99" y="301"/>
                    <a:pt x="99" y="304"/>
                    <a:pt x="103" y="304"/>
                  </a:cubicBezTo>
                  <a:cubicBezTo>
                    <a:pt x="103" y="306"/>
                    <a:pt x="103" y="306"/>
                    <a:pt x="103" y="306"/>
                  </a:cubicBezTo>
                  <a:cubicBezTo>
                    <a:pt x="99" y="306"/>
                    <a:pt x="99" y="307"/>
                    <a:pt x="97" y="307"/>
                  </a:cubicBezTo>
                  <a:cubicBezTo>
                    <a:pt x="95" y="307"/>
                    <a:pt x="91" y="306"/>
                    <a:pt x="91" y="305"/>
                  </a:cubicBezTo>
                  <a:cubicBezTo>
                    <a:pt x="88" y="306"/>
                    <a:pt x="82" y="307"/>
                    <a:pt x="82" y="309"/>
                  </a:cubicBezTo>
                  <a:cubicBezTo>
                    <a:pt x="82" y="309"/>
                    <a:pt x="82" y="310"/>
                    <a:pt x="82" y="310"/>
                  </a:cubicBezTo>
                  <a:cubicBezTo>
                    <a:pt x="82" y="313"/>
                    <a:pt x="92" y="315"/>
                    <a:pt x="96" y="316"/>
                  </a:cubicBezTo>
                  <a:cubicBezTo>
                    <a:pt x="97" y="316"/>
                    <a:pt x="97" y="318"/>
                    <a:pt x="98" y="318"/>
                  </a:cubicBezTo>
                  <a:cubicBezTo>
                    <a:pt x="98" y="321"/>
                    <a:pt x="100" y="326"/>
                    <a:pt x="104" y="326"/>
                  </a:cubicBezTo>
                  <a:cubicBezTo>
                    <a:pt x="104" y="327"/>
                    <a:pt x="106" y="327"/>
                    <a:pt x="106" y="329"/>
                  </a:cubicBezTo>
                  <a:cubicBezTo>
                    <a:pt x="106" y="330"/>
                    <a:pt x="105" y="331"/>
                    <a:pt x="105" y="332"/>
                  </a:cubicBezTo>
                  <a:cubicBezTo>
                    <a:pt x="105" y="332"/>
                    <a:pt x="105" y="332"/>
                    <a:pt x="105" y="332"/>
                  </a:cubicBezTo>
                  <a:cubicBezTo>
                    <a:pt x="105" y="333"/>
                    <a:pt x="105" y="337"/>
                    <a:pt x="105" y="338"/>
                  </a:cubicBezTo>
                  <a:cubicBezTo>
                    <a:pt x="105" y="343"/>
                    <a:pt x="102" y="344"/>
                    <a:pt x="102" y="348"/>
                  </a:cubicBezTo>
                  <a:cubicBezTo>
                    <a:pt x="102" y="348"/>
                    <a:pt x="98" y="350"/>
                    <a:pt x="97" y="350"/>
                  </a:cubicBezTo>
                  <a:cubicBezTo>
                    <a:pt x="94" y="350"/>
                    <a:pt x="93" y="349"/>
                    <a:pt x="90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8" y="349"/>
                    <a:pt x="76" y="349"/>
                    <a:pt x="76" y="349"/>
                  </a:cubicBezTo>
                  <a:cubicBezTo>
                    <a:pt x="65" y="349"/>
                    <a:pt x="65" y="349"/>
                    <a:pt x="65" y="349"/>
                  </a:cubicBezTo>
                  <a:cubicBezTo>
                    <a:pt x="64" y="349"/>
                    <a:pt x="63" y="347"/>
                    <a:pt x="62" y="347"/>
                  </a:cubicBezTo>
                  <a:cubicBezTo>
                    <a:pt x="61" y="347"/>
                    <a:pt x="53" y="352"/>
                    <a:pt x="53" y="353"/>
                  </a:cubicBezTo>
                  <a:cubicBezTo>
                    <a:pt x="53" y="355"/>
                    <a:pt x="55" y="358"/>
                    <a:pt x="55" y="361"/>
                  </a:cubicBezTo>
                  <a:cubicBezTo>
                    <a:pt x="55" y="367"/>
                    <a:pt x="53" y="373"/>
                    <a:pt x="53" y="379"/>
                  </a:cubicBezTo>
                  <a:cubicBezTo>
                    <a:pt x="53" y="380"/>
                    <a:pt x="51" y="381"/>
                    <a:pt x="51" y="384"/>
                  </a:cubicBezTo>
                  <a:cubicBezTo>
                    <a:pt x="51" y="386"/>
                    <a:pt x="51" y="387"/>
                    <a:pt x="55" y="387"/>
                  </a:cubicBezTo>
                  <a:cubicBezTo>
                    <a:pt x="55" y="390"/>
                    <a:pt x="55" y="391"/>
                    <a:pt x="55" y="396"/>
                  </a:cubicBezTo>
                  <a:cubicBezTo>
                    <a:pt x="55" y="397"/>
                    <a:pt x="55" y="398"/>
                    <a:pt x="57" y="398"/>
                  </a:cubicBezTo>
                  <a:cubicBezTo>
                    <a:pt x="60" y="398"/>
                    <a:pt x="62" y="396"/>
                    <a:pt x="66" y="396"/>
                  </a:cubicBezTo>
                  <a:cubicBezTo>
                    <a:pt x="71" y="396"/>
                    <a:pt x="72" y="405"/>
                    <a:pt x="75" y="405"/>
                  </a:cubicBezTo>
                  <a:cubicBezTo>
                    <a:pt x="80" y="405"/>
                    <a:pt x="83" y="400"/>
                    <a:pt x="88" y="400"/>
                  </a:cubicBezTo>
                  <a:cubicBezTo>
                    <a:pt x="89" y="400"/>
                    <a:pt x="95" y="399"/>
                    <a:pt x="95" y="400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9" y="401"/>
                    <a:pt x="100" y="395"/>
                    <a:pt x="103" y="394"/>
                  </a:cubicBezTo>
                  <a:cubicBezTo>
                    <a:pt x="108" y="392"/>
                    <a:pt x="109" y="389"/>
                    <a:pt x="112" y="384"/>
                  </a:cubicBezTo>
                  <a:cubicBezTo>
                    <a:pt x="111" y="384"/>
                    <a:pt x="110" y="383"/>
                    <a:pt x="110" y="381"/>
                  </a:cubicBezTo>
                  <a:cubicBezTo>
                    <a:pt x="110" y="376"/>
                    <a:pt x="116" y="367"/>
                    <a:pt x="120" y="366"/>
                  </a:cubicBezTo>
                  <a:cubicBezTo>
                    <a:pt x="125" y="365"/>
                    <a:pt x="130" y="363"/>
                    <a:pt x="132" y="359"/>
                  </a:cubicBezTo>
                  <a:cubicBezTo>
                    <a:pt x="130" y="354"/>
                    <a:pt x="130" y="354"/>
                    <a:pt x="130" y="354"/>
                  </a:cubicBezTo>
                  <a:cubicBezTo>
                    <a:pt x="130" y="350"/>
                    <a:pt x="134" y="348"/>
                    <a:pt x="137" y="348"/>
                  </a:cubicBezTo>
                  <a:cubicBezTo>
                    <a:pt x="142" y="348"/>
                    <a:pt x="145" y="351"/>
                    <a:pt x="150" y="351"/>
                  </a:cubicBezTo>
                  <a:cubicBezTo>
                    <a:pt x="155" y="351"/>
                    <a:pt x="158" y="347"/>
                    <a:pt x="162" y="345"/>
                  </a:cubicBezTo>
                  <a:cubicBezTo>
                    <a:pt x="164" y="344"/>
                    <a:pt x="164" y="341"/>
                    <a:pt x="169" y="341"/>
                  </a:cubicBezTo>
                  <a:cubicBezTo>
                    <a:pt x="177" y="341"/>
                    <a:pt x="179" y="350"/>
                    <a:pt x="183" y="355"/>
                  </a:cubicBezTo>
                  <a:cubicBezTo>
                    <a:pt x="183" y="357"/>
                    <a:pt x="186" y="358"/>
                    <a:pt x="188" y="359"/>
                  </a:cubicBezTo>
                  <a:cubicBezTo>
                    <a:pt x="192" y="363"/>
                    <a:pt x="193" y="365"/>
                    <a:pt x="200" y="367"/>
                  </a:cubicBezTo>
                  <a:cubicBezTo>
                    <a:pt x="200" y="368"/>
                    <a:pt x="204" y="369"/>
                    <a:pt x="205" y="369"/>
                  </a:cubicBezTo>
                  <a:cubicBezTo>
                    <a:pt x="205" y="370"/>
                    <a:pt x="210" y="376"/>
                    <a:pt x="211" y="376"/>
                  </a:cubicBezTo>
                  <a:cubicBezTo>
                    <a:pt x="212" y="378"/>
                    <a:pt x="213" y="379"/>
                    <a:pt x="213" y="382"/>
                  </a:cubicBezTo>
                  <a:cubicBezTo>
                    <a:pt x="213" y="385"/>
                    <a:pt x="212" y="388"/>
                    <a:pt x="210" y="388"/>
                  </a:cubicBezTo>
                  <a:cubicBezTo>
                    <a:pt x="210" y="389"/>
                    <a:pt x="210" y="390"/>
                    <a:pt x="212" y="390"/>
                  </a:cubicBezTo>
                  <a:cubicBezTo>
                    <a:pt x="215" y="390"/>
                    <a:pt x="215" y="385"/>
                    <a:pt x="217" y="383"/>
                  </a:cubicBezTo>
                  <a:cubicBezTo>
                    <a:pt x="217" y="383"/>
                    <a:pt x="220" y="383"/>
                    <a:pt x="220" y="382"/>
                  </a:cubicBezTo>
                  <a:cubicBezTo>
                    <a:pt x="220" y="379"/>
                    <a:pt x="216" y="378"/>
                    <a:pt x="216" y="375"/>
                  </a:cubicBezTo>
                  <a:cubicBezTo>
                    <a:pt x="216" y="373"/>
                    <a:pt x="218" y="372"/>
                    <a:pt x="221" y="372"/>
                  </a:cubicBezTo>
                  <a:cubicBezTo>
                    <a:pt x="224" y="372"/>
                    <a:pt x="226" y="375"/>
                    <a:pt x="228" y="375"/>
                  </a:cubicBezTo>
                  <a:cubicBezTo>
                    <a:pt x="229" y="370"/>
                    <a:pt x="223" y="369"/>
                    <a:pt x="219" y="366"/>
                  </a:cubicBezTo>
                  <a:cubicBezTo>
                    <a:pt x="217" y="366"/>
                    <a:pt x="212" y="365"/>
                    <a:pt x="213" y="362"/>
                  </a:cubicBezTo>
                  <a:cubicBezTo>
                    <a:pt x="213" y="361"/>
                    <a:pt x="213" y="361"/>
                    <a:pt x="213" y="360"/>
                  </a:cubicBezTo>
                  <a:cubicBezTo>
                    <a:pt x="210" y="360"/>
                    <a:pt x="208" y="361"/>
                    <a:pt x="204" y="360"/>
                  </a:cubicBezTo>
                  <a:cubicBezTo>
                    <a:pt x="202" y="359"/>
                    <a:pt x="201" y="355"/>
                    <a:pt x="200" y="352"/>
                  </a:cubicBezTo>
                  <a:cubicBezTo>
                    <a:pt x="199" y="350"/>
                    <a:pt x="197" y="346"/>
                    <a:pt x="194" y="345"/>
                  </a:cubicBezTo>
                  <a:cubicBezTo>
                    <a:pt x="191" y="344"/>
                    <a:pt x="189" y="343"/>
                    <a:pt x="189" y="339"/>
                  </a:cubicBezTo>
                  <a:cubicBezTo>
                    <a:pt x="189" y="338"/>
                    <a:pt x="190" y="336"/>
                    <a:pt x="190" y="335"/>
                  </a:cubicBezTo>
                  <a:cubicBezTo>
                    <a:pt x="190" y="335"/>
                    <a:pt x="189" y="334"/>
                    <a:pt x="189" y="334"/>
                  </a:cubicBezTo>
                  <a:cubicBezTo>
                    <a:pt x="189" y="331"/>
                    <a:pt x="194" y="332"/>
                    <a:pt x="196" y="330"/>
                  </a:cubicBezTo>
                  <a:cubicBezTo>
                    <a:pt x="198" y="332"/>
                    <a:pt x="196" y="337"/>
                    <a:pt x="199" y="337"/>
                  </a:cubicBezTo>
                  <a:cubicBezTo>
                    <a:pt x="202" y="337"/>
                    <a:pt x="204" y="337"/>
                    <a:pt x="206" y="337"/>
                  </a:cubicBezTo>
                  <a:cubicBezTo>
                    <a:pt x="206" y="341"/>
                    <a:pt x="212" y="349"/>
                    <a:pt x="217" y="349"/>
                  </a:cubicBezTo>
                  <a:cubicBezTo>
                    <a:pt x="218" y="349"/>
                    <a:pt x="219" y="349"/>
                    <a:pt x="220" y="349"/>
                  </a:cubicBezTo>
                  <a:cubicBezTo>
                    <a:pt x="220" y="353"/>
                    <a:pt x="224" y="352"/>
                    <a:pt x="227" y="354"/>
                  </a:cubicBezTo>
                  <a:cubicBezTo>
                    <a:pt x="230" y="355"/>
                    <a:pt x="235" y="360"/>
                    <a:pt x="235" y="363"/>
                  </a:cubicBezTo>
                  <a:cubicBezTo>
                    <a:pt x="235" y="365"/>
                    <a:pt x="235" y="366"/>
                    <a:pt x="235" y="369"/>
                  </a:cubicBezTo>
                  <a:cubicBezTo>
                    <a:pt x="235" y="374"/>
                    <a:pt x="239" y="376"/>
                    <a:pt x="241" y="379"/>
                  </a:cubicBezTo>
                  <a:cubicBezTo>
                    <a:pt x="243" y="381"/>
                    <a:pt x="245" y="383"/>
                    <a:pt x="246" y="386"/>
                  </a:cubicBezTo>
                  <a:cubicBezTo>
                    <a:pt x="246" y="387"/>
                    <a:pt x="247" y="389"/>
                    <a:pt x="247" y="389"/>
                  </a:cubicBezTo>
                  <a:cubicBezTo>
                    <a:pt x="249" y="389"/>
                    <a:pt x="250" y="389"/>
                    <a:pt x="251" y="389"/>
                  </a:cubicBezTo>
                  <a:cubicBezTo>
                    <a:pt x="251" y="389"/>
                    <a:pt x="248" y="391"/>
                    <a:pt x="248" y="393"/>
                  </a:cubicBezTo>
                  <a:cubicBezTo>
                    <a:pt x="248" y="397"/>
                    <a:pt x="251" y="401"/>
                    <a:pt x="255" y="401"/>
                  </a:cubicBezTo>
                  <a:cubicBezTo>
                    <a:pt x="255" y="401"/>
                    <a:pt x="257" y="401"/>
                    <a:pt x="258" y="401"/>
                  </a:cubicBezTo>
                  <a:cubicBezTo>
                    <a:pt x="256" y="397"/>
                    <a:pt x="257" y="396"/>
                    <a:pt x="257" y="395"/>
                  </a:cubicBezTo>
                  <a:cubicBezTo>
                    <a:pt x="257" y="393"/>
                    <a:pt x="259" y="392"/>
                    <a:pt x="255" y="390"/>
                  </a:cubicBezTo>
                  <a:cubicBezTo>
                    <a:pt x="255" y="388"/>
                    <a:pt x="255" y="388"/>
                    <a:pt x="255" y="388"/>
                  </a:cubicBezTo>
                  <a:cubicBezTo>
                    <a:pt x="259" y="389"/>
                    <a:pt x="260" y="393"/>
                    <a:pt x="263" y="393"/>
                  </a:cubicBezTo>
                  <a:cubicBezTo>
                    <a:pt x="263" y="393"/>
                    <a:pt x="263" y="393"/>
                    <a:pt x="263" y="393"/>
                  </a:cubicBezTo>
                  <a:cubicBezTo>
                    <a:pt x="264" y="389"/>
                    <a:pt x="266" y="392"/>
                    <a:pt x="267" y="391"/>
                  </a:cubicBezTo>
                  <a:cubicBezTo>
                    <a:pt x="267" y="391"/>
                    <a:pt x="266" y="389"/>
                    <a:pt x="266" y="389"/>
                  </a:cubicBezTo>
                  <a:cubicBezTo>
                    <a:pt x="264" y="389"/>
                    <a:pt x="258" y="383"/>
                    <a:pt x="258" y="382"/>
                  </a:cubicBezTo>
                  <a:cubicBezTo>
                    <a:pt x="258" y="381"/>
                    <a:pt x="259" y="381"/>
                    <a:pt x="259" y="379"/>
                  </a:cubicBezTo>
                  <a:cubicBezTo>
                    <a:pt x="255" y="374"/>
                    <a:pt x="255" y="374"/>
                    <a:pt x="255" y="374"/>
                  </a:cubicBezTo>
                  <a:cubicBezTo>
                    <a:pt x="255" y="373"/>
                    <a:pt x="256" y="372"/>
                    <a:pt x="257" y="372"/>
                  </a:cubicBezTo>
                  <a:cubicBezTo>
                    <a:pt x="259" y="372"/>
                    <a:pt x="260" y="375"/>
                    <a:pt x="263" y="375"/>
                  </a:cubicBezTo>
                  <a:cubicBezTo>
                    <a:pt x="264" y="373"/>
                    <a:pt x="264" y="372"/>
                    <a:pt x="263" y="370"/>
                  </a:cubicBezTo>
                  <a:cubicBezTo>
                    <a:pt x="266" y="369"/>
                    <a:pt x="267" y="367"/>
                    <a:pt x="271" y="367"/>
                  </a:cubicBezTo>
                  <a:cubicBezTo>
                    <a:pt x="275" y="367"/>
                    <a:pt x="277" y="372"/>
                    <a:pt x="280" y="372"/>
                  </a:cubicBezTo>
                  <a:cubicBezTo>
                    <a:pt x="283" y="372"/>
                    <a:pt x="284" y="369"/>
                    <a:pt x="287" y="367"/>
                  </a:cubicBezTo>
                  <a:cubicBezTo>
                    <a:pt x="289" y="367"/>
                    <a:pt x="290" y="367"/>
                    <a:pt x="293" y="367"/>
                  </a:cubicBezTo>
                  <a:cubicBezTo>
                    <a:pt x="294" y="367"/>
                    <a:pt x="295" y="367"/>
                    <a:pt x="295" y="366"/>
                  </a:cubicBezTo>
                  <a:cubicBezTo>
                    <a:pt x="294" y="364"/>
                    <a:pt x="288" y="361"/>
                    <a:pt x="288" y="356"/>
                  </a:cubicBezTo>
                  <a:cubicBezTo>
                    <a:pt x="288" y="353"/>
                    <a:pt x="291" y="348"/>
                    <a:pt x="295" y="346"/>
                  </a:cubicBezTo>
                  <a:cubicBezTo>
                    <a:pt x="295" y="340"/>
                    <a:pt x="295" y="340"/>
                    <a:pt x="295" y="340"/>
                  </a:cubicBezTo>
                  <a:cubicBezTo>
                    <a:pt x="295" y="339"/>
                    <a:pt x="295" y="341"/>
                    <a:pt x="296" y="337"/>
                  </a:cubicBezTo>
                  <a:cubicBezTo>
                    <a:pt x="296" y="335"/>
                    <a:pt x="298" y="334"/>
                    <a:pt x="301" y="333"/>
                  </a:cubicBezTo>
                  <a:cubicBezTo>
                    <a:pt x="300" y="332"/>
                    <a:pt x="301" y="331"/>
                    <a:pt x="300" y="330"/>
                  </a:cubicBezTo>
                  <a:cubicBezTo>
                    <a:pt x="305" y="328"/>
                    <a:pt x="306" y="323"/>
                    <a:pt x="311" y="323"/>
                  </a:cubicBezTo>
                  <a:cubicBezTo>
                    <a:pt x="315" y="323"/>
                    <a:pt x="325" y="340"/>
                    <a:pt x="328" y="340"/>
                  </a:cubicBezTo>
                  <a:cubicBezTo>
                    <a:pt x="332" y="340"/>
                    <a:pt x="342" y="335"/>
                    <a:pt x="344" y="333"/>
                  </a:cubicBezTo>
                  <a:cubicBezTo>
                    <a:pt x="344" y="333"/>
                    <a:pt x="338" y="332"/>
                    <a:pt x="338" y="332"/>
                  </a:cubicBezTo>
                  <a:cubicBezTo>
                    <a:pt x="337" y="332"/>
                    <a:pt x="334" y="331"/>
                    <a:pt x="334" y="328"/>
                  </a:cubicBezTo>
                  <a:cubicBezTo>
                    <a:pt x="334" y="326"/>
                    <a:pt x="351" y="320"/>
                    <a:pt x="357" y="318"/>
                  </a:cubicBezTo>
                  <a:cubicBezTo>
                    <a:pt x="357" y="318"/>
                    <a:pt x="354" y="321"/>
                    <a:pt x="353" y="322"/>
                  </a:cubicBezTo>
                  <a:cubicBezTo>
                    <a:pt x="353" y="323"/>
                    <a:pt x="359" y="329"/>
                    <a:pt x="346" y="333"/>
                  </a:cubicBezTo>
                  <a:cubicBezTo>
                    <a:pt x="351" y="346"/>
                    <a:pt x="377" y="344"/>
                    <a:pt x="377" y="361"/>
                  </a:cubicBezTo>
                  <a:cubicBezTo>
                    <a:pt x="374" y="363"/>
                    <a:pt x="371" y="365"/>
                    <a:pt x="367" y="365"/>
                  </a:cubicBezTo>
                  <a:cubicBezTo>
                    <a:pt x="365" y="365"/>
                    <a:pt x="361" y="365"/>
                    <a:pt x="354" y="365"/>
                  </a:cubicBezTo>
                  <a:cubicBezTo>
                    <a:pt x="352" y="365"/>
                    <a:pt x="343" y="364"/>
                    <a:pt x="343" y="361"/>
                  </a:cubicBezTo>
                  <a:cubicBezTo>
                    <a:pt x="338" y="361"/>
                    <a:pt x="338" y="358"/>
                    <a:pt x="332" y="358"/>
                  </a:cubicBezTo>
                  <a:cubicBezTo>
                    <a:pt x="328" y="358"/>
                    <a:pt x="322" y="359"/>
                    <a:pt x="319" y="360"/>
                  </a:cubicBezTo>
                  <a:cubicBezTo>
                    <a:pt x="316" y="362"/>
                    <a:pt x="312" y="365"/>
                    <a:pt x="310" y="365"/>
                  </a:cubicBezTo>
                  <a:cubicBezTo>
                    <a:pt x="310" y="365"/>
                    <a:pt x="305" y="365"/>
                    <a:pt x="302" y="365"/>
                  </a:cubicBezTo>
                  <a:cubicBezTo>
                    <a:pt x="301" y="365"/>
                    <a:pt x="297" y="364"/>
                    <a:pt x="297" y="366"/>
                  </a:cubicBezTo>
                  <a:cubicBezTo>
                    <a:pt x="297" y="368"/>
                    <a:pt x="298" y="367"/>
                    <a:pt x="299" y="369"/>
                  </a:cubicBezTo>
                  <a:cubicBezTo>
                    <a:pt x="295" y="371"/>
                    <a:pt x="278" y="370"/>
                    <a:pt x="278" y="377"/>
                  </a:cubicBezTo>
                  <a:cubicBezTo>
                    <a:pt x="278" y="378"/>
                    <a:pt x="281" y="378"/>
                    <a:pt x="282" y="378"/>
                  </a:cubicBezTo>
                  <a:cubicBezTo>
                    <a:pt x="282" y="379"/>
                    <a:pt x="282" y="379"/>
                    <a:pt x="282" y="381"/>
                  </a:cubicBezTo>
                  <a:cubicBezTo>
                    <a:pt x="282" y="385"/>
                    <a:pt x="280" y="385"/>
                    <a:pt x="278" y="387"/>
                  </a:cubicBezTo>
                  <a:cubicBezTo>
                    <a:pt x="281" y="389"/>
                    <a:pt x="283" y="388"/>
                    <a:pt x="285" y="391"/>
                  </a:cubicBezTo>
                  <a:cubicBezTo>
                    <a:pt x="283" y="394"/>
                    <a:pt x="290" y="398"/>
                    <a:pt x="291" y="399"/>
                  </a:cubicBezTo>
                  <a:cubicBezTo>
                    <a:pt x="291" y="399"/>
                    <a:pt x="290" y="401"/>
                    <a:pt x="289" y="401"/>
                  </a:cubicBezTo>
                  <a:cubicBezTo>
                    <a:pt x="292" y="401"/>
                    <a:pt x="292" y="401"/>
                    <a:pt x="292" y="401"/>
                  </a:cubicBezTo>
                  <a:cubicBezTo>
                    <a:pt x="296" y="397"/>
                    <a:pt x="298" y="404"/>
                    <a:pt x="302" y="404"/>
                  </a:cubicBezTo>
                  <a:cubicBezTo>
                    <a:pt x="307" y="404"/>
                    <a:pt x="306" y="399"/>
                    <a:pt x="310" y="399"/>
                  </a:cubicBezTo>
                  <a:cubicBezTo>
                    <a:pt x="315" y="399"/>
                    <a:pt x="317" y="404"/>
                    <a:pt x="322" y="404"/>
                  </a:cubicBezTo>
                  <a:cubicBezTo>
                    <a:pt x="328" y="404"/>
                    <a:pt x="329" y="401"/>
                    <a:pt x="333" y="399"/>
                  </a:cubicBezTo>
                  <a:cubicBezTo>
                    <a:pt x="334" y="400"/>
                    <a:pt x="336" y="400"/>
                    <a:pt x="338" y="400"/>
                  </a:cubicBezTo>
                  <a:cubicBezTo>
                    <a:pt x="340" y="400"/>
                    <a:pt x="339" y="399"/>
                    <a:pt x="343" y="398"/>
                  </a:cubicBezTo>
                  <a:cubicBezTo>
                    <a:pt x="343" y="401"/>
                    <a:pt x="343" y="401"/>
                    <a:pt x="343" y="401"/>
                  </a:cubicBezTo>
                  <a:cubicBezTo>
                    <a:pt x="343" y="401"/>
                    <a:pt x="341" y="401"/>
                    <a:pt x="341" y="403"/>
                  </a:cubicBezTo>
                  <a:cubicBezTo>
                    <a:pt x="341" y="406"/>
                    <a:pt x="342" y="409"/>
                    <a:pt x="342" y="413"/>
                  </a:cubicBezTo>
                  <a:cubicBezTo>
                    <a:pt x="342" y="418"/>
                    <a:pt x="337" y="419"/>
                    <a:pt x="336" y="423"/>
                  </a:cubicBezTo>
                  <a:cubicBezTo>
                    <a:pt x="334" y="428"/>
                    <a:pt x="334" y="430"/>
                    <a:pt x="332" y="435"/>
                  </a:cubicBezTo>
                  <a:cubicBezTo>
                    <a:pt x="332" y="436"/>
                    <a:pt x="330" y="436"/>
                    <a:pt x="330" y="438"/>
                  </a:cubicBezTo>
                  <a:cubicBezTo>
                    <a:pt x="332" y="442"/>
                    <a:pt x="332" y="442"/>
                    <a:pt x="332" y="442"/>
                  </a:cubicBezTo>
                  <a:cubicBezTo>
                    <a:pt x="331" y="441"/>
                    <a:pt x="331" y="440"/>
                    <a:pt x="331" y="439"/>
                  </a:cubicBezTo>
                  <a:cubicBezTo>
                    <a:pt x="328" y="440"/>
                    <a:pt x="328" y="441"/>
                    <a:pt x="324" y="441"/>
                  </a:cubicBezTo>
                  <a:cubicBezTo>
                    <a:pt x="319" y="441"/>
                    <a:pt x="317" y="438"/>
                    <a:pt x="312" y="438"/>
                  </a:cubicBezTo>
                  <a:cubicBezTo>
                    <a:pt x="305" y="438"/>
                    <a:pt x="303" y="442"/>
                    <a:pt x="296" y="442"/>
                  </a:cubicBezTo>
                  <a:cubicBezTo>
                    <a:pt x="288" y="442"/>
                    <a:pt x="278" y="438"/>
                    <a:pt x="271" y="435"/>
                  </a:cubicBezTo>
                  <a:cubicBezTo>
                    <a:pt x="267" y="434"/>
                    <a:pt x="262" y="436"/>
                    <a:pt x="260" y="434"/>
                  </a:cubicBezTo>
                  <a:cubicBezTo>
                    <a:pt x="259" y="432"/>
                    <a:pt x="256" y="433"/>
                    <a:pt x="256" y="429"/>
                  </a:cubicBezTo>
                  <a:cubicBezTo>
                    <a:pt x="251" y="429"/>
                    <a:pt x="251" y="429"/>
                    <a:pt x="251" y="429"/>
                  </a:cubicBezTo>
                  <a:cubicBezTo>
                    <a:pt x="251" y="428"/>
                    <a:pt x="251" y="428"/>
                    <a:pt x="251" y="428"/>
                  </a:cubicBezTo>
                  <a:cubicBezTo>
                    <a:pt x="244" y="430"/>
                    <a:pt x="239" y="430"/>
                    <a:pt x="239" y="437"/>
                  </a:cubicBezTo>
                  <a:cubicBezTo>
                    <a:pt x="239" y="439"/>
                    <a:pt x="239" y="440"/>
                    <a:pt x="239" y="442"/>
                  </a:cubicBezTo>
                  <a:cubicBezTo>
                    <a:pt x="239" y="443"/>
                    <a:pt x="236" y="444"/>
                    <a:pt x="234" y="444"/>
                  </a:cubicBezTo>
                  <a:cubicBezTo>
                    <a:pt x="217" y="444"/>
                    <a:pt x="212" y="425"/>
                    <a:pt x="197" y="425"/>
                  </a:cubicBezTo>
                  <a:cubicBezTo>
                    <a:pt x="195" y="425"/>
                    <a:pt x="193" y="425"/>
                    <a:pt x="191" y="425"/>
                  </a:cubicBezTo>
                  <a:cubicBezTo>
                    <a:pt x="186" y="425"/>
                    <a:pt x="180" y="421"/>
                    <a:pt x="180" y="415"/>
                  </a:cubicBezTo>
                  <a:cubicBezTo>
                    <a:pt x="180" y="412"/>
                    <a:pt x="183" y="411"/>
                    <a:pt x="183" y="407"/>
                  </a:cubicBezTo>
                  <a:cubicBezTo>
                    <a:pt x="183" y="405"/>
                    <a:pt x="180" y="404"/>
                    <a:pt x="180" y="402"/>
                  </a:cubicBezTo>
                  <a:cubicBezTo>
                    <a:pt x="180" y="399"/>
                    <a:pt x="183" y="400"/>
                    <a:pt x="184" y="397"/>
                  </a:cubicBezTo>
                  <a:cubicBezTo>
                    <a:pt x="182" y="397"/>
                    <a:pt x="182" y="398"/>
                    <a:pt x="180" y="398"/>
                  </a:cubicBezTo>
                  <a:cubicBezTo>
                    <a:pt x="177" y="398"/>
                    <a:pt x="178" y="394"/>
                    <a:pt x="174" y="394"/>
                  </a:cubicBezTo>
                  <a:cubicBezTo>
                    <a:pt x="169" y="394"/>
                    <a:pt x="169" y="397"/>
                    <a:pt x="164" y="397"/>
                  </a:cubicBezTo>
                  <a:cubicBezTo>
                    <a:pt x="162" y="397"/>
                    <a:pt x="161" y="396"/>
                    <a:pt x="158" y="396"/>
                  </a:cubicBezTo>
                  <a:cubicBezTo>
                    <a:pt x="154" y="396"/>
                    <a:pt x="151" y="399"/>
                    <a:pt x="148" y="399"/>
                  </a:cubicBezTo>
                  <a:cubicBezTo>
                    <a:pt x="146" y="399"/>
                    <a:pt x="143" y="397"/>
                    <a:pt x="140" y="397"/>
                  </a:cubicBezTo>
                  <a:cubicBezTo>
                    <a:pt x="130" y="397"/>
                    <a:pt x="113" y="403"/>
                    <a:pt x="104" y="408"/>
                  </a:cubicBezTo>
                  <a:cubicBezTo>
                    <a:pt x="102" y="409"/>
                    <a:pt x="101" y="412"/>
                    <a:pt x="96" y="412"/>
                  </a:cubicBezTo>
                  <a:cubicBezTo>
                    <a:pt x="88" y="412"/>
                    <a:pt x="82" y="411"/>
                    <a:pt x="77" y="406"/>
                  </a:cubicBezTo>
                  <a:cubicBezTo>
                    <a:pt x="74" y="408"/>
                    <a:pt x="74" y="409"/>
                    <a:pt x="72" y="413"/>
                  </a:cubicBezTo>
                  <a:cubicBezTo>
                    <a:pt x="73" y="413"/>
                    <a:pt x="73" y="413"/>
                    <a:pt x="73" y="413"/>
                  </a:cubicBezTo>
                  <a:cubicBezTo>
                    <a:pt x="67" y="421"/>
                    <a:pt x="59" y="427"/>
                    <a:pt x="53" y="434"/>
                  </a:cubicBezTo>
                  <a:cubicBezTo>
                    <a:pt x="49" y="440"/>
                    <a:pt x="52" y="443"/>
                    <a:pt x="50" y="452"/>
                  </a:cubicBezTo>
                  <a:cubicBezTo>
                    <a:pt x="48" y="455"/>
                    <a:pt x="43" y="460"/>
                    <a:pt x="39" y="462"/>
                  </a:cubicBezTo>
                  <a:cubicBezTo>
                    <a:pt x="35" y="464"/>
                    <a:pt x="29" y="463"/>
                    <a:pt x="26" y="468"/>
                  </a:cubicBezTo>
                  <a:cubicBezTo>
                    <a:pt x="21" y="475"/>
                    <a:pt x="14" y="487"/>
                    <a:pt x="11" y="496"/>
                  </a:cubicBezTo>
                  <a:cubicBezTo>
                    <a:pt x="10" y="500"/>
                    <a:pt x="5" y="502"/>
                    <a:pt x="5" y="507"/>
                  </a:cubicBezTo>
                  <a:cubicBezTo>
                    <a:pt x="5" y="516"/>
                    <a:pt x="9" y="522"/>
                    <a:pt x="9" y="532"/>
                  </a:cubicBezTo>
                  <a:cubicBezTo>
                    <a:pt x="9" y="538"/>
                    <a:pt x="5" y="550"/>
                    <a:pt x="0" y="553"/>
                  </a:cubicBezTo>
                  <a:cubicBezTo>
                    <a:pt x="1" y="556"/>
                    <a:pt x="3" y="558"/>
                    <a:pt x="3" y="561"/>
                  </a:cubicBezTo>
                  <a:cubicBezTo>
                    <a:pt x="3" y="563"/>
                    <a:pt x="4" y="565"/>
                    <a:pt x="4" y="569"/>
                  </a:cubicBezTo>
                  <a:cubicBezTo>
                    <a:pt x="3" y="569"/>
                    <a:pt x="3" y="569"/>
                    <a:pt x="3" y="569"/>
                  </a:cubicBezTo>
                  <a:cubicBezTo>
                    <a:pt x="5" y="569"/>
                    <a:pt x="5" y="570"/>
                    <a:pt x="6" y="571"/>
                  </a:cubicBezTo>
                  <a:cubicBezTo>
                    <a:pt x="6" y="572"/>
                    <a:pt x="18" y="583"/>
                    <a:pt x="20" y="584"/>
                  </a:cubicBezTo>
                  <a:cubicBezTo>
                    <a:pt x="26" y="588"/>
                    <a:pt x="27" y="593"/>
                    <a:pt x="31" y="600"/>
                  </a:cubicBezTo>
                  <a:cubicBezTo>
                    <a:pt x="36" y="607"/>
                    <a:pt x="49" y="615"/>
                    <a:pt x="56" y="620"/>
                  </a:cubicBezTo>
                  <a:cubicBezTo>
                    <a:pt x="57" y="620"/>
                    <a:pt x="60" y="621"/>
                    <a:pt x="62" y="621"/>
                  </a:cubicBezTo>
                  <a:cubicBezTo>
                    <a:pt x="71" y="621"/>
                    <a:pt x="75" y="617"/>
                    <a:pt x="84" y="617"/>
                  </a:cubicBezTo>
                  <a:cubicBezTo>
                    <a:pt x="89" y="617"/>
                    <a:pt x="94" y="620"/>
                    <a:pt x="98" y="620"/>
                  </a:cubicBezTo>
                  <a:cubicBezTo>
                    <a:pt x="101" y="620"/>
                    <a:pt x="102" y="617"/>
                    <a:pt x="106" y="616"/>
                  </a:cubicBezTo>
                  <a:cubicBezTo>
                    <a:pt x="114" y="613"/>
                    <a:pt x="123" y="608"/>
                    <a:pt x="134" y="608"/>
                  </a:cubicBezTo>
                  <a:cubicBezTo>
                    <a:pt x="143" y="608"/>
                    <a:pt x="145" y="621"/>
                    <a:pt x="152" y="621"/>
                  </a:cubicBezTo>
                  <a:cubicBezTo>
                    <a:pt x="154" y="621"/>
                    <a:pt x="157" y="621"/>
                    <a:pt x="161" y="621"/>
                  </a:cubicBezTo>
                  <a:cubicBezTo>
                    <a:pt x="169" y="621"/>
                    <a:pt x="173" y="626"/>
                    <a:pt x="175" y="631"/>
                  </a:cubicBezTo>
                  <a:cubicBezTo>
                    <a:pt x="173" y="633"/>
                    <a:pt x="173" y="639"/>
                    <a:pt x="173" y="642"/>
                  </a:cubicBezTo>
                  <a:cubicBezTo>
                    <a:pt x="173" y="643"/>
                    <a:pt x="172" y="644"/>
                    <a:pt x="173" y="646"/>
                  </a:cubicBezTo>
                  <a:cubicBezTo>
                    <a:pt x="171" y="646"/>
                    <a:pt x="168" y="652"/>
                    <a:pt x="168" y="655"/>
                  </a:cubicBezTo>
                  <a:cubicBezTo>
                    <a:pt x="168" y="665"/>
                    <a:pt x="181" y="673"/>
                    <a:pt x="187" y="681"/>
                  </a:cubicBezTo>
                  <a:cubicBezTo>
                    <a:pt x="190" y="685"/>
                    <a:pt x="189" y="690"/>
                    <a:pt x="191" y="694"/>
                  </a:cubicBezTo>
                  <a:cubicBezTo>
                    <a:pt x="193" y="700"/>
                    <a:pt x="195" y="703"/>
                    <a:pt x="196" y="713"/>
                  </a:cubicBezTo>
                  <a:cubicBezTo>
                    <a:pt x="197" y="718"/>
                    <a:pt x="199" y="720"/>
                    <a:pt x="199" y="726"/>
                  </a:cubicBezTo>
                  <a:cubicBezTo>
                    <a:pt x="199" y="738"/>
                    <a:pt x="185" y="742"/>
                    <a:pt x="185" y="758"/>
                  </a:cubicBezTo>
                  <a:cubicBezTo>
                    <a:pt x="185" y="773"/>
                    <a:pt x="192" y="781"/>
                    <a:pt x="198" y="792"/>
                  </a:cubicBezTo>
                  <a:cubicBezTo>
                    <a:pt x="200" y="795"/>
                    <a:pt x="203" y="796"/>
                    <a:pt x="203" y="799"/>
                  </a:cubicBezTo>
                  <a:cubicBezTo>
                    <a:pt x="203" y="801"/>
                    <a:pt x="203" y="802"/>
                    <a:pt x="203" y="805"/>
                  </a:cubicBezTo>
                  <a:cubicBezTo>
                    <a:pt x="203" y="825"/>
                    <a:pt x="213" y="839"/>
                    <a:pt x="221" y="853"/>
                  </a:cubicBezTo>
                  <a:cubicBezTo>
                    <a:pt x="222" y="855"/>
                    <a:pt x="229" y="861"/>
                    <a:pt x="229" y="865"/>
                  </a:cubicBezTo>
                  <a:cubicBezTo>
                    <a:pt x="229" y="868"/>
                    <a:pt x="228" y="869"/>
                    <a:pt x="226" y="871"/>
                  </a:cubicBezTo>
                  <a:cubicBezTo>
                    <a:pt x="228" y="873"/>
                    <a:pt x="230" y="878"/>
                    <a:pt x="230" y="883"/>
                  </a:cubicBezTo>
                  <a:cubicBezTo>
                    <a:pt x="230" y="882"/>
                    <a:pt x="231" y="882"/>
                    <a:pt x="232" y="881"/>
                  </a:cubicBezTo>
                  <a:cubicBezTo>
                    <a:pt x="233" y="884"/>
                    <a:pt x="235" y="886"/>
                    <a:pt x="239" y="886"/>
                  </a:cubicBezTo>
                  <a:cubicBezTo>
                    <a:pt x="248" y="886"/>
                    <a:pt x="254" y="879"/>
                    <a:pt x="263" y="879"/>
                  </a:cubicBezTo>
                  <a:cubicBezTo>
                    <a:pt x="266" y="879"/>
                    <a:pt x="267" y="881"/>
                    <a:pt x="269" y="881"/>
                  </a:cubicBezTo>
                  <a:cubicBezTo>
                    <a:pt x="271" y="881"/>
                    <a:pt x="273" y="880"/>
                    <a:pt x="276" y="880"/>
                  </a:cubicBezTo>
                  <a:cubicBezTo>
                    <a:pt x="277" y="876"/>
                    <a:pt x="283" y="878"/>
                    <a:pt x="286" y="876"/>
                  </a:cubicBezTo>
                  <a:cubicBezTo>
                    <a:pt x="296" y="871"/>
                    <a:pt x="298" y="865"/>
                    <a:pt x="304" y="858"/>
                  </a:cubicBezTo>
                  <a:cubicBezTo>
                    <a:pt x="307" y="853"/>
                    <a:pt x="308" y="848"/>
                    <a:pt x="313" y="843"/>
                  </a:cubicBezTo>
                  <a:cubicBezTo>
                    <a:pt x="316" y="840"/>
                    <a:pt x="322" y="835"/>
                    <a:pt x="322" y="829"/>
                  </a:cubicBezTo>
                  <a:cubicBezTo>
                    <a:pt x="322" y="827"/>
                    <a:pt x="321" y="825"/>
                    <a:pt x="319" y="824"/>
                  </a:cubicBezTo>
                  <a:cubicBezTo>
                    <a:pt x="321" y="818"/>
                    <a:pt x="324" y="816"/>
                    <a:pt x="330" y="813"/>
                  </a:cubicBezTo>
                  <a:cubicBezTo>
                    <a:pt x="332" y="813"/>
                    <a:pt x="335" y="814"/>
                    <a:pt x="337" y="812"/>
                  </a:cubicBezTo>
                  <a:cubicBezTo>
                    <a:pt x="338" y="810"/>
                    <a:pt x="339" y="802"/>
                    <a:pt x="339" y="799"/>
                  </a:cubicBezTo>
                  <a:cubicBezTo>
                    <a:pt x="339" y="792"/>
                    <a:pt x="332" y="788"/>
                    <a:pt x="332" y="783"/>
                  </a:cubicBezTo>
                  <a:cubicBezTo>
                    <a:pt x="332" y="781"/>
                    <a:pt x="336" y="777"/>
                    <a:pt x="339" y="777"/>
                  </a:cubicBezTo>
                  <a:cubicBezTo>
                    <a:pt x="341" y="762"/>
                    <a:pt x="371" y="764"/>
                    <a:pt x="371" y="746"/>
                  </a:cubicBezTo>
                  <a:cubicBezTo>
                    <a:pt x="371" y="744"/>
                    <a:pt x="371" y="743"/>
                    <a:pt x="370" y="742"/>
                  </a:cubicBezTo>
                  <a:cubicBezTo>
                    <a:pt x="370" y="735"/>
                    <a:pt x="371" y="731"/>
                    <a:pt x="371" y="727"/>
                  </a:cubicBezTo>
                  <a:cubicBezTo>
                    <a:pt x="371" y="722"/>
                    <a:pt x="371" y="722"/>
                    <a:pt x="371" y="722"/>
                  </a:cubicBezTo>
                  <a:cubicBezTo>
                    <a:pt x="371" y="721"/>
                    <a:pt x="372" y="720"/>
                    <a:pt x="372" y="718"/>
                  </a:cubicBezTo>
                  <a:cubicBezTo>
                    <a:pt x="372" y="714"/>
                    <a:pt x="364" y="710"/>
                    <a:pt x="364" y="702"/>
                  </a:cubicBezTo>
                  <a:cubicBezTo>
                    <a:pt x="364" y="695"/>
                    <a:pt x="362" y="692"/>
                    <a:pt x="362" y="685"/>
                  </a:cubicBezTo>
                  <a:cubicBezTo>
                    <a:pt x="362" y="679"/>
                    <a:pt x="368" y="677"/>
                    <a:pt x="369" y="672"/>
                  </a:cubicBezTo>
                  <a:cubicBezTo>
                    <a:pt x="375" y="652"/>
                    <a:pt x="391" y="648"/>
                    <a:pt x="406" y="636"/>
                  </a:cubicBezTo>
                  <a:cubicBezTo>
                    <a:pt x="414" y="630"/>
                    <a:pt x="417" y="621"/>
                    <a:pt x="424" y="612"/>
                  </a:cubicBezTo>
                  <a:cubicBezTo>
                    <a:pt x="430" y="605"/>
                    <a:pt x="440" y="588"/>
                    <a:pt x="440" y="575"/>
                  </a:cubicBezTo>
                  <a:cubicBezTo>
                    <a:pt x="440" y="574"/>
                    <a:pt x="439" y="573"/>
                    <a:pt x="438" y="571"/>
                  </a:cubicBezTo>
                  <a:cubicBezTo>
                    <a:pt x="430" y="574"/>
                    <a:pt x="422" y="577"/>
                    <a:pt x="413" y="578"/>
                  </a:cubicBezTo>
                  <a:cubicBezTo>
                    <a:pt x="410" y="579"/>
                    <a:pt x="408" y="577"/>
                    <a:pt x="404" y="578"/>
                  </a:cubicBezTo>
                  <a:cubicBezTo>
                    <a:pt x="401" y="579"/>
                    <a:pt x="401" y="582"/>
                    <a:pt x="397" y="582"/>
                  </a:cubicBezTo>
                  <a:cubicBezTo>
                    <a:pt x="394" y="582"/>
                    <a:pt x="391" y="575"/>
                    <a:pt x="388" y="573"/>
                  </a:cubicBezTo>
                  <a:cubicBezTo>
                    <a:pt x="390" y="570"/>
                    <a:pt x="388" y="569"/>
                    <a:pt x="388" y="565"/>
                  </a:cubicBezTo>
                  <a:cubicBezTo>
                    <a:pt x="380" y="565"/>
                    <a:pt x="378" y="556"/>
                    <a:pt x="375" y="553"/>
                  </a:cubicBezTo>
                  <a:cubicBezTo>
                    <a:pt x="371" y="550"/>
                    <a:pt x="368" y="550"/>
                    <a:pt x="365" y="547"/>
                  </a:cubicBezTo>
                  <a:cubicBezTo>
                    <a:pt x="361" y="542"/>
                    <a:pt x="362" y="537"/>
                    <a:pt x="358" y="531"/>
                  </a:cubicBezTo>
                  <a:cubicBezTo>
                    <a:pt x="355" y="527"/>
                    <a:pt x="351" y="527"/>
                    <a:pt x="347" y="520"/>
                  </a:cubicBezTo>
                  <a:cubicBezTo>
                    <a:pt x="347" y="508"/>
                    <a:pt x="347" y="508"/>
                    <a:pt x="347" y="508"/>
                  </a:cubicBezTo>
                  <a:cubicBezTo>
                    <a:pt x="347" y="506"/>
                    <a:pt x="338" y="496"/>
                    <a:pt x="339" y="491"/>
                  </a:cubicBezTo>
                  <a:cubicBezTo>
                    <a:pt x="319" y="453"/>
                    <a:pt x="319" y="453"/>
                    <a:pt x="319" y="453"/>
                  </a:cubicBezTo>
                  <a:cubicBezTo>
                    <a:pt x="319" y="449"/>
                    <a:pt x="319" y="449"/>
                    <a:pt x="319" y="449"/>
                  </a:cubicBezTo>
                  <a:cubicBezTo>
                    <a:pt x="323" y="453"/>
                    <a:pt x="326" y="463"/>
                    <a:pt x="331" y="464"/>
                  </a:cubicBezTo>
                  <a:cubicBezTo>
                    <a:pt x="332" y="462"/>
                    <a:pt x="334" y="456"/>
                    <a:pt x="335" y="453"/>
                  </a:cubicBezTo>
                  <a:cubicBezTo>
                    <a:pt x="335" y="455"/>
                    <a:pt x="334" y="458"/>
                    <a:pt x="334" y="460"/>
                  </a:cubicBezTo>
                  <a:cubicBezTo>
                    <a:pt x="334" y="460"/>
                    <a:pt x="337" y="464"/>
                    <a:pt x="337" y="465"/>
                  </a:cubicBezTo>
                  <a:cubicBezTo>
                    <a:pt x="340" y="469"/>
                    <a:pt x="342" y="472"/>
                    <a:pt x="345" y="476"/>
                  </a:cubicBezTo>
                  <a:cubicBezTo>
                    <a:pt x="346" y="478"/>
                    <a:pt x="347" y="480"/>
                    <a:pt x="348" y="482"/>
                  </a:cubicBezTo>
                  <a:cubicBezTo>
                    <a:pt x="349" y="483"/>
                    <a:pt x="348" y="487"/>
                    <a:pt x="349" y="488"/>
                  </a:cubicBezTo>
                  <a:cubicBezTo>
                    <a:pt x="350" y="489"/>
                    <a:pt x="353" y="488"/>
                    <a:pt x="354" y="489"/>
                  </a:cubicBezTo>
                  <a:cubicBezTo>
                    <a:pt x="355" y="490"/>
                    <a:pt x="356" y="491"/>
                    <a:pt x="357" y="492"/>
                  </a:cubicBezTo>
                  <a:cubicBezTo>
                    <a:pt x="358" y="496"/>
                    <a:pt x="361" y="498"/>
                    <a:pt x="361" y="503"/>
                  </a:cubicBezTo>
                  <a:cubicBezTo>
                    <a:pt x="361" y="511"/>
                    <a:pt x="363" y="516"/>
                    <a:pt x="371" y="518"/>
                  </a:cubicBezTo>
                  <a:cubicBezTo>
                    <a:pt x="371" y="523"/>
                    <a:pt x="377" y="531"/>
                    <a:pt x="380" y="534"/>
                  </a:cubicBezTo>
                  <a:cubicBezTo>
                    <a:pt x="382" y="536"/>
                    <a:pt x="386" y="538"/>
                    <a:pt x="385" y="543"/>
                  </a:cubicBezTo>
                  <a:cubicBezTo>
                    <a:pt x="384" y="545"/>
                    <a:pt x="383" y="550"/>
                    <a:pt x="385" y="550"/>
                  </a:cubicBezTo>
                  <a:cubicBezTo>
                    <a:pt x="385" y="554"/>
                    <a:pt x="387" y="558"/>
                    <a:pt x="389" y="562"/>
                  </a:cubicBezTo>
                  <a:cubicBezTo>
                    <a:pt x="390" y="564"/>
                    <a:pt x="389" y="564"/>
                    <a:pt x="389" y="564"/>
                  </a:cubicBezTo>
                  <a:cubicBezTo>
                    <a:pt x="390" y="564"/>
                    <a:pt x="396" y="567"/>
                    <a:pt x="396" y="567"/>
                  </a:cubicBezTo>
                  <a:cubicBezTo>
                    <a:pt x="398" y="566"/>
                    <a:pt x="398" y="566"/>
                    <a:pt x="398" y="566"/>
                  </a:cubicBezTo>
                  <a:cubicBezTo>
                    <a:pt x="403" y="566"/>
                    <a:pt x="403" y="565"/>
                    <a:pt x="407" y="561"/>
                  </a:cubicBezTo>
                  <a:cubicBezTo>
                    <a:pt x="414" y="561"/>
                    <a:pt x="414" y="561"/>
                    <a:pt x="414" y="561"/>
                  </a:cubicBezTo>
                  <a:cubicBezTo>
                    <a:pt x="417" y="561"/>
                    <a:pt x="426" y="554"/>
                    <a:pt x="429" y="553"/>
                  </a:cubicBezTo>
                  <a:cubicBezTo>
                    <a:pt x="434" y="552"/>
                    <a:pt x="441" y="550"/>
                    <a:pt x="446" y="548"/>
                  </a:cubicBezTo>
                  <a:cubicBezTo>
                    <a:pt x="446" y="547"/>
                    <a:pt x="446" y="546"/>
                    <a:pt x="446" y="546"/>
                  </a:cubicBezTo>
                  <a:cubicBezTo>
                    <a:pt x="446" y="541"/>
                    <a:pt x="459" y="538"/>
                    <a:pt x="465" y="537"/>
                  </a:cubicBezTo>
                  <a:cubicBezTo>
                    <a:pt x="465" y="534"/>
                    <a:pt x="470" y="531"/>
                    <a:pt x="472" y="531"/>
                  </a:cubicBezTo>
                  <a:cubicBezTo>
                    <a:pt x="475" y="531"/>
                    <a:pt x="475" y="524"/>
                    <a:pt x="478" y="524"/>
                  </a:cubicBezTo>
                  <a:cubicBezTo>
                    <a:pt x="481" y="524"/>
                    <a:pt x="481" y="520"/>
                    <a:pt x="482" y="518"/>
                  </a:cubicBezTo>
                  <a:cubicBezTo>
                    <a:pt x="483" y="515"/>
                    <a:pt x="485" y="514"/>
                    <a:pt x="488" y="514"/>
                  </a:cubicBezTo>
                  <a:cubicBezTo>
                    <a:pt x="488" y="508"/>
                    <a:pt x="495" y="507"/>
                    <a:pt x="495" y="501"/>
                  </a:cubicBezTo>
                  <a:cubicBezTo>
                    <a:pt x="495" y="499"/>
                    <a:pt x="491" y="500"/>
                    <a:pt x="491" y="498"/>
                  </a:cubicBezTo>
                  <a:cubicBezTo>
                    <a:pt x="491" y="498"/>
                    <a:pt x="491" y="498"/>
                    <a:pt x="491" y="498"/>
                  </a:cubicBezTo>
                  <a:cubicBezTo>
                    <a:pt x="491" y="497"/>
                    <a:pt x="488" y="493"/>
                    <a:pt x="486" y="493"/>
                  </a:cubicBezTo>
                  <a:cubicBezTo>
                    <a:pt x="479" y="491"/>
                    <a:pt x="475" y="489"/>
                    <a:pt x="471" y="483"/>
                  </a:cubicBezTo>
                  <a:cubicBezTo>
                    <a:pt x="471" y="474"/>
                    <a:pt x="471" y="474"/>
                    <a:pt x="471" y="474"/>
                  </a:cubicBezTo>
                  <a:cubicBezTo>
                    <a:pt x="463" y="481"/>
                    <a:pt x="462" y="490"/>
                    <a:pt x="447" y="490"/>
                  </a:cubicBezTo>
                  <a:cubicBezTo>
                    <a:pt x="444" y="490"/>
                    <a:pt x="438" y="488"/>
                    <a:pt x="438" y="485"/>
                  </a:cubicBezTo>
                  <a:cubicBezTo>
                    <a:pt x="438" y="482"/>
                    <a:pt x="440" y="481"/>
                    <a:pt x="440" y="478"/>
                  </a:cubicBezTo>
                  <a:cubicBezTo>
                    <a:pt x="440" y="477"/>
                    <a:pt x="440" y="476"/>
                    <a:pt x="440" y="475"/>
                  </a:cubicBezTo>
                  <a:cubicBezTo>
                    <a:pt x="438" y="476"/>
                    <a:pt x="438" y="479"/>
                    <a:pt x="435" y="479"/>
                  </a:cubicBezTo>
                  <a:cubicBezTo>
                    <a:pt x="435" y="477"/>
                    <a:pt x="434" y="477"/>
                    <a:pt x="434" y="474"/>
                  </a:cubicBezTo>
                  <a:cubicBezTo>
                    <a:pt x="429" y="473"/>
                    <a:pt x="422" y="463"/>
                    <a:pt x="421" y="458"/>
                  </a:cubicBezTo>
                  <a:cubicBezTo>
                    <a:pt x="420" y="456"/>
                    <a:pt x="420" y="455"/>
                    <a:pt x="420" y="453"/>
                  </a:cubicBezTo>
                  <a:cubicBezTo>
                    <a:pt x="420" y="450"/>
                    <a:pt x="422" y="445"/>
                    <a:pt x="425" y="445"/>
                  </a:cubicBezTo>
                  <a:cubicBezTo>
                    <a:pt x="431" y="445"/>
                    <a:pt x="436" y="452"/>
                    <a:pt x="439" y="457"/>
                  </a:cubicBezTo>
                  <a:cubicBezTo>
                    <a:pt x="439" y="458"/>
                    <a:pt x="439" y="460"/>
                    <a:pt x="440" y="462"/>
                  </a:cubicBezTo>
                  <a:cubicBezTo>
                    <a:pt x="442" y="464"/>
                    <a:pt x="446" y="463"/>
                    <a:pt x="449" y="466"/>
                  </a:cubicBezTo>
                  <a:cubicBezTo>
                    <a:pt x="451" y="468"/>
                    <a:pt x="453" y="469"/>
                    <a:pt x="456" y="473"/>
                  </a:cubicBezTo>
                  <a:cubicBezTo>
                    <a:pt x="468" y="473"/>
                    <a:pt x="468" y="473"/>
                    <a:pt x="468" y="473"/>
                  </a:cubicBezTo>
                  <a:cubicBezTo>
                    <a:pt x="469" y="469"/>
                    <a:pt x="470" y="469"/>
                    <a:pt x="473" y="469"/>
                  </a:cubicBezTo>
                  <a:cubicBezTo>
                    <a:pt x="477" y="469"/>
                    <a:pt x="477" y="475"/>
                    <a:pt x="480" y="478"/>
                  </a:cubicBezTo>
                  <a:cubicBezTo>
                    <a:pt x="480" y="478"/>
                    <a:pt x="486" y="479"/>
                    <a:pt x="487" y="479"/>
                  </a:cubicBezTo>
                  <a:cubicBezTo>
                    <a:pt x="494" y="479"/>
                    <a:pt x="504" y="481"/>
                    <a:pt x="508" y="481"/>
                  </a:cubicBezTo>
                  <a:cubicBezTo>
                    <a:pt x="508" y="481"/>
                    <a:pt x="509" y="481"/>
                    <a:pt x="509" y="481"/>
                  </a:cubicBezTo>
                  <a:cubicBezTo>
                    <a:pt x="517" y="481"/>
                    <a:pt x="517" y="481"/>
                    <a:pt x="517" y="481"/>
                  </a:cubicBezTo>
                  <a:cubicBezTo>
                    <a:pt x="517" y="481"/>
                    <a:pt x="518" y="480"/>
                    <a:pt x="519" y="480"/>
                  </a:cubicBezTo>
                  <a:cubicBezTo>
                    <a:pt x="525" y="482"/>
                    <a:pt x="525" y="482"/>
                    <a:pt x="525" y="482"/>
                  </a:cubicBezTo>
                  <a:cubicBezTo>
                    <a:pt x="527" y="482"/>
                    <a:pt x="528" y="480"/>
                    <a:pt x="531" y="480"/>
                  </a:cubicBezTo>
                  <a:cubicBezTo>
                    <a:pt x="533" y="480"/>
                    <a:pt x="535" y="479"/>
                    <a:pt x="537" y="480"/>
                  </a:cubicBezTo>
                  <a:cubicBezTo>
                    <a:pt x="540" y="481"/>
                    <a:pt x="541" y="486"/>
                    <a:pt x="543" y="489"/>
                  </a:cubicBezTo>
                  <a:cubicBezTo>
                    <a:pt x="546" y="493"/>
                    <a:pt x="552" y="497"/>
                    <a:pt x="557" y="497"/>
                  </a:cubicBezTo>
                  <a:cubicBezTo>
                    <a:pt x="558" y="497"/>
                    <a:pt x="560" y="497"/>
                    <a:pt x="562" y="498"/>
                  </a:cubicBezTo>
                  <a:cubicBezTo>
                    <a:pt x="561" y="498"/>
                    <a:pt x="561" y="501"/>
                    <a:pt x="559" y="501"/>
                  </a:cubicBezTo>
                  <a:cubicBezTo>
                    <a:pt x="557" y="502"/>
                    <a:pt x="555" y="501"/>
                    <a:pt x="553" y="502"/>
                  </a:cubicBezTo>
                  <a:cubicBezTo>
                    <a:pt x="557" y="505"/>
                    <a:pt x="559" y="512"/>
                    <a:pt x="566" y="512"/>
                  </a:cubicBezTo>
                  <a:cubicBezTo>
                    <a:pt x="572" y="512"/>
                    <a:pt x="572" y="505"/>
                    <a:pt x="575" y="501"/>
                  </a:cubicBezTo>
                  <a:cubicBezTo>
                    <a:pt x="577" y="501"/>
                    <a:pt x="577" y="501"/>
                    <a:pt x="577" y="501"/>
                  </a:cubicBezTo>
                  <a:cubicBezTo>
                    <a:pt x="577" y="501"/>
                    <a:pt x="576" y="504"/>
                    <a:pt x="576" y="504"/>
                  </a:cubicBezTo>
                  <a:cubicBezTo>
                    <a:pt x="576" y="507"/>
                    <a:pt x="578" y="510"/>
                    <a:pt x="578" y="514"/>
                  </a:cubicBezTo>
                  <a:cubicBezTo>
                    <a:pt x="578" y="517"/>
                    <a:pt x="577" y="517"/>
                    <a:pt x="577" y="520"/>
                  </a:cubicBezTo>
                  <a:cubicBezTo>
                    <a:pt x="577" y="520"/>
                    <a:pt x="577" y="520"/>
                    <a:pt x="577" y="520"/>
                  </a:cubicBezTo>
                  <a:cubicBezTo>
                    <a:pt x="577" y="521"/>
                    <a:pt x="577" y="523"/>
                    <a:pt x="577" y="524"/>
                  </a:cubicBezTo>
                  <a:cubicBezTo>
                    <a:pt x="577" y="528"/>
                    <a:pt x="580" y="532"/>
                    <a:pt x="581" y="537"/>
                  </a:cubicBezTo>
                  <a:cubicBezTo>
                    <a:pt x="583" y="542"/>
                    <a:pt x="587" y="549"/>
                    <a:pt x="588" y="553"/>
                  </a:cubicBezTo>
                  <a:cubicBezTo>
                    <a:pt x="589" y="556"/>
                    <a:pt x="589" y="557"/>
                    <a:pt x="591" y="560"/>
                  </a:cubicBezTo>
                  <a:cubicBezTo>
                    <a:pt x="592" y="563"/>
                    <a:pt x="591" y="566"/>
                    <a:pt x="593" y="569"/>
                  </a:cubicBezTo>
                  <a:cubicBezTo>
                    <a:pt x="594" y="571"/>
                    <a:pt x="597" y="573"/>
                    <a:pt x="598" y="576"/>
                  </a:cubicBezTo>
                  <a:cubicBezTo>
                    <a:pt x="600" y="581"/>
                    <a:pt x="602" y="586"/>
                    <a:pt x="604" y="591"/>
                  </a:cubicBezTo>
                  <a:cubicBezTo>
                    <a:pt x="604" y="592"/>
                    <a:pt x="605" y="593"/>
                    <a:pt x="606" y="593"/>
                  </a:cubicBezTo>
                  <a:cubicBezTo>
                    <a:pt x="606" y="595"/>
                    <a:pt x="608" y="596"/>
                    <a:pt x="609" y="596"/>
                  </a:cubicBezTo>
                  <a:cubicBezTo>
                    <a:pt x="611" y="596"/>
                    <a:pt x="611" y="593"/>
                    <a:pt x="612" y="591"/>
                  </a:cubicBezTo>
                  <a:cubicBezTo>
                    <a:pt x="614" y="589"/>
                    <a:pt x="614" y="590"/>
                    <a:pt x="617" y="588"/>
                  </a:cubicBezTo>
                  <a:cubicBezTo>
                    <a:pt x="619" y="588"/>
                    <a:pt x="618" y="582"/>
                    <a:pt x="621" y="581"/>
                  </a:cubicBezTo>
                  <a:cubicBezTo>
                    <a:pt x="622" y="581"/>
                    <a:pt x="623" y="581"/>
                    <a:pt x="623" y="580"/>
                  </a:cubicBezTo>
                  <a:cubicBezTo>
                    <a:pt x="624" y="580"/>
                    <a:pt x="624" y="580"/>
                    <a:pt x="624" y="580"/>
                  </a:cubicBezTo>
                  <a:cubicBezTo>
                    <a:pt x="623" y="574"/>
                    <a:pt x="623" y="574"/>
                    <a:pt x="623" y="574"/>
                  </a:cubicBezTo>
                  <a:cubicBezTo>
                    <a:pt x="623" y="569"/>
                    <a:pt x="626" y="566"/>
                    <a:pt x="626" y="560"/>
                  </a:cubicBezTo>
                  <a:cubicBezTo>
                    <a:pt x="626" y="557"/>
                    <a:pt x="624" y="554"/>
                    <a:pt x="624" y="550"/>
                  </a:cubicBezTo>
                  <a:cubicBezTo>
                    <a:pt x="624" y="545"/>
                    <a:pt x="629" y="545"/>
                    <a:pt x="633" y="543"/>
                  </a:cubicBezTo>
                  <a:cubicBezTo>
                    <a:pt x="635" y="543"/>
                    <a:pt x="637" y="540"/>
                    <a:pt x="639" y="538"/>
                  </a:cubicBezTo>
                  <a:cubicBezTo>
                    <a:pt x="643" y="534"/>
                    <a:pt x="648" y="530"/>
                    <a:pt x="652" y="525"/>
                  </a:cubicBezTo>
                  <a:cubicBezTo>
                    <a:pt x="656" y="521"/>
                    <a:pt x="662" y="520"/>
                    <a:pt x="666" y="516"/>
                  </a:cubicBezTo>
                  <a:cubicBezTo>
                    <a:pt x="668" y="514"/>
                    <a:pt x="668" y="512"/>
                    <a:pt x="669" y="508"/>
                  </a:cubicBezTo>
                  <a:cubicBezTo>
                    <a:pt x="670" y="506"/>
                    <a:pt x="674" y="506"/>
                    <a:pt x="676" y="503"/>
                  </a:cubicBezTo>
                  <a:cubicBezTo>
                    <a:pt x="678" y="504"/>
                    <a:pt x="678" y="505"/>
                    <a:pt x="682" y="505"/>
                  </a:cubicBezTo>
                  <a:cubicBezTo>
                    <a:pt x="687" y="505"/>
                    <a:pt x="694" y="504"/>
                    <a:pt x="694" y="497"/>
                  </a:cubicBezTo>
                  <a:cubicBezTo>
                    <a:pt x="697" y="498"/>
                    <a:pt x="701" y="499"/>
                    <a:pt x="702" y="502"/>
                  </a:cubicBezTo>
                  <a:cubicBezTo>
                    <a:pt x="703" y="505"/>
                    <a:pt x="702" y="508"/>
                    <a:pt x="704" y="511"/>
                  </a:cubicBezTo>
                  <a:cubicBezTo>
                    <a:pt x="706" y="514"/>
                    <a:pt x="709" y="516"/>
                    <a:pt x="712" y="518"/>
                  </a:cubicBezTo>
                  <a:cubicBezTo>
                    <a:pt x="714" y="522"/>
                    <a:pt x="717" y="526"/>
                    <a:pt x="718" y="530"/>
                  </a:cubicBezTo>
                  <a:cubicBezTo>
                    <a:pt x="718" y="532"/>
                    <a:pt x="720" y="532"/>
                    <a:pt x="720" y="533"/>
                  </a:cubicBezTo>
                  <a:cubicBezTo>
                    <a:pt x="720" y="536"/>
                    <a:pt x="718" y="537"/>
                    <a:pt x="718" y="540"/>
                  </a:cubicBezTo>
                  <a:cubicBezTo>
                    <a:pt x="718" y="543"/>
                    <a:pt x="719" y="546"/>
                    <a:pt x="722" y="546"/>
                  </a:cubicBezTo>
                  <a:cubicBezTo>
                    <a:pt x="728" y="546"/>
                    <a:pt x="730" y="539"/>
                    <a:pt x="734" y="535"/>
                  </a:cubicBezTo>
                  <a:cubicBezTo>
                    <a:pt x="735" y="537"/>
                    <a:pt x="735" y="538"/>
                    <a:pt x="736" y="539"/>
                  </a:cubicBezTo>
                  <a:cubicBezTo>
                    <a:pt x="736" y="540"/>
                    <a:pt x="738" y="539"/>
                    <a:pt x="739" y="540"/>
                  </a:cubicBezTo>
                  <a:cubicBezTo>
                    <a:pt x="741" y="544"/>
                    <a:pt x="738" y="550"/>
                    <a:pt x="741" y="550"/>
                  </a:cubicBezTo>
                  <a:cubicBezTo>
                    <a:pt x="741" y="558"/>
                    <a:pt x="747" y="563"/>
                    <a:pt x="747" y="573"/>
                  </a:cubicBezTo>
                  <a:cubicBezTo>
                    <a:pt x="747" y="575"/>
                    <a:pt x="743" y="581"/>
                    <a:pt x="747" y="581"/>
                  </a:cubicBezTo>
                  <a:cubicBezTo>
                    <a:pt x="745" y="581"/>
                    <a:pt x="745" y="581"/>
                    <a:pt x="745" y="581"/>
                  </a:cubicBezTo>
                  <a:cubicBezTo>
                    <a:pt x="745" y="581"/>
                    <a:pt x="745" y="581"/>
                    <a:pt x="745" y="581"/>
                  </a:cubicBezTo>
                  <a:cubicBezTo>
                    <a:pt x="744" y="585"/>
                    <a:pt x="743" y="588"/>
                    <a:pt x="743" y="591"/>
                  </a:cubicBezTo>
                  <a:cubicBezTo>
                    <a:pt x="743" y="591"/>
                    <a:pt x="743" y="592"/>
                    <a:pt x="743" y="592"/>
                  </a:cubicBezTo>
                  <a:cubicBezTo>
                    <a:pt x="747" y="593"/>
                    <a:pt x="744" y="592"/>
                    <a:pt x="746" y="592"/>
                  </a:cubicBezTo>
                  <a:cubicBezTo>
                    <a:pt x="750" y="592"/>
                    <a:pt x="752" y="600"/>
                    <a:pt x="753" y="603"/>
                  </a:cubicBezTo>
                  <a:cubicBezTo>
                    <a:pt x="756" y="609"/>
                    <a:pt x="756" y="613"/>
                    <a:pt x="758" y="620"/>
                  </a:cubicBezTo>
                  <a:cubicBezTo>
                    <a:pt x="761" y="627"/>
                    <a:pt x="767" y="634"/>
                    <a:pt x="774" y="637"/>
                  </a:cubicBezTo>
                  <a:cubicBezTo>
                    <a:pt x="776" y="637"/>
                    <a:pt x="776" y="639"/>
                    <a:pt x="778" y="639"/>
                  </a:cubicBezTo>
                  <a:cubicBezTo>
                    <a:pt x="779" y="639"/>
                    <a:pt x="779" y="638"/>
                    <a:pt x="780" y="638"/>
                  </a:cubicBezTo>
                  <a:cubicBezTo>
                    <a:pt x="781" y="638"/>
                    <a:pt x="781" y="638"/>
                    <a:pt x="783" y="637"/>
                  </a:cubicBezTo>
                  <a:cubicBezTo>
                    <a:pt x="782" y="635"/>
                    <a:pt x="782" y="634"/>
                    <a:pt x="781" y="631"/>
                  </a:cubicBezTo>
                  <a:cubicBezTo>
                    <a:pt x="780" y="628"/>
                    <a:pt x="777" y="627"/>
                    <a:pt x="777" y="623"/>
                  </a:cubicBezTo>
                  <a:cubicBezTo>
                    <a:pt x="777" y="621"/>
                    <a:pt x="777" y="621"/>
                    <a:pt x="777" y="618"/>
                  </a:cubicBezTo>
                  <a:cubicBezTo>
                    <a:pt x="777" y="607"/>
                    <a:pt x="764" y="606"/>
                    <a:pt x="758" y="600"/>
                  </a:cubicBezTo>
                  <a:cubicBezTo>
                    <a:pt x="756" y="598"/>
                    <a:pt x="756" y="593"/>
                    <a:pt x="755" y="593"/>
                  </a:cubicBezTo>
                  <a:cubicBezTo>
                    <a:pt x="756" y="593"/>
                    <a:pt x="756" y="593"/>
                    <a:pt x="756" y="593"/>
                  </a:cubicBezTo>
                  <a:cubicBezTo>
                    <a:pt x="756" y="585"/>
                    <a:pt x="748" y="589"/>
                    <a:pt x="748" y="582"/>
                  </a:cubicBezTo>
                  <a:cubicBezTo>
                    <a:pt x="748" y="576"/>
                    <a:pt x="755" y="574"/>
                    <a:pt x="755" y="567"/>
                  </a:cubicBezTo>
                  <a:cubicBezTo>
                    <a:pt x="755" y="565"/>
                    <a:pt x="754" y="565"/>
                    <a:pt x="754" y="562"/>
                  </a:cubicBezTo>
                  <a:cubicBezTo>
                    <a:pt x="754" y="561"/>
                    <a:pt x="753" y="560"/>
                    <a:pt x="755" y="560"/>
                  </a:cubicBezTo>
                  <a:cubicBezTo>
                    <a:pt x="757" y="560"/>
                    <a:pt x="760" y="560"/>
                    <a:pt x="761" y="563"/>
                  </a:cubicBezTo>
                  <a:cubicBezTo>
                    <a:pt x="761" y="563"/>
                    <a:pt x="762" y="566"/>
                    <a:pt x="762" y="566"/>
                  </a:cubicBezTo>
                  <a:cubicBezTo>
                    <a:pt x="766" y="567"/>
                    <a:pt x="769" y="567"/>
                    <a:pt x="772" y="570"/>
                  </a:cubicBezTo>
                  <a:cubicBezTo>
                    <a:pt x="775" y="573"/>
                    <a:pt x="772" y="576"/>
                    <a:pt x="777" y="576"/>
                  </a:cubicBezTo>
                  <a:cubicBezTo>
                    <a:pt x="777" y="580"/>
                    <a:pt x="782" y="581"/>
                    <a:pt x="785" y="581"/>
                  </a:cubicBezTo>
                  <a:cubicBezTo>
                    <a:pt x="785" y="582"/>
                    <a:pt x="786" y="584"/>
                    <a:pt x="787" y="584"/>
                  </a:cubicBezTo>
                  <a:cubicBezTo>
                    <a:pt x="786" y="585"/>
                    <a:pt x="786" y="586"/>
                    <a:pt x="786" y="588"/>
                  </a:cubicBezTo>
                  <a:cubicBezTo>
                    <a:pt x="786" y="589"/>
                    <a:pt x="788" y="592"/>
                    <a:pt x="789" y="592"/>
                  </a:cubicBezTo>
                  <a:cubicBezTo>
                    <a:pt x="789" y="592"/>
                    <a:pt x="795" y="589"/>
                    <a:pt x="795" y="586"/>
                  </a:cubicBezTo>
                  <a:cubicBezTo>
                    <a:pt x="795" y="586"/>
                    <a:pt x="795" y="586"/>
                    <a:pt x="795" y="586"/>
                  </a:cubicBezTo>
                  <a:cubicBezTo>
                    <a:pt x="797" y="586"/>
                    <a:pt x="797" y="582"/>
                    <a:pt x="799" y="581"/>
                  </a:cubicBezTo>
                  <a:cubicBezTo>
                    <a:pt x="805" y="578"/>
                    <a:pt x="806" y="576"/>
                    <a:pt x="813" y="574"/>
                  </a:cubicBezTo>
                  <a:cubicBezTo>
                    <a:pt x="813" y="570"/>
                    <a:pt x="815" y="568"/>
                    <a:pt x="815" y="562"/>
                  </a:cubicBezTo>
                  <a:cubicBezTo>
                    <a:pt x="815" y="555"/>
                    <a:pt x="812" y="545"/>
                    <a:pt x="806" y="541"/>
                  </a:cubicBezTo>
                  <a:cubicBezTo>
                    <a:pt x="801" y="538"/>
                    <a:pt x="798" y="532"/>
                    <a:pt x="793" y="527"/>
                  </a:cubicBezTo>
                  <a:cubicBezTo>
                    <a:pt x="792" y="526"/>
                    <a:pt x="791" y="525"/>
                    <a:pt x="791" y="523"/>
                  </a:cubicBezTo>
                  <a:cubicBezTo>
                    <a:pt x="791" y="513"/>
                    <a:pt x="802" y="512"/>
                    <a:pt x="807" y="505"/>
                  </a:cubicBezTo>
                  <a:cubicBezTo>
                    <a:pt x="811" y="507"/>
                    <a:pt x="813" y="505"/>
                    <a:pt x="818" y="507"/>
                  </a:cubicBezTo>
                  <a:cubicBezTo>
                    <a:pt x="817" y="508"/>
                    <a:pt x="817" y="513"/>
                    <a:pt x="819" y="513"/>
                  </a:cubicBezTo>
                  <a:cubicBezTo>
                    <a:pt x="821" y="513"/>
                    <a:pt x="820" y="510"/>
                    <a:pt x="822" y="508"/>
                  </a:cubicBezTo>
                  <a:cubicBezTo>
                    <a:pt x="823" y="507"/>
                    <a:pt x="828" y="506"/>
                    <a:pt x="830" y="505"/>
                  </a:cubicBezTo>
                  <a:cubicBezTo>
                    <a:pt x="834" y="503"/>
                    <a:pt x="838" y="504"/>
                    <a:pt x="841" y="501"/>
                  </a:cubicBezTo>
                  <a:cubicBezTo>
                    <a:pt x="841" y="501"/>
                    <a:pt x="843" y="497"/>
                    <a:pt x="844" y="497"/>
                  </a:cubicBezTo>
                  <a:cubicBezTo>
                    <a:pt x="846" y="497"/>
                    <a:pt x="847" y="499"/>
                    <a:pt x="849" y="499"/>
                  </a:cubicBezTo>
                  <a:cubicBezTo>
                    <a:pt x="860" y="499"/>
                    <a:pt x="862" y="492"/>
                    <a:pt x="869" y="489"/>
                  </a:cubicBezTo>
                  <a:cubicBezTo>
                    <a:pt x="870" y="488"/>
                    <a:pt x="871" y="487"/>
                    <a:pt x="872" y="485"/>
                  </a:cubicBezTo>
                  <a:cubicBezTo>
                    <a:pt x="877" y="485"/>
                    <a:pt x="879" y="476"/>
                    <a:pt x="881" y="472"/>
                  </a:cubicBezTo>
                  <a:cubicBezTo>
                    <a:pt x="882" y="469"/>
                    <a:pt x="888" y="460"/>
                    <a:pt x="892" y="459"/>
                  </a:cubicBezTo>
                  <a:cubicBezTo>
                    <a:pt x="892" y="455"/>
                    <a:pt x="895" y="452"/>
                    <a:pt x="895" y="446"/>
                  </a:cubicBezTo>
                  <a:cubicBezTo>
                    <a:pt x="895" y="436"/>
                    <a:pt x="893" y="432"/>
                    <a:pt x="889" y="426"/>
                  </a:cubicBezTo>
                  <a:cubicBezTo>
                    <a:pt x="888" y="425"/>
                    <a:pt x="888" y="422"/>
                    <a:pt x="886" y="421"/>
                  </a:cubicBezTo>
                  <a:cubicBezTo>
                    <a:pt x="886" y="421"/>
                    <a:pt x="886" y="421"/>
                    <a:pt x="886" y="421"/>
                  </a:cubicBezTo>
                  <a:cubicBezTo>
                    <a:pt x="886" y="421"/>
                    <a:pt x="886" y="421"/>
                    <a:pt x="886" y="421"/>
                  </a:cubicBezTo>
                  <a:cubicBezTo>
                    <a:pt x="886" y="421"/>
                    <a:pt x="886" y="417"/>
                    <a:pt x="886" y="417"/>
                  </a:cubicBezTo>
                  <a:cubicBezTo>
                    <a:pt x="884" y="416"/>
                    <a:pt x="880" y="414"/>
                    <a:pt x="880" y="411"/>
                  </a:cubicBezTo>
                  <a:cubicBezTo>
                    <a:pt x="880" y="408"/>
                    <a:pt x="884" y="408"/>
                    <a:pt x="884" y="405"/>
                  </a:cubicBezTo>
                  <a:cubicBezTo>
                    <a:pt x="886" y="399"/>
                    <a:pt x="896" y="399"/>
                    <a:pt x="901" y="395"/>
                  </a:cubicBezTo>
                  <a:cubicBezTo>
                    <a:pt x="899" y="392"/>
                    <a:pt x="896" y="395"/>
                    <a:pt x="892" y="393"/>
                  </a:cubicBezTo>
                  <a:cubicBezTo>
                    <a:pt x="891" y="392"/>
                    <a:pt x="890" y="390"/>
                    <a:pt x="887" y="390"/>
                  </a:cubicBezTo>
                  <a:cubicBezTo>
                    <a:pt x="886" y="390"/>
                    <a:pt x="886" y="395"/>
                    <a:pt x="884" y="395"/>
                  </a:cubicBezTo>
                  <a:cubicBezTo>
                    <a:pt x="882" y="395"/>
                    <a:pt x="880" y="396"/>
                    <a:pt x="878" y="394"/>
                  </a:cubicBezTo>
                  <a:cubicBezTo>
                    <a:pt x="876" y="393"/>
                    <a:pt x="876" y="390"/>
                    <a:pt x="874" y="388"/>
                  </a:cubicBezTo>
                  <a:cubicBezTo>
                    <a:pt x="873" y="388"/>
                    <a:pt x="869" y="387"/>
                    <a:pt x="869" y="384"/>
                  </a:cubicBezTo>
                  <a:cubicBezTo>
                    <a:pt x="869" y="380"/>
                    <a:pt x="876" y="381"/>
                    <a:pt x="879" y="379"/>
                  </a:cubicBezTo>
                  <a:cubicBezTo>
                    <a:pt x="881" y="377"/>
                    <a:pt x="887" y="374"/>
                    <a:pt x="888" y="371"/>
                  </a:cubicBezTo>
                  <a:cubicBezTo>
                    <a:pt x="889" y="370"/>
                    <a:pt x="890" y="368"/>
                    <a:pt x="892" y="368"/>
                  </a:cubicBezTo>
                  <a:cubicBezTo>
                    <a:pt x="894" y="368"/>
                    <a:pt x="896" y="371"/>
                    <a:pt x="896" y="372"/>
                  </a:cubicBezTo>
                  <a:cubicBezTo>
                    <a:pt x="896" y="376"/>
                    <a:pt x="892" y="377"/>
                    <a:pt x="892" y="381"/>
                  </a:cubicBezTo>
                  <a:cubicBezTo>
                    <a:pt x="898" y="381"/>
                    <a:pt x="904" y="374"/>
                    <a:pt x="911" y="374"/>
                  </a:cubicBezTo>
                  <a:cubicBezTo>
                    <a:pt x="914" y="374"/>
                    <a:pt x="915" y="377"/>
                    <a:pt x="918" y="377"/>
                  </a:cubicBezTo>
                  <a:cubicBezTo>
                    <a:pt x="917" y="379"/>
                    <a:pt x="918" y="379"/>
                    <a:pt x="918" y="382"/>
                  </a:cubicBezTo>
                  <a:cubicBezTo>
                    <a:pt x="918" y="384"/>
                    <a:pt x="916" y="384"/>
                    <a:pt x="916" y="387"/>
                  </a:cubicBezTo>
                  <a:cubicBezTo>
                    <a:pt x="916" y="388"/>
                    <a:pt x="916" y="391"/>
                    <a:pt x="918" y="391"/>
                  </a:cubicBezTo>
                  <a:cubicBezTo>
                    <a:pt x="919" y="391"/>
                    <a:pt x="920" y="389"/>
                    <a:pt x="921" y="389"/>
                  </a:cubicBezTo>
                  <a:cubicBezTo>
                    <a:pt x="924" y="389"/>
                    <a:pt x="927" y="391"/>
                    <a:pt x="927" y="394"/>
                  </a:cubicBezTo>
                  <a:cubicBezTo>
                    <a:pt x="927" y="396"/>
                    <a:pt x="927" y="397"/>
                    <a:pt x="923" y="397"/>
                  </a:cubicBezTo>
                  <a:cubicBezTo>
                    <a:pt x="923" y="399"/>
                    <a:pt x="923" y="399"/>
                    <a:pt x="923" y="399"/>
                  </a:cubicBezTo>
                  <a:cubicBezTo>
                    <a:pt x="923" y="400"/>
                    <a:pt x="924" y="401"/>
                    <a:pt x="926" y="401"/>
                  </a:cubicBezTo>
                  <a:cubicBezTo>
                    <a:pt x="926" y="402"/>
                    <a:pt x="927" y="403"/>
                    <a:pt x="927" y="405"/>
                  </a:cubicBezTo>
                  <a:cubicBezTo>
                    <a:pt x="927" y="405"/>
                    <a:pt x="925" y="408"/>
                    <a:pt x="925" y="410"/>
                  </a:cubicBezTo>
                  <a:cubicBezTo>
                    <a:pt x="925" y="411"/>
                    <a:pt x="925" y="413"/>
                    <a:pt x="926" y="413"/>
                  </a:cubicBezTo>
                  <a:cubicBezTo>
                    <a:pt x="926" y="414"/>
                    <a:pt x="925" y="413"/>
                    <a:pt x="925" y="417"/>
                  </a:cubicBezTo>
                  <a:cubicBezTo>
                    <a:pt x="928" y="417"/>
                    <a:pt x="928" y="417"/>
                    <a:pt x="928" y="417"/>
                  </a:cubicBezTo>
                  <a:cubicBezTo>
                    <a:pt x="930" y="413"/>
                    <a:pt x="930" y="415"/>
                    <a:pt x="933" y="414"/>
                  </a:cubicBezTo>
                  <a:cubicBezTo>
                    <a:pt x="933" y="412"/>
                    <a:pt x="938" y="411"/>
                    <a:pt x="940" y="411"/>
                  </a:cubicBezTo>
                  <a:cubicBezTo>
                    <a:pt x="943" y="410"/>
                    <a:pt x="944" y="407"/>
                    <a:pt x="944" y="402"/>
                  </a:cubicBezTo>
                  <a:cubicBezTo>
                    <a:pt x="944" y="393"/>
                    <a:pt x="941" y="388"/>
                    <a:pt x="936" y="383"/>
                  </a:cubicBezTo>
                  <a:cubicBezTo>
                    <a:pt x="934" y="381"/>
                    <a:pt x="932" y="379"/>
                    <a:pt x="932" y="375"/>
                  </a:cubicBezTo>
                  <a:cubicBezTo>
                    <a:pt x="935" y="375"/>
                    <a:pt x="937" y="373"/>
                    <a:pt x="939" y="371"/>
                  </a:cubicBezTo>
                  <a:cubicBezTo>
                    <a:pt x="940" y="370"/>
                    <a:pt x="944" y="367"/>
                    <a:pt x="945" y="366"/>
                  </a:cubicBezTo>
                  <a:cubicBezTo>
                    <a:pt x="948" y="360"/>
                    <a:pt x="950" y="356"/>
                    <a:pt x="956" y="352"/>
                  </a:cubicBezTo>
                  <a:cubicBezTo>
                    <a:pt x="956" y="352"/>
                    <a:pt x="964" y="354"/>
                    <a:pt x="971" y="354"/>
                  </a:cubicBezTo>
                  <a:cubicBezTo>
                    <a:pt x="984" y="354"/>
                    <a:pt x="997" y="327"/>
                    <a:pt x="1006" y="318"/>
                  </a:cubicBezTo>
                  <a:cubicBezTo>
                    <a:pt x="1009" y="314"/>
                    <a:pt x="1014" y="306"/>
                    <a:pt x="1016" y="301"/>
                  </a:cubicBezTo>
                  <a:cubicBezTo>
                    <a:pt x="1017" y="294"/>
                    <a:pt x="1015" y="290"/>
                    <a:pt x="1018" y="284"/>
                  </a:cubicBezTo>
                  <a:cubicBezTo>
                    <a:pt x="1019" y="281"/>
                    <a:pt x="1022" y="276"/>
                    <a:pt x="1022" y="271"/>
                  </a:cubicBezTo>
                  <a:cubicBezTo>
                    <a:pt x="1022" y="265"/>
                    <a:pt x="1012" y="253"/>
                    <a:pt x="1008" y="256"/>
                  </a:cubicBezTo>
                  <a:cubicBezTo>
                    <a:pt x="994" y="267"/>
                    <a:pt x="987" y="251"/>
                    <a:pt x="987" y="250"/>
                  </a:cubicBezTo>
                  <a:cubicBezTo>
                    <a:pt x="987" y="243"/>
                    <a:pt x="1000" y="236"/>
                    <a:pt x="1004" y="231"/>
                  </a:cubicBezTo>
                  <a:cubicBezTo>
                    <a:pt x="1011" y="224"/>
                    <a:pt x="1021" y="213"/>
                    <a:pt x="1030" y="210"/>
                  </a:cubicBezTo>
                  <a:cubicBezTo>
                    <a:pt x="1039" y="208"/>
                    <a:pt x="1066" y="205"/>
                    <a:pt x="1073" y="205"/>
                  </a:cubicBezTo>
                  <a:cubicBezTo>
                    <a:pt x="1083" y="205"/>
                    <a:pt x="1087" y="209"/>
                    <a:pt x="1093" y="209"/>
                  </a:cubicBezTo>
                  <a:cubicBezTo>
                    <a:pt x="1096" y="209"/>
                    <a:pt x="1098" y="209"/>
                    <a:pt x="1105" y="209"/>
                  </a:cubicBezTo>
                  <a:cubicBezTo>
                    <a:pt x="1109" y="193"/>
                    <a:pt x="1116" y="186"/>
                    <a:pt x="1131" y="186"/>
                  </a:cubicBezTo>
                  <a:cubicBezTo>
                    <a:pt x="1135" y="186"/>
                    <a:pt x="1137" y="185"/>
                    <a:pt x="1145" y="186"/>
                  </a:cubicBezTo>
                  <a:cubicBezTo>
                    <a:pt x="1141" y="189"/>
                    <a:pt x="1139" y="209"/>
                    <a:pt x="1164" y="178"/>
                  </a:cubicBezTo>
                  <a:cubicBezTo>
                    <a:pt x="1167" y="178"/>
                    <a:pt x="1179" y="183"/>
                    <a:pt x="1161" y="194"/>
                  </a:cubicBezTo>
                  <a:cubicBezTo>
                    <a:pt x="1155" y="198"/>
                    <a:pt x="1149" y="196"/>
                    <a:pt x="1145" y="202"/>
                  </a:cubicBezTo>
                  <a:cubicBezTo>
                    <a:pt x="1140" y="209"/>
                    <a:pt x="1136" y="217"/>
                    <a:pt x="1129" y="221"/>
                  </a:cubicBezTo>
                  <a:cubicBezTo>
                    <a:pt x="1123" y="224"/>
                    <a:pt x="1115" y="230"/>
                    <a:pt x="1115" y="239"/>
                  </a:cubicBezTo>
                  <a:cubicBezTo>
                    <a:pt x="1115" y="248"/>
                    <a:pt x="1118" y="275"/>
                    <a:pt x="1124" y="280"/>
                  </a:cubicBezTo>
                  <a:cubicBezTo>
                    <a:pt x="1129" y="273"/>
                    <a:pt x="1132" y="261"/>
                    <a:pt x="1141" y="259"/>
                  </a:cubicBezTo>
                  <a:cubicBezTo>
                    <a:pt x="1140" y="252"/>
                    <a:pt x="1151" y="251"/>
                    <a:pt x="1151" y="246"/>
                  </a:cubicBezTo>
                  <a:cubicBezTo>
                    <a:pt x="1151" y="239"/>
                    <a:pt x="1158" y="237"/>
                    <a:pt x="1158" y="233"/>
                  </a:cubicBezTo>
                  <a:cubicBezTo>
                    <a:pt x="1158" y="230"/>
                    <a:pt x="1156" y="227"/>
                    <a:pt x="1158" y="222"/>
                  </a:cubicBezTo>
                  <a:cubicBezTo>
                    <a:pt x="1177" y="183"/>
                    <a:pt x="1194" y="204"/>
                    <a:pt x="1200" y="204"/>
                  </a:cubicBezTo>
                  <a:cubicBezTo>
                    <a:pt x="1221" y="204"/>
                    <a:pt x="1235" y="179"/>
                    <a:pt x="1253" y="178"/>
                  </a:cubicBezTo>
                  <a:cubicBezTo>
                    <a:pt x="1286" y="178"/>
                    <a:pt x="1259" y="165"/>
                    <a:pt x="1259" y="161"/>
                  </a:cubicBezTo>
                  <a:cubicBezTo>
                    <a:pt x="1259" y="151"/>
                    <a:pt x="1273" y="153"/>
                    <a:pt x="1275" y="148"/>
                  </a:cubicBezTo>
                  <a:cubicBezTo>
                    <a:pt x="1276" y="145"/>
                    <a:pt x="1274" y="140"/>
                    <a:pt x="1279" y="140"/>
                  </a:cubicBezTo>
                  <a:cubicBezTo>
                    <a:pt x="1293" y="140"/>
                    <a:pt x="1305" y="159"/>
                    <a:pt x="1315" y="159"/>
                  </a:cubicBezTo>
                  <a:cubicBezTo>
                    <a:pt x="1319" y="159"/>
                    <a:pt x="1320" y="151"/>
                    <a:pt x="1323" y="148"/>
                  </a:cubicBezTo>
                  <a:cubicBezTo>
                    <a:pt x="1327" y="143"/>
                    <a:pt x="1330" y="143"/>
                    <a:pt x="1336" y="141"/>
                  </a:cubicBezTo>
                  <a:cubicBezTo>
                    <a:pt x="1328" y="131"/>
                    <a:pt x="1302" y="124"/>
                    <a:pt x="1289" y="117"/>
                  </a:cubicBezTo>
                  <a:close/>
                  <a:moveTo>
                    <a:pt x="335" y="450"/>
                  </a:moveTo>
                  <a:cubicBezTo>
                    <a:pt x="335" y="450"/>
                    <a:pt x="335" y="450"/>
                    <a:pt x="335" y="450"/>
                  </a:cubicBezTo>
                  <a:cubicBezTo>
                    <a:pt x="335" y="450"/>
                    <a:pt x="335" y="450"/>
                    <a:pt x="335" y="450"/>
                  </a:cubicBezTo>
                  <a:cubicBezTo>
                    <a:pt x="335" y="450"/>
                    <a:pt x="335" y="450"/>
                    <a:pt x="335" y="450"/>
                  </a:cubicBezTo>
                  <a:close/>
                  <a:moveTo>
                    <a:pt x="438" y="344"/>
                  </a:moveTo>
                  <a:cubicBezTo>
                    <a:pt x="443" y="352"/>
                    <a:pt x="449" y="355"/>
                    <a:pt x="449" y="363"/>
                  </a:cubicBezTo>
                  <a:cubicBezTo>
                    <a:pt x="451" y="362"/>
                    <a:pt x="455" y="360"/>
                    <a:pt x="456" y="360"/>
                  </a:cubicBezTo>
                  <a:cubicBezTo>
                    <a:pt x="457" y="364"/>
                    <a:pt x="460" y="365"/>
                    <a:pt x="460" y="369"/>
                  </a:cubicBezTo>
                  <a:cubicBezTo>
                    <a:pt x="453" y="369"/>
                    <a:pt x="453" y="369"/>
                    <a:pt x="453" y="369"/>
                  </a:cubicBezTo>
                  <a:cubicBezTo>
                    <a:pt x="451" y="369"/>
                    <a:pt x="449" y="371"/>
                    <a:pt x="449" y="374"/>
                  </a:cubicBezTo>
                  <a:cubicBezTo>
                    <a:pt x="454" y="375"/>
                    <a:pt x="457" y="380"/>
                    <a:pt x="457" y="384"/>
                  </a:cubicBezTo>
                  <a:cubicBezTo>
                    <a:pt x="457" y="386"/>
                    <a:pt x="456" y="387"/>
                    <a:pt x="456" y="389"/>
                  </a:cubicBezTo>
                  <a:cubicBezTo>
                    <a:pt x="456" y="391"/>
                    <a:pt x="459" y="394"/>
                    <a:pt x="459" y="394"/>
                  </a:cubicBezTo>
                  <a:cubicBezTo>
                    <a:pt x="459" y="396"/>
                    <a:pt x="459" y="396"/>
                    <a:pt x="459" y="398"/>
                  </a:cubicBezTo>
                  <a:cubicBezTo>
                    <a:pt x="455" y="399"/>
                    <a:pt x="451" y="399"/>
                    <a:pt x="448" y="399"/>
                  </a:cubicBezTo>
                  <a:cubicBezTo>
                    <a:pt x="445" y="399"/>
                    <a:pt x="439" y="400"/>
                    <a:pt x="437" y="398"/>
                  </a:cubicBezTo>
                  <a:cubicBezTo>
                    <a:pt x="435" y="396"/>
                    <a:pt x="435" y="394"/>
                    <a:pt x="433" y="394"/>
                  </a:cubicBezTo>
                  <a:cubicBezTo>
                    <a:pt x="430" y="393"/>
                    <a:pt x="427" y="395"/>
                    <a:pt x="426" y="392"/>
                  </a:cubicBezTo>
                  <a:cubicBezTo>
                    <a:pt x="425" y="389"/>
                    <a:pt x="427" y="388"/>
                    <a:pt x="425" y="385"/>
                  </a:cubicBezTo>
                  <a:cubicBezTo>
                    <a:pt x="424" y="383"/>
                    <a:pt x="422" y="383"/>
                    <a:pt x="422" y="381"/>
                  </a:cubicBezTo>
                  <a:cubicBezTo>
                    <a:pt x="425" y="382"/>
                    <a:pt x="425" y="382"/>
                    <a:pt x="425" y="382"/>
                  </a:cubicBezTo>
                  <a:cubicBezTo>
                    <a:pt x="428" y="378"/>
                    <a:pt x="428" y="372"/>
                    <a:pt x="431" y="371"/>
                  </a:cubicBezTo>
                  <a:cubicBezTo>
                    <a:pt x="425" y="367"/>
                    <a:pt x="416" y="354"/>
                    <a:pt x="416" y="346"/>
                  </a:cubicBezTo>
                  <a:cubicBezTo>
                    <a:pt x="416" y="344"/>
                    <a:pt x="411" y="340"/>
                    <a:pt x="411" y="337"/>
                  </a:cubicBezTo>
                  <a:cubicBezTo>
                    <a:pt x="411" y="336"/>
                    <a:pt x="415" y="327"/>
                    <a:pt x="417" y="326"/>
                  </a:cubicBezTo>
                  <a:cubicBezTo>
                    <a:pt x="418" y="327"/>
                    <a:pt x="424" y="323"/>
                    <a:pt x="425" y="323"/>
                  </a:cubicBezTo>
                  <a:cubicBezTo>
                    <a:pt x="431" y="320"/>
                    <a:pt x="435" y="319"/>
                    <a:pt x="442" y="319"/>
                  </a:cubicBezTo>
                  <a:cubicBezTo>
                    <a:pt x="454" y="319"/>
                    <a:pt x="456" y="325"/>
                    <a:pt x="461" y="331"/>
                  </a:cubicBezTo>
                  <a:cubicBezTo>
                    <a:pt x="458" y="334"/>
                    <a:pt x="453" y="332"/>
                    <a:pt x="449" y="332"/>
                  </a:cubicBezTo>
                  <a:cubicBezTo>
                    <a:pt x="443" y="332"/>
                    <a:pt x="434" y="338"/>
                    <a:pt x="433" y="337"/>
                  </a:cubicBezTo>
                  <a:cubicBezTo>
                    <a:pt x="433" y="342"/>
                    <a:pt x="437" y="342"/>
                    <a:pt x="438" y="344"/>
                  </a:cubicBezTo>
                  <a:close/>
                  <a:moveTo>
                    <a:pt x="507" y="407"/>
                  </a:moveTo>
                  <a:cubicBezTo>
                    <a:pt x="507" y="407"/>
                    <a:pt x="507" y="408"/>
                    <a:pt x="506" y="408"/>
                  </a:cubicBezTo>
                  <a:cubicBezTo>
                    <a:pt x="506" y="407"/>
                    <a:pt x="506" y="406"/>
                    <a:pt x="506" y="404"/>
                  </a:cubicBezTo>
                  <a:cubicBezTo>
                    <a:pt x="506" y="405"/>
                    <a:pt x="506" y="406"/>
                    <a:pt x="506" y="408"/>
                  </a:cubicBezTo>
                  <a:cubicBezTo>
                    <a:pt x="509" y="405"/>
                    <a:pt x="511" y="409"/>
                    <a:pt x="513" y="409"/>
                  </a:cubicBezTo>
                  <a:cubicBezTo>
                    <a:pt x="511" y="409"/>
                    <a:pt x="510" y="407"/>
                    <a:pt x="507" y="407"/>
                  </a:cubicBezTo>
                  <a:close/>
                </a:path>
              </a:pathLst>
            </a:custGeom>
            <a:solidFill>
              <a:srgbClr val="01A3B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97" name="Freeform 67"/>
            <p:cNvSpPr>
              <a:spLocks/>
            </p:cNvSpPr>
            <p:nvPr/>
          </p:nvSpPr>
          <p:spPr bwMode="auto">
            <a:xfrm>
              <a:off x="8153424" y="2369277"/>
              <a:ext cx="75126" cy="29216"/>
            </a:xfrm>
            <a:custGeom>
              <a:avLst/>
              <a:gdLst>
                <a:gd name="T0" fmla="*/ 3 w 23"/>
                <a:gd name="T1" fmla="*/ 9 h 9"/>
                <a:gd name="T2" fmla="*/ 23 w 23"/>
                <a:gd name="T3" fmla="*/ 5 h 9"/>
                <a:gd name="T4" fmla="*/ 11 w 23"/>
                <a:gd name="T5" fmla="*/ 0 h 9"/>
                <a:gd name="T6" fmla="*/ 0 w 23"/>
                <a:gd name="T7" fmla="*/ 7 h 9"/>
                <a:gd name="T8" fmla="*/ 3 w 2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3" y="9"/>
                  </a:moveTo>
                  <a:cubicBezTo>
                    <a:pt x="5" y="9"/>
                    <a:pt x="23" y="8"/>
                    <a:pt x="23" y="5"/>
                  </a:cubicBezTo>
                  <a:cubicBezTo>
                    <a:pt x="23" y="2"/>
                    <a:pt x="14" y="0"/>
                    <a:pt x="11" y="0"/>
                  </a:cubicBezTo>
                  <a:cubicBezTo>
                    <a:pt x="7" y="0"/>
                    <a:pt x="0" y="4"/>
                    <a:pt x="0" y="7"/>
                  </a:cubicBezTo>
                  <a:cubicBezTo>
                    <a:pt x="0" y="8"/>
                    <a:pt x="1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98" name="Freeform 68"/>
            <p:cNvSpPr>
              <a:spLocks/>
            </p:cNvSpPr>
            <p:nvPr/>
          </p:nvSpPr>
          <p:spPr bwMode="auto">
            <a:xfrm>
              <a:off x="7929438" y="2434666"/>
              <a:ext cx="29216" cy="13912"/>
            </a:xfrm>
            <a:custGeom>
              <a:avLst/>
              <a:gdLst>
                <a:gd name="T0" fmla="*/ 9 w 9"/>
                <a:gd name="T1" fmla="*/ 2 h 4"/>
                <a:gd name="T2" fmla="*/ 7 w 9"/>
                <a:gd name="T3" fmla="*/ 0 h 4"/>
                <a:gd name="T4" fmla="*/ 0 w 9"/>
                <a:gd name="T5" fmla="*/ 0 h 4"/>
                <a:gd name="T6" fmla="*/ 6 w 9"/>
                <a:gd name="T7" fmla="*/ 4 h 4"/>
                <a:gd name="T8" fmla="*/ 9 w 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2"/>
                  </a:moveTo>
                  <a:cubicBezTo>
                    <a:pt x="9" y="1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4"/>
                    <a:pt x="6" y="4"/>
                  </a:cubicBezTo>
                  <a:cubicBezTo>
                    <a:pt x="8" y="4"/>
                    <a:pt x="9" y="3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99" name="Freeform 69"/>
            <p:cNvSpPr>
              <a:spLocks/>
            </p:cNvSpPr>
            <p:nvPr/>
          </p:nvSpPr>
          <p:spPr bwMode="auto">
            <a:xfrm>
              <a:off x="7235221" y="2191197"/>
              <a:ext cx="12521" cy="19477"/>
            </a:xfrm>
            <a:custGeom>
              <a:avLst/>
              <a:gdLst>
                <a:gd name="T0" fmla="*/ 2 w 4"/>
                <a:gd name="T1" fmla="*/ 6 h 6"/>
                <a:gd name="T2" fmla="*/ 4 w 4"/>
                <a:gd name="T3" fmla="*/ 3 h 6"/>
                <a:gd name="T4" fmla="*/ 4 w 4"/>
                <a:gd name="T5" fmla="*/ 3 h 6"/>
                <a:gd name="T6" fmla="*/ 4 w 4"/>
                <a:gd name="T7" fmla="*/ 3 h 6"/>
                <a:gd name="T8" fmla="*/ 4 w 4"/>
                <a:gd name="T9" fmla="*/ 2 h 6"/>
                <a:gd name="T10" fmla="*/ 3 w 4"/>
                <a:gd name="T11" fmla="*/ 2 h 6"/>
                <a:gd name="T12" fmla="*/ 2 w 4"/>
                <a:gd name="T13" fmla="*/ 0 h 6"/>
                <a:gd name="T14" fmla="*/ 0 w 4"/>
                <a:gd name="T15" fmla="*/ 4 h 6"/>
                <a:gd name="T16" fmla="*/ 2 w 4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cubicBezTo>
                    <a:pt x="3" y="6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5"/>
                    <a:pt x="0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00" name="Freeform 70"/>
            <p:cNvSpPr>
              <a:spLocks/>
            </p:cNvSpPr>
            <p:nvPr/>
          </p:nvSpPr>
          <p:spPr bwMode="auto">
            <a:xfrm>
              <a:off x="6760816" y="2260760"/>
              <a:ext cx="6956" cy="556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1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01" name="Freeform 71"/>
            <p:cNvSpPr>
              <a:spLocks/>
            </p:cNvSpPr>
            <p:nvPr/>
          </p:nvSpPr>
          <p:spPr bwMode="auto">
            <a:xfrm>
              <a:off x="6731600" y="2246847"/>
              <a:ext cx="36172" cy="19477"/>
            </a:xfrm>
            <a:custGeom>
              <a:avLst/>
              <a:gdLst>
                <a:gd name="T0" fmla="*/ 5 w 11"/>
                <a:gd name="T1" fmla="*/ 0 h 6"/>
                <a:gd name="T2" fmla="*/ 0 w 11"/>
                <a:gd name="T3" fmla="*/ 3 h 6"/>
                <a:gd name="T4" fmla="*/ 5 w 11"/>
                <a:gd name="T5" fmla="*/ 6 h 6"/>
                <a:gd name="T6" fmla="*/ 10 w 11"/>
                <a:gd name="T7" fmla="*/ 5 h 6"/>
                <a:gd name="T8" fmla="*/ 11 w 11"/>
                <a:gd name="T9" fmla="*/ 3 h 6"/>
                <a:gd name="T10" fmla="*/ 5 w 1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5" y="0"/>
                  </a:moveTo>
                  <a:cubicBezTo>
                    <a:pt x="3" y="0"/>
                    <a:pt x="0" y="1"/>
                    <a:pt x="0" y="3"/>
                  </a:cubicBezTo>
                  <a:cubicBezTo>
                    <a:pt x="0" y="5"/>
                    <a:pt x="3" y="6"/>
                    <a:pt x="5" y="6"/>
                  </a:cubicBezTo>
                  <a:cubicBezTo>
                    <a:pt x="7" y="6"/>
                    <a:pt x="9" y="5"/>
                    <a:pt x="10" y="5"/>
                  </a:cubicBezTo>
                  <a:cubicBezTo>
                    <a:pt x="10" y="4"/>
                    <a:pt x="11" y="4"/>
                    <a:pt x="11" y="3"/>
                  </a:cubicBezTo>
                  <a:cubicBezTo>
                    <a:pt x="11" y="1"/>
                    <a:pt x="9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02" name="Freeform 72"/>
            <p:cNvSpPr>
              <a:spLocks/>
            </p:cNvSpPr>
            <p:nvPr/>
          </p:nvSpPr>
          <p:spPr bwMode="auto">
            <a:xfrm>
              <a:off x="6467269" y="2027030"/>
              <a:ext cx="132166" cy="75127"/>
            </a:xfrm>
            <a:custGeom>
              <a:avLst/>
              <a:gdLst>
                <a:gd name="T0" fmla="*/ 0 w 40"/>
                <a:gd name="T1" fmla="*/ 20 h 23"/>
                <a:gd name="T2" fmla="*/ 4 w 40"/>
                <a:gd name="T3" fmla="*/ 23 h 23"/>
                <a:gd name="T4" fmla="*/ 16 w 40"/>
                <a:gd name="T5" fmla="*/ 20 h 23"/>
                <a:gd name="T6" fmla="*/ 24 w 40"/>
                <a:gd name="T7" fmla="*/ 19 h 23"/>
                <a:gd name="T8" fmla="*/ 40 w 40"/>
                <a:gd name="T9" fmla="*/ 13 h 23"/>
                <a:gd name="T10" fmla="*/ 27 w 40"/>
                <a:gd name="T11" fmla="*/ 4 h 23"/>
                <a:gd name="T12" fmla="*/ 23 w 40"/>
                <a:gd name="T13" fmla="*/ 6 h 23"/>
                <a:gd name="T14" fmla="*/ 24 w 40"/>
                <a:gd name="T15" fmla="*/ 0 h 23"/>
                <a:gd name="T16" fmla="*/ 21 w 40"/>
                <a:gd name="T17" fmla="*/ 0 h 23"/>
                <a:gd name="T18" fmla="*/ 5 w 40"/>
                <a:gd name="T19" fmla="*/ 14 h 23"/>
                <a:gd name="T20" fmla="*/ 0 w 40"/>
                <a:gd name="T2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3">
                  <a:moveTo>
                    <a:pt x="0" y="20"/>
                  </a:moveTo>
                  <a:cubicBezTo>
                    <a:pt x="0" y="22"/>
                    <a:pt x="1" y="23"/>
                    <a:pt x="4" y="2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23" y="19"/>
                    <a:pt x="24" y="19"/>
                  </a:cubicBezTo>
                  <a:cubicBezTo>
                    <a:pt x="28" y="19"/>
                    <a:pt x="40" y="18"/>
                    <a:pt x="40" y="13"/>
                  </a:cubicBezTo>
                  <a:cubicBezTo>
                    <a:pt x="40" y="10"/>
                    <a:pt x="30" y="4"/>
                    <a:pt x="27" y="4"/>
                  </a:cubicBezTo>
                  <a:cubicBezTo>
                    <a:pt x="26" y="4"/>
                    <a:pt x="25" y="5"/>
                    <a:pt x="23" y="6"/>
                  </a:cubicBezTo>
                  <a:cubicBezTo>
                    <a:pt x="25" y="4"/>
                    <a:pt x="24" y="4"/>
                    <a:pt x="24" y="0"/>
                  </a:cubicBezTo>
                  <a:cubicBezTo>
                    <a:pt x="23" y="0"/>
                    <a:pt x="23" y="0"/>
                    <a:pt x="21" y="0"/>
                  </a:cubicBezTo>
                  <a:cubicBezTo>
                    <a:pt x="12" y="0"/>
                    <a:pt x="10" y="9"/>
                    <a:pt x="5" y="14"/>
                  </a:cubicBezTo>
                  <a:cubicBezTo>
                    <a:pt x="3" y="16"/>
                    <a:pt x="0" y="1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03" name="Freeform 73"/>
            <p:cNvSpPr>
              <a:spLocks/>
            </p:cNvSpPr>
            <p:nvPr/>
          </p:nvSpPr>
          <p:spPr bwMode="auto">
            <a:xfrm>
              <a:off x="6290584" y="1993640"/>
              <a:ext cx="48693" cy="26434"/>
            </a:xfrm>
            <a:custGeom>
              <a:avLst/>
              <a:gdLst>
                <a:gd name="T0" fmla="*/ 0 w 15"/>
                <a:gd name="T1" fmla="*/ 3 h 8"/>
                <a:gd name="T2" fmla="*/ 4 w 15"/>
                <a:gd name="T3" fmla="*/ 8 h 8"/>
                <a:gd name="T4" fmla="*/ 15 w 15"/>
                <a:gd name="T5" fmla="*/ 4 h 8"/>
                <a:gd name="T6" fmla="*/ 6 w 15"/>
                <a:gd name="T7" fmla="*/ 0 h 8"/>
                <a:gd name="T8" fmla="*/ 0 w 15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0" y="3"/>
                  </a:moveTo>
                  <a:cubicBezTo>
                    <a:pt x="0" y="5"/>
                    <a:pt x="3" y="8"/>
                    <a:pt x="4" y="8"/>
                  </a:cubicBezTo>
                  <a:cubicBezTo>
                    <a:pt x="7" y="8"/>
                    <a:pt x="14" y="8"/>
                    <a:pt x="15" y="4"/>
                  </a:cubicBezTo>
                  <a:cubicBezTo>
                    <a:pt x="13" y="3"/>
                    <a:pt x="7" y="0"/>
                    <a:pt x="6" y="0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04" name="Freeform 74"/>
            <p:cNvSpPr>
              <a:spLocks/>
            </p:cNvSpPr>
            <p:nvPr/>
          </p:nvSpPr>
          <p:spPr bwMode="auto">
            <a:xfrm>
              <a:off x="6307279" y="1937990"/>
              <a:ext cx="176685" cy="125212"/>
            </a:xfrm>
            <a:custGeom>
              <a:avLst/>
              <a:gdLst>
                <a:gd name="T0" fmla="*/ 26 w 54"/>
                <a:gd name="T1" fmla="*/ 19 h 38"/>
                <a:gd name="T2" fmla="*/ 9 w 54"/>
                <a:gd name="T3" fmla="*/ 26 h 38"/>
                <a:gd name="T4" fmla="*/ 21 w 54"/>
                <a:gd name="T5" fmla="*/ 34 h 38"/>
                <a:gd name="T6" fmla="*/ 46 w 54"/>
                <a:gd name="T7" fmla="*/ 38 h 38"/>
                <a:gd name="T8" fmla="*/ 51 w 54"/>
                <a:gd name="T9" fmla="*/ 35 h 38"/>
                <a:gd name="T10" fmla="*/ 47 w 54"/>
                <a:gd name="T11" fmla="*/ 32 h 38"/>
                <a:gd name="T12" fmla="*/ 52 w 54"/>
                <a:gd name="T13" fmla="*/ 29 h 38"/>
                <a:gd name="T14" fmla="*/ 54 w 54"/>
                <a:gd name="T15" fmla="*/ 24 h 38"/>
                <a:gd name="T16" fmla="*/ 46 w 54"/>
                <a:gd name="T17" fmla="*/ 19 h 38"/>
                <a:gd name="T18" fmla="*/ 41 w 54"/>
                <a:gd name="T19" fmla="*/ 19 h 38"/>
                <a:gd name="T20" fmla="*/ 35 w 54"/>
                <a:gd name="T21" fmla="*/ 17 h 38"/>
                <a:gd name="T22" fmla="*/ 30 w 54"/>
                <a:gd name="T23" fmla="*/ 18 h 38"/>
                <a:gd name="T24" fmla="*/ 34 w 54"/>
                <a:gd name="T25" fmla="*/ 14 h 38"/>
                <a:gd name="T26" fmla="*/ 34 w 54"/>
                <a:gd name="T27" fmla="*/ 9 h 38"/>
                <a:gd name="T28" fmla="*/ 37 w 54"/>
                <a:gd name="T29" fmla="*/ 9 h 38"/>
                <a:gd name="T30" fmla="*/ 23 w 54"/>
                <a:gd name="T31" fmla="*/ 0 h 38"/>
                <a:gd name="T32" fmla="*/ 0 w 54"/>
                <a:gd name="T33" fmla="*/ 14 h 38"/>
                <a:gd name="T34" fmla="*/ 16 w 54"/>
                <a:gd name="T35" fmla="*/ 18 h 38"/>
                <a:gd name="T36" fmla="*/ 26 w 54"/>
                <a:gd name="T3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38">
                  <a:moveTo>
                    <a:pt x="26" y="19"/>
                  </a:moveTo>
                  <a:cubicBezTo>
                    <a:pt x="18" y="21"/>
                    <a:pt x="16" y="24"/>
                    <a:pt x="9" y="26"/>
                  </a:cubicBezTo>
                  <a:cubicBezTo>
                    <a:pt x="12" y="28"/>
                    <a:pt x="18" y="34"/>
                    <a:pt x="21" y="34"/>
                  </a:cubicBezTo>
                  <a:cubicBezTo>
                    <a:pt x="29" y="34"/>
                    <a:pt x="36" y="38"/>
                    <a:pt x="46" y="38"/>
                  </a:cubicBezTo>
                  <a:cubicBezTo>
                    <a:pt x="48" y="38"/>
                    <a:pt x="51" y="37"/>
                    <a:pt x="51" y="35"/>
                  </a:cubicBezTo>
                  <a:cubicBezTo>
                    <a:pt x="51" y="33"/>
                    <a:pt x="49" y="33"/>
                    <a:pt x="47" y="32"/>
                  </a:cubicBezTo>
                  <a:cubicBezTo>
                    <a:pt x="49" y="32"/>
                    <a:pt x="52" y="32"/>
                    <a:pt x="52" y="29"/>
                  </a:cubicBezTo>
                  <a:cubicBezTo>
                    <a:pt x="52" y="27"/>
                    <a:pt x="51" y="26"/>
                    <a:pt x="54" y="24"/>
                  </a:cubicBezTo>
                  <a:cubicBezTo>
                    <a:pt x="51" y="21"/>
                    <a:pt x="51" y="19"/>
                    <a:pt x="46" y="19"/>
                  </a:cubicBezTo>
                  <a:cubicBezTo>
                    <a:pt x="44" y="19"/>
                    <a:pt x="43" y="19"/>
                    <a:pt x="41" y="19"/>
                  </a:cubicBezTo>
                  <a:cubicBezTo>
                    <a:pt x="39" y="19"/>
                    <a:pt x="37" y="17"/>
                    <a:pt x="35" y="17"/>
                  </a:cubicBezTo>
                  <a:cubicBezTo>
                    <a:pt x="33" y="17"/>
                    <a:pt x="32" y="17"/>
                    <a:pt x="30" y="18"/>
                  </a:cubicBezTo>
                  <a:cubicBezTo>
                    <a:pt x="32" y="17"/>
                    <a:pt x="34" y="15"/>
                    <a:pt x="34" y="14"/>
                  </a:cubicBezTo>
                  <a:cubicBezTo>
                    <a:pt x="34" y="13"/>
                    <a:pt x="34" y="12"/>
                    <a:pt x="34" y="9"/>
                  </a:cubicBezTo>
                  <a:cubicBezTo>
                    <a:pt x="35" y="9"/>
                    <a:pt x="35" y="10"/>
                    <a:pt x="37" y="9"/>
                  </a:cubicBezTo>
                  <a:cubicBezTo>
                    <a:pt x="33" y="6"/>
                    <a:pt x="30" y="0"/>
                    <a:pt x="23" y="0"/>
                  </a:cubicBezTo>
                  <a:cubicBezTo>
                    <a:pt x="12" y="0"/>
                    <a:pt x="9" y="11"/>
                    <a:pt x="0" y="14"/>
                  </a:cubicBezTo>
                  <a:cubicBezTo>
                    <a:pt x="5" y="17"/>
                    <a:pt x="10" y="18"/>
                    <a:pt x="16" y="18"/>
                  </a:cubicBezTo>
                  <a:cubicBezTo>
                    <a:pt x="17" y="18"/>
                    <a:pt x="23" y="19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05" name="Freeform 75"/>
            <p:cNvSpPr>
              <a:spLocks/>
            </p:cNvSpPr>
            <p:nvPr/>
          </p:nvSpPr>
          <p:spPr bwMode="auto">
            <a:xfrm>
              <a:off x="6382405" y="2135547"/>
              <a:ext cx="23651" cy="16695"/>
            </a:xfrm>
            <a:custGeom>
              <a:avLst/>
              <a:gdLst>
                <a:gd name="T0" fmla="*/ 2 w 7"/>
                <a:gd name="T1" fmla="*/ 5 h 5"/>
                <a:gd name="T2" fmla="*/ 7 w 7"/>
                <a:gd name="T3" fmla="*/ 0 h 5"/>
                <a:gd name="T4" fmla="*/ 3 w 7"/>
                <a:gd name="T5" fmla="*/ 0 h 5"/>
                <a:gd name="T6" fmla="*/ 0 w 7"/>
                <a:gd name="T7" fmla="*/ 3 h 5"/>
                <a:gd name="T8" fmla="*/ 2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2" y="5"/>
                  </a:moveTo>
                  <a:cubicBezTo>
                    <a:pt x="5" y="5"/>
                    <a:pt x="6" y="4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06" name="Freeform 76"/>
            <p:cNvSpPr>
              <a:spLocks/>
            </p:cNvSpPr>
            <p:nvPr/>
          </p:nvSpPr>
          <p:spPr bwMode="auto">
            <a:xfrm>
              <a:off x="6271107" y="1947729"/>
              <a:ext cx="29216" cy="5565"/>
            </a:xfrm>
            <a:custGeom>
              <a:avLst/>
              <a:gdLst>
                <a:gd name="T0" fmla="*/ 9 w 9"/>
                <a:gd name="T1" fmla="*/ 2 h 2"/>
                <a:gd name="T2" fmla="*/ 8 w 9"/>
                <a:gd name="T3" fmla="*/ 0 h 2"/>
                <a:gd name="T4" fmla="*/ 0 w 9"/>
                <a:gd name="T5" fmla="*/ 0 h 2"/>
                <a:gd name="T6" fmla="*/ 9 w 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9" y="2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6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07" name="Freeform 77"/>
            <p:cNvSpPr>
              <a:spLocks/>
            </p:cNvSpPr>
            <p:nvPr/>
          </p:nvSpPr>
          <p:spPr bwMode="auto">
            <a:xfrm>
              <a:off x="6623085" y="2085462"/>
              <a:ext cx="22259" cy="13912"/>
            </a:xfrm>
            <a:custGeom>
              <a:avLst/>
              <a:gdLst>
                <a:gd name="T0" fmla="*/ 4 w 7"/>
                <a:gd name="T1" fmla="*/ 4 h 4"/>
                <a:gd name="T2" fmla="*/ 7 w 7"/>
                <a:gd name="T3" fmla="*/ 0 h 4"/>
                <a:gd name="T4" fmla="*/ 0 w 7"/>
                <a:gd name="T5" fmla="*/ 1 h 4"/>
                <a:gd name="T6" fmla="*/ 4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6" y="4"/>
                    <a:pt x="7" y="2"/>
                    <a:pt x="7" y="0"/>
                  </a:cubicBezTo>
                  <a:cubicBezTo>
                    <a:pt x="5" y="1"/>
                    <a:pt x="5" y="0"/>
                    <a:pt x="0" y="1"/>
                  </a:cubicBezTo>
                  <a:cubicBezTo>
                    <a:pt x="1" y="2"/>
                    <a:pt x="2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08" name="Freeform 78"/>
            <p:cNvSpPr>
              <a:spLocks/>
            </p:cNvSpPr>
            <p:nvPr/>
          </p:nvSpPr>
          <p:spPr bwMode="auto">
            <a:xfrm>
              <a:off x="5418291" y="1983901"/>
              <a:ext cx="6956" cy="6956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09" name="Freeform 79"/>
            <p:cNvSpPr>
              <a:spLocks/>
            </p:cNvSpPr>
            <p:nvPr/>
          </p:nvSpPr>
          <p:spPr bwMode="auto">
            <a:xfrm>
              <a:off x="5295864" y="1960250"/>
              <a:ext cx="151643" cy="45911"/>
            </a:xfrm>
            <a:custGeom>
              <a:avLst/>
              <a:gdLst>
                <a:gd name="T0" fmla="*/ 15 w 46"/>
                <a:gd name="T1" fmla="*/ 2 h 14"/>
                <a:gd name="T2" fmla="*/ 20 w 46"/>
                <a:gd name="T3" fmla="*/ 4 h 14"/>
                <a:gd name="T4" fmla="*/ 17 w 46"/>
                <a:gd name="T5" fmla="*/ 6 h 14"/>
                <a:gd name="T6" fmla="*/ 21 w 46"/>
                <a:gd name="T7" fmla="*/ 7 h 14"/>
                <a:gd name="T8" fmla="*/ 16 w 46"/>
                <a:gd name="T9" fmla="*/ 9 h 14"/>
                <a:gd name="T10" fmla="*/ 23 w 46"/>
                <a:gd name="T11" fmla="*/ 12 h 14"/>
                <a:gd name="T12" fmla="*/ 23 w 46"/>
                <a:gd name="T13" fmla="*/ 12 h 14"/>
                <a:gd name="T14" fmla="*/ 25 w 46"/>
                <a:gd name="T15" fmla="*/ 14 h 14"/>
                <a:gd name="T16" fmla="*/ 29 w 46"/>
                <a:gd name="T17" fmla="*/ 9 h 14"/>
                <a:gd name="T18" fmla="*/ 37 w 46"/>
                <a:gd name="T19" fmla="*/ 8 h 14"/>
                <a:gd name="T20" fmla="*/ 37 w 46"/>
                <a:gd name="T21" fmla="*/ 6 h 14"/>
                <a:gd name="T22" fmla="*/ 40 w 46"/>
                <a:gd name="T23" fmla="*/ 6 h 14"/>
                <a:gd name="T24" fmla="*/ 46 w 46"/>
                <a:gd name="T25" fmla="*/ 2 h 14"/>
                <a:gd name="T26" fmla="*/ 39 w 46"/>
                <a:gd name="T27" fmla="*/ 0 h 14"/>
                <a:gd name="T28" fmla="*/ 31 w 46"/>
                <a:gd name="T29" fmla="*/ 3 h 14"/>
                <a:gd name="T30" fmla="*/ 18 w 46"/>
                <a:gd name="T31" fmla="*/ 0 h 14"/>
                <a:gd name="T32" fmla="*/ 0 w 46"/>
                <a:gd name="T33" fmla="*/ 4 h 14"/>
                <a:gd name="T34" fmla="*/ 5 w 46"/>
                <a:gd name="T35" fmla="*/ 5 h 14"/>
                <a:gd name="T36" fmla="*/ 15 w 46"/>
                <a:gd name="T3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14">
                  <a:moveTo>
                    <a:pt x="15" y="2"/>
                  </a:moveTo>
                  <a:cubicBezTo>
                    <a:pt x="17" y="2"/>
                    <a:pt x="18" y="4"/>
                    <a:pt x="20" y="4"/>
                  </a:cubicBezTo>
                  <a:cubicBezTo>
                    <a:pt x="19" y="5"/>
                    <a:pt x="18" y="6"/>
                    <a:pt x="17" y="6"/>
                  </a:cubicBezTo>
                  <a:cubicBezTo>
                    <a:pt x="18" y="7"/>
                    <a:pt x="19" y="7"/>
                    <a:pt x="21" y="7"/>
                  </a:cubicBezTo>
                  <a:cubicBezTo>
                    <a:pt x="19" y="7"/>
                    <a:pt x="18" y="8"/>
                    <a:pt x="16" y="9"/>
                  </a:cubicBezTo>
                  <a:cubicBezTo>
                    <a:pt x="17" y="11"/>
                    <a:pt x="19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4" y="14"/>
                    <a:pt x="25" y="14"/>
                  </a:cubicBezTo>
                  <a:cubicBezTo>
                    <a:pt x="27" y="14"/>
                    <a:pt x="27" y="10"/>
                    <a:pt x="29" y="9"/>
                  </a:cubicBezTo>
                  <a:cubicBezTo>
                    <a:pt x="32" y="7"/>
                    <a:pt x="33" y="9"/>
                    <a:pt x="37" y="8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7"/>
                    <a:pt x="39" y="7"/>
                    <a:pt x="40" y="6"/>
                  </a:cubicBezTo>
                  <a:cubicBezTo>
                    <a:pt x="42" y="4"/>
                    <a:pt x="45" y="6"/>
                    <a:pt x="46" y="2"/>
                  </a:cubicBezTo>
                  <a:cubicBezTo>
                    <a:pt x="44" y="2"/>
                    <a:pt x="42" y="0"/>
                    <a:pt x="39" y="0"/>
                  </a:cubicBezTo>
                  <a:cubicBezTo>
                    <a:pt x="36" y="0"/>
                    <a:pt x="34" y="3"/>
                    <a:pt x="31" y="3"/>
                  </a:cubicBezTo>
                  <a:cubicBezTo>
                    <a:pt x="26" y="3"/>
                    <a:pt x="23" y="0"/>
                    <a:pt x="18" y="0"/>
                  </a:cubicBezTo>
                  <a:cubicBezTo>
                    <a:pt x="13" y="0"/>
                    <a:pt x="2" y="1"/>
                    <a:pt x="0" y="4"/>
                  </a:cubicBezTo>
                  <a:cubicBezTo>
                    <a:pt x="2" y="5"/>
                    <a:pt x="3" y="5"/>
                    <a:pt x="5" y="5"/>
                  </a:cubicBezTo>
                  <a:cubicBezTo>
                    <a:pt x="8" y="5"/>
                    <a:pt x="13" y="2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10" name="Freeform 80"/>
            <p:cNvSpPr>
              <a:spLocks/>
            </p:cNvSpPr>
            <p:nvPr/>
          </p:nvSpPr>
          <p:spPr bwMode="auto">
            <a:xfrm>
              <a:off x="5688187" y="1931034"/>
              <a:ext cx="52866" cy="33390"/>
            </a:xfrm>
            <a:custGeom>
              <a:avLst/>
              <a:gdLst>
                <a:gd name="T0" fmla="*/ 4 w 16"/>
                <a:gd name="T1" fmla="*/ 10 h 10"/>
                <a:gd name="T2" fmla="*/ 16 w 16"/>
                <a:gd name="T3" fmla="*/ 7 h 10"/>
                <a:gd name="T4" fmla="*/ 13 w 16"/>
                <a:gd name="T5" fmla="*/ 0 h 10"/>
                <a:gd name="T6" fmla="*/ 0 w 16"/>
                <a:gd name="T7" fmla="*/ 7 h 10"/>
                <a:gd name="T8" fmla="*/ 4 w 1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">
                  <a:moveTo>
                    <a:pt x="4" y="10"/>
                  </a:moveTo>
                  <a:cubicBezTo>
                    <a:pt x="6" y="10"/>
                    <a:pt x="14" y="8"/>
                    <a:pt x="16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0" y="4"/>
                    <a:pt x="0" y="7"/>
                  </a:cubicBezTo>
                  <a:cubicBezTo>
                    <a:pt x="0" y="9"/>
                    <a:pt x="1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11" name="Freeform 81"/>
            <p:cNvSpPr>
              <a:spLocks/>
            </p:cNvSpPr>
            <p:nvPr/>
          </p:nvSpPr>
          <p:spPr bwMode="auto">
            <a:xfrm>
              <a:off x="5618627" y="1947729"/>
              <a:ext cx="55649" cy="38955"/>
            </a:xfrm>
            <a:custGeom>
              <a:avLst/>
              <a:gdLst>
                <a:gd name="T0" fmla="*/ 12 w 17"/>
                <a:gd name="T1" fmla="*/ 11 h 12"/>
                <a:gd name="T2" fmla="*/ 11 w 17"/>
                <a:gd name="T3" fmla="*/ 8 h 12"/>
                <a:gd name="T4" fmla="*/ 17 w 17"/>
                <a:gd name="T5" fmla="*/ 7 h 12"/>
                <a:gd name="T6" fmla="*/ 17 w 17"/>
                <a:gd name="T7" fmla="*/ 4 h 12"/>
                <a:gd name="T8" fmla="*/ 11 w 17"/>
                <a:gd name="T9" fmla="*/ 3 h 12"/>
                <a:gd name="T10" fmla="*/ 12 w 17"/>
                <a:gd name="T11" fmla="*/ 0 h 12"/>
                <a:gd name="T12" fmla="*/ 5 w 17"/>
                <a:gd name="T13" fmla="*/ 0 h 12"/>
                <a:gd name="T14" fmla="*/ 5 w 17"/>
                <a:gd name="T15" fmla="*/ 4 h 12"/>
                <a:gd name="T16" fmla="*/ 0 w 17"/>
                <a:gd name="T17" fmla="*/ 10 h 12"/>
                <a:gd name="T18" fmla="*/ 12 w 17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">
                  <a:moveTo>
                    <a:pt x="12" y="11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3" y="8"/>
                    <a:pt x="16" y="9"/>
                    <a:pt x="17" y="7"/>
                  </a:cubicBezTo>
                  <a:cubicBezTo>
                    <a:pt x="17" y="6"/>
                    <a:pt x="17" y="6"/>
                    <a:pt x="17" y="4"/>
                  </a:cubicBezTo>
                  <a:cubicBezTo>
                    <a:pt x="15" y="4"/>
                    <a:pt x="12" y="3"/>
                    <a:pt x="11" y="3"/>
                  </a:cubicBezTo>
                  <a:cubicBezTo>
                    <a:pt x="11" y="3"/>
                    <a:pt x="12" y="2"/>
                    <a:pt x="1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4"/>
                    <a:pt x="4" y="2"/>
                    <a:pt x="5" y="4"/>
                  </a:cubicBezTo>
                  <a:cubicBezTo>
                    <a:pt x="2" y="5"/>
                    <a:pt x="0" y="7"/>
                    <a:pt x="0" y="10"/>
                  </a:cubicBezTo>
                  <a:cubicBezTo>
                    <a:pt x="0" y="12"/>
                    <a:pt x="11" y="12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12" name="Freeform 82"/>
            <p:cNvSpPr>
              <a:spLocks/>
            </p:cNvSpPr>
            <p:nvPr/>
          </p:nvSpPr>
          <p:spPr bwMode="auto">
            <a:xfrm>
              <a:off x="5543501" y="1979727"/>
              <a:ext cx="58431" cy="23651"/>
            </a:xfrm>
            <a:custGeom>
              <a:avLst/>
              <a:gdLst>
                <a:gd name="T0" fmla="*/ 12 w 18"/>
                <a:gd name="T1" fmla="*/ 0 h 7"/>
                <a:gd name="T2" fmla="*/ 0 w 18"/>
                <a:gd name="T3" fmla="*/ 5 h 7"/>
                <a:gd name="T4" fmla="*/ 3 w 18"/>
                <a:gd name="T5" fmla="*/ 7 h 7"/>
                <a:gd name="T6" fmla="*/ 6 w 18"/>
                <a:gd name="T7" fmla="*/ 4 h 7"/>
                <a:gd name="T8" fmla="*/ 11 w 18"/>
                <a:gd name="T9" fmla="*/ 7 h 7"/>
                <a:gd name="T10" fmla="*/ 18 w 18"/>
                <a:gd name="T11" fmla="*/ 3 h 7"/>
                <a:gd name="T12" fmla="*/ 12 w 1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">
                  <a:moveTo>
                    <a:pt x="12" y="0"/>
                  </a:moveTo>
                  <a:cubicBezTo>
                    <a:pt x="9" y="0"/>
                    <a:pt x="0" y="2"/>
                    <a:pt x="0" y="5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5" y="7"/>
                    <a:pt x="6" y="7"/>
                    <a:pt x="6" y="4"/>
                  </a:cubicBezTo>
                  <a:cubicBezTo>
                    <a:pt x="7" y="4"/>
                    <a:pt x="9" y="7"/>
                    <a:pt x="11" y="7"/>
                  </a:cubicBezTo>
                  <a:cubicBezTo>
                    <a:pt x="14" y="7"/>
                    <a:pt x="13" y="3"/>
                    <a:pt x="18" y="3"/>
                  </a:cubicBezTo>
                  <a:cubicBezTo>
                    <a:pt x="17" y="2"/>
                    <a:pt x="1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13" name="Freeform 83"/>
            <p:cNvSpPr>
              <a:spLocks/>
            </p:cNvSpPr>
            <p:nvPr/>
          </p:nvSpPr>
          <p:spPr bwMode="auto">
            <a:xfrm>
              <a:off x="5510112" y="1914339"/>
              <a:ext cx="89038" cy="59824"/>
            </a:xfrm>
            <a:custGeom>
              <a:avLst/>
              <a:gdLst>
                <a:gd name="T0" fmla="*/ 21 w 27"/>
                <a:gd name="T1" fmla="*/ 16 h 18"/>
                <a:gd name="T2" fmla="*/ 27 w 27"/>
                <a:gd name="T3" fmla="*/ 15 h 18"/>
                <a:gd name="T4" fmla="*/ 14 w 27"/>
                <a:gd name="T5" fmla="*/ 12 h 18"/>
                <a:gd name="T6" fmla="*/ 25 w 27"/>
                <a:gd name="T7" fmla="*/ 6 h 18"/>
                <a:gd name="T8" fmla="*/ 27 w 27"/>
                <a:gd name="T9" fmla="*/ 3 h 18"/>
                <a:gd name="T10" fmla="*/ 26 w 27"/>
                <a:gd name="T11" fmla="*/ 0 h 18"/>
                <a:gd name="T12" fmla="*/ 22 w 27"/>
                <a:gd name="T13" fmla="*/ 4 h 18"/>
                <a:gd name="T14" fmla="*/ 8 w 27"/>
                <a:gd name="T15" fmla="*/ 8 h 18"/>
                <a:gd name="T16" fmla="*/ 8 w 27"/>
                <a:gd name="T17" fmla="*/ 10 h 18"/>
                <a:gd name="T18" fmla="*/ 3 w 27"/>
                <a:gd name="T19" fmla="*/ 10 h 18"/>
                <a:gd name="T20" fmla="*/ 0 w 27"/>
                <a:gd name="T21" fmla="*/ 13 h 18"/>
                <a:gd name="T22" fmla="*/ 11 w 27"/>
                <a:gd name="T23" fmla="*/ 18 h 18"/>
                <a:gd name="T24" fmla="*/ 21 w 27"/>
                <a:gd name="T2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18">
                  <a:moveTo>
                    <a:pt x="21" y="16"/>
                  </a:moveTo>
                  <a:cubicBezTo>
                    <a:pt x="23" y="16"/>
                    <a:pt x="26" y="16"/>
                    <a:pt x="27" y="15"/>
                  </a:cubicBezTo>
                  <a:cubicBezTo>
                    <a:pt x="22" y="13"/>
                    <a:pt x="21" y="12"/>
                    <a:pt x="14" y="12"/>
                  </a:cubicBezTo>
                  <a:cubicBezTo>
                    <a:pt x="17" y="9"/>
                    <a:pt x="21" y="8"/>
                    <a:pt x="25" y="6"/>
                  </a:cubicBezTo>
                  <a:cubicBezTo>
                    <a:pt x="25" y="5"/>
                    <a:pt x="26" y="3"/>
                    <a:pt x="27" y="3"/>
                  </a:cubicBezTo>
                  <a:cubicBezTo>
                    <a:pt x="27" y="2"/>
                    <a:pt x="27" y="0"/>
                    <a:pt x="26" y="0"/>
                  </a:cubicBezTo>
                  <a:cubicBezTo>
                    <a:pt x="24" y="0"/>
                    <a:pt x="22" y="2"/>
                    <a:pt x="22" y="4"/>
                  </a:cubicBezTo>
                  <a:cubicBezTo>
                    <a:pt x="15" y="4"/>
                    <a:pt x="16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4"/>
                    <a:pt x="1" y="12"/>
                    <a:pt x="0" y="13"/>
                  </a:cubicBezTo>
                  <a:cubicBezTo>
                    <a:pt x="1" y="14"/>
                    <a:pt x="10" y="18"/>
                    <a:pt x="11" y="18"/>
                  </a:cubicBezTo>
                  <a:cubicBezTo>
                    <a:pt x="14" y="18"/>
                    <a:pt x="18" y="16"/>
                    <a:pt x="21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14" name="Freeform 84"/>
            <p:cNvSpPr>
              <a:spLocks/>
            </p:cNvSpPr>
            <p:nvPr/>
          </p:nvSpPr>
          <p:spPr bwMode="auto">
            <a:xfrm>
              <a:off x="4586344" y="2003379"/>
              <a:ext cx="294938" cy="164167"/>
            </a:xfrm>
            <a:custGeom>
              <a:avLst/>
              <a:gdLst>
                <a:gd name="T0" fmla="*/ 6 w 90"/>
                <a:gd name="T1" fmla="*/ 14 h 50"/>
                <a:gd name="T2" fmla="*/ 8 w 90"/>
                <a:gd name="T3" fmla="*/ 15 h 50"/>
                <a:gd name="T4" fmla="*/ 14 w 90"/>
                <a:gd name="T5" fmla="*/ 22 h 50"/>
                <a:gd name="T6" fmla="*/ 12 w 90"/>
                <a:gd name="T7" fmla="*/ 23 h 50"/>
                <a:gd name="T8" fmla="*/ 19 w 90"/>
                <a:gd name="T9" fmla="*/ 26 h 50"/>
                <a:gd name="T10" fmla="*/ 26 w 90"/>
                <a:gd name="T11" fmla="*/ 19 h 50"/>
                <a:gd name="T12" fmla="*/ 28 w 90"/>
                <a:gd name="T13" fmla="*/ 19 h 50"/>
                <a:gd name="T14" fmla="*/ 31 w 90"/>
                <a:gd name="T15" fmla="*/ 23 h 50"/>
                <a:gd name="T16" fmla="*/ 37 w 90"/>
                <a:gd name="T17" fmla="*/ 23 h 50"/>
                <a:gd name="T18" fmla="*/ 26 w 90"/>
                <a:gd name="T19" fmla="*/ 28 h 50"/>
                <a:gd name="T20" fmla="*/ 19 w 90"/>
                <a:gd name="T21" fmla="*/ 30 h 50"/>
                <a:gd name="T22" fmla="*/ 28 w 90"/>
                <a:gd name="T23" fmla="*/ 33 h 50"/>
                <a:gd name="T24" fmla="*/ 38 w 90"/>
                <a:gd name="T25" fmla="*/ 34 h 50"/>
                <a:gd name="T26" fmla="*/ 31 w 90"/>
                <a:gd name="T27" fmla="*/ 36 h 50"/>
                <a:gd name="T28" fmla="*/ 22 w 90"/>
                <a:gd name="T29" fmla="*/ 36 h 50"/>
                <a:gd name="T30" fmla="*/ 40 w 90"/>
                <a:gd name="T31" fmla="*/ 50 h 50"/>
                <a:gd name="T32" fmla="*/ 47 w 90"/>
                <a:gd name="T33" fmla="*/ 38 h 50"/>
                <a:gd name="T34" fmla="*/ 50 w 90"/>
                <a:gd name="T35" fmla="*/ 36 h 50"/>
                <a:gd name="T36" fmla="*/ 62 w 90"/>
                <a:gd name="T37" fmla="*/ 20 h 50"/>
                <a:gd name="T38" fmla="*/ 68 w 90"/>
                <a:gd name="T39" fmla="*/ 23 h 50"/>
                <a:gd name="T40" fmla="*/ 65 w 90"/>
                <a:gd name="T41" fmla="*/ 24 h 50"/>
                <a:gd name="T42" fmla="*/ 69 w 90"/>
                <a:gd name="T43" fmla="*/ 30 h 50"/>
                <a:gd name="T44" fmla="*/ 66 w 90"/>
                <a:gd name="T45" fmla="*/ 36 h 50"/>
                <a:gd name="T46" fmla="*/ 76 w 90"/>
                <a:gd name="T47" fmla="*/ 37 h 50"/>
                <a:gd name="T48" fmla="*/ 76 w 90"/>
                <a:gd name="T49" fmla="*/ 41 h 50"/>
                <a:gd name="T50" fmla="*/ 90 w 90"/>
                <a:gd name="T51" fmla="*/ 34 h 50"/>
                <a:gd name="T52" fmla="*/ 82 w 90"/>
                <a:gd name="T53" fmla="*/ 27 h 50"/>
                <a:gd name="T54" fmla="*/ 74 w 90"/>
                <a:gd name="T55" fmla="*/ 27 h 50"/>
                <a:gd name="T56" fmla="*/ 74 w 90"/>
                <a:gd name="T57" fmla="*/ 23 h 50"/>
                <a:gd name="T58" fmla="*/ 70 w 90"/>
                <a:gd name="T59" fmla="*/ 22 h 50"/>
                <a:gd name="T60" fmla="*/ 73 w 90"/>
                <a:gd name="T61" fmla="*/ 22 h 50"/>
                <a:gd name="T62" fmla="*/ 54 w 90"/>
                <a:gd name="T63" fmla="*/ 12 h 50"/>
                <a:gd name="T64" fmla="*/ 52 w 90"/>
                <a:gd name="T65" fmla="*/ 12 h 50"/>
                <a:gd name="T66" fmla="*/ 49 w 90"/>
                <a:gd name="T67" fmla="*/ 6 h 50"/>
                <a:gd name="T68" fmla="*/ 45 w 90"/>
                <a:gd name="T69" fmla="*/ 9 h 50"/>
                <a:gd name="T70" fmla="*/ 46 w 90"/>
                <a:gd name="T71" fmla="*/ 5 h 50"/>
                <a:gd name="T72" fmla="*/ 37 w 90"/>
                <a:gd name="T73" fmla="*/ 0 h 50"/>
                <a:gd name="T74" fmla="*/ 32 w 90"/>
                <a:gd name="T75" fmla="*/ 4 h 50"/>
                <a:gd name="T76" fmla="*/ 35 w 90"/>
                <a:gd name="T77" fmla="*/ 14 h 50"/>
                <a:gd name="T78" fmla="*/ 25 w 90"/>
                <a:gd name="T79" fmla="*/ 4 h 50"/>
                <a:gd name="T80" fmla="*/ 21 w 90"/>
                <a:gd name="T81" fmla="*/ 7 h 50"/>
                <a:gd name="T82" fmla="*/ 23 w 90"/>
                <a:gd name="T83" fmla="*/ 10 h 50"/>
                <a:gd name="T84" fmla="*/ 17 w 90"/>
                <a:gd name="T85" fmla="*/ 7 h 50"/>
                <a:gd name="T86" fmla="*/ 19 w 90"/>
                <a:gd name="T87" fmla="*/ 4 h 50"/>
                <a:gd name="T88" fmla="*/ 8 w 90"/>
                <a:gd name="T89" fmla="*/ 3 h 50"/>
                <a:gd name="T90" fmla="*/ 0 w 90"/>
                <a:gd name="T91" fmla="*/ 8 h 50"/>
                <a:gd name="T92" fmla="*/ 6 w 90"/>
                <a:gd name="T93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" h="50">
                  <a:moveTo>
                    <a:pt x="6" y="14"/>
                  </a:moveTo>
                  <a:cubicBezTo>
                    <a:pt x="6" y="14"/>
                    <a:pt x="7" y="14"/>
                    <a:pt x="8" y="15"/>
                  </a:cubicBezTo>
                  <a:cubicBezTo>
                    <a:pt x="7" y="18"/>
                    <a:pt x="10" y="20"/>
                    <a:pt x="14" y="22"/>
                  </a:cubicBezTo>
                  <a:cubicBezTo>
                    <a:pt x="13" y="22"/>
                    <a:pt x="13" y="22"/>
                    <a:pt x="12" y="23"/>
                  </a:cubicBezTo>
                  <a:cubicBezTo>
                    <a:pt x="13" y="25"/>
                    <a:pt x="16" y="26"/>
                    <a:pt x="19" y="26"/>
                  </a:cubicBezTo>
                  <a:cubicBezTo>
                    <a:pt x="24" y="26"/>
                    <a:pt x="24" y="23"/>
                    <a:pt x="26" y="19"/>
                  </a:cubicBezTo>
                  <a:cubicBezTo>
                    <a:pt x="27" y="19"/>
                    <a:pt x="27" y="19"/>
                    <a:pt x="28" y="19"/>
                  </a:cubicBezTo>
                  <a:cubicBezTo>
                    <a:pt x="29" y="19"/>
                    <a:pt x="31" y="23"/>
                    <a:pt x="31" y="23"/>
                  </a:cubicBezTo>
                  <a:cubicBezTo>
                    <a:pt x="32" y="23"/>
                    <a:pt x="34" y="23"/>
                    <a:pt x="37" y="23"/>
                  </a:cubicBezTo>
                  <a:cubicBezTo>
                    <a:pt x="35" y="23"/>
                    <a:pt x="29" y="27"/>
                    <a:pt x="26" y="28"/>
                  </a:cubicBezTo>
                  <a:cubicBezTo>
                    <a:pt x="25" y="28"/>
                    <a:pt x="19" y="28"/>
                    <a:pt x="19" y="30"/>
                  </a:cubicBezTo>
                  <a:cubicBezTo>
                    <a:pt x="19" y="36"/>
                    <a:pt x="25" y="33"/>
                    <a:pt x="28" y="33"/>
                  </a:cubicBezTo>
                  <a:cubicBezTo>
                    <a:pt x="30" y="33"/>
                    <a:pt x="37" y="33"/>
                    <a:pt x="38" y="34"/>
                  </a:cubicBezTo>
                  <a:cubicBezTo>
                    <a:pt x="35" y="35"/>
                    <a:pt x="33" y="34"/>
                    <a:pt x="31" y="36"/>
                  </a:cubicBezTo>
                  <a:cubicBezTo>
                    <a:pt x="31" y="36"/>
                    <a:pt x="25" y="35"/>
                    <a:pt x="22" y="36"/>
                  </a:cubicBezTo>
                  <a:cubicBezTo>
                    <a:pt x="22" y="44"/>
                    <a:pt x="35" y="46"/>
                    <a:pt x="40" y="50"/>
                  </a:cubicBezTo>
                  <a:cubicBezTo>
                    <a:pt x="43" y="47"/>
                    <a:pt x="43" y="41"/>
                    <a:pt x="47" y="38"/>
                  </a:cubicBezTo>
                  <a:cubicBezTo>
                    <a:pt x="48" y="37"/>
                    <a:pt x="49" y="37"/>
                    <a:pt x="50" y="36"/>
                  </a:cubicBezTo>
                  <a:cubicBezTo>
                    <a:pt x="52" y="30"/>
                    <a:pt x="55" y="20"/>
                    <a:pt x="62" y="20"/>
                  </a:cubicBezTo>
                  <a:cubicBezTo>
                    <a:pt x="62" y="20"/>
                    <a:pt x="64" y="23"/>
                    <a:pt x="68" y="23"/>
                  </a:cubicBezTo>
                  <a:cubicBezTo>
                    <a:pt x="67" y="23"/>
                    <a:pt x="66" y="24"/>
                    <a:pt x="65" y="24"/>
                  </a:cubicBezTo>
                  <a:cubicBezTo>
                    <a:pt x="66" y="26"/>
                    <a:pt x="68" y="30"/>
                    <a:pt x="69" y="30"/>
                  </a:cubicBezTo>
                  <a:cubicBezTo>
                    <a:pt x="69" y="34"/>
                    <a:pt x="66" y="32"/>
                    <a:pt x="66" y="36"/>
                  </a:cubicBezTo>
                  <a:cubicBezTo>
                    <a:pt x="69" y="37"/>
                    <a:pt x="73" y="36"/>
                    <a:pt x="76" y="37"/>
                  </a:cubicBezTo>
                  <a:cubicBezTo>
                    <a:pt x="76" y="38"/>
                    <a:pt x="76" y="39"/>
                    <a:pt x="76" y="41"/>
                  </a:cubicBezTo>
                  <a:cubicBezTo>
                    <a:pt x="82" y="39"/>
                    <a:pt x="84" y="36"/>
                    <a:pt x="90" y="34"/>
                  </a:cubicBezTo>
                  <a:cubicBezTo>
                    <a:pt x="88" y="31"/>
                    <a:pt x="82" y="31"/>
                    <a:pt x="82" y="27"/>
                  </a:cubicBezTo>
                  <a:cubicBezTo>
                    <a:pt x="79" y="27"/>
                    <a:pt x="78" y="27"/>
                    <a:pt x="74" y="27"/>
                  </a:cubicBezTo>
                  <a:cubicBezTo>
                    <a:pt x="75" y="23"/>
                    <a:pt x="75" y="24"/>
                    <a:pt x="74" y="23"/>
                  </a:cubicBezTo>
                  <a:cubicBezTo>
                    <a:pt x="73" y="23"/>
                    <a:pt x="72" y="23"/>
                    <a:pt x="70" y="22"/>
                  </a:cubicBezTo>
                  <a:cubicBezTo>
                    <a:pt x="71" y="22"/>
                    <a:pt x="72" y="22"/>
                    <a:pt x="73" y="22"/>
                  </a:cubicBezTo>
                  <a:cubicBezTo>
                    <a:pt x="70" y="19"/>
                    <a:pt x="58" y="12"/>
                    <a:pt x="54" y="12"/>
                  </a:cubicBezTo>
                  <a:cubicBezTo>
                    <a:pt x="54" y="12"/>
                    <a:pt x="53" y="12"/>
                    <a:pt x="52" y="12"/>
                  </a:cubicBezTo>
                  <a:cubicBezTo>
                    <a:pt x="53" y="10"/>
                    <a:pt x="53" y="6"/>
                    <a:pt x="49" y="6"/>
                  </a:cubicBezTo>
                  <a:cubicBezTo>
                    <a:pt x="48" y="6"/>
                    <a:pt x="47" y="8"/>
                    <a:pt x="45" y="9"/>
                  </a:cubicBezTo>
                  <a:cubicBezTo>
                    <a:pt x="45" y="8"/>
                    <a:pt x="46" y="6"/>
                    <a:pt x="46" y="5"/>
                  </a:cubicBezTo>
                  <a:cubicBezTo>
                    <a:pt x="46" y="2"/>
                    <a:pt x="40" y="0"/>
                    <a:pt x="37" y="0"/>
                  </a:cubicBezTo>
                  <a:cubicBezTo>
                    <a:pt x="34" y="0"/>
                    <a:pt x="32" y="0"/>
                    <a:pt x="32" y="4"/>
                  </a:cubicBezTo>
                  <a:cubicBezTo>
                    <a:pt x="32" y="8"/>
                    <a:pt x="34" y="10"/>
                    <a:pt x="35" y="14"/>
                  </a:cubicBezTo>
                  <a:cubicBezTo>
                    <a:pt x="30" y="12"/>
                    <a:pt x="31" y="4"/>
                    <a:pt x="25" y="4"/>
                  </a:cubicBezTo>
                  <a:cubicBezTo>
                    <a:pt x="23" y="4"/>
                    <a:pt x="21" y="5"/>
                    <a:pt x="21" y="7"/>
                  </a:cubicBezTo>
                  <a:cubicBezTo>
                    <a:pt x="21" y="9"/>
                    <a:pt x="22" y="10"/>
                    <a:pt x="23" y="10"/>
                  </a:cubicBezTo>
                  <a:cubicBezTo>
                    <a:pt x="21" y="9"/>
                    <a:pt x="19" y="9"/>
                    <a:pt x="17" y="7"/>
                  </a:cubicBezTo>
                  <a:cubicBezTo>
                    <a:pt x="17" y="6"/>
                    <a:pt x="18" y="5"/>
                    <a:pt x="19" y="4"/>
                  </a:cubicBezTo>
                  <a:cubicBezTo>
                    <a:pt x="14" y="3"/>
                    <a:pt x="12" y="3"/>
                    <a:pt x="8" y="3"/>
                  </a:cubicBezTo>
                  <a:cubicBezTo>
                    <a:pt x="6" y="3"/>
                    <a:pt x="1" y="7"/>
                    <a:pt x="0" y="8"/>
                  </a:cubicBezTo>
                  <a:cubicBezTo>
                    <a:pt x="2" y="10"/>
                    <a:pt x="4" y="14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15" name="Freeform 85"/>
            <p:cNvSpPr>
              <a:spLocks/>
            </p:cNvSpPr>
            <p:nvPr/>
          </p:nvSpPr>
          <p:spPr bwMode="auto">
            <a:xfrm>
              <a:off x="4740769" y="1974162"/>
              <a:ext cx="193379" cy="75127"/>
            </a:xfrm>
            <a:custGeom>
              <a:avLst/>
              <a:gdLst>
                <a:gd name="T0" fmla="*/ 4 w 59"/>
                <a:gd name="T1" fmla="*/ 10 h 23"/>
                <a:gd name="T2" fmla="*/ 12 w 59"/>
                <a:gd name="T3" fmla="*/ 13 h 23"/>
                <a:gd name="T4" fmla="*/ 22 w 59"/>
                <a:gd name="T5" fmla="*/ 14 h 23"/>
                <a:gd name="T6" fmla="*/ 17 w 59"/>
                <a:gd name="T7" fmla="*/ 15 h 23"/>
                <a:gd name="T8" fmla="*/ 12 w 59"/>
                <a:gd name="T9" fmla="*/ 16 h 23"/>
                <a:gd name="T10" fmla="*/ 15 w 59"/>
                <a:gd name="T11" fmla="*/ 20 h 23"/>
                <a:gd name="T12" fmla="*/ 28 w 59"/>
                <a:gd name="T13" fmla="*/ 20 h 23"/>
                <a:gd name="T14" fmla="*/ 36 w 59"/>
                <a:gd name="T15" fmla="*/ 23 h 23"/>
                <a:gd name="T16" fmla="*/ 59 w 59"/>
                <a:gd name="T17" fmla="*/ 11 h 23"/>
                <a:gd name="T18" fmla="*/ 49 w 59"/>
                <a:gd name="T19" fmla="*/ 4 h 23"/>
                <a:gd name="T20" fmla="*/ 41 w 59"/>
                <a:gd name="T21" fmla="*/ 4 h 23"/>
                <a:gd name="T22" fmla="*/ 35 w 59"/>
                <a:gd name="T23" fmla="*/ 6 h 23"/>
                <a:gd name="T24" fmla="*/ 35 w 59"/>
                <a:gd name="T25" fmla="*/ 0 h 23"/>
                <a:gd name="T26" fmla="*/ 32 w 59"/>
                <a:gd name="T27" fmla="*/ 0 h 23"/>
                <a:gd name="T28" fmla="*/ 26 w 59"/>
                <a:gd name="T29" fmla="*/ 7 h 23"/>
                <a:gd name="T30" fmla="*/ 17 w 59"/>
                <a:gd name="T31" fmla="*/ 4 h 23"/>
                <a:gd name="T32" fmla="*/ 12 w 59"/>
                <a:gd name="T33" fmla="*/ 4 h 23"/>
                <a:gd name="T34" fmla="*/ 11 w 59"/>
                <a:gd name="T35" fmla="*/ 4 h 23"/>
                <a:gd name="T36" fmla="*/ 10 w 59"/>
                <a:gd name="T37" fmla="*/ 4 h 23"/>
                <a:gd name="T38" fmla="*/ 10 w 59"/>
                <a:gd name="T39" fmla="*/ 6 h 23"/>
                <a:gd name="T40" fmla="*/ 4 w 59"/>
                <a:gd name="T41" fmla="*/ 4 h 23"/>
                <a:gd name="T42" fmla="*/ 0 w 59"/>
                <a:gd name="T43" fmla="*/ 4 h 23"/>
                <a:gd name="T44" fmla="*/ 4 w 59"/>
                <a:gd name="T4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23">
                  <a:moveTo>
                    <a:pt x="4" y="10"/>
                  </a:moveTo>
                  <a:cubicBezTo>
                    <a:pt x="3" y="15"/>
                    <a:pt x="8" y="13"/>
                    <a:pt x="12" y="13"/>
                  </a:cubicBezTo>
                  <a:cubicBezTo>
                    <a:pt x="12" y="13"/>
                    <a:pt x="21" y="14"/>
                    <a:pt x="22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4" y="15"/>
                    <a:pt x="12" y="16"/>
                  </a:cubicBezTo>
                  <a:cubicBezTo>
                    <a:pt x="12" y="18"/>
                    <a:pt x="13" y="20"/>
                    <a:pt x="15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32" y="23"/>
                    <a:pt x="36" y="23"/>
                  </a:cubicBezTo>
                  <a:cubicBezTo>
                    <a:pt x="42" y="23"/>
                    <a:pt x="54" y="15"/>
                    <a:pt x="59" y="11"/>
                  </a:cubicBezTo>
                  <a:cubicBezTo>
                    <a:pt x="58" y="8"/>
                    <a:pt x="53" y="4"/>
                    <a:pt x="49" y="4"/>
                  </a:cubicBezTo>
                  <a:cubicBezTo>
                    <a:pt x="46" y="4"/>
                    <a:pt x="47" y="4"/>
                    <a:pt x="41" y="4"/>
                  </a:cubicBezTo>
                  <a:cubicBezTo>
                    <a:pt x="38" y="4"/>
                    <a:pt x="37" y="6"/>
                    <a:pt x="35" y="6"/>
                  </a:cubicBezTo>
                  <a:cubicBezTo>
                    <a:pt x="34" y="4"/>
                    <a:pt x="35" y="4"/>
                    <a:pt x="3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4"/>
                    <a:pt x="29" y="7"/>
                    <a:pt x="26" y="7"/>
                  </a:cubicBezTo>
                  <a:cubicBezTo>
                    <a:pt x="25" y="7"/>
                    <a:pt x="19" y="4"/>
                    <a:pt x="17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6" y="6"/>
                    <a:pt x="5" y="8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16" name="Freeform 86"/>
            <p:cNvSpPr>
              <a:spLocks/>
            </p:cNvSpPr>
            <p:nvPr/>
          </p:nvSpPr>
          <p:spPr bwMode="auto">
            <a:xfrm>
              <a:off x="4586344" y="20590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17" name="Freeform 87"/>
            <p:cNvSpPr>
              <a:spLocks/>
            </p:cNvSpPr>
            <p:nvPr/>
          </p:nvSpPr>
          <p:spPr bwMode="auto">
            <a:xfrm>
              <a:off x="4586344" y="2059029"/>
              <a:ext cx="278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18" name="Freeform 88"/>
            <p:cNvSpPr>
              <a:spLocks/>
            </p:cNvSpPr>
            <p:nvPr/>
          </p:nvSpPr>
          <p:spPr bwMode="auto">
            <a:xfrm>
              <a:off x="4575214" y="2059029"/>
              <a:ext cx="36172" cy="30607"/>
            </a:xfrm>
            <a:custGeom>
              <a:avLst/>
              <a:gdLst>
                <a:gd name="T0" fmla="*/ 11 w 11"/>
                <a:gd name="T1" fmla="*/ 9 h 9"/>
                <a:gd name="T2" fmla="*/ 3 w 11"/>
                <a:gd name="T3" fmla="*/ 0 h 9"/>
                <a:gd name="T4" fmla="*/ 11 w 11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11" y="9"/>
                  </a:moveTo>
                  <a:cubicBezTo>
                    <a:pt x="9" y="4"/>
                    <a:pt x="6" y="3"/>
                    <a:pt x="3" y="0"/>
                  </a:cubicBezTo>
                  <a:cubicBezTo>
                    <a:pt x="0" y="2"/>
                    <a:pt x="6" y="8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19" name="Freeform 89"/>
            <p:cNvSpPr>
              <a:spLocks/>
            </p:cNvSpPr>
            <p:nvPr/>
          </p:nvSpPr>
          <p:spPr bwMode="auto">
            <a:xfrm>
              <a:off x="4150893" y="2935516"/>
              <a:ext cx="95994" cy="108517"/>
            </a:xfrm>
            <a:custGeom>
              <a:avLst/>
              <a:gdLst>
                <a:gd name="T0" fmla="*/ 0 w 29"/>
                <a:gd name="T1" fmla="*/ 28 h 33"/>
                <a:gd name="T2" fmla="*/ 6 w 29"/>
                <a:gd name="T3" fmla="*/ 33 h 33"/>
                <a:gd name="T4" fmla="*/ 10 w 29"/>
                <a:gd name="T5" fmla="*/ 33 h 33"/>
                <a:gd name="T6" fmla="*/ 18 w 29"/>
                <a:gd name="T7" fmla="*/ 28 h 33"/>
                <a:gd name="T8" fmla="*/ 25 w 29"/>
                <a:gd name="T9" fmla="*/ 26 h 33"/>
                <a:gd name="T10" fmla="*/ 25 w 29"/>
                <a:gd name="T11" fmla="*/ 20 h 33"/>
                <a:gd name="T12" fmla="*/ 25 w 29"/>
                <a:gd name="T13" fmla="*/ 12 h 33"/>
                <a:gd name="T14" fmla="*/ 29 w 29"/>
                <a:gd name="T15" fmla="*/ 9 h 33"/>
                <a:gd name="T16" fmla="*/ 21 w 29"/>
                <a:gd name="T17" fmla="*/ 0 h 33"/>
                <a:gd name="T18" fmla="*/ 17 w 29"/>
                <a:gd name="T19" fmla="*/ 0 h 33"/>
                <a:gd name="T20" fmla="*/ 10 w 29"/>
                <a:gd name="T21" fmla="*/ 4 h 33"/>
                <a:gd name="T22" fmla="*/ 12 w 29"/>
                <a:gd name="T23" fmla="*/ 7 h 33"/>
                <a:gd name="T24" fmla="*/ 5 w 29"/>
                <a:gd name="T25" fmla="*/ 9 h 33"/>
                <a:gd name="T26" fmla="*/ 3 w 29"/>
                <a:gd name="T27" fmla="*/ 12 h 33"/>
                <a:gd name="T28" fmla="*/ 7 w 29"/>
                <a:gd name="T29" fmla="*/ 17 h 33"/>
                <a:gd name="T30" fmla="*/ 0 w 29"/>
                <a:gd name="T3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33">
                  <a:moveTo>
                    <a:pt x="0" y="28"/>
                  </a:moveTo>
                  <a:cubicBezTo>
                    <a:pt x="0" y="31"/>
                    <a:pt x="3" y="33"/>
                    <a:pt x="6" y="33"/>
                  </a:cubicBezTo>
                  <a:cubicBezTo>
                    <a:pt x="7" y="33"/>
                    <a:pt x="9" y="33"/>
                    <a:pt x="10" y="33"/>
                  </a:cubicBezTo>
                  <a:cubicBezTo>
                    <a:pt x="12" y="31"/>
                    <a:pt x="15" y="28"/>
                    <a:pt x="18" y="28"/>
                  </a:cubicBezTo>
                  <a:cubicBezTo>
                    <a:pt x="21" y="28"/>
                    <a:pt x="23" y="28"/>
                    <a:pt x="25" y="26"/>
                  </a:cubicBezTo>
                  <a:cubicBezTo>
                    <a:pt x="26" y="25"/>
                    <a:pt x="25" y="22"/>
                    <a:pt x="25" y="20"/>
                  </a:cubicBezTo>
                  <a:cubicBezTo>
                    <a:pt x="25" y="20"/>
                    <a:pt x="25" y="14"/>
                    <a:pt x="25" y="12"/>
                  </a:cubicBezTo>
                  <a:cubicBezTo>
                    <a:pt x="25" y="11"/>
                    <a:pt x="29" y="11"/>
                    <a:pt x="29" y="9"/>
                  </a:cubicBezTo>
                  <a:cubicBezTo>
                    <a:pt x="29" y="5"/>
                    <a:pt x="26" y="0"/>
                    <a:pt x="21" y="0"/>
                  </a:cubicBezTo>
                  <a:cubicBezTo>
                    <a:pt x="20" y="0"/>
                    <a:pt x="18" y="0"/>
                    <a:pt x="17" y="0"/>
                  </a:cubicBezTo>
                  <a:cubicBezTo>
                    <a:pt x="15" y="0"/>
                    <a:pt x="10" y="3"/>
                    <a:pt x="10" y="4"/>
                  </a:cubicBezTo>
                  <a:cubicBezTo>
                    <a:pt x="10" y="5"/>
                    <a:pt x="11" y="6"/>
                    <a:pt x="12" y="7"/>
                  </a:cubicBezTo>
                  <a:cubicBezTo>
                    <a:pt x="10" y="8"/>
                    <a:pt x="6" y="9"/>
                    <a:pt x="5" y="9"/>
                  </a:cubicBezTo>
                  <a:cubicBezTo>
                    <a:pt x="4" y="9"/>
                    <a:pt x="3" y="9"/>
                    <a:pt x="3" y="12"/>
                  </a:cubicBezTo>
                  <a:cubicBezTo>
                    <a:pt x="3" y="14"/>
                    <a:pt x="5" y="16"/>
                    <a:pt x="7" y="17"/>
                  </a:cubicBezTo>
                  <a:cubicBezTo>
                    <a:pt x="6" y="22"/>
                    <a:pt x="0" y="23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20" name="Freeform 90"/>
            <p:cNvSpPr>
              <a:spLocks/>
            </p:cNvSpPr>
            <p:nvPr/>
          </p:nvSpPr>
          <p:spPr bwMode="auto">
            <a:xfrm>
              <a:off x="4213497" y="2840911"/>
              <a:ext cx="19477" cy="15304"/>
            </a:xfrm>
            <a:custGeom>
              <a:avLst/>
              <a:gdLst>
                <a:gd name="T0" fmla="*/ 2 w 6"/>
                <a:gd name="T1" fmla="*/ 5 h 5"/>
                <a:gd name="T2" fmla="*/ 6 w 6"/>
                <a:gd name="T3" fmla="*/ 0 h 5"/>
                <a:gd name="T4" fmla="*/ 0 w 6"/>
                <a:gd name="T5" fmla="*/ 2 h 5"/>
                <a:gd name="T6" fmla="*/ 2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4" y="5"/>
                    <a:pt x="6" y="2"/>
                    <a:pt x="6" y="0"/>
                  </a:cubicBezTo>
                  <a:cubicBezTo>
                    <a:pt x="4" y="0"/>
                    <a:pt x="0" y="1"/>
                    <a:pt x="0" y="2"/>
                  </a:cubicBezTo>
                  <a:cubicBezTo>
                    <a:pt x="0" y="3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21" name="Freeform 91"/>
            <p:cNvSpPr>
              <a:spLocks/>
            </p:cNvSpPr>
            <p:nvPr/>
          </p:nvSpPr>
          <p:spPr bwMode="auto">
            <a:xfrm>
              <a:off x="4246887" y="3080206"/>
              <a:ext cx="2782" cy="417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22" name="Freeform 92"/>
            <p:cNvSpPr>
              <a:spLocks noEditPoints="1"/>
            </p:cNvSpPr>
            <p:nvPr/>
          </p:nvSpPr>
          <p:spPr bwMode="auto">
            <a:xfrm>
              <a:off x="4227410" y="2829781"/>
              <a:ext cx="173902" cy="250425"/>
            </a:xfrm>
            <a:custGeom>
              <a:avLst/>
              <a:gdLst>
                <a:gd name="T0" fmla="*/ 6 w 53"/>
                <a:gd name="T1" fmla="*/ 16 h 76"/>
                <a:gd name="T2" fmla="*/ 6 w 53"/>
                <a:gd name="T3" fmla="*/ 21 h 76"/>
                <a:gd name="T4" fmla="*/ 6 w 53"/>
                <a:gd name="T5" fmla="*/ 25 h 76"/>
                <a:gd name="T6" fmla="*/ 8 w 53"/>
                <a:gd name="T7" fmla="*/ 28 h 76"/>
                <a:gd name="T8" fmla="*/ 12 w 53"/>
                <a:gd name="T9" fmla="*/ 26 h 76"/>
                <a:gd name="T10" fmla="*/ 9 w 53"/>
                <a:gd name="T11" fmla="*/ 35 h 76"/>
                <a:gd name="T12" fmla="*/ 18 w 53"/>
                <a:gd name="T13" fmla="*/ 36 h 76"/>
                <a:gd name="T14" fmla="*/ 20 w 53"/>
                <a:gd name="T15" fmla="*/ 39 h 76"/>
                <a:gd name="T16" fmla="*/ 26 w 53"/>
                <a:gd name="T17" fmla="*/ 45 h 76"/>
                <a:gd name="T18" fmla="*/ 16 w 53"/>
                <a:gd name="T19" fmla="*/ 56 h 76"/>
                <a:gd name="T20" fmla="*/ 11 w 53"/>
                <a:gd name="T21" fmla="*/ 64 h 76"/>
                <a:gd name="T22" fmla="*/ 19 w 53"/>
                <a:gd name="T23" fmla="*/ 66 h 76"/>
                <a:gd name="T24" fmla="*/ 24 w 53"/>
                <a:gd name="T25" fmla="*/ 65 h 76"/>
                <a:gd name="T26" fmla="*/ 7 w 53"/>
                <a:gd name="T27" fmla="*/ 76 h 76"/>
                <a:gd name="T28" fmla="*/ 13 w 53"/>
                <a:gd name="T29" fmla="*/ 76 h 76"/>
                <a:gd name="T30" fmla="*/ 20 w 53"/>
                <a:gd name="T31" fmla="*/ 72 h 76"/>
                <a:gd name="T32" fmla="*/ 35 w 53"/>
                <a:gd name="T33" fmla="*/ 72 h 76"/>
                <a:gd name="T34" fmla="*/ 50 w 53"/>
                <a:gd name="T35" fmla="*/ 68 h 76"/>
                <a:gd name="T36" fmla="*/ 46 w 53"/>
                <a:gd name="T37" fmla="*/ 66 h 76"/>
                <a:gd name="T38" fmla="*/ 49 w 53"/>
                <a:gd name="T39" fmla="*/ 52 h 76"/>
                <a:gd name="T40" fmla="*/ 46 w 53"/>
                <a:gd name="T41" fmla="*/ 52 h 76"/>
                <a:gd name="T42" fmla="*/ 43 w 53"/>
                <a:gd name="T43" fmla="*/ 46 h 76"/>
                <a:gd name="T44" fmla="*/ 27 w 53"/>
                <a:gd name="T45" fmla="*/ 26 h 76"/>
                <a:gd name="T46" fmla="*/ 24 w 53"/>
                <a:gd name="T47" fmla="*/ 23 h 76"/>
                <a:gd name="T48" fmla="*/ 16 w 53"/>
                <a:gd name="T49" fmla="*/ 8 h 76"/>
                <a:gd name="T50" fmla="*/ 21 w 53"/>
                <a:gd name="T51" fmla="*/ 2 h 76"/>
                <a:gd name="T52" fmla="*/ 12 w 53"/>
                <a:gd name="T53" fmla="*/ 0 h 76"/>
                <a:gd name="T54" fmla="*/ 8 w 53"/>
                <a:gd name="T55" fmla="*/ 7 h 76"/>
                <a:gd name="T56" fmla="*/ 6 w 53"/>
                <a:gd name="T57" fmla="*/ 11 h 76"/>
                <a:gd name="T58" fmla="*/ 3 w 53"/>
                <a:gd name="T59" fmla="*/ 12 h 76"/>
                <a:gd name="T60" fmla="*/ 6 w 53"/>
                <a:gd name="T61" fmla="*/ 15 h 76"/>
                <a:gd name="T62" fmla="*/ 48 w 53"/>
                <a:gd name="T63" fmla="*/ 52 h 76"/>
                <a:gd name="T64" fmla="*/ 46 w 53"/>
                <a:gd name="T65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" h="76">
                  <a:moveTo>
                    <a:pt x="6" y="15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17"/>
                    <a:pt x="3" y="18"/>
                    <a:pt x="3" y="19"/>
                  </a:cubicBezTo>
                  <a:cubicBezTo>
                    <a:pt x="3" y="20"/>
                    <a:pt x="6" y="21"/>
                    <a:pt x="6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5"/>
                  </a:cubicBezTo>
                  <a:cubicBezTo>
                    <a:pt x="6" y="26"/>
                    <a:pt x="6" y="28"/>
                    <a:pt x="6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7"/>
                    <a:pt x="8" y="25"/>
                  </a:cubicBezTo>
                  <a:cubicBezTo>
                    <a:pt x="8" y="25"/>
                    <a:pt x="10" y="26"/>
                    <a:pt x="12" y="26"/>
                  </a:cubicBezTo>
                  <a:cubicBezTo>
                    <a:pt x="11" y="28"/>
                    <a:pt x="12" y="28"/>
                    <a:pt x="12" y="30"/>
                  </a:cubicBezTo>
                  <a:cubicBezTo>
                    <a:pt x="12" y="32"/>
                    <a:pt x="9" y="33"/>
                    <a:pt x="9" y="35"/>
                  </a:cubicBezTo>
                  <a:cubicBezTo>
                    <a:pt x="9" y="37"/>
                    <a:pt x="11" y="37"/>
                    <a:pt x="13" y="37"/>
                  </a:cubicBezTo>
                  <a:cubicBezTo>
                    <a:pt x="15" y="37"/>
                    <a:pt x="16" y="36"/>
                    <a:pt x="18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7"/>
                    <a:pt x="20" y="38"/>
                    <a:pt x="20" y="39"/>
                  </a:cubicBezTo>
                  <a:cubicBezTo>
                    <a:pt x="20" y="42"/>
                    <a:pt x="22" y="42"/>
                    <a:pt x="26" y="42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2" y="48"/>
                    <a:pt x="19" y="50"/>
                    <a:pt x="15" y="50"/>
                  </a:cubicBezTo>
                  <a:cubicBezTo>
                    <a:pt x="15" y="52"/>
                    <a:pt x="16" y="53"/>
                    <a:pt x="16" y="56"/>
                  </a:cubicBezTo>
                  <a:cubicBezTo>
                    <a:pt x="16" y="60"/>
                    <a:pt x="10" y="60"/>
                    <a:pt x="10" y="63"/>
                  </a:cubicBezTo>
                  <a:cubicBezTo>
                    <a:pt x="10" y="64"/>
                    <a:pt x="10" y="64"/>
                    <a:pt x="11" y="64"/>
                  </a:cubicBezTo>
                  <a:cubicBezTo>
                    <a:pt x="12" y="64"/>
                    <a:pt x="11" y="63"/>
                    <a:pt x="13" y="63"/>
                  </a:cubicBezTo>
                  <a:cubicBezTo>
                    <a:pt x="15" y="63"/>
                    <a:pt x="16" y="66"/>
                    <a:pt x="19" y="66"/>
                  </a:cubicBezTo>
                  <a:cubicBezTo>
                    <a:pt x="21" y="66"/>
                    <a:pt x="22" y="65"/>
                    <a:pt x="23" y="64"/>
                  </a:cubicBezTo>
                  <a:cubicBezTo>
                    <a:pt x="23" y="64"/>
                    <a:pt x="24" y="65"/>
                    <a:pt x="24" y="65"/>
                  </a:cubicBezTo>
                  <a:cubicBezTo>
                    <a:pt x="24" y="68"/>
                    <a:pt x="18" y="67"/>
                    <a:pt x="15" y="68"/>
                  </a:cubicBezTo>
                  <a:cubicBezTo>
                    <a:pt x="14" y="68"/>
                    <a:pt x="11" y="74"/>
                    <a:pt x="7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11" y="76"/>
                    <a:pt x="13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2"/>
                    <a:pt x="20" y="72"/>
                  </a:cubicBezTo>
                  <a:cubicBezTo>
                    <a:pt x="21" y="72"/>
                    <a:pt x="22" y="74"/>
                    <a:pt x="24" y="74"/>
                  </a:cubicBezTo>
                  <a:cubicBezTo>
                    <a:pt x="27" y="74"/>
                    <a:pt x="33" y="72"/>
                    <a:pt x="35" y="72"/>
                  </a:cubicBezTo>
                  <a:cubicBezTo>
                    <a:pt x="37" y="72"/>
                    <a:pt x="42" y="72"/>
                    <a:pt x="44" y="72"/>
                  </a:cubicBezTo>
                  <a:cubicBezTo>
                    <a:pt x="47" y="72"/>
                    <a:pt x="50" y="70"/>
                    <a:pt x="50" y="68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7"/>
                    <a:pt x="48" y="66"/>
                    <a:pt x="46" y="66"/>
                  </a:cubicBezTo>
                  <a:cubicBezTo>
                    <a:pt x="48" y="63"/>
                    <a:pt x="53" y="61"/>
                    <a:pt x="53" y="57"/>
                  </a:cubicBezTo>
                  <a:cubicBezTo>
                    <a:pt x="53" y="54"/>
                    <a:pt x="51" y="52"/>
                    <a:pt x="49" y="52"/>
                  </a:cubicBezTo>
                  <a:cubicBezTo>
                    <a:pt x="47" y="52"/>
                    <a:pt x="47" y="52"/>
                    <a:pt x="46" y="5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6" y="51"/>
                    <a:pt x="46" y="51"/>
                  </a:cubicBezTo>
                  <a:cubicBezTo>
                    <a:pt x="46" y="49"/>
                    <a:pt x="43" y="48"/>
                    <a:pt x="43" y="46"/>
                  </a:cubicBezTo>
                  <a:cubicBezTo>
                    <a:pt x="43" y="41"/>
                    <a:pt x="37" y="39"/>
                    <a:pt x="34" y="35"/>
                  </a:cubicBezTo>
                  <a:cubicBezTo>
                    <a:pt x="31" y="33"/>
                    <a:pt x="31" y="27"/>
                    <a:pt x="27" y="26"/>
                  </a:cubicBezTo>
                  <a:cubicBezTo>
                    <a:pt x="25" y="25"/>
                    <a:pt x="24" y="26"/>
                    <a:pt x="22" y="26"/>
                  </a:cubicBezTo>
                  <a:cubicBezTo>
                    <a:pt x="22" y="25"/>
                    <a:pt x="23" y="23"/>
                    <a:pt x="24" y="23"/>
                  </a:cubicBezTo>
                  <a:cubicBezTo>
                    <a:pt x="24" y="18"/>
                    <a:pt x="31" y="16"/>
                    <a:pt x="30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7"/>
                  </a:cubicBezTo>
                  <a:cubicBezTo>
                    <a:pt x="16" y="4"/>
                    <a:pt x="21" y="5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7" y="0"/>
                    <a:pt x="15" y="0"/>
                    <a:pt x="12" y="0"/>
                  </a:cubicBezTo>
                  <a:cubicBezTo>
                    <a:pt x="11" y="0"/>
                    <a:pt x="9" y="2"/>
                    <a:pt x="9" y="3"/>
                  </a:cubicBezTo>
                  <a:cubicBezTo>
                    <a:pt x="9" y="4"/>
                    <a:pt x="8" y="5"/>
                    <a:pt x="8" y="7"/>
                  </a:cubicBezTo>
                  <a:cubicBezTo>
                    <a:pt x="6" y="7"/>
                    <a:pt x="5" y="8"/>
                    <a:pt x="5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6" y="11"/>
                    <a:pt x="5" y="13"/>
                    <a:pt x="5" y="13"/>
                  </a:cubicBezTo>
                  <a:cubicBezTo>
                    <a:pt x="5" y="13"/>
                    <a:pt x="3" y="12"/>
                    <a:pt x="3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2" y="14"/>
                    <a:pt x="6" y="15"/>
                  </a:cubicBezTo>
                  <a:close/>
                  <a:moveTo>
                    <a:pt x="46" y="53"/>
                  </a:moveTo>
                  <a:cubicBezTo>
                    <a:pt x="48" y="52"/>
                    <a:pt x="48" y="52"/>
                    <a:pt x="48" y="52"/>
                  </a:cubicBezTo>
                  <a:cubicBezTo>
                    <a:pt x="47" y="53"/>
                    <a:pt x="46" y="53"/>
                    <a:pt x="46" y="54"/>
                  </a:cubicBezTo>
                  <a:lnTo>
                    <a:pt x="46" y="5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23" name="Freeform 93"/>
            <p:cNvSpPr>
              <a:spLocks/>
            </p:cNvSpPr>
            <p:nvPr/>
          </p:nvSpPr>
          <p:spPr bwMode="auto">
            <a:xfrm>
              <a:off x="4263581" y="2961949"/>
              <a:ext cx="9739" cy="9739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0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24" name="Freeform 94"/>
            <p:cNvSpPr>
              <a:spLocks/>
            </p:cNvSpPr>
            <p:nvPr/>
          </p:nvSpPr>
          <p:spPr bwMode="auto">
            <a:xfrm>
              <a:off x="3861519" y="2566835"/>
              <a:ext cx="214247" cy="98779"/>
            </a:xfrm>
            <a:custGeom>
              <a:avLst/>
              <a:gdLst>
                <a:gd name="T0" fmla="*/ 65 w 65"/>
                <a:gd name="T1" fmla="*/ 16 h 30"/>
                <a:gd name="T2" fmla="*/ 65 w 65"/>
                <a:gd name="T3" fmla="*/ 16 h 30"/>
                <a:gd name="T4" fmla="*/ 57 w 65"/>
                <a:gd name="T5" fmla="*/ 5 h 30"/>
                <a:gd name="T6" fmla="*/ 58 w 65"/>
                <a:gd name="T7" fmla="*/ 3 h 30"/>
                <a:gd name="T8" fmla="*/ 53 w 65"/>
                <a:gd name="T9" fmla="*/ 4 h 30"/>
                <a:gd name="T10" fmla="*/ 49 w 65"/>
                <a:gd name="T11" fmla="*/ 1 h 30"/>
                <a:gd name="T12" fmla="*/ 46 w 65"/>
                <a:gd name="T13" fmla="*/ 1 h 30"/>
                <a:gd name="T14" fmla="*/ 45 w 65"/>
                <a:gd name="T15" fmla="*/ 4 h 30"/>
                <a:gd name="T16" fmla="*/ 38 w 65"/>
                <a:gd name="T17" fmla="*/ 5 h 30"/>
                <a:gd name="T18" fmla="*/ 31 w 65"/>
                <a:gd name="T19" fmla="*/ 4 h 30"/>
                <a:gd name="T20" fmla="*/ 31 w 65"/>
                <a:gd name="T21" fmla="*/ 6 h 30"/>
                <a:gd name="T22" fmla="*/ 27 w 65"/>
                <a:gd name="T23" fmla="*/ 5 h 30"/>
                <a:gd name="T24" fmla="*/ 22 w 65"/>
                <a:gd name="T25" fmla="*/ 6 h 30"/>
                <a:gd name="T26" fmla="*/ 19 w 65"/>
                <a:gd name="T27" fmla="*/ 4 h 30"/>
                <a:gd name="T28" fmla="*/ 19 w 65"/>
                <a:gd name="T29" fmla="*/ 7 h 30"/>
                <a:gd name="T30" fmla="*/ 15 w 65"/>
                <a:gd name="T31" fmla="*/ 9 h 30"/>
                <a:gd name="T32" fmla="*/ 11 w 65"/>
                <a:gd name="T33" fmla="*/ 4 h 30"/>
                <a:gd name="T34" fmla="*/ 10 w 65"/>
                <a:gd name="T35" fmla="*/ 0 h 30"/>
                <a:gd name="T36" fmla="*/ 8 w 65"/>
                <a:gd name="T37" fmla="*/ 0 h 30"/>
                <a:gd name="T38" fmla="*/ 5 w 65"/>
                <a:gd name="T39" fmla="*/ 3 h 30"/>
                <a:gd name="T40" fmla="*/ 5 w 65"/>
                <a:gd name="T41" fmla="*/ 5 h 30"/>
                <a:gd name="T42" fmla="*/ 0 w 65"/>
                <a:gd name="T43" fmla="*/ 4 h 30"/>
                <a:gd name="T44" fmla="*/ 11 w 65"/>
                <a:gd name="T45" fmla="*/ 9 h 30"/>
                <a:gd name="T46" fmla="*/ 12 w 65"/>
                <a:gd name="T47" fmla="*/ 11 h 30"/>
                <a:gd name="T48" fmla="*/ 0 w 65"/>
                <a:gd name="T49" fmla="*/ 13 h 30"/>
                <a:gd name="T50" fmla="*/ 10 w 65"/>
                <a:gd name="T51" fmla="*/ 14 h 30"/>
                <a:gd name="T52" fmla="*/ 9 w 65"/>
                <a:gd name="T53" fmla="*/ 21 h 30"/>
                <a:gd name="T54" fmla="*/ 7 w 65"/>
                <a:gd name="T55" fmla="*/ 22 h 30"/>
                <a:gd name="T56" fmla="*/ 17 w 65"/>
                <a:gd name="T57" fmla="*/ 26 h 30"/>
                <a:gd name="T58" fmla="*/ 37 w 65"/>
                <a:gd name="T59" fmla="*/ 30 h 30"/>
                <a:gd name="T60" fmla="*/ 55 w 65"/>
                <a:gd name="T61" fmla="*/ 25 h 30"/>
                <a:gd name="T62" fmla="*/ 65 w 65"/>
                <a:gd name="T63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30">
                  <a:moveTo>
                    <a:pt x="65" y="16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5" y="10"/>
                    <a:pt x="57" y="11"/>
                    <a:pt x="57" y="5"/>
                  </a:cubicBezTo>
                  <a:cubicBezTo>
                    <a:pt x="57" y="4"/>
                    <a:pt x="58" y="3"/>
                    <a:pt x="58" y="3"/>
                  </a:cubicBezTo>
                  <a:cubicBezTo>
                    <a:pt x="56" y="3"/>
                    <a:pt x="55" y="4"/>
                    <a:pt x="53" y="4"/>
                  </a:cubicBezTo>
                  <a:cubicBezTo>
                    <a:pt x="51" y="4"/>
                    <a:pt x="49" y="4"/>
                    <a:pt x="49" y="1"/>
                  </a:cubicBezTo>
                  <a:cubicBezTo>
                    <a:pt x="48" y="2"/>
                    <a:pt x="48" y="1"/>
                    <a:pt x="46" y="1"/>
                  </a:cubicBezTo>
                  <a:cubicBezTo>
                    <a:pt x="46" y="2"/>
                    <a:pt x="45" y="2"/>
                    <a:pt x="45" y="4"/>
                  </a:cubicBezTo>
                  <a:cubicBezTo>
                    <a:pt x="43" y="2"/>
                    <a:pt x="41" y="5"/>
                    <a:pt x="38" y="5"/>
                  </a:cubicBezTo>
                  <a:cubicBezTo>
                    <a:pt x="36" y="5"/>
                    <a:pt x="34" y="4"/>
                    <a:pt x="31" y="4"/>
                  </a:cubicBezTo>
                  <a:cubicBezTo>
                    <a:pt x="31" y="5"/>
                    <a:pt x="30" y="6"/>
                    <a:pt x="31" y="6"/>
                  </a:cubicBezTo>
                  <a:cubicBezTo>
                    <a:pt x="30" y="6"/>
                    <a:pt x="29" y="5"/>
                    <a:pt x="27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0" y="5"/>
                    <a:pt x="19" y="4"/>
                  </a:cubicBezTo>
                  <a:cubicBezTo>
                    <a:pt x="18" y="5"/>
                    <a:pt x="19" y="6"/>
                    <a:pt x="19" y="7"/>
                  </a:cubicBezTo>
                  <a:cubicBezTo>
                    <a:pt x="18" y="7"/>
                    <a:pt x="16" y="9"/>
                    <a:pt x="15" y="9"/>
                  </a:cubicBezTo>
                  <a:cubicBezTo>
                    <a:pt x="13" y="9"/>
                    <a:pt x="11" y="5"/>
                    <a:pt x="11" y="4"/>
                  </a:cubicBezTo>
                  <a:cubicBezTo>
                    <a:pt x="11" y="2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5" y="3"/>
                    <a:pt x="5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1" y="4"/>
                    <a:pt x="2" y="4"/>
                    <a:pt x="0" y="4"/>
                  </a:cubicBezTo>
                  <a:cubicBezTo>
                    <a:pt x="1" y="7"/>
                    <a:pt x="9" y="9"/>
                    <a:pt x="11" y="9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0" y="12"/>
                    <a:pt x="4" y="13"/>
                    <a:pt x="0" y="13"/>
                  </a:cubicBezTo>
                  <a:cubicBezTo>
                    <a:pt x="3" y="16"/>
                    <a:pt x="7" y="13"/>
                    <a:pt x="10" y="14"/>
                  </a:cubicBezTo>
                  <a:cubicBezTo>
                    <a:pt x="10" y="17"/>
                    <a:pt x="9" y="18"/>
                    <a:pt x="9" y="21"/>
                  </a:cubicBezTo>
                  <a:cubicBezTo>
                    <a:pt x="8" y="21"/>
                    <a:pt x="8" y="22"/>
                    <a:pt x="7" y="22"/>
                  </a:cubicBezTo>
                  <a:cubicBezTo>
                    <a:pt x="12" y="22"/>
                    <a:pt x="14" y="25"/>
                    <a:pt x="17" y="26"/>
                  </a:cubicBezTo>
                  <a:cubicBezTo>
                    <a:pt x="23" y="28"/>
                    <a:pt x="29" y="30"/>
                    <a:pt x="37" y="30"/>
                  </a:cubicBezTo>
                  <a:cubicBezTo>
                    <a:pt x="45" y="30"/>
                    <a:pt x="49" y="26"/>
                    <a:pt x="55" y="25"/>
                  </a:cubicBezTo>
                  <a:cubicBezTo>
                    <a:pt x="58" y="24"/>
                    <a:pt x="63" y="20"/>
                    <a:pt x="65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25" name="Freeform 95"/>
            <p:cNvSpPr>
              <a:spLocks/>
            </p:cNvSpPr>
            <p:nvPr/>
          </p:nvSpPr>
          <p:spPr bwMode="auto">
            <a:xfrm>
              <a:off x="2569079" y="3759135"/>
              <a:ext cx="219812" cy="72345"/>
            </a:xfrm>
            <a:custGeom>
              <a:avLst/>
              <a:gdLst>
                <a:gd name="T0" fmla="*/ 67 w 67"/>
                <a:gd name="T1" fmla="*/ 20 h 22"/>
                <a:gd name="T2" fmla="*/ 62 w 67"/>
                <a:gd name="T3" fmla="*/ 15 h 22"/>
                <a:gd name="T4" fmla="*/ 58 w 67"/>
                <a:gd name="T5" fmla="*/ 15 h 22"/>
                <a:gd name="T6" fmla="*/ 58 w 67"/>
                <a:gd name="T7" fmla="*/ 13 h 22"/>
                <a:gd name="T8" fmla="*/ 44 w 67"/>
                <a:gd name="T9" fmla="*/ 8 h 22"/>
                <a:gd name="T10" fmla="*/ 40 w 67"/>
                <a:gd name="T11" fmla="*/ 5 h 22"/>
                <a:gd name="T12" fmla="*/ 18 w 67"/>
                <a:gd name="T13" fmla="*/ 0 h 22"/>
                <a:gd name="T14" fmla="*/ 0 w 67"/>
                <a:gd name="T15" fmla="*/ 10 h 22"/>
                <a:gd name="T16" fmla="*/ 2 w 67"/>
                <a:gd name="T17" fmla="*/ 10 h 22"/>
                <a:gd name="T18" fmla="*/ 14 w 67"/>
                <a:gd name="T19" fmla="*/ 4 h 22"/>
                <a:gd name="T20" fmla="*/ 18 w 67"/>
                <a:gd name="T21" fmla="*/ 4 h 22"/>
                <a:gd name="T22" fmla="*/ 18 w 67"/>
                <a:gd name="T23" fmla="*/ 6 h 22"/>
                <a:gd name="T24" fmla="*/ 25 w 67"/>
                <a:gd name="T25" fmla="*/ 6 h 22"/>
                <a:gd name="T26" fmla="*/ 32 w 67"/>
                <a:gd name="T27" fmla="*/ 10 h 22"/>
                <a:gd name="T28" fmla="*/ 37 w 67"/>
                <a:gd name="T29" fmla="*/ 10 h 22"/>
                <a:gd name="T30" fmla="*/ 40 w 67"/>
                <a:gd name="T31" fmla="*/ 13 h 22"/>
                <a:gd name="T32" fmla="*/ 48 w 67"/>
                <a:gd name="T33" fmla="*/ 17 h 22"/>
                <a:gd name="T34" fmla="*/ 46 w 67"/>
                <a:gd name="T35" fmla="*/ 19 h 22"/>
                <a:gd name="T36" fmla="*/ 46 w 67"/>
                <a:gd name="T37" fmla="*/ 21 h 22"/>
                <a:gd name="T38" fmla="*/ 59 w 67"/>
                <a:gd name="T39" fmla="*/ 22 h 22"/>
                <a:gd name="T40" fmla="*/ 67 w 67"/>
                <a:gd name="T4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" h="22">
                  <a:moveTo>
                    <a:pt x="67" y="20"/>
                  </a:moveTo>
                  <a:cubicBezTo>
                    <a:pt x="65" y="19"/>
                    <a:pt x="64" y="16"/>
                    <a:pt x="62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4"/>
                    <a:pt x="58" y="14"/>
                    <a:pt x="58" y="13"/>
                  </a:cubicBezTo>
                  <a:cubicBezTo>
                    <a:pt x="53" y="13"/>
                    <a:pt x="47" y="11"/>
                    <a:pt x="44" y="8"/>
                  </a:cubicBezTo>
                  <a:cubicBezTo>
                    <a:pt x="44" y="7"/>
                    <a:pt x="42" y="5"/>
                    <a:pt x="40" y="5"/>
                  </a:cubicBezTo>
                  <a:cubicBezTo>
                    <a:pt x="33" y="5"/>
                    <a:pt x="28" y="0"/>
                    <a:pt x="18" y="0"/>
                  </a:cubicBezTo>
                  <a:cubicBezTo>
                    <a:pt x="8" y="0"/>
                    <a:pt x="3" y="2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6"/>
                    <a:pt x="10" y="4"/>
                    <a:pt x="14" y="4"/>
                  </a:cubicBezTo>
                  <a:cubicBezTo>
                    <a:pt x="15" y="4"/>
                    <a:pt x="17" y="3"/>
                    <a:pt x="18" y="4"/>
                  </a:cubicBezTo>
                  <a:cubicBezTo>
                    <a:pt x="17" y="5"/>
                    <a:pt x="17" y="6"/>
                    <a:pt x="18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6"/>
                    <a:pt x="29" y="10"/>
                    <a:pt x="32" y="10"/>
                  </a:cubicBezTo>
                  <a:cubicBezTo>
                    <a:pt x="34" y="10"/>
                    <a:pt x="35" y="9"/>
                    <a:pt x="37" y="10"/>
                  </a:cubicBezTo>
                  <a:cubicBezTo>
                    <a:pt x="38" y="11"/>
                    <a:pt x="38" y="13"/>
                    <a:pt x="40" y="13"/>
                  </a:cubicBezTo>
                  <a:cubicBezTo>
                    <a:pt x="40" y="16"/>
                    <a:pt x="44" y="16"/>
                    <a:pt x="48" y="17"/>
                  </a:cubicBezTo>
                  <a:cubicBezTo>
                    <a:pt x="48" y="18"/>
                    <a:pt x="46" y="19"/>
                    <a:pt x="46" y="19"/>
                  </a:cubicBezTo>
                  <a:cubicBezTo>
                    <a:pt x="46" y="20"/>
                    <a:pt x="46" y="20"/>
                    <a:pt x="46" y="21"/>
                  </a:cubicBezTo>
                  <a:cubicBezTo>
                    <a:pt x="50" y="21"/>
                    <a:pt x="54" y="22"/>
                    <a:pt x="59" y="22"/>
                  </a:cubicBezTo>
                  <a:cubicBezTo>
                    <a:pt x="61" y="22"/>
                    <a:pt x="65" y="22"/>
                    <a:pt x="67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26" name="Freeform 96"/>
            <p:cNvSpPr>
              <a:spLocks/>
            </p:cNvSpPr>
            <p:nvPr/>
          </p:nvSpPr>
          <p:spPr bwMode="auto">
            <a:xfrm>
              <a:off x="2598294" y="3785569"/>
              <a:ext cx="12521" cy="13912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1 h 4"/>
                <a:gd name="T4" fmla="*/ 0 w 4"/>
                <a:gd name="T5" fmla="*/ 4 h 4"/>
                <a:gd name="T6" fmla="*/ 3 w 4"/>
                <a:gd name="T7" fmla="*/ 4 h 4"/>
                <a:gd name="T8" fmla="*/ 3 w 4"/>
                <a:gd name="T9" fmla="*/ 0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27" name="Freeform 97"/>
            <p:cNvSpPr>
              <a:spLocks/>
            </p:cNvSpPr>
            <p:nvPr/>
          </p:nvSpPr>
          <p:spPr bwMode="auto">
            <a:xfrm>
              <a:off x="2709592" y="3862088"/>
              <a:ext cx="36172" cy="15304"/>
            </a:xfrm>
            <a:custGeom>
              <a:avLst/>
              <a:gdLst>
                <a:gd name="T0" fmla="*/ 0 w 11"/>
                <a:gd name="T1" fmla="*/ 1 h 5"/>
                <a:gd name="T2" fmla="*/ 3 w 11"/>
                <a:gd name="T3" fmla="*/ 5 h 5"/>
                <a:gd name="T4" fmla="*/ 11 w 11"/>
                <a:gd name="T5" fmla="*/ 3 h 5"/>
                <a:gd name="T6" fmla="*/ 9 w 11"/>
                <a:gd name="T7" fmla="*/ 1 h 5"/>
                <a:gd name="T8" fmla="*/ 9 w 11"/>
                <a:gd name="T9" fmla="*/ 2 h 5"/>
                <a:gd name="T10" fmla="*/ 2 w 11"/>
                <a:gd name="T11" fmla="*/ 0 h 5"/>
                <a:gd name="T12" fmla="*/ 0 w 11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5">
                  <a:moveTo>
                    <a:pt x="0" y="1"/>
                  </a:moveTo>
                  <a:cubicBezTo>
                    <a:pt x="0" y="3"/>
                    <a:pt x="2" y="5"/>
                    <a:pt x="3" y="5"/>
                  </a:cubicBezTo>
                  <a:cubicBezTo>
                    <a:pt x="6" y="5"/>
                    <a:pt x="8" y="4"/>
                    <a:pt x="11" y="3"/>
                  </a:cubicBezTo>
                  <a:cubicBezTo>
                    <a:pt x="11" y="2"/>
                    <a:pt x="10" y="2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5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28" name="Freeform 98"/>
            <p:cNvSpPr>
              <a:spLocks/>
            </p:cNvSpPr>
            <p:nvPr/>
          </p:nvSpPr>
          <p:spPr bwMode="auto">
            <a:xfrm>
              <a:off x="2943316" y="3857914"/>
              <a:ext cx="29216" cy="13912"/>
            </a:xfrm>
            <a:custGeom>
              <a:avLst/>
              <a:gdLst>
                <a:gd name="T0" fmla="*/ 0 w 9"/>
                <a:gd name="T1" fmla="*/ 2 h 4"/>
                <a:gd name="T2" fmla="*/ 6 w 9"/>
                <a:gd name="T3" fmla="*/ 4 h 4"/>
                <a:gd name="T4" fmla="*/ 9 w 9"/>
                <a:gd name="T5" fmla="*/ 3 h 4"/>
                <a:gd name="T6" fmla="*/ 3 w 9"/>
                <a:gd name="T7" fmla="*/ 0 h 4"/>
                <a:gd name="T8" fmla="*/ 0 w 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2"/>
                  </a:moveTo>
                  <a:cubicBezTo>
                    <a:pt x="0" y="4"/>
                    <a:pt x="3" y="4"/>
                    <a:pt x="6" y="4"/>
                  </a:cubicBezTo>
                  <a:cubicBezTo>
                    <a:pt x="7" y="4"/>
                    <a:pt x="9" y="4"/>
                    <a:pt x="9" y="3"/>
                  </a:cubicBezTo>
                  <a:cubicBezTo>
                    <a:pt x="9" y="1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29" name="Freeform 99"/>
            <p:cNvSpPr>
              <a:spLocks/>
            </p:cNvSpPr>
            <p:nvPr/>
          </p:nvSpPr>
          <p:spPr bwMode="auto">
            <a:xfrm>
              <a:off x="2788891" y="3828698"/>
              <a:ext cx="127992" cy="48694"/>
            </a:xfrm>
            <a:custGeom>
              <a:avLst/>
              <a:gdLst>
                <a:gd name="T0" fmla="*/ 0 w 39"/>
                <a:gd name="T1" fmla="*/ 10 h 15"/>
                <a:gd name="T2" fmla="*/ 3 w 39"/>
                <a:gd name="T3" fmla="*/ 13 h 15"/>
                <a:gd name="T4" fmla="*/ 3 w 39"/>
                <a:gd name="T5" fmla="*/ 12 h 15"/>
                <a:gd name="T6" fmla="*/ 6 w 39"/>
                <a:gd name="T7" fmla="*/ 12 h 15"/>
                <a:gd name="T8" fmla="*/ 16 w 39"/>
                <a:gd name="T9" fmla="*/ 12 h 15"/>
                <a:gd name="T10" fmla="*/ 19 w 39"/>
                <a:gd name="T11" fmla="*/ 15 h 15"/>
                <a:gd name="T12" fmla="*/ 24 w 39"/>
                <a:gd name="T13" fmla="*/ 11 h 15"/>
                <a:gd name="T14" fmla="*/ 26 w 39"/>
                <a:gd name="T15" fmla="*/ 12 h 15"/>
                <a:gd name="T16" fmla="*/ 31 w 39"/>
                <a:gd name="T17" fmla="*/ 9 h 15"/>
                <a:gd name="T18" fmla="*/ 39 w 39"/>
                <a:gd name="T19" fmla="*/ 9 h 15"/>
                <a:gd name="T20" fmla="*/ 33 w 39"/>
                <a:gd name="T21" fmla="*/ 5 h 15"/>
                <a:gd name="T22" fmla="*/ 34 w 39"/>
                <a:gd name="T23" fmla="*/ 6 h 15"/>
                <a:gd name="T24" fmla="*/ 21 w 39"/>
                <a:gd name="T25" fmla="*/ 0 h 15"/>
                <a:gd name="T26" fmla="*/ 14 w 39"/>
                <a:gd name="T27" fmla="*/ 1 h 15"/>
                <a:gd name="T28" fmla="*/ 9 w 39"/>
                <a:gd name="T29" fmla="*/ 0 h 15"/>
                <a:gd name="T30" fmla="*/ 7 w 39"/>
                <a:gd name="T31" fmla="*/ 1 h 15"/>
                <a:gd name="T32" fmla="*/ 10 w 39"/>
                <a:gd name="T33" fmla="*/ 4 h 15"/>
                <a:gd name="T34" fmla="*/ 12 w 39"/>
                <a:gd name="T35" fmla="*/ 9 h 15"/>
                <a:gd name="T36" fmla="*/ 2 w 39"/>
                <a:gd name="T37" fmla="*/ 9 h 15"/>
                <a:gd name="T38" fmla="*/ 0 w 39"/>
                <a:gd name="T3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15">
                  <a:moveTo>
                    <a:pt x="0" y="10"/>
                  </a:moveTo>
                  <a:cubicBezTo>
                    <a:pt x="0" y="11"/>
                    <a:pt x="2" y="13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4" y="12"/>
                    <a:pt x="4" y="12"/>
                    <a:pt x="6" y="12"/>
                  </a:cubicBezTo>
                  <a:cubicBezTo>
                    <a:pt x="9" y="12"/>
                    <a:pt x="14" y="11"/>
                    <a:pt x="16" y="12"/>
                  </a:cubicBezTo>
                  <a:cubicBezTo>
                    <a:pt x="17" y="13"/>
                    <a:pt x="17" y="15"/>
                    <a:pt x="19" y="15"/>
                  </a:cubicBezTo>
                  <a:cubicBezTo>
                    <a:pt x="21" y="15"/>
                    <a:pt x="21" y="11"/>
                    <a:pt x="24" y="11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8" y="12"/>
                    <a:pt x="29" y="13"/>
                    <a:pt x="31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7" y="9"/>
                    <a:pt x="35" y="7"/>
                    <a:pt x="33" y="5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0" y="4"/>
                    <a:pt x="29" y="0"/>
                    <a:pt x="21" y="0"/>
                  </a:cubicBezTo>
                  <a:cubicBezTo>
                    <a:pt x="19" y="0"/>
                    <a:pt x="17" y="1"/>
                    <a:pt x="14" y="1"/>
                  </a:cubicBezTo>
                  <a:cubicBezTo>
                    <a:pt x="12" y="1"/>
                    <a:pt x="11" y="0"/>
                    <a:pt x="9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3"/>
                    <a:pt x="9" y="4"/>
                    <a:pt x="10" y="4"/>
                  </a:cubicBezTo>
                  <a:cubicBezTo>
                    <a:pt x="10" y="6"/>
                    <a:pt x="10" y="7"/>
                    <a:pt x="12" y="9"/>
                  </a:cubicBezTo>
                  <a:cubicBezTo>
                    <a:pt x="9" y="10"/>
                    <a:pt x="7" y="9"/>
                    <a:pt x="2" y="9"/>
                  </a:cubicBezTo>
                  <a:cubicBezTo>
                    <a:pt x="1" y="9"/>
                    <a:pt x="1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30" name="Freeform 100"/>
            <p:cNvSpPr>
              <a:spLocks/>
            </p:cNvSpPr>
            <p:nvPr/>
          </p:nvSpPr>
          <p:spPr bwMode="auto">
            <a:xfrm>
              <a:off x="3058787" y="4033211"/>
              <a:ext cx="16695" cy="16695"/>
            </a:xfrm>
            <a:custGeom>
              <a:avLst/>
              <a:gdLst>
                <a:gd name="T0" fmla="*/ 0 w 5"/>
                <a:gd name="T1" fmla="*/ 4 h 5"/>
                <a:gd name="T2" fmla="*/ 2 w 5"/>
                <a:gd name="T3" fmla="*/ 4 h 5"/>
                <a:gd name="T4" fmla="*/ 5 w 5"/>
                <a:gd name="T5" fmla="*/ 1 h 5"/>
                <a:gd name="T6" fmla="*/ 5 w 5"/>
                <a:gd name="T7" fmla="*/ 0 h 5"/>
                <a:gd name="T8" fmla="*/ 3 w 5"/>
                <a:gd name="T9" fmla="*/ 0 h 5"/>
                <a:gd name="T10" fmla="*/ 0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0" y="5"/>
                    <a:pt x="2" y="4"/>
                    <a:pt x="2" y="4"/>
                  </a:cubicBezTo>
                  <a:cubicBezTo>
                    <a:pt x="4" y="4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31" name="Freeform 101"/>
            <p:cNvSpPr>
              <a:spLocks/>
            </p:cNvSpPr>
            <p:nvPr/>
          </p:nvSpPr>
          <p:spPr bwMode="auto">
            <a:xfrm>
              <a:off x="3292512" y="4253029"/>
              <a:ext cx="48693" cy="43129"/>
            </a:xfrm>
            <a:custGeom>
              <a:avLst/>
              <a:gdLst>
                <a:gd name="T0" fmla="*/ 4 w 15"/>
                <a:gd name="T1" fmla="*/ 0 h 13"/>
                <a:gd name="T2" fmla="*/ 0 w 15"/>
                <a:gd name="T3" fmla="*/ 6 h 13"/>
                <a:gd name="T4" fmla="*/ 9 w 15"/>
                <a:gd name="T5" fmla="*/ 13 h 13"/>
                <a:gd name="T6" fmla="*/ 15 w 15"/>
                <a:gd name="T7" fmla="*/ 6 h 13"/>
                <a:gd name="T8" fmla="*/ 14 w 15"/>
                <a:gd name="T9" fmla="*/ 4 h 13"/>
                <a:gd name="T10" fmla="*/ 10 w 15"/>
                <a:gd name="T11" fmla="*/ 3 h 13"/>
                <a:gd name="T12" fmla="*/ 5 w 15"/>
                <a:gd name="T13" fmla="*/ 0 h 13"/>
                <a:gd name="T14" fmla="*/ 4 w 15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8"/>
                    <a:pt x="6" y="13"/>
                    <a:pt x="9" y="13"/>
                  </a:cubicBezTo>
                  <a:cubicBezTo>
                    <a:pt x="12" y="13"/>
                    <a:pt x="15" y="8"/>
                    <a:pt x="15" y="6"/>
                  </a:cubicBezTo>
                  <a:cubicBezTo>
                    <a:pt x="15" y="5"/>
                    <a:pt x="14" y="4"/>
                    <a:pt x="14" y="4"/>
                  </a:cubicBezTo>
                  <a:cubicBezTo>
                    <a:pt x="12" y="4"/>
                    <a:pt x="10" y="6"/>
                    <a:pt x="10" y="3"/>
                  </a:cubicBezTo>
                  <a:cubicBezTo>
                    <a:pt x="8" y="3"/>
                    <a:pt x="7" y="4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32" name="Freeform 102"/>
            <p:cNvSpPr>
              <a:spLocks/>
            </p:cNvSpPr>
            <p:nvPr/>
          </p:nvSpPr>
          <p:spPr bwMode="auto">
            <a:xfrm>
              <a:off x="2798630" y="5218556"/>
              <a:ext cx="16695" cy="36172"/>
            </a:xfrm>
            <a:custGeom>
              <a:avLst/>
              <a:gdLst>
                <a:gd name="T0" fmla="*/ 4 w 5"/>
                <a:gd name="T1" fmla="*/ 11 h 11"/>
                <a:gd name="T2" fmla="*/ 4 w 5"/>
                <a:gd name="T3" fmla="*/ 6 h 11"/>
                <a:gd name="T4" fmla="*/ 5 w 5"/>
                <a:gd name="T5" fmla="*/ 4 h 11"/>
                <a:gd name="T6" fmla="*/ 2 w 5"/>
                <a:gd name="T7" fmla="*/ 0 h 11"/>
                <a:gd name="T8" fmla="*/ 0 w 5"/>
                <a:gd name="T9" fmla="*/ 7 h 11"/>
                <a:gd name="T10" fmla="*/ 0 w 5"/>
                <a:gd name="T11" fmla="*/ 10 h 11"/>
                <a:gd name="T12" fmla="*/ 1 w 5"/>
                <a:gd name="T13" fmla="*/ 11 h 11"/>
                <a:gd name="T14" fmla="*/ 4 w 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4" y="11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1" y="0"/>
                    <a:pt x="0" y="7"/>
                    <a:pt x="0" y="7"/>
                  </a:cubicBezTo>
                  <a:cubicBezTo>
                    <a:pt x="0" y="7"/>
                    <a:pt x="0" y="8"/>
                    <a:pt x="0" y="10"/>
                  </a:cubicBezTo>
                  <a:cubicBezTo>
                    <a:pt x="0" y="11"/>
                    <a:pt x="0" y="11"/>
                    <a:pt x="1" y="11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33" name="Freeform 103"/>
            <p:cNvSpPr>
              <a:spLocks noEditPoints="1"/>
            </p:cNvSpPr>
            <p:nvPr/>
          </p:nvSpPr>
          <p:spPr bwMode="auto">
            <a:xfrm>
              <a:off x="807798" y="2372060"/>
              <a:ext cx="2826953" cy="3226307"/>
            </a:xfrm>
            <a:custGeom>
              <a:avLst/>
              <a:gdLst>
                <a:gd name="T0" fmla="*/ 776 w 859"/>
                <a:gd name="T1" fmla="*/ 577 h 979"/>
                <a:gd name="T2" fmla="*/ 741 w 859"/>
                <a:gd name="T3" fmla="*/ 539 h 979"/>
                <a:gd name="T4" fmla="*/ 680 w 859"/>
                <a:gd name="T5" fmla="*/ 504 h 979"/>
                <a:gd name="T6" fmla="*/ 622 w 859"/>
                <a:gd name="T7" fmla="*/ 503 h 979"/>
                <a:gd name="T8" fmla="*/ 587 w 859"/>
                <a:gd name="T9" fmla="*/ 516 h 979"/>
                <a:gd name="T10" fmla="*/ 545 w 859"/>
                <a:gd name="T11" fmla="*/ 474 h 979"/>
                <a:gd name="T12" fmla="*/ 511 w 859"/>
                <a:gd name="T13" fmla="*/ 431 h 979"/>
                <a:gd name="T14" fmla="*/ 449 w 859"/>
                <a:gd name="T15" fmla="*/ 413 h 979"/>
                <a:gd name="T16" fmla="*/ 504 w 859"/>
                <a:gd name="T17" fmla="*/ 378 h 979"/>
                <a:gd name="T18" fmla="*/ 564 w 859"/>
                <a:gd name="T19" fmla="*/ 398 h 979"/>
                <a:gd name="T20" fmla="*/ 592 w 859"/>
                <a:gd name="T21" fmla="*/ 329 h 979"/>
                <a:gd name="T22" fmla="*/ 598 w 859"/>
                <a:gd name="T23" fmla="*/ 310 h 979"/>
                <a:gd name="T24" fmla="*/ 625 w 859"/>
                <a:gd name="T25" fmla="*/ 286 h 979"/>
                <a:gd name="T26" fmla="*/ 649 w 859"/>
                <a:gd name="T27" fmla="*/ 259 h 979"/>
                <a:gd name="T28" fmla="*/ 665 w 859"/>
                <a:gd name="T29" fmla="*/ 236 h 979"/>
                <a:gd name="T30" fmla="*/ 717 w 859"/>
                <a:gd name="T31" fmla="*/ 183 h 979"/>
                <a:gd name="T32" fmla="*/ 675 w 859"/>
                <a:gd name="T33" fmla="*/ 140 h 979"/>
                <a:gd name="T34" fmla="*/ 575 w 859"/>
                <a:gd name="T35" fmla="*/ 107 h 979"/>
                <a:gd name="T36" fmla="*/ 530 w 859"/>
                <a:gd name="T37" fmla="*/ 171 h 979"/>
                <a:gd name="T38" fmla="*/ 497 w 859"/>
                <a:gd name="T39" fmla="*/ 92 h 979"/>
                <a:gd name="T40" fmla="*/ 540 w 859"/>
                <a:gd name="T41" fmla="*/ 63 h 979"/>
                <a:gd name="T42" fmla="*/ 521 w 859"/>
                <a:gd name="T43" fmla="*/ 50 h 979"/>
                <a:gd name="T44" fmla="*/ 464 w 859"/>
                <a:gd name="T45" fmla="*/ 5 h 979"/>
                <a:gd name="T46" fmla="*/ 424 w 859"/>
                <a:gd name="T47" fmla="*/ 47 h 979"/>
                <a:gd name="T48" fmla="*/ 335 w 859"/>
                <a:gd name="T49" fmla="*/ 45 h 979"/>
                <a:gd name="T50" fmla="*/ 216 w 859"/>
                <a:gd name="T51" fmla="*/ 29 h 979"/>
                <a:gd name="T52" fmla="*/ 97 w 859"/>
                <a:gd name="T53" fmla="*/ 15 h 979"/>
                <a:gd name="T54" fmla="*/ 19 w 859"/>
                <a:gd name="T55" fmla="*/ 47 h 979"/>
                <a:gd name="T56" fmla="*/ 30 w 859"/>
                <a:gd name="T57" fmla="*/ 85 h 979"/>
                <a:gd name="T58" fmla="*/ 35 w 859"/>
                <a:gd name="T59" fmla="*/ 130 h 979"/>
                <a:gd name="T60" fmla="*/ 76 w 859"/>
                <a:gd name="T61" fmla="*/ 139 h 979"/>
                <a:gd name="T62" fmla="*/ 89 w 859"/>
                <a:gd name="T63" fmla="*/ 138 h 979"/>
                <a:gd name="T64" fmla="*/ 154 w 859"/>
                <a:gd name="T65" fmla="*/ 127 h 979"/>
                <a:gd name="T66" fmla="*/ 214 w 859"/>
                <a:gd name="T67" fmla="*/ 158 h 979"/>
                <a:gd name="T68" fmla="*/ 227 w 859"/>
                <a:gd name="T69" fmla="*/ 171 h 979"/>
                <a:gd name="T70" fmla="*/ 287 w 859"/>
                <a:gd name="T71" fmla="*/ 227 h 979"/>
                <a:gd name="T72" fmla="*/ 300 w 859"/>
                <a:gd name="T73" fmla="*/ 334 h 979"/>
                <a:gd name="T74" fmla="*/ 360 w 859"/>
                <a:gd name="T75" fmla="*/ 412 h 979"/>
                <a:gd name="T76" fmla="*/ 350 w 859"/>
                <a:gd name="T77" fmla="*/ 365 h 979"/>
                <a:gd name="T78" fmla="*/ 404 w 859"/>
                <a:gd name="T79" fmla="*/ 446 h 979"/>
                <a:gd name="T80" fmla="*/ 476 w 859"/>
                <a:gd name="T81" fmla="*/ 471 h 979"/>
                <a:gd name="T82" fmla="*/ 542 w 859"/>
                <a:gd name="T83" fmla="*/ 515 h 979"/>
                <a:gd name="T84" fmla="*/ 579 w 859"/>
                <a:gd name="T85" fmla="*/ 524 h 979"/>
                <a:gd name="T86" fmla="*/ 563 w 859"/>
                <a:gd name="T87" fmla="*/ 591 h 979"/>
                <a:gd name="T88" fmla="*/ 590 w 859"/>
                <a:gd name="T89" fmla="*/ 669 h 979"/>
                <a:gd name="T90" fmla="*/ 621 w 859"/>
                <a:gd name="T91" fmla="*/ 781 h 979"/>
                <a:gd name="T92" fmla="*/ 614 w 859"/>
                <a:gd name="T93" fmla="*/ 862 h 979"/>
                <a:gd name="T94" fmla="*/ 601 w 859"/>
                <a:gd name="T95" fmla="*/ 936 h 979"/>
                <a:gd name="T96" fmla="*/ 645 w 859"/>
                <a:gd name="T97" fmla="*/ 979 h 979"/>
                <a:gd name="T98" fmla="*/ 659 w 859"/>
                <a:gd name="T99" fmla="*/ 910 h 979"/>
                <a:gd name="T100" fmla="*/ 665 w 859"/>
                <a:gd name="T101" fmla="*/ 856 h 979"/>
                <a:gd name="T102" fmla="*/ 706 w 859"/>
                <a:gd name="T103" fmla="*/ 807 h 979"/>
                <a:gd name="T104" fmla="*/ 778 w 859"/>
                <a:gd name="T105" fmla="*/ 736 h 979"/>
                <a:gd name="T106" fmla="*/ 832 w 859"/>
                <a:gd name="T107" fmla="*/ 658 h 979"/>
                <a:gd name="T108" fmla="*/ 566 w 859"/>
                <a:gd name="T109" fmla="*/ 274 h 979"/>
                <a:gd name="T110" fmla="*/ 504 w 859"/>
                <a:gd name="T111" fmla="*/ 234 h 979"/>
                <a:gd name="T112" fmla="*/ 562 w 859"/>
                <a:gd name="T113" fmla="*/ 263 h 979"/>
                <a:gd name="T114" fmla="*/ 514 w 859"/>
                <a:gd name="T115" fmla="*/ 282 h 979"/>
                <a:gd name="T116" fmla="*/ 503 w 859"/>
                <a:gd name="T117" fmla="*/ 245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59" h="979">
                  <a:moveTo>
                    <a:pt x="853" y="606"/>
                  </a:moveTo>
                  <a:cubicBezTo>
                    <a:pt x="850" y="605"/>
                    <a:pt x="848" y="606"/>
                    <a:pt x="844" y="605"/>
                  </a:cubicBezTo>
                  <a:cubicBezTo>
                    <a:pt x="841" y="604"/>
                    <a:pt x="834" y="598"/>
                    <a:pt x="832" y="595"/>
                  </a:cubicBezTo>
                  <a:cubicBezTo>
                    <a:pt x="829" y="593"/>
                    <a:pt x="825" y="592"/>
                    <a:pt x="821" y="591"/>
                  </a:cubicBezTo>
                  <a:cubicBezTo>
                    <a:pt x="813" y="592"/>
                    <a:pt x="813" y="592"/>
                    <a:pt x="813" y="592"/>
                  </a:cubicBezTo>
                  <a:cubicBezTo>
                    <a:pt x="808" y="592"/>
                    <a:pt x="807" y="588"/>
                    <a:pt x="802" y="588"/>
                  </a:cubicBezTo>
                  <a:cubicBezTo>
                    <a:pt x="800" y="588"/>
                    <a:pt x="799" y="591"/>
                    <a:pt x="797" y="591"/>
                  </a:cubicBezTo>
                  <a:cubicBezTo>
                    <a:pt x="796" y="591"/>
                    <a:pt x="796" y="591"/>
                    <a:pt x="796" y="591"/>
                  </a:cubicBezTo>
                  <a:cubicBezTo>
                    <a:pt x="796" y="587"/>
                    <a:pt x="796" y="587"/>
                    <a:pt x="795" y="585"/>
                  </a:cubicBezTo>
                  <a:cubicBezTo>
                    <a:pt x="795" y="583"/>
                    <a:pt x="793" y="584"/>
                    <a:pt x="791" y="583"/>
                  </a:cubicBezTo>
                  <a:cubicBezTo>
                    <a:pt x="788" y="581"/>
                    <a:pt x="780" y="577"/>
                    <a:pt x="776" y="577"/>
                  </a:cubicBezTo>
                  <a:cubicBezTo>
                    <a:pt x="772" y="577"/>
                    <a:pt x="769" y="581"/>
                    <a:pt x="767" y="585"/>
                  </a:cubicBezTo>
                  <a:cubicBezTo>
                    <a:pt x="767" y="586"/>
                    <a:pt x="766" y="589"/>
                    <a:pt x="765" y="589"/>
                  </a:cubicBezTo>
                  <a:cubicBezTo>
                    <a:pt x="764" y="589"/>
                    <a:pt x="764" y="587"/>
                    <a:pt x="764" y="587"/>
                  </a:cubicBezTo>
                  <a:cubicBezTo>
                    <a:pt x="758" y="587"/>
                    <a:pt x="758" y="587"/>
                    <a:pt x="758" y="587"/>
                  </a:cubicBezTo>
                  <a:cubicBezTo>
                    <a:pt x="758" y="583"/>
                    <a:pt x="757" y="582"/>
                    <a:pt x="754" y="581"/>
                  </a:cubicBezTo>
                  <a:cubicBezTo>
                    <a:pt x="753" y="580"/>
                    <a:pt x="751" y="580"/>
                    <a:pt x="751" y="578"/>
                  </a:cubicBezTo>
                  <a:cubicBezTo>
                    <a:pt x="751" y="571"/>
                    <a:pt x="758" y="569"/>
                    <a:pt x="761" y="564"/>
                  </a:cubicBezTo>
                  <a:cubicBezTo>
                    <a:pt x="761" y="562"/>
                    <a:pt x="758" y="562"/>
                    <a:pt x="757" y="560"/>
                  </a:cubicBezTo>
                  <a:cubicBezTo>
                    <a:pt x="756" y="557"/>
                    <a:pt x="753" y="550"/>
                    <a:pt x="753" y="547"/>
                  </a:cubicBezTo>
                  <a:cubicBezTo>
                    <a:pt x="749" y="546"/>
                    <a:pt x="745" y="539"/>
                    <a:pt x="741" y="539"/>
                  </a:cubicBezTo>
                  <a:cubicBezTo>
                    <a:pt x="741" y="539"/>
                    <a:pt x="741" y="539"/>
                    <a:pt x="741" y="539"/>
                  </a:cubicBezTo>
                  <a:cubicBezTo>
                    <a:pt x="741" y="538"/>
                    <a:pt x="741" y="538"/>
                    <a:pt x="741" y="538"/>
                  </a:cubicBezTo>
                  <a:cubicBezTo>
                    <a:pt x="737" y="538"/>
                    <a:pt x="734" y="535"/>
                    <a:pt x="732" y="535"/>
                  </a:cubicBezTo>
                  <a:cubicBezTo>
                    <a:pt x="726" y="535"/>
                    <a:pt x="726" y="535"/>
                    <a:pt x="726" y="535"/>
                  </a:cubicBezTo>
                  <a:cubicBezTo>
                    <a:pt x="720" y="535"/>
                    <a:pt x="711" y="535"/>
                    <a:pt x="709" y="529"/>
                  </a:cubicBezTo>
                  <a:cubicBezTo>
                    <a:pt x="708" y="529"/>
                    <a:pt x="706" y="529"/>
                    <a:pt x="706" y="528"/>
                  </a:cubicBezTo>
                  <a:cubicBezTo>
                    <a:pt x="703" y="522"/>
                    <a:pt x="701" y="523"/>
                    <a:pt x="696" y="519"/>
                  </a:cubicBezTo>
                  <a:cubicBezTo>
                    <a:pt x="690" y="519"/>
                    <a:pt x="690" y="519"/>
                    <a:pt x="690" y="519"/>
                  </a:cubicBezTo>
                  <a:cubicBezTo>
                    <a:pt x="689" y="515"/>
                    <a:pt x="690" y="512"/>
                    <a:pt x="687" y="511"/>
                  </a:cubicBezTo>
                  <a:cubicBezTo>
                    <a:pt x="683" y="510"/>
                    <a:pt x="677" y="509"/>
                    <a:pt x="677" y="506"/>
                  </a:cubicBezTo>
                  <a:cubicBezTo>
                    <a:pt x="677" y="504"/>
                    <a:pt x="677" y="504"/>
                    <a:pt x="677" y="504"/>
                  </a:cubicBezTo>
                  <a:cubicBezTo>
                    <a:pt x="677" y="505"/>
                    <a:pt x="680" y="504"/>
                    <a:pt x="680" y="504"/>
                  </a:cubicBezTo>
                  <a:cubicBezTo>
                    <a:pt x="680" y="504"/>
                    <a:pt x="676" y="503"/>
                    <a:pt x="674" y="503"/>
                  </a:cubicBezTo>
                  <a:cubicBezTo>
                    <a:pt x="674" y="503"/>
                    <a:pt x="669" y="503"/>
                    <a:pt x="669" y="504"/>
                  </a:cubicBezTo>
                  <a:cubicBezTo>
                    <a:pt x="667" y="507"/>
                    <a:pt x="665" y="506"/>
                    <a:pt x="662" y="506"/>
                  </a:cubicBezTo>
                  <a:cubicBezTo>
                    <a:pt x="660" y="506"/>
                    <a:pt x="657" y="507"/>
                    <a:pt x="657" y="503"/>
                  </a:cubicBezTo>
                  <a:cubicBezTo>
                    <a:pt x="655" y="503"/>
                    <a:pt x="648" y="503"/>
                    <a:pt x="645" y="503"/>
                  </a:cubicBezTo>
                  <a:cubicBezTo>
                    <a:pt x="643" y="503"/>
                    <a:pt x="642" y="502"/>
                    <a:pt x="642" y="500"/>
                  </a:cubicBezTo>
                  <a:cubicBezTo>
                    <a:pt x="639" y="499"/>
                    <a:pt x="634" y="499"/>
                    <a:pt x="633" y="495"/>
                  </a:cubicBezTo>
                  <a:cubicBezTo>
                    <a:pt x="629" y="495"/>
                    <a:pt x="629" y="495"/>
                    <a:pt x="629" y="495"/>
                  </a:cubicBezTo>
                  <a:cubicBezTo>
                    <a:pt x="629" y="499"/>
                    <a:pt x="632" y="495"/>
                    <a:pt x="633" y="499"/>
                  </a:cubicBezTo>
                  <a:cubicBezTo>
                    <a:pt x="628" y="499"/>
                    <a:pt x="628" y="499"/>
                    <a:pt x="628" y="499"/>
                  </a:cubicBezTo>
                  <a:cubicBezTo>
                    <a:pt x="626" y="499"/>
                    <a:pt x="622" y="500"/>
                    <a:pt x="622" y="503"/>
                  </a:cubicBezTo>
                  <a:cubicBezTo>
                    <a:pt x="622" y="506"/>
                    <a:pt x="625" y="508"/>
                    <a:pt x="625" y="511"/>
                  </a:cubicBezTo>
                  <a:cubicBezTo>
                    <a:pt x="625" y="512"/>
                    <a:pt x="623" y="514"/>
                    <a:pt x="622" y="514"/>
                  </a:cubicBezTo>
                  <a:cubicBezTo>
                    <a:pt x="620" y="514"/>
                    <a:pt x="619" y="510"/>
                    <a:pt x="619" y="508"/>
                  </a:cubicBezTo>
                  <a:cubicBezTo>
                    <a:pt x="619" y="505"/>
                    <a:pt x="620" y="502"/>
                    <a:pt x="621" y="498"/>
                  </a:cubicBezTo>
                  <a:cubicBezTo>
                    <a:pt x="622" y="498"/>
                    <a:pt x="623" y="497"/>
                    <a:pt x="623" y="496"/>
                  </a:cubicBezTo>
                  <a:cubicBezTo>
                    <a:pt x="623" y="495"/>
                    <a:pt x="622" y="493"/>
                    <a:pt x="621" y="493"/>
                  </a:cubicBezTo>
                  <a:cubicBezTo>
                    <a:pt x="618" y="493"/>
                    <a:pt x="617" y="496"/>
                    <a:pt x="614" y="497"/>
                  </a:cubicBezTo>
                  <a:cubicBezTo>
                    <a:pt x="609" y="499"/>
                    <a:pt x="605" y="500"/>
                    <a:pt x="600" y="502"/>
                  </a:cubicBezTo>
                  <a:cubicBezTo>
                    <a:pt x="597" y="503"/>
                    <a:pt x="595" y="503"/>
                    <a:pt x="594" y="507"/>
                  </a:cubicBezTo>
                  <a:cubicBezTo>
                    <a:pt x="593" y="509"/>
                    <a:pt x="593" y="512"/>
                    <a:pt x="592" y="513"/>
                  </a:cubicBezTo>
                  <a:cubicBezTo>
                    <a:pt x="590" y="513"/>
                    <a:pt x="587" y="514"/>
                    <a:pt x="587" y="516"/>
                  </a:cubicBezTo>
                  <a:cubicBezTo>
                    <a:pt x="587" y="516"/>
                    <a:pt x="585" y="517"/>
                    <a:pt x="585" y="518"/>
                  </a:cubicBezTo>
                  <a:cubicBezTo>
                    <a:pt x="585" y="518"/>
                    <a:pt x="585" y="518"/>
                    <a:pt x="585" y="519"/>
                  </a:cubicBezTo>
                  <a:cubicBezTo>
                    <a:pt x="585" y="519"/>
                    <a:pt x="585" y="519"/>
                    <a:pt x="583" y="519"/>
                  </a:cubicBezTo>
                  <a:cubicBezTo>
                    <a:pt x="583" y="519"/>
                    <a:pt x="583" y="519"/>
                    <a:pt x="583" y="519"/>
                  </a:cubicBezTo>
                  <a:cubicBezTo>
                    <a:pt x="580" y="516"/>
                    <a:pt x="577" y="511"/>
                    <a:pt x="571" y="511"/>
                  </a:cubicBezTo>
                  <a:cubicBezTo>
                    <a:pt x="565" y="511"/>
                    <a:pt x="562" y="516"/>
                    <a:pt x="557" y="516"/>
                  </a:cubicBezTo>
                  <a:cubicBezTo>
                    <a:pt x="553" y="516"/>
                    <a:pt x="552" y="512"/>
                    <a:pt x="550" y="510"/>
                  </a:cubicBezTo>
                  <a:cubicBezTo>
                    <a:pt x="546" y="509"/>
                    <a:pt x="541" y="507"/>
                    <a:pt x="541" y="502"/>
                  </a:cubicBezTo>
                  <a:cubicBezTo>
                    <a:pt x="541" y="498"/>
                    <a:pt x="541" y="493"/>
                    <a:pt x="541" y="488"/>
                  </a:cubicBezTo>
                  <a:cubicBezTo>
                    <a:pt x="545" y="486"/>
                    <a:pt x="545" y="480"/>
                    <a:pt x="545" y="478"/>
                  </a:cubicBezTo>
                  <a:cubicBezTo>
                    <a:pt x="545" y="477"/>
                    <a:pt x="545" y="476"/>
                    <a:pt x="545" y="474"/>
                  </a:cubicBezTo>
                  <a:cubicBezTo>
                    <a:pt x="541" y="474"/>
                    <a:pt x="539" y="470"/>
                    <a:pt x="533" y="470"/>
                  </a:cubicBezTo>
                  <a:cubicBezTo>
                    <a:pt x="525" y="470"/>
                    <a:pt x="519" y="471"/>
                    <a:pt x="512" y="471"/>
                  </a:cubicBezTo>
                  <a:cubicBezTo>
                    <a:pt x="510" y="471"/>
                    <a:pt x="509" y="470"/>
                    <a:pt x="509" y="469"/>
                  </a:cubicBezTo>
                  <a:cubicBezTo>
                    <a:pt x="509" y="468"/>
                    <a:pt x="509" y="468"/>
                    <a:pt x="509" y="467"/>
                  </a:cubicBezTo>
                  <a:cubicBezTo>
                    <a:pt x="509" y="466"/>
                    <a:pt x="513" y="465"/>
                    <a:pt x="513" y="463"/>
                  </a:cubicBezTo>
                  <a:cubicBezTo>
                    <a:pt x="513" y="460"/>
                    <a:pt x="513" y="457"/>
                    <a:pt x="513" y="454"/>
                  </a:cubicBezTo>
                  <a:cubicBezTo>
                    <a:pt x="517" y="451"/>
                    <a:pt x="516" y="450"/>
                    <a:pt x="516" y="446"/>
                  </a:cubicBezTo>
                  <a:cubicBezTo>
                    <a:pt x="516" y="442"/>
                    <a:pt x="521" y="438"/>
                    <a:pt x="521" y="435"/>
                  </a:cubicBezTo>
                  <a:cubicBezTo>
                    <a:pt x="521" y="434"/>
                    <a:pt x="521" y="433"/>
                    <a:pt x="521" y="433"/>
                  </a:cubicBezTo>
                  <a:cubicBezTo>
                    <a:pt x="521" y="433"/>
                    <a:pt x="517" y="432"/>
                    <a:pt x="516" y="432"/>
                  </a:cubicBezTo>
                  <a:cubicBezTo>
                    <a:pt x="515" y="432"/>
                    <a:pt x="513" y="431"/>
                    <a:pt x="511" y="431"/>
                  </a:cubicBezTo>
                  <a:cubicBezTo>
                    <a:pt x="505" y="431"/>
                    <a:pt x="497" y="434"/>
                    <a:pt x="497" y="440"/>
                  </a:cubicBezTo>
                  <a:cubicBezTo>
                    <a:pt x="497" y="444"/>
                    <a:pt x="494" y="447"/>
                    <a:pt x="493" y="449"/>
                  </a:cubicBezTo>
                  <a:cubicBezTo>
                    <a:pt x="492" y="450"/>
                    <a:pt x="491" y="453"/>
                    <a:pt x="490" y="453"/>
                  </a:cubicBezTo>
                  <a:cubicBezTo>
                    <a:pt x="489" y="453"/>
                    <a:pt x="488" y="452"/>
                    <a:pt x="485" y="452"/>
                  </a:cubicBezTo>
                  <a:cubicBezTo>
                    <a:pt x="481" y="452"/>
                    <a:pt x="477" y="455"/>
                    <a:pt x="473" y="455"/>
                  </a:cubicBezTo>
                  <a:cubicBezTo>
                    <a:pt x="471" y="455"/>
                    <a:pt x="471" y="453"/>
                    <a:pt x="469" y="452"/>
                  </a:cubicBezTo>
                  <a:cubicBezTo>
                    <a:pt x="463" y="450"/>
                    <a:pt x="463" y="446"/>
                    <a:pt x="459" y="442"/>
                  </a:cubicBezTo>
                  <a:cubicBezTo>
                    <a:pt x="457" y="441"/>
                    <a:pt x="454" y="437"/>
                    <a:pt x="453" y="436"/>
                  </a:cubicBezTo>
                  <a:cubicBezTo>
                    <a:pt x="453" y="434"/>
                    <a:pt x="453" y="432"/>
                    <a:pt x="452" y="430"/>
                  </a:cubicBezTo>
                  <a:cubicBezTo>
                    <a:pt x="451" y="429"/>
                    <a:pt x="449" y="428"/>
                    <a:pt x="449" y="426"/>
                  </a:cubicBezTo>
                  <a:cubicBezTo>
                    <a:pt x="449" y="413"/>
                    <a:pt x="449" y="413"/>
                    <a:pt x="449" y="413"/>
                  </a:cubicBezTo>
                  <a:cubicBezTo>
                    <a:pt x="453" y="410"/>
                    <a:pt x="452" y="408"/>
                    <a:pt x="452" y="404"/>
                  </a:cubicBezTo>
                  <a:cubicBezTo>
                    <a:pt x="452" y="403"/>
                    <a:pt x="452" y="402"/>
                    <a:pt x="452" y="400"/>
                  </a:cubicBezTo>
                  <a:cubicBezTo>
                    <a:pt x="452" y="400"/>
                    <a:pt x="452" y="400"/>
                    <a:pt x="452" y="400"/>
                  </a:cubicBezTo>
                  <a:cubicBezTo>
                    <a:pt x="452" y="400"/>
                    <a:pt x="452" y="400"/>
                    <a:pt x="453" y="400"/>
                  </a:cubicBezTo>
                  <a:cubicBezTo>
                    <a:pt x="453" y="399"/>
                    <a:pt x="452" y="398"/>
                    <a:pt x="452" y="398"/>
                  </a:cubicBezTo>
                  <a:cubicBezTo>
                    <a:pt x="452" y="391"/>
                    <a:pt x="455" y="385"/>
                    <a:pt x="460" y="383"/>
                  </a:cubicBezTo>
                  <a:cubicBezTo>
                    <a:pt x="462" y="382"/>
                    <a:pt x="464" y="384"/>
                    <a:pt x="466" y="382"/>
                  </a:cubicBezTo>
                  <a:cubicBezTo>
                    <a:pt x="468" y="379"/>
                    <a:pt x="472" y="373"/>
                    <a:pt x="478" y="373"/>
                  </a:cubicBezTo>
                  <a:cubicBezTo>
                    <a:pt x="481" y="373"/>
                    <a:pt x="482" y="376"/>
                    <a:pt x="485" y="376"/>
                  </a:cubicBezTo>
                  <a:cubicBezTo>
                    <a:pt x="486" y="376"/>
                    <a:pt x="487" y="374"/>
                    <a:pt x="488" y="374"/>
                  </a:cubicBezTo>
                  <a:cubicBezTo>
                    <a:pt x="492" y="374"/>
                    <a:pt x="498" y="381"/>
                    <a:pt x="504" y="378"/>
                  </a:cubicBezTo>
                  <a:cubicBezTo>
                    <a:pt x="502" y="377"/>
                    <a:pt x="504" y="374"/>
                    <a:pt x="504" y="371"/>
                  </a:cubicBezTo>
                  <a:cubicBezTo>
                    <a:pt x="502" y="372"/>
                    <a:pt x="503" y="372"/>
                    <a:pt x="501" y="371"/>
                  </a:cubicBezTo>
                  <a:cubicBezTo>
                    <a:pt x="504" y="370"/>
                    <a:pt x="509" y="370"/>
                    <a:pt x="513" y="369"/>
                  </a:cubicBezTo>
                  <a:cubicBezTo>
                    <a:pt x="513" y="370"/>
                    <a:pt x="514" y="371"/>
                    <a:pt x="514" y="371"/>
                  </a:cubicBezTo>
                  <a:cubicBezTo>
                    <a:pt x="516" y="371"/>
                    <a:pt x="517" y="369"/>
                    <a:pt x="520" y="369"/>
                  </a:cubicBezTo>
                  <a:cubicBezTo>
                    <a:pt x="526" y="369"/>
                    <a:pt x="528" y="374"/>
                    <a:pt x="532" y="374"/>
                  </a:cubicBezTo>
                  <a:cubicBezTo>
                    <a:pt x="534" y="374"/>
                    <a:pt x="535" y="372"/>
                    <a:pt x="537" y="372"/>
                  </a:cubicBezTo>
                  <a:cubicBezTo>
                    <a:pt x="547" y="372"/>
                    <a:pt x="544" y="385"/>
                    <a:pt x="548" y="393"/>
                  </a:cubicBezTo>
                  <a:cubicBezTo>
                    <a:pt x="550" y="396"/>
                    <a:pt x="552" y="397"/>
                    <a:pt x="555" y="401"/>
                  </a:cubicBezTo>
                  <a:cubicBezTo>
                    <a:pt x="556" y="403"/>
                    <a:pt x="556" y="407"/>
                    <a:pt x="559" y="407"/>
                  </a:cubicBezTo>
                  <a:cubicBezTo>
                    <a:pt x="563" y="407"/>
                    <a:pt x="564" y="402"/>
                    <a:pt x="564" y="398"/>
                  </a:cubicBezTo>
                  <a:cubicBezTo>
                    <a:pt x="564" y="394"/>
                    <a:pt x="561" y="391"/>
                    <a:pt x="561" y="389"/>
                  </a:cubicBezTo>
                  <a:cubicBezTo>
                    <a:pt x="561" y="387"/>
                    <a:pt x="561" y="387"/>
                    <a:pt x="561" y="387"/>
                  </a:cubicBezTo>
                  <a:cubicBezTo>
                    <a:pt x="561" y="380"/>
                    <a:pt x="555" y="378"/>
                    <a:pt x="555" y="370"/>
                  </a:cubicBezTo>
                  <a:cubicBezTo>
                    <a:pt x="555" y="354"/>
                    <a:pt x="569" y="350"/>
                    <a:pt x="579" y="344"/>
                  </a:cubicBezTo>
                  <a:cubicBezTo>
                    <a:pt x="579" y="343"/>
                    <a:pt x="579" y="343"/>
                    <a:pt x="579" y="343"/>
                  </a:cubicBezTo>
                  <a:cubicBezTo>
                    <a:pt x="580" y="342"/>
                    <a:pt x="580" y="341"/>
                    <a:pt x="583" y="340"/>
                  </a:cubicBezTo>
                  <a:cubicBezTo>
                    <a:pt x="584" y="340"/>
                    <a:pt x="586" y="338"/>
                    <a:pt x="588" y="338"/>
                  </a:cubicBezTo>
                  <a:cubicBezTo>
                    <a:pt x="590" y="337"/>
                    <a:pt x="591" y="336"/>
                    <a:pt x="591" y="335"/>
                  </a:cubicBezTo>
                  <a:cubicBezTo>
                    <a:pt x="589" y="333"/>
                    <a:pt x="589" y="333"/>
                    <a:pt x="589" y="333"/>
                  </a:cubicBezTo>
                  <a:cubicBezTo>
                    <a:pt x="589" y="332"/>
                    <a:pt x="589" y="332"/>
                    <a:pt x="589" y="332"/>
                  </a:cubicBezTo>
                  <a:cubicBezTo>
                    <a:pt x="589" y="332"/>
                    <a:pt x="592" y="332"/>
                    <a:pt x="592" y="329"/>
                  </a:cubicBezTo>
                  <a:cubicBezTo>
                    <a:pt x="591" y="329"/>
                    <a:pt x="590" y="329"/>
                    <a:pt x="590" y="327"/>
                  </a:cubicBezTo>
                  <a:cubicBezTo>
                    <a:pt x="591" y="327"/>
                    <a:pt x="593" y="326"/>
                    <a:pt x="593" y="325"/>
                  </a:cubicBezTo>
                  <a:cubicBezTo>
                    <a:pt x="593" y="324"/>
                    <a:pt x="593" y="323"/>
                    <a:pt x="593" y="323"/>
                  </a:cubicBezTo>
                  <a:cubicBezTo>
                    <a:pt x="593" y="323"/>
                    <a:pt x="591" y="323"/>
                    <a:pt x="590" y="323"/>
                  </a:cubicBezTo>
                  <a:cubicBezTo>
                    <a:pt x="589" y="319"/>
                    <a:pt x="590" y="322"/>
                    <a:pt x="590" y="319"/>
                  </a:cubicBezTo>
                  <a:cubicBezTo>
                    <a:pt x="590" y="317"/>
                    <a:pt x="589" y="313"/>
                    <a:pt x="589" y="311"/>
                  </a:cubicBezTo>
                  <a:cubicBezTo>
                    <a:pt x="589" y="311"/>
                    <a:pt x="589" y="309"/>
                    <a:pt x="590" y="308"/>
                  </a:cubicBezTo>
                  <a:cubicBezTo>
                    <a:pt x="590" y="310"/>
                    <a:pt x="593" y="314"/>
                    <a:pt x="593" y="316"/>
                  </a:cubicBezTo>
                  <a:cubicBezTo>
                    <a:pt x="593" y="316"/>
                    <a:pt x="593" y="317"/>
                    <a:pt x="593" y="318"/>
                  </a:cubicBezTo>
                  <a:cubicBezTo>
                    <a:pt x="593" y="318"/>
                    <a:pt x="593" y="319"/>
                    <a:pt x="593" y="319"/>
                  </a:cubicBezTo>
                  <a:cubicBezTo>
                    <a:pt x="594" y="319"/>
                    <a:pt x="598" y="311"/>
                    <a:pt x="598" y="310"/>
                  </a:cubicBezTo>
                  <a:cubicBezTo>
                    <a:pt x="598" y="308"/>
                    <a:pt x="596" y="308"/>
                    <a:pt x="596" y="306"/>
                  </a:cubicBezTo>
                  <a:cubicBezTo>
                    <a:pt x="597" y="305"/>
                    <a:pt x="597" y="305"/>
                    <a:pt x="597" y="305"/>
                  </a:cubicBezTo>
                  <a:cubicBezTo>
                    <a:pt x="597" y="305"/>
                    <a:pt x="598" y="306"/>
                    <a:pt x="599" y="306"/>
                  </a:cubicBezTo>
                  <a:cubicBezTo>
                    <a:pt x="600" y="306"/>
                    <a:pt x="604" y="299"/>
                    <a:pt x="605" y="297"/>
                  </a:cubicBezTo>
                  <a:cubicBezTo>
                    <a:pt x="605" y="297"/>
                    <a:pt x="603" y="295"/>
                    <a:pt x="603" y="294"/>
                  </a:cubicBezTo>
                  <a:cubicBezTo>
                    <a:pt x="603" y="293"/>
                    <a:pt x="604" y="293"/>
                    <a:pt x="604" y="292"/>
                  </a:cubicBezTo>
                  <a:cubicBezTo>
                    <a:pt x="605" y="292"/>
                    <a:pt x="606" y="293"/>
                    <a:pt x="606" y="293"/>
                  </a:cubicBezTo>
                  <a:cubicBezTo>
                    <a:pt x="609" y="293"/>
                    <a:pt x="612" y="292"/>
                    <a:pt x="615" y="291"/>
                  </a:cubicBezTo>
                  <a:cubicBezTo>
                    <a:pt x="613" y="290"/>
                    <a:pt x="611" y="291"/>
                    <a:pt x="609" y="291"/>
                  </a:cubicBezTo>
                  <a:cubicBezTo>
                    <a:pt x="607" y="291"/>
                    <a:pt x="607" y="291"/>
                    <a:pt x="607" y="291"/>
                  </a:cubicBezTo>
                  <a:cubicBezTo>
                    <a:pt x="611" y="287"/>
                    <a:pt x="620" y="290"/>
                    <a:pt x="625" y="286"/>
                  </a:cubicBezTo>
                  <a:cubicBezTo>
                    <a:pt x="626" y="287"/>
                    <a:pt x="629" y="287"/>
                    <a:pt x="633" y="286"/>
                  </a:cubicBezTo>
                  <a:cubicBezTo>
                    <a:pt x="633" y="284"/>
                    <a:pt x="633" y="284"/>
                    <a:pt x="633" y="284"/>
                  </a:cubicBezTo>
                  <a:cubicBezTo>
                    <a:pt x="633" y="284"/>
                    <a:pt x="630" y="286"/>
                    <a:pt x="630" y="286"/>
                  </a:cubicBezTo>
                  <a:cubicBezTo>
                    <a:pt x="628" y="286"/>
                    <a:pt x="627" y="283"/>
                    <a:pt x="627" y="282"/>
                  </a:cubicBezTo>
                  <a:cubicBezTo>
                    <a:pt x="626" y="282"/>
                    <a:pt x="626" y="280"/>
                    <a:pt x="626" y="280"/>
                  </a:cubicBezTo>
                  <a:cubicBezTo>
                    <a:pt x="626" y="271"/>
                    <a:pt x="633" y="269"/>
                    <a:pt x="637" y="265"/>
                  </a:cubicBezTo>
                  <a:cubicBezTo>
                    <a:pt x="639" y="264"/>
                    <a:pt x="639" y="265"/>
                    <a:pt x="642" y="265"/>
                  </a:cubicBezTo>
                  <a:cubicBezTo>
                    <a:pt x="645" y="265"/>
                    <a:pt x="648" y="264"/>
                    <a:pt x="649" y="261"/>
                  </a:cubicBezTo>
                  <a:cubicBezTo>
                    <a:pt x="649" y="261"/>
                    <a:pt x="649" y="260"/>
                    <a:pt x="649" y="259"/>
                  </a:cubicBezTo>
                  <a:cubicBezTo>
                    <a:pt x="649" y="259"/>
                    <a:pt x="649" y="259"/>
                    <a:pt x="649" y="259"/>
                  </a:cubicBezTo>
                  <a:cubicBezTo>
                    <a:pt x="649" y="259"/>
                    <a:pt x="649" y="259"/>
                    <a:pt x="649" y="259"/>
                  </a:cubicBezTo>
                  <a:cubicBezTo>
                    <a:pt x="649" y="259"/>
                    <a:pt x="650" y="259"/>
                    <a:pt x="651" y="259"/>
                  </a:cubicBezTo>
                  <a:cubicBezTo>
                    <a:pt x="652" y="259"/>
                    <a:pt x="658" y="259"/>
                    <a:pt x="660" y="258"/>
                  </a:cubicBezTo>
                  <a:cubicBezTo>
                    <a:pt x="662" y="257"/>
                    <a:pt x="662" y="254"/>
                    <a:pt x="665" y="253"/>
                  </a:cubicBezTo>
                  <a:cubicBezTo>
                    <a:pt x="665" y="257"/>
                    <a:pt x="665" y="257"/>
                    <a:pt x="668" y="257"/>
                  </a:cubicBezTo>
                  <a:cubicBezTo>
                    <a:pt x="663" y="257"/>
                    <a:pt x="655" y="261"/>
                    <a:pt x="655" y="266"/>
                  </a:cubicBezTo>
                  <a:cubicBezTo>
                    <a:pt x="655" y="268"/>
                    <a:pt x="658" y="271"/>
                    <a:pt x="660" y="271"/>
                  </a:cubicBezTo>
                  <a:cubicBezTo>
                    <a:pt x="661" y="271"/>
                    <a:pt x="666" y="265"/>
                    <a:pt x="670" y="264"/>
                  </a:cubicBezTo>
                  <a:cubicBezTo>
                    <a:pt x="671" y="264"/>
                    <a:pt x="687" y="258"/>
                    <a:pt x="687" y="256"/>
                  </a:cubicBezTo>
                  <a:cubicBezTo>
                    <a:pt x="687" y="253"/>
                    <a:pt x="681" y="253"/>
                    <a:pt x="679" y="253"/>
                  </a:cubicBezTo>
                  <a:cubicBezTo>
                    <a:pt x="673" y="253"/>
                    <a:pt x="662" y="247"/>
                    <a:pt x="662" y="241"/>
                  </a:cubicBezTo>
                  <a:cubicBezTo>
                    <a:pt x="662" y="240"/>
                    <a:pt x="664" y="238"/>
                    <a:pt x="665" y="236"/>
                  </a:cubicBezTo>
                  <a:cubicBezTo>
                    <a:pt x="664" y="236"/>
                    <a:pt x="661" y="235"/>
                    <a:pt x="659" y="235"/>
                  </a:cubicBezTo>
                  <a:cubicBezTo>
                    <a:pt x="660" y="233"/>
                    <a:pt x="669" y="232"/>
                    <a:pt x="669" y="228"/>
                  </a:cubicBezTo>
                  <a:cubicBezTo>
                    <a:pt x="669" y="223"/>
                    <a:pt x="662" y="224"/>
                    <a:pt x="657" y="224"/>
                  </a:cubicBezTo>
                  <a:cubicBezTo>
                    <a:pt x="647" y="224"/>
                    <a:pt x="642" y="231"/>
                    <a:pt x="636" y="232"/>
                  </a:cubicBezTo>
                  <a:cubicBezTo>
                    <a:pt x="638" y="226"/>
                    <a:pt x="643" y="228"/>
                    <a:pt x="648" y="223"/>
                  </a:cubicBezTo>
                  <a:cubicBezTo>
                    <a:pt x="651" y="220"/>
                    <a:pt x="649" y="218"/>
                    <a:pt x="654" y="216"/>
                  </a:cubicBezTo>
                  <a:cubicBezTo>
                    <a:pt x="662" y="214"/>
                    <a:pt x="667" y="215"/>
                    <a:pt x="676" y="215"/>
                  </a:cubicBezTo>
                  <a:cubicBezTo>
                    <a:pt x="687" y="215"/>
                    <a:pt x="694" y="219"/>
                    <a:pt x="700" y="210"/>
                  </a:cubicBezTo>
                  <a:cubicBezTo>
                    <a:pt x="704" y="206"/>
                    <a:pt x="722" y="205"/>
                    <a:pt x="722" y="198"/>
                  </a:cubicBezTo>
                  <a:cubicBezTo>
                    <a:pt x="722" y="192"/>
                    <a:pt x="720" y="190"/>
                    <a:pt x="718" y="187"/>
                  </a:cubicBezTo>
                  <a:cubicBezTo>
                    <a:pt x="717" y="187"/>
                    <a:pt x="717" y="185"/>
                    <a:pt x="717" y="183"/>
                  </a:cubicBezTo>
                  <a:cubicBezTo>
                    <a:pt x="717" y="181"/>
                    <a:pt x="717" y="181"/>
                    <a:pt x="717" y="181"/>
                  </a:cubicBezTo>
                  <a:cubicBezTo>
                    <a:pt x="709" y="184"/>
                    <a:pt x="701" y="187"/>
                    <a:pt x="695" y="187"/>
                  </a:cubicBezTo>
                  <a:cubicBezTo>
                    <a:pt x="694" y="187"/>
                    <a:pt x="693" y="187"/>
                    <a:pt x="693" y="187"/>
                  </a:cubicBezTo>
                  <a:cubicBezTo>
                    <a:pt x="697" y="184"/>
                    <a:pt x="710" y="182"/>
                    <a:pt x="711" y="178"/>
                  </a:cubicBezTo>
                  <a:cubicBezTo>
                    <a:pt x="711" y="177"/>
                    <a:pt x="710" y="177"/>
                    <a:pt x="710" y="175"/>
                  </a:cubicBezTo>
                  <a:cubicBezTo>
                    <a:pt x="704" y="176"/>
                    <a:pt x="693" y="174"/>
                    <a:pt x="693" y="166"/>
                  </a:cubicBezTo>
                  <a:cubicBezTo>
                    <a:pt x="693" y="165"/>
                    <a:pt x="693" y="165"/>
                    <a:pt x="693" y="165"/>
                  </a:cubicBezTo>
                  <a:cubicBezTo>
                    <a:pt x="685" y="165"/>
                    <a:pt x="685" y="162"/>
                    <a:pt x="682" y="160"/>
                  </a:cubicBezTo>
                  <a:cubicBezTo>
                    <a:pt x="683" y="159"/>
                    <a:pt x="685" y="158"/>
                    <a:pt x="685" y="156"/>
                  </a:cubicBezTo>
                  <a:cubicBezTo>
                    <a:pt x="685" y="153"/>
                    <a:pt x="683" y="152"/>
                    <a:pt x="683" y="149"/>
                  </a:cubicBezTo>
                  <a:cubicBezTo>
                    <a:pt x="681" y="149"/>
                    <a:pt x="674" y="144"/>
                    <a:pt x="675" y="140"/>
                  </a:cubicBezTo>
                  <a:cubicBezTo>
                    <a:pt x="678" y="135"/>
                    <a:pt x="668" y="133"/>
                    <a:pt x="667" y="127"/>
                  </a:cubicBezTo>
                  <a:cubicBezTo>
                    <a:pt x="667" y="127"/>
                    <a:pt x="665" y="125"/>
                    <a:pt x="664" y="124"/>
                  </a:cubicBezTo>
                  <a:cubicBezTo>
                    <a:pt x="662" y="126"/>
                    <a:pt x="658" y="128"/>
                    <a:pt x="658" y="131"/>
                  </a:cubicBezTo>
                  <a:cubicBezTo>
                    <a:pt x="658" y="134"/>
                    <a:pt x="651" y="143"/>
                    <a:pt x="645" y="143"/>
                  </a:cubicBezTo>
                  <a:cubicBezTo>
                    <a:pt x="641" y="143"/>
                    <a:pt x="641" y="138"/>
                    <a:pt x="638" y="138"/>
                  </a:cubicBezTo>
                  <a:cubicBezTo>
                    <a:pt x="634" y="138"/>
                    <a:pt x="633" y="126"/>
                    <a:pt x="632" y="122"/>
                  </a:cubicBezTo>
                  <a:cubicBezTo>
                    <a:pt x="631" y="115"/>
                    <a:pt x="619" y="120"/>
                    <a:pt x="619" y="112"/>
                  </a:cubicBezTo>
                  <a:cubicBezTo>
                    <a:pt x="612" y="111"/>
                    <a:pt x="611" y="103"/>
                    <a:pt x="605" y="103"/>
                  </a:cubicBezTo>
                  <a:cubicBezTo>
                    <a:pt x="602" y="103"/>
                    <a:pt x="602" y="105"/>
                    <a:pt x="598" y="105"/>
                  </a:cubicBezTo>
                  <a:cubicBezTo>
                    <a:pt x="592" y="105"/>
                    <a:pt x="588" y="101"/>
                    <a:pt x="581" y="101"/>
                  </a:cubicBezTo>
                  <a:cubicBezTo>
                    <a:pt x="578" y="101"/>
                    <a:pt x="575" y="103"/>
                    <a:pt x="575" y="107"/>
                  </a:cubicBezTo>
                  <a:cubicBezTo>
                    <a:pt x="575" y="109"/>
                    <a:pt x="583" y="113"/>
                    <a:pt x="575" y="117"/>
                  </a:cubicBezTo>
                  <a:cubicBezTo>
                    <a:pt x="572" y="119"/>
                    <a:pt x="579" y="124"/>
                    <a:pt x="580" y="127"/>
                  </a:cubicBezTo>
                  <a:cubicBezTo>
                    <a:pt x="581" y="134"/>
                    <a:pt x="574" y="136"/>
                    <a:pt x="571" y="137"/>
                  </a:cubicBezTo>
                  <a:cubicBezTo>
                    <a:pt x="576" y="146"/>
                    <a:pt x="584" y="149"/>
                    <a:pt x="584" y="164"/>
                  </a:cubicBezTo>
                  <a:cubicBezTo>
                    <a:pt x="584" y="168"/>
                    <a:pt x="571" y="178"/>
                    <a:pt x="566" y="179"/>
                  </a:cubicBezTo>
                  <a:cubicBezTo>
                    <a:pt x="574" y="183"/>
                    <a:pt x="571" y="195"/>
                    <a:pt x="574" y="199"/>
                  </a:cubicBezTo>
                  <a:cubicBezTo>
                    <a:pt x="573" y="200"/>
                    <a:pt x="570" y="202"/>
                    <a:pt x="570" y="204"/>
                  </a:cubicBezTo>
                  <a:cubicBezTo>
                    <a:pt x="567" y="204"/>
                    <a:pt x="565" y="209"/>
                    <a:pt x="563" y="207"/>
                  </a:cubicBezTo>
                  <a:cubicBezTo>
                    <a:pt x="558" y="203"/>
                    <a:pt x="550" y="195"/>
                    <a:pt x="550" y="189"/>
                  </a:cubicBezTo>
                  <a:cubicBezTo>
                    <a:pt x="550" y="181"/>
                    <a:pt x="551" y="175"/>
                    <a:pt x="545" y="171"/>
                  </a:cubicBezTo>
                  <a:cubicBezTo>
                    <a:pt x="530" y="171"/>
                    <a:pt x="530" y="171"/>
                    <a:pt x="530" y="171"/>
                  </a:cubicBezTo>
                  <a:cubicBezTo>
                    <a:pt x="521" y="167"/>
                    <a:pt x="512" y="162"/>
                    <a:pt x="502" y="158"/>
                  </a:cubicBezTo>
                  <a:cubicBezTo>
                    <a:pt x="500" y="157"/>
                    <a:pt x="495" y="154"/>
                    <a:pt x="492" y="154"/>
                  </a:cubicBezTo>
                  <a:cubicBezTo>
                    <a:pt x="488" y="154"/>
                    <a:pt x="487" y="157"/>
                    <a:pt x="483" y="157"/>
                  </a:cubicBezTo>
                  <a:cubicBezTo>
                    <a:pt x="483" y="152"/>
                    <a:pt x="480" y="139"/>
                    <a:pt x="475" y="139"/>
                  </a:cubicBezTo>
                  <a:cubicBezTo>
                    <a:pt x="472" y="139"/>
                    <a:pt x="471" y="141"/>
                    <a:pt x="469" y="141"/>
                  </a:cubicBezTo>
                  <a:cubicBezTo>
                    <a:pt x="470" y="139"/>
                    <a:pt x="469" y="138"/>
                    <a:pt x="469" y="131"/>
                  </a:cubicBezTo>
                  <a:cubicBezTo>
                    <a:pt x="469" y="122"/>
                    <a:pt x="472" y="117"/>
                    <a:pt x="477" y="112"/>
                  </a:cubicBezTo>
                  <a:cubicBezTo>
                    <a:pt x="479" y="110"/>
                    <a:pt x="483" y="101"/>
                    <a:pt x="485" y="100"/>
                  </a:cubicBezTo>
                  <a:cubicBezTo>
                    <a:pt x="488" y="99"/>
                    <a:pt x="495" y="101"/>
                    <a:pt x="495" y="96"/>
                  </a:cubicBezTo>
                  <a:cubicBezTo>
                    <a:pt x="495" y="92"/>
                    <a:pt x="486" y="92"/>
                    <a:pt x="483" y="90"/>
                  </a:cubicBezTo>
                  <a:cubicBezTo>
                    <a:pt x="485" y="91"/>
                    <a:pt x="479" y="86"/>
                    <a:pt x="497" y="92"/>
                  </a:cubicBezTo>
                  <a:cubicBezTo>
                    <a:pt x="502" y="93"/>
                    <a:pt x="499" y="87"/>
                    <a:pt x="502" y="87"/>
                  </a:cubicBezTo>
                  <a:cubicBezTo>
                    <a:pt x="502" y="87"/>
                    <a:pt x="504" y="87"/>
                    <a:pt x="507" y="87"/>
                  </a:cubicBezTo>
                  <a:cubicBezTo>
                    <a:pt x="512" y="87"/>
                    <a:pt x="513" y="81"/>
                    <a:pt x="517" y="79"/>
                  </a:cubicBezTo>
                  <a:cubicBezTo>
                    <a:pt x="517" y="75"/>
                    <a:pt x="517" y="75"/>
                    <a:pt x="517" y="75"/>
                  </a:cubicBezTo>
                  <a:cubicBezTo>
                    <a:pt x="509" y="73"/>
                    <a:pt x="503" y="75"/>
                    <a:pt x="500" y="67"/>
                  </a:cubicBezTo>
                  <a:cubicBezTo>
                    <a:pt x="500" y="67"/>
                    <a:pt x="502" y="67"/>
                    <a:pt x="504" y="67"/>
                  </a:cubicBezTo>
                  <a:cubicBezTo>
                    <a:pt x="507" y="71"/>
                    <a:pt x="510" y="73"/>
                    <a:pt x="514" y="73"/>
                  </a:cubicBezTo>
                  <a:cubicBezTo>
                    <a:pt x="518" y="73"/>
                    <a:pt x="524" y="68"/>
                    <a:pt x="524" y="65"/>
                  </a:cubicBezTo>
                  <a:cubicBezTo>
                    <a:pt x="524" y="64"/>
                    <a:pt x="521" y="60"/>
                    <a:pt x="523" y="60"/>
                  </a:cubicBezTo>
                  <a:cubicBezTo>
                    <a:pt x="528" y="60"/>
                    <a:pt x="529" y="65"/>
                    <a:pt x="533" y="65"/>
                  </a:cubicBezTo>
                  <a:cubicBezTo>
                    <a:pt x="535" y="65"/>
                    <a:pt x="536" y="63"/>
                    <a:pt x="540" y="63"/>
                  </a:cubicBezTo>
                  <a:cubicBezTo>
                    <a:pt x="539" y="62"/>
                    <a:pt x="540" y="58"/>
                    <a:pt x="543" y="62"/>
                  </a:cubicBezTo>
                  <a:cubicBezTo>
                    <a:pt x="544" y="64"/>
                    <a:pt x="556" y="54"/>
                    <a:pt x="556" y="51"/>
                  </a:cubicBezTo>
                  <a:cubicBezTo>
                    <a:pt x="556" y="49"/>
                    <a:pt x="551" y="47"/>
                    <a:pt x="551" y="46"/>
                  </a:cubicBezTo>
                  <a:cubicBezTo>
                    <a:pt x="551" y="44"/>
                    <a:pt x="548" y="41"/>
                    <a:pt x="555" y="37"/>
                  </a:cubicBezTo>
                  <a:cubicBezTo>
                    <a:pt x="556" y="35"/>
                    <a:pt x="555" y="35"/>
                    <a:pt x="555" y="31"/>
                  </a:cubicBezTo>
                  <a:cubicBezTo>
                    <a:pt x="548" y="31"/>
                    <a:pt x="549" y="26"/>
                    <a:pt x="540" y="26"/>
                  </a:cubicBezTo>
                  <a:cubicBezTo>
                    <a:pt x="538" y="26"/>
                    <a:pt x="536" y="24"/>
                    <a:pt x="534" y="24"/>
                  </a:cubicBezTo>
                  <a:cubicBezTo>
                    <a:pt x="532" y="24"/>
                    <a:pt x="529" y="26"/>
                    <a:pt x="529" y="29"/>
                  </a:cubicBezTo>
                  <a:cubicBezTo>
                    <a:pt x="529" y="32"/>
                    <a:pt x="532" y="33"/>
                    <a:pt x="532" y="35"/>
                  </a:cubicBezTo>
                  <a:cubicBezTo>
                    <a:pt x="532" y="37"/>
                    <a:pt x="527" y="37"/>
                    <a:pt x="526" y="39"/>
                  </a:cubicBezTo>
                  <a:cubicBezTo>
                    <a:pt x="524" y="43"/>
                    <a:pt x="525" y="46"/>
                    <a:pt x="521" y="50"/>
                  </a:cubicBezTo>
                  <a:cubicBezTo>
                    <a:pt x="516" y="57"/>
                    <a:pt x="509" y="46"/>
                    <a:pt x="509" y="44"/>
                  </a:cubicBezTo>
                  <a:cubicBezTo>
                    <a:pt x="509" y="41"/>
                    <a:pt x="513" y="42"/>
                    <a:pt x="513" y="38"/>
                  </a:cubicBezTo>
                  <a:cubicBezTo>
                    <a:pt x="513" y="37"/>
                    <a:pt x="507" y="30"/>
                    <a:pt x="505" y="30"/>
                  </a:cubicBezTo>
                  <a:cubicBezTo>
                    <a:pt x="498" y="30"/>
                    <a:pt x="503" y="40"/>
                    <a:pt x="496" y="40"/>
                  </a:cubicBezTo>
                  <a:cubicBezTo>
                    <a:pt x="496" y="36"/>
                    <a:pt x="495" y="34"/>
                    <a:pt x="491" y="31"/>
                  </a:cubicBezTo>
                  <a:cubicBezTo>
                    <a:pt x="491" y="30"/>
                    <a:pt x="492" y="29"/>
                    <a:pt x="493" y="29"/>
                  </a:cubicBezTo>
                  <a:cubicBezTo>
                    <a:pt x="489" y="26"/>
                    <a:pt x="484" y="29"/>
                    <a:pt x="482" y="25"/>
                  </a:cubicBezTo>
                  <a:cubicBezTo>
                    <a:pt x="483" y="24"/>
                    <a:pt x="487" y="23"/>
                    <a:pt x="487" y="20"/>
                  </a:cubicBezTo>
                  <a:cubicBezTo>
                    <a:pt x="487" y="15"/>
                    <a:pt x="481" y="16"/>
                    <a:pt x="480" y="12"/>
                  </a:cubicBezTo>
                  <a:cubicBezTo>
                    <a:pt x="480" y="5"/>
                    <a:pt x="475" y="1"/>
                    <a:pt x="466" y="0"/>
                  </a:cubicBezTo>
                  <a:cubicBezTo>
                    <a:pt x="462" y="0"/>
                    <a:pt x="464" y="3"/>
                    <a:pt x="464" y="5"/>
                  </a:cubicBezTo>
                  <a:cubicBezTo>
                    <a:pt x="461" y="6"/>
                    <a:pt x="458" y="5"/>
                    <a:pt x="458" y="9"/>
                  </a:cubicBezTo>
                  <a:cubicBezTo>
                    <a:pt x="458" y="11"/>
                    <a:pt x="460" y="12"/>
                    <a:pt x="460" y="14"/>
                  </a:cubicBezTo>
                  <a:cubicBezTo>
                    <a:pt x="460" y="17"/>
                    <a:pt x="457" y="17"/>
                    <a:pt x="457" y="20"/>
                  </a:cubicBezTo>
                  <a:cubicBezTo>
                    <a:pt x="457" y="27"/>
                    <a:pt x="472" y="23"/>
                    <a:pt x="472" y="30"/>
                  </a:cubicBezTo>
                  <a:cubicBezTo>
                    <a:pt x="472" y="32"/>
                    <a:pt x="470" y="37"/>
                    <a:pt x="470" y="37"/>
                  </a:cubicBezTo>
                  <a:cubicBezTo>
                    <a:pt x="472" y="36"/>
                    <a:pt x="473" y="36"/>
                    <a:pt x="475" y="35"/>
                  </a:cubicBezTo>
                  <a:cubicBezTo>
                    <a:pt x="478" y="44"/>
                    <a:pt x="463" y="40"/>
                    <a:pt x="463" y="51"/>
                  </a:cubicBezTo>
                  <a:cubicBezTo>
                    <a:pt x="456" y="53"/>
                    <a:pt x="461" y="45"/>
                    <a:pt x="460" y="43"/>
                  </a:cubicBezTo>
                  <a:cubicBezTo>
                    <a:pt x="459" y="42"/>
                    <a:pt x="453" y="40"/>
                    <a:pt x="449" y="40"/>
                  </a:cubicBezTo>
                  <a:cubicBezTo>
                    <a:pt x="445" y="40"/>
                    <a:pt x="444" y="43"/>
                    <a:pt x="444" y="47"/>
                  </a:cubicBezTo>
                  <a:cubicBezTo>
                    <a:pt x="440" y="47"/>
                    <a:pt x="437" y="47"/>
                    <a:pt x="424" y="47"/>
                  </a:cubicBezTo>
                  <a:cubicBezTo>
                    <a:pt x="412" y="47"/>
                    <a:pt x="398" y="43"/>
                    <a:pt x="395" y="34"/>
                  </a:cubicBezTo>
                  <a:cubicBezTo>
                    <a:pt x="391" y="35"/>
                    <a:pt x="377" y="35"/>
                    <a:pt x="377" y="40"/>
                  </a:cubicBezTo>
                  <a:cubicBezTo>
                    <a:pt x="377" y="42"/>
                    <a:pt x="378" y="43"/>
                    <a:pt x="380" y="43"/>
                  </a:cubicBezTo>
                  <a:cubicBezTo>
                    <a:pt x="384" y="43"/>
                    <a:pt x="390" y="41"/>
                    <a:pt x="392" y="39"/>
                  </a:cubicBezTo>
                  <a:cubicBezTo>
                    <a:pt x="393" y="46"/>
                    <a:pt x="382" y="40"/>
                    <a:pt x="382" y="48"/>
                  </a:cubicBezTo>
                  <a:cubicBezTo>
                    <a:pt x="382" y="50"/>
                    <a:pt x="384" y="55"/>
                    <a:pt x="383" y="55"/>
                  </a:cubicBezTo>
                  <a:cubicBezTo>
                    <a:pt x="379" y="55"/>
                    <a:pt x="378" y="50"/>
                    <a:pt x="374" y="48"/>
                  </a:cubicBezTo>
                  <a:cubicBezTo>
                    <a:pt x="370" y="47"/>
                    <a:pt x="370" y="47"/>
                    <a:pt x="370" y="47"/>
                  </a:cubicBezTo>
                  <a:cubicBezTo>
                    <a:pt x="365" y="47"/>
                    <a:pt x="361" y="47"/>
                    <a:pt x="356" y="47"/>
                  </a:cubicBezTo>
                  <a:cubicBezTo>
                    <a:pt x="351" y="47"/>
                    <a:pt x="349" y="48"/>
                    <a:pt x="344" y="48"/>
                  </a:cubicBezTo>
                  <a:cubicBezTo>
                    <a:pt x="335" y="49"/>
                    <a:pt x="335" y="45"/>
                    <a:pt x="335" y="45"/>
                  </a:cubicBezTo>
                  <a:cubicBezTo>
                    <a:pt x="335" y="43"/>
                    <a:pt x="341" y="43"/>
                    <a:pt x="343" y="42"/>
                  </a:cubicBezTo>
                  <a:cubicBezTo>
                    <a:pt x="337" y="33"/>
                    <a:pt x="338" y="34"/>
                    <a:pt x="325" y="35"/>
                  </a:cubicBezTo>
                  <a:cubicBezTo>
                    <a:pt x="311" y="36"/>
                    <a:pt x="304" y="25"/>
                    <a:pt x="290" y="25"/>
                  </a:cubicBezTo>
                  <a:cubicBezTo>
                    <a:pt x="286" y="25"/>
                    <a:pt x="284" y="28"/>
                    <a:pt x="281" y="28"/>
                  </a:cubicBezTo>
                  <a:cubicBezTo>
                    <a:pt x="278" y="28"/>
                    <a:pt x="276" y="24"/>
                    <a:pt x="275" y="22"/>
                  </a:cubicBezTo>
                  <a:cubicBezTo>
                    <a:pt x="271" y="23"/>
                    <a:pt x="271" y="28"/>
                    <a:pt x="266" y="28"/>
                  </a:cubicBezTo>
                  <a:cubicBezTo>
                    <a:pt x="262" y="28"/>
                    <a:pt x="256" y="18"/>
                    <a:pt x="254" y="18"/>
                  </a:cubicBezTo>
                  <a:cubicBezTo>
                    <a:pt x="250" y="18"/>
                    <a:pt x="251" y="24"/>
                    <a:pt x="247" y="24"/>
                  </a:cubicBezTo>
                  <a:cubicBezTo>
                    <a:pt x="245" y="24"/>
                    <a:pt x="243" y="23"/>
                    <a:pt x="243" y="21"/>
                  </a:cubicBezTo>
                  <a:cubicBezTo>
                    <a:pt x="236" y="23"/>
                    <a:pt x="233" y="23"/>
                    <a:pt x="227" y="26"/>
                  </a:cubicBezTo>
                  <a:cubicBezTo>
                    <a:pt x="224" y="26"/>
                    <a:pt x="218" y="30"/>
                    <a:pt x="216" y="29"/>
                  </a:cubicBezTo>
                  <a:cubicBezTo>
                    <a:pt x="210" y="23"/>
                    <a:pt x="211" y="30"/>
                    <a:pt x="209" y="30"/>
                  </a:cubicBezTo>
                  <a:cubicBezTo>
                    <a:pt x="195" y="31"/>
                    <a:pt x="205" y="36"/>
                    <a:pt x="203" y="36"/>
                  </a:cubicBezTo>
                  <a:cubicBezTo>
                    <a:pt x="197" y="36"/>
                    <a:pt x="187" y="35"/>
                    <a:pt x="178" y="29"/>
                  </a:cubicBezTo>
                  <a:cubicBezTo>
                    <a:pt x="177" y="29"/>
                    <a:pt x="175" y="27"/>
                    <a:pt x="175" y="26"/>
                  </a:cubicBezTo>
                  <a:cubicBezTo>
                    <a:pt x="173" y="27"/>
                    <a:pt x="173" y="27"/>
                    <a:pt x="173" y="26"/>
                  </a:cubicBezTo>
                  <a:cubicBezTo>
                    <a:pt x="173" y="27"/>
                    <a:pt x="173" y="27"/>
                    <a:pt x="173" y="27"/>
                  </a:cubicBezTo>
                  <a:cubicBezTo>
                    <a:pt x="165" y="25"/>
                    <a:pt x="165" y="22"/>
                    <a:pt x="158" y="22"/>
                  </a:cubicBezTo>
                  <a:cubicBezTo>
                    <a:pt x="154" y="22"/>
                    <a:pt x="151" y="24"/>
                    <a:pt x="147" y="24"/>
                  </a:cubicBezTo>
                  <a:cubicBezTo>
                    <a:pt x="140" y="24"/>
                    <a:pt x="126" y="23"/>
                    <a:pt x="121" y="19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0" y="15"/>
                    <a:pt x="100" y="15"/>
                    <a:pt x="97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4" y="11"/>
                    <a:pt x="83" y="13"/>
                    <a:pt x="80" y="12"/>
                  </a:cubicBezTo>
                  <a:cubicBezTo>
                    <a:pt x="79" y="14"/>
                    <a:pt x="77" y="15"/>
                    <a:pt x="75" y="14"/>
                  </a:cubicBezTo>
                  <a:cubicBezTo>
                    <a:pt x="75" y="13"/>
                    <a:pt x="76" y="13"/>
                    <a:pt x="77" y="11"/>
                  </a:cubicBezTo>
                  <a:cubicBezTo>
                    <a:pt x="74" y="10"/>
                    <a:pt x="73" y="8"/>
                    <a:pt x="70" y="8"/>
                  </a:cubicBezTo>
                  <a:cubicBezTo>
                    <a:pt x="66" y="8"/>
                    <a:pt x="64" y="13"/>
                    <a:pt x="60" y="14"/>
                  </a:cubicBezTo>
                  <a:cubicBezTo>
                    <a:pt x="57" y="15"/>
                    <a:pt x="55" y="13"/>
                    <a:pt x="52" y="14"/>
                  </a:cubicBezTo>
                  <a:cubicBezTo>
                    <a:pt x="40" y="18"/>
                    <a:pt x="29" y="27"/>
                    <a:pt x="23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7" y="42"/>
                    <a:pt x="7" y="42"/>
                  </a:cubicBezTo>
                  <a:cubicBezTo>
                    <a:pt x="7" y="43"/>
                    <a:pt x="16" y="46"/>
                    <a:pt x="19" y="47"/>
                  </a:cubicBezTo>
                  <a:cubicBezTo>
                    <a:pt x="21" y="48"/>
                    <a:pt x="24" y="55"/>
                    <a:pt x="25" y="56"/>
                  </a:cubicBezTo>
                  <a:cubicBezTo>
                    <a:pt x="32" y="59"/>
                    <a:pt x="37" y="60"/>
                    <a:pt x="39" y="67"/>
                  </a:cubicBezTo>
                  <a:cubicBezTo>
                    <a:pt x="36" y="68"/>
                    <a:pt x="36" y="68"/>
                    <a:pt x="33" y="68"/>
                  </a:cubicBezTo>
                  <a:cubicBezTo>
                    <a:pt x="28" y="68"/>
                    <a:pt x="24" y="71"/>
                    <a:pt x="24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5" y="67"/>
                    <a:pt x="6" y="69"/>
                    <a:pt x="0" y="73"/>
                  </a:cubicBezTo>
                  <a:cubicBezTo>
                    <a:pt x="1" y="75"/>
                    <a:pt x="3" y="76"/>
                    <a:pt x="7" y="7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9"/>
                    <a:pt x="9" y="79"/>
                    <a:pt x="9" y="83"/>
                  </a:cubicBezTo>
                  <a:cubicBezTo>
                    <a:pt x="11" y="83"/>
                    <a:pt x="16" y="83"/>
                    <a:pt x="21" y="83"/>
                  </a:cubicBezTo>
                  <a:cubicBezTo>
                    <a:pt x="24" y="83"/>
                    <a:pt x="26" y="85"/>
                    <a:pt x="30" y="85"/>
                  </a:cubicBezTo>
                  <a:cubicBezTo>
                    <a:pt x="35" y="85"/>
                    <a:pt x="37" y="82"/>
                    <a:pt x="41" y="82"/>
                  </a:cubicBezTo>
                  <a:cubicBezTo>
                    <a:pt x="42" y="82"/>
                    <a:pt x="41" y="82"/>
                    <a:pt x="45" y="8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1" y="85"/>
                    <a:pt x="43" y="84"/>
                    <a:pt x="41" y="86"/>
                  </a:cubicBezTo>
                  <a:cubicBezTo>
                    <a:pt x="41" y="86"/>
                    <a:pt x="44" y="90"/>
                    <a:pt x="44" y="91"/>
                  </a:cubicBezTo>
                  <a:cubicBezTo>
                    <a:pt x="44" y="94"/>
                    <a:pt x="29" y="100"/>
                    <a:pt x="27" y="100"/>
                  </a:cubicBezTo>
                  <a:cubicBezTo>
                    <a:pt x="22" y="100"/>
                    <a:pt x="10" y="106"/>
                    <a:pt x="10" y="113"/>
                  </a:cubicBezTo>
                  <a:cubicBezTo>
                    <a:pt x="10" y="116"/>
                    <a:pt x="17" y="117"/>
                    <a:pt x="19" y="122"/>
                  </a:cubicBezTo>
                  <a:cubicBezTo>
                    <a:pt x="18" y="122"/>
                    <a:pt x="16" y="123"/>
                    <a:pt x="15" y="123"/>
                  </a:cubicBezTo>
                  <a:cubicBezTo>
                    <a:pt x="17" y="125"/>
                    <a:pt x="28" y="133"/>
                    <a:pt x="30" y="133"/>
                  </a:cubicBezTo>
                  <a:cubicBezTo>
                    <a:pt x="31" y="133"/>
                    <a:pt x="33" y="130"/>
                    <a:pt x="35" y="130"/>
                  </a:cubicBezTo>
                  <a:cubicBezTo>
                    <a:pt x="37" y="130"/>
                    <a:pt x="37" y="132"/>
                    <a:pt x="37" y="133"/>
                  </a:cubicBezTo>
                  <a:cubicBezTo>
                    <a:pt x="37" y="135"/>
                    <a:pt x="37" y="135"/>
                    <a:pt x="37" y="138"/>
                  </a:cubicBezTo>
                  <a:cubicBezTo>
                    <a:pt x="37" y="139"/>
                    <a:pt x="38" y="144"/>
                    <a:pt x="39" y="144"/>
                  </a:cubicBezTo>
                  <a:cubicBezTo>
                    <a:pt x="40" y="144"/>
                    <a:pt x="41" y="143"/>
                    <a:pt x="42" y="143"/>
                  </a:cubicBezTo>
                  <a:cubicBezTo>
                    <a:pt x="44" y="143"/>
                    <a:pt x="43" y="143"/>
                    <a:pt x="45" y="143"/>
                  </a:cubicBezTo>
                  <a:cubicBezTo>
                    <a:pt x="45" y="139"/>
                    <a:pt x="45" y="140"/>
                    <a:pt x="45" y="139"/>
                  </a:cubicBezTo>
                  <a:cubicBezTo>
                    <a:pt x="49" y="142"/>
                    <a:pt x="51" y="143"/>
                    <a:pt x="56" y="145"/>
                  </a:cubicBezTo>
                  <a:cubicBezTo>
                    <a:pt x="57" y="143"/>
                    <a:pt x="57" y="142"/>
                    <a:pt x="58" y="140"/>
                  </a:cubicBezTo>
                  <a:cubicBezTo>
                    <a:pt x="60" y="141"/>
                    <a:pt x="61" y="142"/>
                    <a:pt x="64" y="142"/>
                  </a:cubicBezTo>
                  <a:cubicBezTo>
                    <a:pt x="67" y="142"/>
                    <a:pt x="69" y="139"/>
                    <a:pt x="72" y="139"/>
                  </a:cubicBezTo>
                  <a:cubicBezTo>
                    <a:pt x="76" y="139"/>
                    <a:pt x="76" y="139"/>
                    <a:pt x="76" y="139"/>
                  </a:cubicBezTo>
                  <a:cubicBezTo>
                    <a:pt x="70" y="143"/>
                    <a:pt x="70" y="149"/>
                    <a:pt x="65" y="153"/>
                  </a:cubicBezTo>
                  <a:cubicBezTo>
                    <a:pt x="60" y="156"/>
                    <a:pt x="51" y="160"/>
                    <a:pt x="47" y="165"/>
                  </a:cubicBezTo>
                  <a:cubicBezTo>
                    <a:pt x="44" y="169"/>
                    <a:pt x="40" y="166"/>
                    <a:pt x="36" y="169"/>
                  </a:cubicBezTo>
                  <a:cubicBezTo>
                    <a:pt x="34" y="170"/>
                    <a:pt x="32" y="175"/>
                    <a:pt x="29" y="176"/>
                  </a:cubicBezTo>
                  <a:cubicBezTo>
                    <a:pt x="25" y="178"/>
                    <a:pt x="21" y="177"/>
                    <a:pt x="18" y="181"/>
                  </a:cubicBezTo>
                  <a:cubicBezTo>
                    <a:pt x="28" y="184"/>
                    <a:pt x="32" y="174"/>
                    <a:pt x="40" y="173"/>
                  </a:cubicBezTo>
                  <a:cubicBezTo>
                    <a:pt x="47" y="172"/>
                    <a:pt x="55" y="169"/>
                    <a:pt x="58" y="166"/>
                  </a:cubicBezTo>
                  <a:cubicBezTo>
                    <a:pt x="62" y="162"/>
                    <a:pt x="70" y="160"/>
                    <a:pt x="73" y="156"/>
                  </a:cubicBezTo>
                  <a:cubicBezTo>
                    <a:pt x="75" y="153"/>
                    <a:pt x="76" y="151"/>
                    <a:pt x="79" y="150"/>
                  </a:cubicBezTo>
                  <a:cubicBezTo>
                    <a:pt x="84" y="148"/>
                    <a:pt x="89" y="146"/>
                    <a:pt x="89" y="141"/>
                  </a:cubicBezTo>
                  <a:cubicBezTo>
                    <a:pt x="89" y="140"/>
                    <a:pt x="89" y="139"/>
                    <a:pt x="89" y="138"/>
                  </a:cubicBezTo>
                  <a:cubicBezTo>
                    <a:pt x="89" y="130"/>
                    <a:pt x="104" y="119"/>
                    <a:pt x="109" y="119"/>
                  </a:cubicBezTo>
                  <a:cubicBezTo>
                    <a:pt x="110" y="119"/>
                    <a:pt x="110" y="119"/>
                    <a:pt x="112" y="119"/>
                  </a:cubicBezTo>
                  <a:cubicBezTo>
                    <a:pt x="112" y="119"/>
                    <a:pt x="112" y="120"/>
                    <a:pt x="112" y="121"/>
                  </a:cubicBezTo>
                  <a:cubicBezTo>
                    <a:pt x="105" y="123"/>
                    <a:pt x="102" y="126"/>
                    <a:pt x="102" y="131"/>
                  </a:cubicBezTo>
                  <a:cubicBezTo>
                    <a:pt x="102" y="132"/>
                    <a:pt x="101" y="132"/>
                    <a:pt x="102" y="134"/>
                  </a:cubicBezTo>
                  <a:cubicBezTo>
                    <a:pt x="102" y="134"/>
                    <a:pt x="100" y="134"/>
                    <a:pt x="100" y="135"/>
                  </a:cubicBezTo>
                  <a:cubicBezTo>
                    <a:pt x="100" y="136"/>
                    <a:pt x="102" y="137"/>
                    <a:pt x="103" y="137"/>
                  </a:cubicBezTo>
                  <a:cubicBezTo>
                    <a:pt x="108" y="137"/>
                    <a:pt x="122" y="129"/>
                    <a:pt x="125" y="124"/>
                  </a:cubicBezTo>
                  <a:cubicBezTo>
                    <a:pt x="124" y="123"/>
                    <a:pt x="124" y="123"/>
                    <a:pt x="123" y="121"/>
                  </a:cubicBezTo>
                  <a:cubicBezTo>
                    <a:pt x="125" y="120"/>
                    <a:pt x="130" y="118"/>
                    <a:pt x="132" y="117"/>
                  </a:cubicBezTo>
                  <a:cubicBezTo>
                    <a:pt x="136" y="125"/>
                    <a:pt x="146" y="127"/>
                    <a:pt x="154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73" y="131"/>
                    <a:pt x="181" y="132"/>
                    <a:pt x="186" y="136"/>
                  </a:cubicBezTo>
                  <a:cubicBezTo>
                    <a:pt x="189" y="138"/>
                    <a:pt x="192" y="145"/>
                    <a:pt x="197" y="145"/>
                  </a:cubicBezTo>
                  <a:cubicBezTo>
                    <a:pt x="199" y="145"/>
                    <a:pt x="200" y="143"/>
                    <a:pt x="200" y="141"/>
                  </a:cubicBezTo>
                  <a:cubicBezTo>
                    <a:pt x="202" y="143"/>
                    <a:pt x="204" y="145"/>
                    <a:pt x="207" y="145"/>
                  </a:cubicBezTo>
                  <a:cubicBezTo>
                    <a:pt x="208" y="143"/>
                    <a:pt x="210" y="145"/>
                    <a:pt x="211" y="146"/>
                  </a:cubicBezTo>
                  <a:cubicBezTo>
                    <a:pt x="211" y="147"/>
                    <a:pt x="209" y="148"/>
                    <a:pt x="209" y="151"/>
                  </a:cubicBezTo>
                  <a:cubicBezTo>
                    <a:pt x="209" y="153"/>
                    <a:pt x="211" y="155"/>
                    <a:pt x="212" y="155"/>
                  </a:cubicBezTo>
                  <a:cubicBezTo>
                    <a:pt x="215" y="155"/>
                    <a:pt x="213" y="152"/>
                    <a:pt x="217" y="152"/>
                  </a:cubicBezTo>
                  <a:cubicBezTo>
                    <a:pt x="217" y="152"/>
                    <a:pt x="217" y="153"/>
                    <a:pt x="217" y="155"/>
                  </a:cubicBezTo>
                  <a:cubicBezTo>
                    <a:pt x="217" y="156"/>
                    <a:pt x="214" y="157"/>
                    <a:pt x="214" y="158"/>
                  </a:cubicBezTo>
                  <a:cubicBezTo>
                    <a:pt x="214" y="160"/>
                    <a:pt x="215" y="162"/>
                    <a:pt x="218" y="162"/>
                  </a:cubicBezTo>
                  <a:cubicBezTo>
                    <a:pt x="222" y="162"/>
                    <a:pt x="225" y="162"/>
                    <a:pt x="225" y="165"/>
                  </a:cubicBezTo>
                  <a:cubicBezTo>
                    <a:pt x="225" y="167"/>
                    <a:pt x="225" y="167"/>
                    <a:pt x="225" y="169"/>
                  </a:cubicBezTo>
                  <a:cubicBezTo>
                    <a:pt x="225" y="169"/>
                    <a:pt x="225" y="170"/>
                    <a:pt x="226" y="170"/>
                  </a:cubicBezTo>
                  <a:cubicBezTo>
                    <a:pt x="224" y="169"/>
                    <a:pt x="223" y="167"/>
                    <a:pt x="223" y="164"/>
                  </a:cubicBezTo>
                  <a:cubicBezTo>
                    <a:pt x="218" y="163"/>
                    <a:pt x="217" y="163"/>
                    <a:pt x="217" y="168"/>
                  </a:cubicBezTo>
                  <a:cubicBezTo>
                    <a:pt x="220" y="166"/>
                    <a:pt x="218" y="168"/>
                    <a:pt x="222" y="168"/>
                  </a:cubicBezTo>
                  <a:cubicBezTo>
                    <a:pt x="221" y="169"/>
                    <a:pt x="222" y="171"/>
                    <a:pt x="222" y="173"/>
                  </a:cubicBezTo>
                  <a:cubicBezTo>
                    <a:pt x="222" y="173"/>
                    <a:pt x="225" y="178"/>
                    <a:pt x="227" y="178"/>
                  </a:cubicBezTo>
                  <a:cubicBezTo>
                    <a:pt x="228" y="178"/>
                    <a:pt x="228" y="177"/>
                    <a:pt x="228" y="175"/>
                  </a:cubicBezTo>
                  <a:cubicBezTo>
                    <a:pt x="228" y="174"/>
                    <a:pt x="228" y="172"/>
                    <a:pt x="227" y="171"/>
                  </a:cubicBezTo>
                  <a:cubicBezTo>
                    <a:pt x="229" y="173"/>
                    <a:pt x="232" y="175"/>
                    <a:pt x="235" y="175"/>
                  </a:cubicBezTo>
                  <a:cubicBezTo>
                    <a:pt x="236" y="175"/>
                    <a:pt x="236" y="175"/>
                    <a:pt x="238" y="175"/>
                  </a:cubicBezTo>
                  <a:cubicBezTo>
                    <a:pt x="238" y="176"/>
                    <a:pt x="239" y="177"/>
                    <a:pt x="239" y="178"/>
                  </a:cubicBezTo>
                  <a:cubicBezTo>
                    <a:pt x="239" y="181"/>
                    <a:pt x="238" y="187"/>
                    <a:pt x="241" y="188"/>
                  </a:cubicBezTo>
                  <a:cubicBezTo>
                    <a:pt x="243" y="189"/>
                    <a:pt x="245" y="189"/>
                    <a:pt x="246" y="190"/>
                  </a:cubicBezTo>
                  <a:cubicBezTo>
                    <a:pt x="248" y="192"/>
                    <a:pt x="246" y="195"/>
                    <a:pt x="249" y="197"/>
                  </a:cubicBezTo>
                  <a:cubicBezTo>
                    <a:pt x="249" y="197"/>
                    <a:pt x="255" y="201"/>
                    <a:pt x="255" y="201"/>
                  </a:cubicBezTo>
                  <a:cubicBezTo>
                    <a:pt x="256" y="206"/>
                    <a:pt x="257" y="213"/>
                    <a:pt x="265" y="213"/>
                  </a:cubicBezTo>
                  <a:cubicBezTo>
                    <a:pt x="266" y="217"/>
                    <a:pt x="274" y="214"/>
                    <a:pt x="276" y="220"/>
                  </a:cubicBezTo>
                  <a:cubicBezTo>
                    <a:pt x="276" y="222"/>
                    <a:pt x="282" y="223"/>
                    <a:pt x="284" y="225"/>
                  </a:cubicBezTo>
                  <a:cubicBezTo>
                    <a:pt x="285" y="226"/>
                    <a:pt x="286" y="227"/>
                    <a:pt x="287" y="227"/>
                  </a:cubicBezTo>
                  <a:cubicBezTo>
                    <a:pt x="287" y="227"/>
                    <a:pt x="287" y="227"/>
                    <a:pt x="287" y="227"/>
                  </a:cubicBezTo>
                  <a:cubicBezTo>
                    <a:pt x="288" y="227"/>
                    <a:pt x="290" y="230"/>
                    <a:pt x="290" y="232"/>
                  </a:cubicBezTo>
                  <a:cubicBezTo>
                    <a:pt x="290" y="234"/>
                    <a:pt x="288" y="237"/>
                    <a:pt x="286" y="238"/>
                  </a:cubicBezTo>
                  <a:cubicBezTo>
                    <a:pt x="285" y="236"/>
                    <a:pt x="283" y="234"/>
                    <a:pt x="280" y="234"/>
                  </a:cubicBezTo>
                  <a:cubicBezTo>
                    <a:pt x="279" y="234"/>
                    <a:pt x="276" y="234"/>
                    <a:pt x="276" y="236"/>
                  </a:cubicBezTo>
                  <a:cubicBezTo>
                    <a:pt x="276" y="241"/>
                    <a:pt x="282" y="243"/>
                    <a:pt x="282" y="248"/>
                  </a:cubicBezTo>
                  <a:cubicBezTo>
                    <a:pt x="282" y="255"/>
                    <a:pt x="276" y="267"/>
                    <a:pt x="278" y="273"/>
                  </a:cubicBezTo>
                  <a:cubicBezTo>
                    <a:pt x="280" y="279"/>
                    <a:pt x="278" y="287"/>
                    <a:pt x="281" y="292"/>
                  </a:cubicBezTo>
                  <a:cubicBezTo>
                    <a:pt x="279" y="293"/>
                    <a:pt x="277" y="294"/>
                    <a:pt x="278" y="296"/>
                  </a:cubicBezTo>
                  <a:cubicBezTo>
                    <a:pt x="282" y="303"/>
                    <a:pt x="287" y="313"/>
                    <a:pt x="292" y="314"/>
                  </a:cubicBezTo>
                  <a:cubicBezTo>
                    <a:pt x="291" y="323"/>
                    <a:pt x="297" y="326"/>
                    <a:pt x="300" y="334"/>
                  </a:cubicBezTo>
                  <a:cubicBezTo>
                    <a:pt x="301" y="335"/>
                    <a:pt x="300" y="339"/>
                    <a:pt x="302" y="339"/>
                  </a:cubicBezTo>
                  <a:cubicBezTo>
                    <a:pt x="310" y="343"/>
                    <a:pt x="322" y="347"/>
                    <a:pt x="325" y="355"/>
                  </a:cubicBezTo>
                  <a:cubicBezTo>
                    <a:pt x="325" y="355"/>
                    <a:pt x="325" y="355"/>
                    <a:pt x="325" y="355"/>
                  </a:cubicBezTo>
                  <a:cubicBezTo>
                    <a:pt x="325" y="360"/>
                    <a:pt x="328" y="362"/>
                    <a:pt x="331" y="366"/>
                  </a:cubicBezTo>
                  <a:cubicBezTo>
                    <a:pt x="332" y="368"/>
                    <a:pt x="332" y="375"/>
                    <a:pt x="334" y="376"/>
                  </a:cubicBezTo>
                  <a:cubicBezTo>
                    <a:pt x="338" y="379"/>
                    <a:pt x="342" y="384"/>
                    <a:pt x="345" y="389"/>
                  </a:cubicBezTo>
                  <a:cubicBezTo>
                    <a:pt x="347" y="391"/>
                    <a:pt x="342" y="391"/>
                    <a:pt x="341" y="391"/>
                  </a:cubicBezTo>
                  <a:cubicBezTo>
                    <a:pt x="343" y="394"/>
                    <a:pt x="348" y="393"/>
                    <a:pt x="351" y="396"/>
                  </a:cubicBezTo>
                  <a:cubicBezTo>
                    <a:pt x="353" y="399"/>
                    <a:pt x="357" y="401"/>
                    <a:pt x="357" y="404"/>
                  </a:cubicBezTo>
                  <a:cubicBezTo>
                    <a:pt x="357" y="410"/>
                    <a:pt x="357" y="410"/>
                    <a:pt x="357" y="410"/>
                  </a:cubicBezTo>
                  <a:cubicBezTo>
                    <a:pt x="357" y="411"/>
                    <a:pt x="358" y="411"/>
                    <a:pt x="360" y="412"/>
                  </a:cubicBezTo>
                  <a:cubicBezTo>
                    <a:pt x="362" y="413"/>
                    <a:pt x="365" y="419"/>
                    <a:pt x="369" y="419"/>
                  </a:cubicBezTo>
                  <a:cubicBezTo>
                    <a:pt x="369" y="420"/>
                    <a:pt x="372" y="423"/>
                    <a:pt x="372" y="423"/>
                  </a:cubicBezTo>
                  <a:cubicBezTo>
                    <a:pt x="373" y="423"/>
                    <a:pt x="374" y="421"/>
                    <a:pt x="374" y="420"/>
                  </a:cubicBezTo>
                  <a:cubicBezTo>
                    <a:pt x="374" y="418"/>
                    <a:pt x="371" y="414"/>
                    <a:pt x="370" y="416"/>
                  </a:cubicBezTo>
                  <a:cubicBezTo>
                    <a:pt x="365" y="413"/>
                    <a:pt x="364" y="408"/>
                    <a:pt x="362" y="402"/>
                  </a:cubicBezTo>
                  <a:cubicBezTo>
                    <a:pt x="361" y="397"/>
                    <a:pt x="356" y="395"/>
                    <a:pt x="355" y="390"/>
                  </a:cubicBezTo>
                  <a:cubicBezTo>
                    <a:pt x="353" y="386"/>
                    <a:pt x="353" y="384"/>
                    <a:pt x="350" y="380"/>
                  </a:cubicBezTo>
                  <a:cubicBezTo>
                    <a:pt x="348" y="378"/>
                    <a:pt x="345" y="378"/>
                    <a:pt x="343" y="375"/>
                  </a:cubicBezTo>
                  <a:cubicBezTo>
                    <a:pt x="341" y="371"/>
                    <a:pt x="339" y="368"/>
                    <a:pt x="339" y="363"/>
                  </a:cubicBezTo>
                  <a:cubicBezTo>
                    <a:pt x="339" y="362"/>
                    <a:pt x="339" y="361"/>
                    <a:pt x="339" y="360"/>
                  </a:cubicBezTo>
                  <a:cubicBezTo>
                    <a:pt x="342" y="363"/>
                    <a:pt x="346" y="363"/>
                    <a:pt x="350" y="365"/>
                  </a:cubicBezTo>
                  <a:cubicBezTo>
                    <a:pt x="352" y="366"/>
                    <a:pt x="351" y="371"/>
                    <a:pt x="353" y="373"/>
                  </a:cubicBezTo>
                  <a:cubicBezTo>
                    <a:pt x="355" y="375"/>
                    <a:pt x="355" y="379"/>
                    <a:pt x="357" y="381"/>
                  </a:cubicBezTo>
                  <a:cubicBezTo>
                    <a:pt x="359" y="383"/>
                    <a:pt x="361" y="386"/>
                    <a:pt x="364" y="389"/>
                  </a:cubicBezTo>
                  <a:cubicBezTo>
                    <a:pt x="365" y="388"/>
                    <a:pt x="365" y="388"/>
                    <a:pt x="367" y="389"/>
                  </a:cubicBezTo>
                  <a:cubicBezTo>
                    <a:pt x="367" y="394"/>
                    <a:pt x="374" y="394"/>
                    <a:pt x="376" y="398"/>
                  </a:cubicBezTo>
                  <a:cubicBezTo>
                    <a:pt x="377" y="401"/>
                    <a:pt x="375" y="403"/>
                    <a:pt x="377" y="405"/>
                  </a:cubicBezTo>
                  <a:cubicBezTo>
                    <a:pt x="380" y="407"/>
                    <a:pt x="383" y="408"/>
                    <a:pt x="385" y="411"/>
                  </a:cubicBezTo>
                  <a:cubicBezTo>
                    <a:pt x="390" y="415"/>
                    <a:pt x="398" y="422"/>
                    <a:pt x="401" y="430"/>
                  </a:cubicBezTo>
                  <a:cubicBezTo>
                    <a:pt x="401" y="432"/>
                    <a:pt x="403" y="433"/>
                    <a:pt x="403" y="435"/>
                  </a:cubicBezTo>
                  <a:cubicBezTo>
                    <a:pt x="403" y="438"/>
                    <a:pt x="401" y="439"/>
                    <a:pt x="401" y="442"/>
                  </a:cubicBezTo>
                  <a:cubicBezTo>
                    <a:pt x="401" y="444"/>
                    <a:pt x="402" y="446"/>
                    <a:pt x="404" y="446"/>
                  </a:cubicBezTo>
                  <a:cubicBezTo>
                    <a:pt x="405" y="449"/>
                    <a:pt x="412" y="451"/>
                    <a:pt x="415" y="454"/>
                  </a:cubicBezTo>
                  <a:cubicBezTo>
                    <a:pt x="415" y="454"/>
                    <a:pt x="416" y="454"/>
                    <a:pt x="417" y="455"/>
                  </a:cubicBezTo>
                  <a:cubicBezTo>
                    <a:pt x="420" y="457"/>
                    <a:pt x="422" y="456"/>
                    <a:pt x="425" y="457"/>
                  </a:cubicBezTo>
                  <a:cubicBezTo>
                    <a:pt x="428" y="459"/>
                    <a:pt x="429" y="462"/>
                    <a:pt x="432" y="463"/>
                  </a:cubicBezTo>
                  <a:cubicBezTo>
                    <a:pt x="434" y="463"/>
                    <a:pt x="436" y="462"/>
                    <a:pt x="438" y="463"/>
                  </a:cubicBezTo>
                  <a:cubicBezTo>
                    <a:pt x="441" y="464"/>
                    <a:pt x="448" y="470"/>
                    <a:pt x="451" y="470"/>
                  </a:cubicBezTo>
                  <a:cubicBezTo>
                    <a:pt x="453" y="470"/>
                    <a:pt x="454" y="469"/>
                    <a:pt x="456" y="470"/>
                  </a:cubicBezTo>
                  <a:cubicBezTo>
                    <a:pt x="457" y="471"/>
                    <a:pt x="459" y="472"/>
                    <a:pt x="461" y="472"/>
                  </a:cubicBezTo>
                  <a:cubicBezTo>
                    <a:pt x="465" y="472"/>
                    <a:pt x="465" y="468"/>
                    <a:pt x="469" y="468"/>
                  </a:cubicBezTo>
                  <a:cubicBezTo>
                    <a:pt x="471" y="468"/>
                    <a:pt x="472" y="467"/>
                    <a:pt x="474" y="471"/>
                  </a:cubicBezTo>
                  <a:cubicBezTo>
                    <a:pt x="476" y="471"/>
                    <a:pt x="476" y="471"/>
                    <a:pt x="476" y="471"/>
                  </a:cubicBezTo>
                  <a:cubicBezTo>
                    <a:pt x="482" y="471"/>
                    <a:pt x="483" y="478"/>
                    <a:pt x="490" y="482"/>
                  </a:cubicBezTo>
                  <a:cubicBezTo>
                    <a:pt x="494" y="484"/>
                    <a:pt x="497" y="483"/>
                    <a:pt x="502" y="485"/>
                  </a:cubicBezTo>
                  <a:cubicBezTo>
                    <a:pt x="505" y="486"/>
                    <a:pt x="507" y="488"/>
                    <a:pt x="511" y="488"/>
                  </a:cubicBezTo>
                  <a:cubicBezTo>
                    <a:pt x="513" y="488"/>
                    <a:pt x="514" y="487"/>
                    <a:pt x="516" y="487"/>
                  </a:cubicBezTo>
                  <a:cubicBezTo>
                    <a:pt x="516" y="487"/>
                    <a:pt x="516" y="487"/>
                    <a:pt x="517" y="487"/>
                  </a:cubicBezTo>
                  <a:cubicBezTo>
                    <a:pt x="518" y="491"/>
                    <a:pt x="522" y="494"/>
                    <a:pt x="526" y="498"/>
                  </a:cubicBezTo>
                  <a:cubicBezTo>
                    <a:pt x="527" y="499"/>
                    <a:pt x="528" y="500"/>
                    <a:pt x="529" y="502"/>
                  </a:cubicBezTo>
                  <a:cubicBezTo>
                    <a:pt x="530" y="505"/>
                    <a:pt x="528" y="507"/>
                    <a:pt x="531" y="511"/>
                  </a:cubicBezTo>
                  <a:cubicBezTo>
                    <a:pt x="533" y="511"/>
                    <a:pt x="533" y="511"/>
                    <a:pt x="533" y="511"/>
                  </a:cubicBezTo>
                  <a:cubicBezTo>
                    <a:pt x="533" y="511"/>
                    <a:pt x="533" y="510"/>
                    <a:pt x="533" y="509"/>
                  </a:cubicBezTo>
                  <a:cubicBezTo>
                    <a:pt x="533" y="509"/>
                    <a:pt x="541" y="514"/>
                    <a:pt x="542" y="515"/>
                  </a:cubicBezTo>
                  <a:cubicBezTo>
                    <a:pt x="543" y="517"/>
                    <a:pt x="543" y="519"/>
                    <a:pt x="546" y="520"/>
                  </a:cubicBezTo>
                  <a:cubicBezTo>
                    <a:pt x="546" y="520"/>
                    <a:pt x="547" y="521"/>
                    <a:pt x="547" y="521"/>
                  </a:cubicBezTo>
                  <a:cubicBezTo>
                    <a:pt x="549" y="521"/>
                    <a:pt x="552" y="520"/>
                    <a:pt x="554" y="521"/>
                  </a:cubicBezTo>
                  <a:cubicBezTo>
                    <a:pt x="556" y="523"/>
                    <a:pt x="558" y="527"/>
                    <a:pt x="562" y="527"/>
                  </a:cubicBezTo>
                  <a:cubicBezTo>
                    <a:pt x="563" y="527"/>
                    <a:pt x="565" y="526"/>
                    <a:pt x="565" y="524"/>
                  </a:cubicBezTo>
                  <a:cubicBezTo>
                    <a:pt x="565" y="524"/>
                    <a:pt x="563" y="523"/>
                    <a:pt x="563" y="522"/>
                  </a:cubicBezTo>
                  <a:cubicBezTo>
                    <a:pt x="563" y="520"/>
                    <a:pt x="570" y="516"/>
                    <a:pt x="571" y="516"/>
                  </a:cubicBezTo>
                  <a:cubicBezTo>
                    <a:pt x="574" y="516"/>
                    <a:pt x="574" y="519"/>
                    <a:pt x="577" y="520"/>
                  </a:cubicBezTo>
                  <a:cubicBezTo>
                    <a:pt x="576" y="521"/>
                    <a:pt x="575" y="521"/>
                    <a:pt x="575" y="522"/>
                  </a:cubicBezTo>
                  <a:cubicBezTo>
                    <a:pt x="575" y="523"/>
                    <a:pt x="578" y="524"/>
                    <a:pt x="578" y="524"/>
                  </a:cubicBezTo>
                  <a:cubicBezTo>
                    <a:pt x="578" y="524"/>
                    <a:pt x="578" y="524"/>
                    <a:pt x="579" y="524"/>
                  </a:cubicBezTo>
                  <a:cubicBezTo>
                    <a:pt x="578" y="524"/>
                    <a:pt x="578" y="525"/>
                    <a:pt x="578" y="525"/>
                  </a:cubicBezTo>
                  <a:cubicBezTo>
                    <a:pt x="578" y="529"/>
                    <a:pt x="582" y="529"/>
                    <a:pt x="582" y="533"/>
                  </a:cubicBezTo>
                  <a:cubicBezTo>
                    <a:pt x="582" y="536"/>
                    <a:pt x="580" y="537"/>
                    <a:pt x="580" y="539"/>
                  </a:cubicBezTo>
                  <a:cubicBezTo>
                    <a:pt x="580" y="541"/>
                    <a:pt x="581" y="542"/>
                    <a:pt x="581" y="544"/>
                  </a:cubicBezTo>
                  <a:cubicBezTo>
                    <a:pt x="581" y="545"/>
                    <a:pt x="581" y="545"/>
                    <a:pt x="581" y="545"/>
                  </a:cubicBezTo>
                  <a:cubicBezTo>
                    <a:pt x="581" y="547"/>
                    <a:pt x="581" y="547"/>
                    <a:pt x="581" y="547"/>
                  </a:cubicBezTo>
                  <a:cubicBezTo>
                    <a:pt x="581" y="548"/>
                    <a:pt x="582" y="549"/>
                    <a:pt x="583" y="549"/>
                  </a:cubicBezTo>
                  <a:cubicBezTo>
                    <a:pt x="582" y="556"/>
                    <a:pt x="576" y="554"/>
                    <a:pt x="574" y="559"/>
                  </a:cubicBezTo>
                  <a:cubicBezTo>
                    <a:pt x="572" y="563"/>
                    <a:pt x="571" y="569"/>
                    <a:pt x="564" y="569"/>
                  </a:cubicBezTo>
                  <a:cubicBezTo>
                    <a:pt x="565" y="579"/>
                    <a:pt x="560" y="578"/>
                    <a:pt x="560" y="583"/>
                  </a:cubicBezTo>
                  <a:cubicBezTo>
                    <a:pt x="560" y="586"/>
                    <a:pt x="560" y="591"/>
                    <a:pt x="563" y="591"/>
                  </a:cubicBezTo>
                  <a:cubicBezTo>
                    <a:pt x="565" y="591"/>
                    <a:pt x="565" y="590"/>
                    <a:pt x="567" y="591"/>
                  </a:cubicBezTo>
                  <a:cubicBezTo>
                    <a:pt x="566" y="595"/>
                    <a:pt x="562" y="595"/>
                    <a:pt x="560" y="599"/>
                  </a:cubicBezTo>
                  <a:cubicBezTo>
                    <a:pt x="559" y="600"/>
                    <a:pt x="557" y="603"/>
                    <a:pt x="557" y="606"/>
                  </a:cubicBezTo>
                  <a:cubicBezTo>
                    <a:pt x="557" y="610"/>
                    <a:pt x="560" y="614"/>
                    <a:pt x="563" y="617"/>
                  </a:cubicBezTo>
                  <a:cubicBezTo>
                    <a:pt x="564" y="618"/>
                    <a:pt x="566" y="617"/>
                    <a:pt x="566" y="619"/>
                  </a:cubicBezTo>
                  <a:cubicBezTo>
                    <a:pt x="567" y="620"/>
                    <a:pt x="567" y="623"/>
                    <a:pt x="569" y="625"/>
                  </a:cubicBezTo>
                  <a:cubicBezTo>
                    <a:pt x="570" y="626"/>
                    <a:pt x="571" y="625"/>
                    <a:pt x="572" y="627"/>
                  </a:cubicBezTo>
                  <a:cubicBezTo>
                    <a:pt x="574" y="631"/>
                    <a:pt x="575" y="634"/>
                    <a:pt x="577" y="639"/>
                  </a:cubicBezTo>
                  <a:cubicBezTo>
                    <a:pt x="579" y="644"/>
                    <a:pt x="583" y="648"/>
                    <a:pt x="585" y="654"/>
                  </a:cubicBezTo>
                  <a:cubicBezTo>
                    <a:pt x="586" y="657"/>
                    <a:pt x="589" y="659"/>
                    <a:pt x="589" y="662"/>
                  </a:cubicBezTo>
                  <a:cubicBezTo>
                    <a:pt x="589" y="665"/>
                    <a:pt x="588" y="667"/>
                    <a:pt x="590" y="669"/>
                  </a:cubicBezTo>
                  <a:cubicBezTo>
                    <a:pt x="594" y="673"/>
                    <a:pt x="597" y="676"/>
                    <a:pt x="604" y="678"/>
                  </a:cubicBezTo>
                  <a:cubicBezTo>
                    <a:pt x="607" y="679"/>
                    <a:pt x="608" y="680"/>
                    <a:pt x="611" y="683"/>
                  </a:cubicBezTo>
                  <a:cubicBezTo>
                    <a:pt x="614" y="685"/>
                    <a:pt x="616" y="685"/>
                    <a:pt x="619" y="687"/>
                  </a:cubicBezTo>
                  <a:cubicBezTo>
                    <a:pt x="623" y="689"/>
                    <a:pt x="627" y="692"/>
                    <a:pt x="629" y="698"/>
                  </a:cubicBezTo>
                  <a:cubicBezTo>
                    <a:pt x="630" y="700"/>
                    <a:pt x="631" y="713"/>
                    <a:pt x="631" y="716"/>
                  </a:cubicBezTo>
                  <a:cubicBezTo>
                    <a:pt x="631" y="719"/>
                    <a:pt x="629" y="725"/>
                    <a:pt x="629" y="729"/>
                  </a:cubicBezTo>
                  <a:cubicBezTo>
                    <a:pt x="629" y="731"/>
                    <a:pt x="629" y="731"/>
                    <a:pt x="629" y="739"/>
                  </a:cubicBezTo>
                  <a:cubicBezTo>
                    <a:pt x="629" y="741"/>
                    <a:pt x="629" y="745"/>
                    <a:pt x="629" y="746"/>
                  </a:cubicBezTo>
                  <a:cubicBezTo>
                    <a:pt x="629" y="747"/>
                    <a:pt x="629" y="748"/>
                    <a:pt x="629" y="749"/>
                  </a:cubicBezTo>
                  <a:cubicBezTo>
                    <a:pt x="629" y="756"/>
                    <a:pt x="623" y="762"/>
                    <a:pt x="623" y="771"/>
                  </a:cubicBezTo>
                  <a:cubicBezTo>
                    <a:pt x="623" y="774"/>
                    <a:pt x="620" y="777"/>
                    <a:pt x="621" y="781"/>
                  </a:cubicBezTo>
                  <a:cubicBezTo>
                    <a:pt x="621" y="798"/>
                    <a:pt x="621" y="798"/>
                    <a:pt x="621" y="798"/>
                  </a:cubicBezTo>
                  <a:cubicBezTo>
                    <a:pt x="620" y="804"/>
                    <a:pt x="620" y="808"/>
                    <a:pt x="618" y="813"/>
                  </a:cubicBezTo>
                  <a:cubicBezTo>
                    <a:pt x="618" y="814"/>
                    <a:pt x="617" y="814"/>
                    <a:pt x="616" y="814"/>
                  </a:cubicBezTo>
                  <a:cubicBezTo>
                    <a:pt x="615" y="816"/>
                    <a:pt x="615" y="819"/>
                    <a:pt x="614" y="821"/>
                  </a:cubicBezTo>
                  <a:cubicBezTo>
                    <a:pt x="612" y="824"/>
                    <a:pt x="609" y="829"/>
                    <a:pt x="609" y="834"/>
                  </a:cubicBezTo>
                  <a:cubicBezTo>
                    <a:pt x="609" y="836"/>
                    <a:pt x="609" y="842"/>
                    <a:pt x="610" y="842"/>
                  </a:cubicBezTo>
                  <a:cubicBezTo>
                    <a:pt x="610" y="842"/>
                    <a:pt x="611" y="843"/>
                    <a:pt x="611" y="845"/>
                  </a:cubicBezTo>
                  <a:cubicBezTo>
                    <a:pt x="611" y="846"/>
                    <a:pt x="610" y="846"/>
                    <a:pt x="609" y="846"/>
                  </a:cubicBezTo>
                  <a:cubicBezTo>
                    <a:pt x="608" y="850"/>
                    <a:pt x="606" y="852"/>
                    <a:pt x="606" y="856"/>
                  </a:cubicBezTo>
                  <a:cubicBezTo>
                    <a:pt x="606" y="859"/>
                    <a:pt x="608" y="864"/>
                    <a:pt x="610" y="864"/>
                  </a:cubicBezTo>
                  <a:cubicBezTo>
                    <a:pt x="611" y="864"/>
                    <a:pt x="612" y="862"/>
                    <a:pt x="614" y="862"/>
                  </a:cubicBezTo>
                  <a:cubicBezTo>
                    <a:pt x="615" y="861"/>
                    <a:pt x="613" y="862"/>
                    <a:pt x="617" y="862"/>
                  </a:cubicBezTo>
                  <a:cubicBezTo>
                    <a:pt x="617" y="865"/>
                    <a:pt x="617" y="865"/>
                    <a:pt x="617" y="865"/>
                  </a:cubicBezTo>
                  <a:cubicBezTo>
                    <a:pt x="609" y="899"/>
                    <a:pt x="609" y="899"/>
                    <a:pt x="609" y="899"/>
                  </a:cubicBezTo>
                  <a:cubicBezTo>
                    <a:pt x="605" y="899"/>
                    <a:pt x="606" y="893"/>
                    <a:pt x="602" y="893"/>
                  </a:cubicBezTo>
                  <a:cubicBezTo>
                    <a:pt x="601" y="893"/>
                    <a:pt x="600" y="895"/>
                    <a:pt x="600" y="895"/>
                  </a:cubicBezTo>
                  <a:cubicBezTo>
                    <a:pt x="601" y="895"/>
                    <a:pt x="601" y="895"/>
                    <a:pt x="601" y="895"/>
                  </a:cubicBezTo>
                  <a:cubicBezTo>
                    <a:pt x="601" y="899"/>
                    <a:pt x="601" y="899"/>
                    <a:pt x="601" y="899"/>
                  </a:cubicBezTo>
                  <a:cubicBezTo>
                    <a:pt x="601" y="902"/>
                    <a:pt x="603" y="905"/>
                    <a:pt x="603" y="907"/>
                  </a:cubicBezTo>
                  <a:cubicBezTo>
                    <a:pt x="603" y="911"/>
                    <a:pt x="598" y="912"/>
                    <a:pt x="598" y="916"/>
                  </a:cubicBezTo>
                  <a:cubicBezTo>
                    <a:pt x="598" y="920"/>
                    <a:pt x="601" y="928"/>
                    <a:pt x="601" y="933"/>
                  </a:cubicBezTo>
                  <a:cubicBezTo>
                    <a:pt x="601" y="934"/>
                    <a:pt x="601" y="935"/>
                    <a:pt x="601" y="936"/>
                  </a:cubicBezTo>
                  <a:cubicBezTo>
                    <a:pt x="601" y="941"/>
                    <a:pt x="607" y="940"/>
                    <a:pt x="607" y="946"/>
                  </a:cubicBezTo>
                  <a:cubicBezTo>
                    <a:pt x="607" y="947"/>
                    <a:pt x="606" y="948"/>
                    <a:pt x="605" y="950"/>
                  </a:cubicBezTo>
                  <a:cubicBezTo>
                    <a:pt x="606" y="950"/>
                    <a:pt x="606" y="950"/>
                    <a:pt x="607" y="951"/>
                  </a:cubicBezTo>
                  <a:cubicBezTo>
                    <a:pt x="607" y="953"/>
                    <a:pt x="603" y="953"/>
                    <a:pt x="603" y="955"/>
                  </a:cubicBezTo>
                  <a:cubicBezTo>
                    <a:pt x="603" y="955"/>
                    <a:pt x="604" y="956"/>
                    <a:pt x="605" y="957"/>
                  </a:cubicBezTo>
                  <a:cubicBezTo>
                    <a:pt x="608" y="960"/>
                    <a:pt x="610" y="964"/>
                    <a:pt x="616" y="964"/>
                  </a:cubicBezTo>
                  <a:cubicBezTo>
                    <a:pt x="616" y="965"/>
                    <a:pt x="617" y="967"/>
                    <a:pt x="618" y="967"/>
                  </a:cubicBezTo>
                  <a:cubicBezTo>
                    <a:pt x="620" y="967"/>
                    <a:pt x="621" y="967"/>
                    <a:pt x="623" y="967"/>
                  </a:cubicBezTo>
                  <a:cubicBezTo>
                    <a:pt x="623" y="971"/>
                    <a:pt x="628" y="971"/>
                    <a:pt x="631" y="972"/>
                  </a:cubicBezTo>
                  <a:cubicBezTo>
                    <a:pt x="635" y="973"/>
                    <a:pt x="633" y="979"/>
                    <a:pt x="638" y="979"/>
                  </a:cubicBezTo>
                  <a:cubicBezTo>
                    <a:pt x="640" y="979"/>
                    <a:pt x="642" y="979"/>
                    <a:pt x="645" y="979"/>
                  </a:cubicBezTo>
                  <a:cubicBezTo>
                    <a:pt x="645" y="979"/>
                    <a:pt x="646" y="979"/>
                    <a:pt x="647" y="979"/>
                  </a:cubicBezTo>
                  <a:cubicBezTo>
                    <a:pt x="648" y="979"/>
                    <a:pt x="648" y="979"/>
                    <a:pt x="649" y="979"/>
                  </a:cubicBezTo>
                  <a:cubicBezTo>
                    <a:pt x="651" y="979"/>
                    <a:pt x="657" y="974"/>
                    <a:pt x="660" y="974"/>
                  </a:cubicBezTo>
                  <a:cubicBezTo>
                    <a:pt x="662" y="974"/>
                    <a:pt x="663" y="974"/>
                    <a:pt x="664" y="973"/>
                  </a:cubicBezTo>
                  <a:cubicBezTo>
                    <a:pt x="658" y="970"/>
                    <a:pt x="652" y="968"/>
                    <a:pt x="647" y="963"/>
                  </a:cubicBezTo>
                  <a:cubicBezTo>
                    <a:pt x="644" y="960"/>
                    <a:pt x="644" y="949"/>
                    <a:pt x="640" y="947"/>
                  </a:cubicBezTo>
                  <a:cubicBezTo>
                    <a:pt x="639" y="947"/>
                    <a:pt x="637" y="944"/>
                    <a:pt x="637" y="942"/>
                  </a:cubicBezTo>
                  <a:cubicBezTo>
                    <a:pt x="637" y="937"/>
                    <a:pt x="638" y="934"/>
                    <a:pt x="640" y="931"/>
                  </a:cubicBezTo>
                  <a:cubicBezTo>
                    <a:pt x="643" y="929"/>
                    <a:pt x="646" y="931"/>
                    <a:pt x="648" y="928"/>
                  </a:cubicBezTo>
                  <a:cubicBezTo>
                    <a:pt x="649" y="925"/>
                    <a:pt x="648" y="922"/>
                    <a:pt x="650" y="920"/>
                  </a:cubicBezTo>
                  <a:cubicBezTo>
                    <a:pt x="653" y="917"/>
                    <a:pt x="659" y="916"/>
                    <a:pt x="659" y="910"/>
                  </a:cubicBezTo>
                  <a:cubicBezTo>
                    <a:pt x="659" y="903"/>
                    <a:pt x="649" y="906"/>
                    <a:pt x="649" y="897"/>
                  </a:cubicBezTo>
                  <a:cubicBezTo>
                    <a:pt x="649" y="893"/>
                    <a:pt x="652" y="890"/>
                    <a:pt x="656" y="889"/>
                  </a:cubicBezTo>
                  <a:cubicBezTo>
                    <a:pt x="657" y="889"/>
                    <a:pt x="661" y="889"/>
                    <a:pt x="662" y="886"/>
                  </a:cubicBezTo>
                  <a:cubicBezTo>
                    <a:pt x="663" y="880"/>
                    <a:pt x="663" y="876"/>
                    <a:pt x="667" y="872"/>
                  </a:cubicBezTo>
                  <a:cubicBezTo>
                    <a:pt x="666" y="872"/>
                    <a:pt x="665" y="871"/>
                    <a:pt x="665" y="869"/>
                  </a:cubicBezTo>
                  <a:cubicBezTo>
                    <a:pt x="667" y="869"/>
                    <a:pt x="668" y="871"/>
                    <a:pt x="671" y="871"/>
                  </a:cubicBezTo>
                  <a:cubicBezTo>
                    <a:pt x="671" y="871"/>
                    <a:pt x="673" y="869"/>
                    <a:pt x="673" y="868"/>
                  </a:cubicBezTo>
                  <a:cubicBezTo>
                    <a:pt x="673" y="867"/>
                    <a:pt x="672" y="867"/>
                    <a:pt x="671" y="866"/>
                  </a:cubicBezTo>
                  <a:cubicBezTo>
                    <a:pt x="670" y="866"/>
                    <a:pt x="669" y="867"/>
                    <a:pt x="668" y="867"/>
                  </a:cubicBezTo>
                  <a:cubicBezTo>
                    <a:pt x="666" y="867"/>
                    <a:pt x="663" y="861"/>
                    <a:pt x="663" y="858"/>
                  </a:cubicBezTo>
                  <a:cubicBezTo>
                    <a:pt x="663" y="857"/>
                    <a:pt x="664" y="856"/>
                    <a:pt x="665" y="856"/>
                  </a:cubicBezTo>
                  <a:cubicBezTo>
                    <a:pt x="670" y="856"/>
                    <a:pt x="671" y="859"/>
                    <a:pt x="676" y="859"/>
                  </a:cubicBezTo>
                  <a:cubicBezTo>
                    <a:pt x="677" y="859"/>
                    <a:pt x="681" y="857"/>
                    <a:pt x="681" y="856"/>
                  </a:cubicBezTo>
                  <a:cubicBezTo>
                    <a:pt x="681" y="855"/>
                    <a:pt x="681" y="854"/>
                    <a:pt x="681" y="854"/>
                  </a:cubicBezTo>
                  <a:cubicBezTo>
                    <a:pt x="681" y="851"/>
                    <a:pt x="680" y="844"/>
                    <a:pt x="683" y="841"/>
                  </a:cubicBezTo>
                  <a:cubicBezTo>
                    <a:pt x="685" y="839"/>
                    <a:pt x="692" y="841"/>
                    <a:pt x="696" y="840"/>
                  </a:cubicBezTo>
                  <a:cubicBezTo>
                    <a:pt x="702" y="838"/>
                    <a:pt x="706" y="839"/>
                    <a:pt x="710" y="836"/>
                  </a:cubicBezTo>
                  <a:cubicBezTo>
                    <a:pt x="712" y="833"/>
                    <a:pt x="714" y="832"/>
                    <a:pt x="716" y="829"/>
                  </a:cubicBezTo>
                  <a:cubicBezTo>
                    <a:pt x="717" y="827"/>
                    <a:pt x="717" y="825"/>
                    <a:pt x="717" y="823"/>
                  </a:cubicBezTo>
                  <a:cubicBezTo>
                    <a:pt x="717" y="820"/>
                    <a:pt x="713" y="820"/>
                    <a:pt x="713" y="818"/>
                  </a:cubicBezTo>
                  <a:cubicBezTo>
                    <a:pt x="712" y="815"/>
                    <a:pt x="712" y="812"/>
                    <a:pt x="710" y="811"/>
                  </a:cubicBezTo>
                  <a:cubicBezTo>
                    <a:pt x="709" y="810"/>
                    <a:pt x="706" y="809"/>
                    <a:pt x="706" y="807"/>
                  </a:cubicBezTo>
                  <a:cubicBezTo>
                    <a:pt x="706" y="806"/>
                    <a:pt x="707" y="806"/>
                    <a:pt x="708" y="806"/>
                  </a:cubicBezTo>
                  <a:cubicBezTo>
                    <a:pt x="711" y="806"/>
                    <a:pt x="714" y="808"/>
                    <a:pt x="717" y="808"/>
                  </a:cubicBezTo>
                  <a:cubicBezTo>
                    <a:pt x="719" y="808"/>
                    <a:pt x="724" y="811"/>
                    <a:pt x="728" y="811"/>
                  </a:cubicBezTo>
                  <a:cubicBezTo>
                    <a:pt x="738" y="811"/>
                    <a:pt x="740" y="800"/>
                    <a:pt x="744" y="793"/>
                  </a:cubicBezTo>
                  <a:cubicBezTo>
                    <a:pt x="748" y="787"/>
                    <a:pt x="753" y="786"/>
                    <a:pt x="757" y="780"/>
                  </a:cubicBezTo>
                  <a:cubicBezTo>
                    <a:pt x="759" y="777"/>
                    <a:pt x="757" y="775"/>
                    <a:pt x="761" y="773"/>
                  </a:cubicBezTo>
                  <a:cubicBezTo>
                    <a:pt x="761" y="773"/>
                    <a:pt x="761" y="773"/>
                    <a:pt x="761" y="773"/>
                  </a:cubicBezTo>
                  <a:cubicBezTo>
                    <a:pt x="761" y="768"/>
                    <a:pt x="765" y="764"/>
                    <a:pt x="769" y="762"/>
                  </a:cubicBezTo>
                  <a:cubicBezTo>
                    <a:pt x="769" y="751"/>
                    <a:pt x="769" y="751"/>
                    <a:pt x="769" y="751"/>
                  </a:cubicBezTo>
                  <a:cubicBezTo>
                    <a:pt x="769" y="747"/>
                    <a:pt x="769" y="744"/>
                    <a:pt x="772" y="741"/>
                  </a:cubicBezTo>
                  <a:cubicBezTo>
                    <a:pt x="773" y="739"/>
                    <a:pt x="776" y="739"/>
                    <a:pt x="778" y="736"/>
                  </a:cubicBezTo>
                  <a:cubicBezTo>
                    <a:pt x="782" y="730"/>
                    <a:pt x="788" y="733"/>
                    <a:pt x="793" y="727"/>
                  </a:cubicBezTo>
                  <a:cubicBezTo>
                    <a:pt x="794" y="727"/>
                    <a:pt x="794" y="726"/>
                    <a:pt x="796" y="725"/>
                  </a:cubicBezTo>
                  <a:cubicBezTo>
                    <a:pt x="799" y="723"/>
                    <a:pt x="802" y="724"/>
                    <a:pt x="807" y="724"/>
                  </a:cubicBezTo>
                  <a:cubicBezTo>
                    <a:pt x="810" y="724"/>
                    <a:pt x="815" y="720"/>
                    <a:pt x="817" y="718"/>
                  </a:cubicBezTo>
                  <a:cubicBezTo>
                    <a:pt x="817" y="717"/>
                    <a:pt x="817" y="714"/>
                    <a:pt x="818" y="713"/>
                  </a:cubicBezTo>
                  <a:cubicBezTo>
                    <a:pt x="821" y="708"/>
                    <a:pt x="822" y="706"/>
                    <a:pt x="826" y="701"/>
                  </a:cubicBezTo>
                  <a:cubicBezTo>
                    <a:pt x="826" y="700"/>
                    <a:pt x="827" y="695"/>
                    <a:pt x="827" y="693"/>
                  </a:cubicBezTo>
                  <a:cubicBezTo>
                    <a:pt x="827" y="691"/>
                    <a:pt x="829" y="689"/>
                    <a:pt x="830" y="688"/>
                  </a:cubicBezTo>
                  <a:cubicBezTo>
                    <a:pt x="830" y="687"/>
                    <a:pt x="831" y="686"/>
                    <a:pt x="831" y="685"/>
                  </a:cubicBezTo>
                  <a:cubicBezTo>
                    <a:pt x="831" y="682"/>
                    <a:pt x="832" y="678"/>
                    <a:pt x="832" y="674"/>
                  </a:cubicBezTo>
                  <a:cubicBezTo>
                    <a:pt x="832" y="669"/>
                    <a:pt x="829" y="661"/>
                    <a:pt x="832" y="658"/>
                  </a:cubicBezTo>
                  <a:cubicBezTo>
                    <a:pt x="835" y="656"/>
                    <a:pt x="837" y="655"/>
                    <a:pt x="840" y="652"/>
                  </a:cubicBezTo>
                  <a:cubicBezTo>
                    <a:pt x="841" y="650"/>
                    <a:pt x="842" y="649"/>
                    <a:pt x="843" y="647"/>
                  </a:cubicBezTo>
                  <a:cubicBezTo>
                    <a:pt x="849" y="638"/>
                    <a:pt x="859" y="634"/>
                    <a:pt x="859" y="617"/>
                  </a:cubicBezTo>
                  <a:cubicBezTo>
                    <a:pt x="859" y="612"/>
                    <a:pt x="857" y="607"/>
                    <a:pt x="853" y="606"/>
                  </a:cubicBezTo>
                  <a:close/>
                  <a:moveTo>
                    <a:pt x="566" y="281"/>
                  </a:moveTo>
                  <a:cubicBezTo>
                    <a:pt x="567" y="280"/>
                    <a:pt x="568" y="280"/>
                    <a:pt x="568" y="279"/>
                  </a:cubicBezTo>
                  <a:cubicBezTo>
                    <a:pt x="568" y="280"/>
                    <a:pt x="567" y="280"/>
                    <a:pt x="566" y="281"/>
                  </a:cubicBezTo>
                  <a:close/>
                  <a:moveTo>
                    <a:pt x="569" y="272"/>
                  </a:moveTo>
                  <a:cubicBezTo>
                    <a:pt x="574" y="270"/>
                    <a:pt x="584" y="267"/>
                    <a:pt x="590" y="267"/>
                  </a:cubicBezTo>
                  <a:cubicBezTo>
                    <a:pt x="590" y="276"/>
                    <a:pt x="575" y="274"/>
                    <a:pt x="569" y="274"/>
                  </a:cubicBezTo>
                  <a:cubicBezTo>
                    <a:pt x="568" y="274"/>
                    <a:pt x="568" y="274"/>
                    <a:pt x="566" y="274"/>
                  </a:cubicBezTo>
                  <a:cubicBezTo>
                    <a:pt x="566" y="274"/>
                    <a:pt x="567" y="275"/>
                    <a:pt x="567" y="275"/>
                  </a:cubicBezTo>
                  <a:cubicBezTo>
                    <a:pt x="567" y="275"/>
                    <a:pt x="566" y="274"/>
                    <a:pt x="566" y="273"/>
                  </a:cubicBezTo>
                  <a:cubicBezTo>
                    <a:pt x="566" y="272"/>
                    <a:pt x="568" y="272"/>
                    <a:pt x="569" y="272"/>
                  </a:cubicBezTo>
                  <a:close/>
                  <a:moveTo>
                    <a:pt x="565" y="281"/>
                  </a:moveTo>
                  <a:cubicBezTo>
                    <a:pt x="560" y="284"/>
                    <a:pt x="552" y="287"/>
                    <a:pt x="547" y="287"/>
                  </a:cubicBezTo>
                  <a:cubicBezTo>
                    <a:pt x="545" y="287"/>
                    <a:pt x="544" y="284"/>
                    <a:pt x="544" y="282"/>
                  </a:cubicBezTo>
                  <a:cubicBezTo>
                    <a:pt x="545" y="283"/>
                    <a:pt x="546" y="284"/>
                    <a:pt x="548" y="284"/>
                  </a:cubicBezTo>
                  <a:cubicBezTo>
                    <a:pt x="550" y="284"/>
                    <a:pt x="550" y="283"/>
                    <a:pt x="551" y="282"/>
                  </a:cubicBezTo>
                  <a:cubicBezTo>
                    <a:pt x="553" y="280"/>
                    <a:pt x="556" y="280"/>
                    <a:pt x="559" y="280"/>
                  </a:cubicBezTo>
                  <a:cubicBezTo>
                    <a:pt x="562" y="280"/>
                    <a:pt x="564" y="282"/>
                    <a:pt x="565" y="281"/>
                  </a:cubicBezTo>
                  <a:close/>
                  <a:moveTo>
                    <a:pt x="504" y="234"/>
                  </a:moveTo>
                  <a:cubicBezTo>
                    <a:pt x="507" y="233"/>
                    <a:pt x="507" y="234"/>
                    <a:pt x="510" y="233"/>
                  </a:cubicBezTo>
                  <a:cubicBezTo>
                    <a:pt x="512" y="232"/>
                    <a:pt x="511" y="228"/>
                    <a:pt x="513" y="228"/>
                  </a:cubicBezTo>
                  <a:cubicBezTo>
                    <a:pt x="516" y="228"/>
                    <a:pt x="518" y="233"/>
                    <a:pt x="519" y="234"/>
                  </a:cubicBezTo>
                  <a:cubicBezTo>
                    <a:pt x="519" y="233"/>
                    <a:pt x="519" y="231"/>
                    <a:pt x="519" y="231"/>
                  </a:cubicBezTo>
                  <a:cubicBezTo>
                    <a:pt x="520" y="231"/>
                    <a:pt x="520" y="231"/>
                    <a:pt x="521" y="231"/>
                  </a:cubicBezTo>
                  <a:cubicBezTo>
                    <a:pt x="522" y="231"/>
                    <a:pt x="532" y="238"/>
                    <a:pt x="532" y="239"/>
                  </a:cubicBezTo>
                  <a:cubicBezTo>
                    <a:pt x="533" y="242"/>
                    <a:pt x="532" y="243"/>
                    <a:pt x="534" y="245"/>
                  </a:cubicBezTo>
                  <a:cubicBezTo>
                    <a:pt x="539" y="250"/>
                    <a:pt x="546" y="251"/>
                    <a:pt x="552" y="251"/>
                  </a:cubicBezTo>
                  <a:cubicBezTo>
                    <a:pt x="558" y="251"/>
                    <a:pt x="558" y="251"/>
                    <a:pt x="558" y="251"/>
                  </a:cubicBezTo>
                  <a:cubicBezTo>
                    <a:pt x="560" y="255"/>
                    <a:pt x="564" y="256"/>
                    <a:pt x="564" y="259"/>
                  </a:cubicBezTo>
                  <a:cubicBezTo>
                    <a:pt x="564" y="261"/>
                    <a:pt x="563" y="263"/>
                    <a:pt x="562" y="263"/>
                  </a:cubicBezTo>
                  <a:cubicBezTo>
                    <a:pt x="559" y="263"/>
                    <a:pt x="556" y="260"/>
                    <a:pt x="555" y="259"/>
                  </a:cubicBezTo>
                  <a:cubicBezTo>
                    <a:pt x="554" y="263"/>
                    <a:pt x="552" y="274"/>
                    <a:pt x="549" y="274"/>
                  </a:cubicBezTo>
                  <a:cubicBezTo>
                    <a:pt x="547" y="272"/>
                    <a:pt x="547" y="270"/>
                    <a:pt x="546" y="267"/>
                  </a:cubicBezTo>
                  <a:cubicBezTo>
                    <a:pt x="544" y="267"/>
                    <a:pt x="544" y="268"/>
                    <a:pt x="541" y="268"/>
                  </a:cubicBezTo>
                  <a:cubicBezTo>
                    <a:pt x="542" y="265"/>
                    <a:pt x="544" y="263"/>
                    <a:pt x="544" y="260"/>
                  </a:cubicBezTo>
                  <a:cubicBezTo>
                    <a:pt x="544" y="257"/>
                    <a:pt x="536" y="253"/>
                    <a:pt x="534" y="253"/>
                  </a:cubicBezTo>
                  <a:cubicBezTo>
                    <a:pt x="530" y="253"/>
                    <a:pt x="535" y="259"/>
                    <a:pt x="526" y="259"/>
                  </a:cubicBezTo>
                  <a:cubicBezTo>
                    <a:pt x="524" y="259"/>
                    <a:pt x="525" y="266"/>
                    <a:pt x="525" y="269"/>
                  </a:cubicBezTo>
                  <a:cubicBezTo>
                    <a:pt x="525" y="269"/>
                    <a:pt x="525" y="274"/>
                    <a:pt x="525" y="276"/>
                  </a:cubicBezTo>
                  <a:cubicBezTo>
                    <a:pt x="525" y="279"/>
                    <a:pt x="523" y="286"/>
                    <a:pt x="519" y="286"/>
                  </a:cubicBezTo>
                  <a:cubicBezTo>
                    <a:pt x="517" y="286"/>
                    <a:pt x="514" y="284"/>
                    <a:pt x="514" y="282"/>
                  </a:cubicBezTo>
                  <a:cubicBezTo>
                    <a:pt x="514" y="276"/>
                    <a:pt x="515" y="264"/>
                    <a:pt x="519" y="259"/>
                  </a:cubicBezTo>
                  <a:cubicBezTo>
                    <a:pt x="517" y="259"/>
                    <a:pt x="516" y="261"/>
                    <a:pt x="514" y="262"/>
                  </a:cubicBezTo>
                  <a:cubicBezTo>
                    <a:pt x="514" y="258"/>
                    <a:pt x="522" y="251"/>
                    <a:pt x="527" y="251"/>
                  </a:cubicBezTo>
                  <a:cubicBezTo>
                    <a:pt x="529" y="251"/>
                    <a:pt x="533" y="253"/>
                    <a:pt x="537" y="251"/>
                  </a:cubicBezTo>
                  <a:cubicBezTo>
                    <a:pt x="537" y="249"/>
                    <a:pt x="537" y="249"/>
                    <a:pt x="537" y="249"/>
                  </a:cubicBezTo>
                  <a:cubicBezTo>
                    <a:pt x="533" y="249"/>
                    <a:pt x="530" y="246"/>
                    <a:pt x="525" y="246"/>
                  </a:cubicBezTo>
                  <a:cubicBezTo>
                    <a:pt x="522" y="246"/>
                    <a:pt x="522" y="249"/>
                    <a:pt x="519" y="249"/>
                  </a:cubicBezTo>
                  <a:cubicBezTo>
                    <a:pt x="517" y="249"/>
                    <a:pt x="515" y="247"/>
                    <a:pt x="515" y="247"/>
                  </a:cubicBezTo>
                  <a:cubicBezTo>
                    <a:pt x="511" y="247"/>
                    <a:pt x="511" y="247"/>
                    <a:pt x="511" y="247"/>
                  </a:cubicBezTo>
                  <a:cubicBezTo>
                    <a:pt x="512" y="243"/>
                    <a:pt x="513" y="244"/>
                    <a:pt x="513" y="240"/>
                  </a:cubicBezTo>
                  <a:cubicBezTo>
                    <a:pt x="510" y="241"/>
                    <a:pt x="506" y="245"/>
                    <a:pt x="503" y="245"/>
                  </a:cubicBezTo>
                  <a:cubicBezTo>
                    <a:pt x="501" y="245"/>
                    <a:pt x="501" y="248"/>
                    <a:pt x="497" y="248"/>
                  </a:cubicBezTo>
                  <a:cubicBezTo>
                    <a:pt x="495" y="248"/>
                    <a:pt x="494" y="247"/>
                    <a:pt x="494" y="245"/>
                  </a:cubicBezTo>
                  <a:cubicBezTo>
                    <a:pt x="492" y="246"/>
                    <a:pt x="491" y="247"/>
                    <a:pt x="490" y="247"/>
                  </a:cubicBezTo>
                  <a:cubicBezTo>
                    <a:pt x="486" y="247"/>
                    <a:pt x="486" y="247"/>
                    <a:pt x="486" y="247"/>
                  </a:cubicBezTo>
                  <a:cubicBezTo>
                    <a:pt x="491" y="239"/>
                    <a:pt x="498" y="238"/>
                    <a:pt x="504" y="234"/>
                  </a:cubicBezTo>
                  <a:close/>
                  <a:moveTo>
                    <a:pt x="582" y="520"/>
                  </a:moveTo>
                  <a:cubicBezTo>
                    <a:pt x="582" y="520"/>
                    <a:pt x="582" y="520"/>
                    <a:pt x="583" y="520"/>
                  </a:cubicBezTo>
                  <a:cubicBezTo>
                    <a:pt x="582" y="520"/>
                    <a:pt x="582" y="520"/>
                    <a:pt x="582" y="5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34" name="Freeform 104"/>
            <p:cNvSpPr>
              <a:spLocks/>
            </p:cNvSpPr>
            <p:nvPr/>
          </p:nvSpPr>
          <p:spPr bwMode="auto">
            <a:xfrm>
              <a:off x="1877644" y="35421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35" name="Freeform 105"/>
            <p:cNvSpPr>
              <a:spLocks/>
            </p:cNvSpPr>
            <p:nvPr/>
          </p:nvSpPr>
          <p:spPr bwMode="auto">
            <a:xfrm>
              <a:off x="2704027" y="3716007"/>
              <a:ext cx="9739" cy="13912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4 h 4"/>
                <a:gd name="T4" fmla="*/ 3 w 3"/>
                <a:gd name="T5" fmla="*/ 3 h 4"/>
                <a:gd name="T6" fmla="*/ 1 w 3"/>
                <a:gd name="T7" fmla="*/ 0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2"/>
                    <a:pt x="0" y="4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36" name="Freeform 106"/>
            <p:cNvSpPr>
              <a:spLocks/>
            </p:cNvSpPr>
            <p:nvPr/>
          </p:nvSpPr>
          <p:spPr bwMode="auto">
            <a:xfrm>
              <a:off x="2690115" y="3674269"/>
              <a:ext cx="19477" cy="5565"/>
            </a:xfrm>
            <a:custGeom>
              <a:avLst/>
              <a:gdLst>
                <a:gd name="T0" fmla="*/ 3 w 6"/>
                <a:gd name="T1" fmla="*/ 0 h 2"/>
                <a:gd name="T2" fmla="*/ 0 w 6"/>
                <a:gd name="T3" fmla="*/ 2 h 2"/>
                <a:gd name="T4" fmla="*/ 6 w 6"/>
                <a:gd name="T5" fmla="*/ 2 h 2"/>
                <a:gd name="T6" fmla="*/ 3 w 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2" y="2"/>
                    <a:pt x="4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37" name="Freeform 107"/>
            <p:cNvSpPr>
              <a:spLocks/>
            </p:cNvSpPr>
            <p:nvPr/>
          </p:nvSpPr>
          <p:spPr bwMode="auto">
            <a:xfrm>
              <a:off x="2723504" y="3684008"/>
              <a:ext cx="5565" cy="556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1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2"/>
                    <a:pt x="2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38" name="Freeform 108"/>
            <p:cNvSpPr>
              <a:spLocks/>
            </p:cNvSpPr>
            <p:nvPr/>
          </p:nvSpPr>
          <p:spPr bwMode="auto">
            <a:xfrm>
              <a:off x="2798630" y="3795308"/>
              <a:ext cx="16695" cy="9739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0 w 5"/>
                <a:gd name="T5" fmla="*/ 2 h 3"/>
                <a:gd name="T6" fmla="*/ 0 w 5"/>
                <a:gd name="T7" fmla="*/ 3 h 3"/>
                <a:gd name="T8" fmla="*/ 1 w 5"/>
                <a:gd name="T9" fmla="*/ 3 h 3"/>
                <a:gd name="T10" fmla="*/ 5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39" name="Freeform 109"/>
            <p:cNvSpPr>
              <a:spLocks/>
            </p:cNvSpPr>
            <p:nvPr/>
          </p:nvSpPr>
          <p:spPr bwMode="auto">
            <a:xfrm>
              <a:off x="1465844" y="2853432"/>
              <a:ext cx="40345" cy="59824"/>
            </a:xfrm>
            <a:custGeom>
              <a:avLst/>
              <a:gdLst>
                <a:gd name="T0" fmla="*/ 10 w 12"/>
                <a:gd name="T1" fmla="*/ 9 h 18"/>
                <a:gd name="T2" fmla="*/ 8 w 12"/>
                <a:gd name="T3" fmla="*/ 9 h 18"/>
                <a:gd name="T4" fmla="*/ 8 w 12"/>
                <a:gd name="T5" fmla="*/ 0 h 18"/>
                <a:gd name="T6" fmla="*/ 3 w 12"/>
                <a:gd name="T7" fmla="*/ 0 h 18"/>
                <a:gd name="T8" fmla="*/ 0 w 12"/>
                <a:gd name="T9" fmla="*/ 2 h 18"/>
                <a:gd name="T10" fmla="*/ 6 w 12"/>
                <a:gd name="T11" fmla="*/ 9 h 18"/>
                <a:gd name="T12" fmla="*/ 10 w 12"/>
                <a:gd name="T13" fmla="*/ 18 h 18"/>
                <a:gd name="T14" fmla="*/ 10 w 12"/>
                <a:gd name="T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0" y="9"/>
                  </a:moveTo>
                  <a:cubicBezTo>
                    <a:pt x="10" y="9"/>
                    <a:pt x="8" y="10"/>
                    <a:pt x="8" y="9"/>
                  </a:cubicBezTo>
                  <a:cubicBezTo>
                    <a:pt x="7" y="5"/>
                    <a:pt x="8" y="5"/>
                    <a:pt x="8" y="0"/>
                  </a:cubicBezTo>
                  <a:cubicBezTo>
                    <a:pt x="5" y="1"/>
                    <a:pt x="7" y="0"/>
                    <a:pt x="3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5"/>
                    <a:pt x="3" y="8"/>
                    <a:pt x="6" y="9"/>
                  </a:cubicBezTo>
                  <a:cubicBezTo>
                    <a:pt x="6" y="12"/>
                    <a:pt x="7" y="15"/>
                    <a:pt x="10" y="18"/>
                  </a:cubicBezTo>
                  <a:cubicBezTo>
                    <a:pt x="12" y="15"/>
                    <a:pt x="10" y="12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40" name="Freeform 110"/>
            <p:cNvSpPr>
              <a:spLocks/>
            </p:cNvSpPr>
            <p:nvPr/>
          </p:nvSpPr>
          <p:spPr bwMode="auto">
            <a:xfrm>
              <a:off x="1827560" y="2292759"/>
              <a:ext cx="392323" cy="208687"/>
            </a:xfrm>
            <a:custGeom>
              <a:avLst/>
              <a:gdLst>
                <a:gd name="T0" fmla="*/ 110 w 119"/>
                <a:gd name="T1" fmla="*/ 49 h 63"/>
                <a:gd name="T2" fmla="*/ 119 w 119"/>
                <a:gd name="T3" fmla="*/ 47 h 63"/>
                <a:gd name="T4" fmla="*/ 96 w 119"/>
                <a:gd name="T5" fmla="*/ 31 h 63"/>
                <a:gd name="T6" fmla="*/ 90 w 119"/>
                <a:gd name="T7" fmla="*/ 12 h 63"/>
                <a:gd name="T8" fmla="*/ 94 w 119"/>
                <a:gd name="T9" fmla="*/ 4 h 63"/>
                <a:gd name="T10" fmla="*/ 87 w 119"/>
                <a:gd name="T11" fmla="*/ 0 h 63"/>
                <a:gd name="T12" fmla="*/ 80 w 119"/>
                <a:gd name="T13" fmla="*/ 3 h 63"/>
                <a:gd name="T14" fmla="*/ 80 w 119"/>
                <a:gd name="T15" fmla="*/ 6 h 63"/>
                <a:gd name="T16" fmla="*/ 74 w 119"/>
                <a:gd name="T17" fmla="*/ 6 h 63"/>
                <a:gd name="T18" fmla="*/ 70 w 119"/>
                <a:gd name="T19" fmla="*/ 9 h 63"/>
                <a:gd name="T20" fmla="*/ 75 w 119"/>
                <a:gd name="T21" fmla="*/ 24 h 63"/>
                <a:gd name="T22" fmla="*/ 72 w 119"/>
                <a:gd name="T23" fmla="*/ 26 h 63"/>
                <a:gd name="T24" fmla="*/ 68 w 119"/>
                <a:gd name="T25" fmla="*/ 17 h 63"/>
                <a:gd name="T26" fmla="*/ 60 w 119"/>
                <a:gd name="T27" fmla="*/ 11 h 63"/>
                <a:gd name="T28" fmla="*/ 56 w 119"/>
                <a:gd name="T29" fmla="*/ 11 h 63"/>
                <a:gd name="T30" fmla="*/ 57 w 119"/>
                <a:gd name="T31" fmla="*/ 15 h 63"/>
                <a:gd name="T32" fmla="*/ 50 w 119"/>
                <a:gd name="T33" fmla="*/ 17 h 63"/>
                <a:gd name="T34" fmla="*/ 40 w 119"/>
                <a:gd name="T35" fmla="*/ 10 h 63"/>
                <a:gd name="T36" fmla="*/ 33 w 119"/>
                <a:gd name="T37" fmla="*/ 14 h 63"/>
                <a:gd name="T38" fmla="*/ 29 w 119"/>
                <a:gd name="T39" fmla="*/ 6 h 63"/>
                <a:gd name="T40" fmla="*/ 0 w 119"/>
                <a:gd name="T41" fmla="*/ 26 h 63"/>
                <a:gd name="T42" fmla="*/ 7 w 119"/>
                <a:gd name="T43" fmla="*/ 30 h 63"/>
                <a:gd name="T44" fmla="*/ 15 w 119"/>
                <a:gd name="T45" fmla="*/ 30 h 63"/>
                <a:gd name="T46" fmla="*/ 6 w 119"/>
                <a:gd name="T47" fmla="*/ 35 h 63"/>
                <a:gd name="T48" fmla="*/ 23 w 119"/>
                <a:gd name="T49" fmla="*/ 39 h 63"/>
                <a:gd name="T50" fmla="*/ 35 w 119"/>
                <a:gd name="T51" fmla="*/ 39 h 63"/>
                <a:gd name="T52" fmla="*/ 41 w 119"/>
                <a:gd name="T53" fmla="*/ 41 h 63"/>
                <a:gd name="T54" fmla="*/ 33 w 119"/>
                <a:gd name="T55" fmla="*/ 42 h 63"/>
                <a:gd name="T56" fmla="*/ 11 w 119"/>
                <a:gd name="T57" fmla="*/ 47 h 63"/>
                <a:gd name="T58" fmla="*/ 22 w 119"/>
                <a:gd name="T59" fmla="*/ 55 h 63"/>
                <a:gd name="T60" fmla="*/ 34 w 119"/>
                <a:gd name="T61" fmla="*/ 57 h 63"/>
                <a:gd name="T62" fmla="*/ 39 w 119"/>
                <a:gd name="T63" fmla="*/ 63 h 63"/>
                <a:gd name="T64" fmla="*/ 59 w 119"/>
                <a:gd name="T65" fmla="*/ 63 h 63"/>
                <a:gd name="T66" fmla="*/ 75 w 119"/>
                <a:gd name="T67" fmla="*/ 58 h 63"/>
                <a:gd name="T68" fmla="*/ 81 w 119"/>
                <a:gd name="T69" fmla="*/ 54 h 63"/>
                <a:gd name="T70" fmla="*/ 100 w 119"/>
                <a:gd name="T71" fmla="*/ 60 h 63"/>
                <a:gd name="T72" fmla="*/ 113 w 119"/>
                <a:gd name="T73" fmla="*/ 56 h 63"/>
                <a:gd name="T74" fmla="*/ 110 w 119"/>
                <a:gd name="T75" fmla="*/ 53 h 63"/>
                <a:gd name="T76" fmla="*/ 107 w 119"/>
                <a:gd name="T77" fmla="*/ 51 h 63"/>
                <a:gd name="T78" fmla="*/ 110 w 119"/>
                <a:gd name="T79" fmla="*/ 4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" h="63">
                  <a:moveTo>
                    <a:pt x="110" y="49"/>
                  </a:moveTo>
                  <a:cubicBezTo>
                    <a:pt x="114" y="49"/>
                    <a:pt x="115" y="50"/>
                    <a:pt x="119" y="47"/>
                  </a:cubicBezTo>
                  <a:cubicBezTo>
                    <a:pt x="115" y="43"/>
                    <a:pt x="96" y="38"/>
                    <a:pt x="96" y="31"/>
                  </a:cubicBezTo>
                  <a:cubicBezTo>
                    <a:pt x="96" y="25"/>
                    <a:pt x="90" y="20"/>
                    <a:pt x="90" y="12"/>
                  </a:cubicBezTo>
                  <a:cubicBezTo>
                    <a:pt x="90" y="10"/>
                    <a:pt x="94" y="8"/>
                    <a:pt x="94" y="4"/>
                  </a:cubicBezTo>
                  <a:cubicBezTo>
                    <a:pt x="94" y="1"/>
                    <a:pt x="91" y="0"/>
                    <a:pt x="87" y="0"/>
                  </a:cubicBezTo>
                  <a:cubicBezTo>
                    <a:pt x="83" y="0"/>
                    <a:pt x="80" y="1"/>
                    <a:pt x="80" y="3"/>
                  </a:cubicBezTo>
                  <a:cubicBezTo>
                    <a:pt x="80" y="4"/>
                    <a:pt x="80" y="5"/>
                    <a:pt x="80" y="6"/>
                  </a:cubicBezTo>
                  <a:cubicBezTo>
                    <a:pt x="76" y="7"/>
                    <a:pt x="78" y="6"/>
                    <a:pt x="74" y="6"/>
                  </a:cubicBezTo>
                  <a:cubicBezTo>
                    <a:pt x="72" y="6"/>
                    <a:pt x="70" y="7"/>
                    <a:pt x="70" y="9"/>
                  </a:cubicBezTo>
                  <a:cubicBezTo>
                    <a:pt x="70" y="11"/>
                    <a:pt x="73" y="21"/>
                    <a:pt x="75" y="24"/>
                  </a:cubicBezTo>
                  <a:cubicBezTo>
                    <a:pt x="74" y="25"/>
                    <a:pt x="74" y="26"/>
                    <a:pt x="72" y="26"/>
                  </a:cubicBezTo>
                  <a:cubicBezTo>
                    <a:pt x="68" y="26"/>
                    <a:pt x="69" y="20"/>
                    <a:pt x="68" y="17"/>
                  </a:cubicBezTo>
                  <a:cubicBezTo>
                    <a:pt x="67" y="15"/>
                    <a:pt x="64" y="11"/>
                    <a:pt x="60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3"/>
                    <a:pt x="57" y="15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8" y="13"/>
                    <a:pt x="46" y="10"/>
                    <a:pt x="40" y="10"/>
                  </a:cubicBezTo>
                  <a:cubicBezTo>
                    <a:pt x="36" y="10"/>
                    <a:pt x="34" y="13"/>
                    <a:pt x="33" y="14"/>
                  </a:cubicBezTo>
                  <a:cubicBezTo>
                    <a:pt x="32" y="13"/>
                    <a:pt x="32" y="6"/>
                    <a:pt x="29" y="6"/>
                  </a:cubicBezTo>
                  <a:cubicBezTo>
                    <a:pt x="21" y="6"/>
                    <a:pt x="0" y="14"/>
                    <a:pt x="0" y="26"/>
                  </a:cubicBezTo>
                  <a:cubicBezTo>
                    <a:pt x="0" y="27"/>
                    <a:pt x="4" y="30"/>
                    <a:pt x="7" y="30"/>
                  </a:cubicBezTo>
                  <a:cubicBezTo>
                    <a:pt x="10" y="30"/>
                    <a:pt x="11" y="29"/>
                    <a:pt x="15" y="30"/>
                  </a:cubicBezTo>
                  <a:cubicBezTo>
                    <a:pt x="12" y="32"/>
                    <a:pt x="6" y="30"/>
                    <a:pt x="6" y="35"/>
                  </a:cubicBezTo>
                  <a:cubicBezTo>
                    <a:pt x="6" y="41"/>
                    <a:pt x="18" y="39"/>
                    <a:pt x="23" y="39"/>
                  </a:cubicBezTo>
                  <a:cubicBezTo>
                    <a:pt x="25" y="39"/>
                    <a:pt x="31" y="39"/>
                    <a:pt x="35" y="39"/>
                  </a:cubicBezTo>
                  <a:cubicBezTo>
                    <a:pt x="37" y="39"/>
                    <a:pt x="39" y="40"/>
                    <a:pt x="41" y="41"/>
                  </a:cubicBezTo>
                  <a:cubicBezTo>
                    <a:pt x="38" y="42"/>
                    <a:pt x="37" y="42"/>
                    <a:pt x="33" y="42"/>
                  </a:cubicBezTo>
                  <a:cubicBezTo>
                    <a:pt x="24" y="42"/>
                    <a:pt x="17" y="43"/>
                    <a:pt x="11" y="47"/>
                  </a:cubicBezTo>
                  <a:cubicBezTo>
                    <a:pt x="13" y="50"/>
                    <a:pt x="17" y="55"/>
                    <a:pt x="22" y="55"/>
                  </a:cubicBezTo>
                  <a:cubicBezTo>
                    <a:pt x="25" y="55"/>
                    <a:pt x="32" y="55"/>
                    <a:pt x="34" y="57"/>
                  </a:cubicBezTo>
                  <a:cubicBezTo>
                    <a:pt x="37" y="59"/>
                    <a:pt x="35" y="63"/>
                    <a:pt x="39" y="63"/>
                  </a:cubicBezTo>
                  <a:cubicBezTo>
                    <a:pt x="45" y="63"/>
                    <a:pt x="49" y="63"/>
                    <a:pt x="59" y="63"/>
                  </a:cubicBezTo>
                  <a:cubicBezTo>
                    <a:pt x="64" y="59"/>
                    <a:pt x="69" y="61"/>
                    <a:pt x="75" y="58"/>
                  </a:cubicBezTo>
                  <a:cubicBezTo>
                    <a:pt x="79" y="56"/>
                    <a:pt x="77" y="54"/>
                    <a:pt x="81" y="54"/>
                  </a:cubicBezTo>
                  <a:cubicBezTo>
                    <a:pt x="88" y="54"/>
                    <a:pt x="91" y="60"/>
                    <a:pt x="100" y="60"/>
                  </a:cubicBezTo>
                  <a:cubicBezTo>
                    <a:pt x="105" y="60"/>
                    <a:pt x="111" y="60"/>
                    <a:pt x="113" y="56"/>
                  </a:cubicBezTo>
                  <a:cubicBezTo>
                    <a:pt x="112" y="55"/>
                    <a:pt x="111" y="55"/>
                    <a:pt x="110" y="53"/>
                  </a:cubicBezTo>
                  <a:cubicBezTo>
                    <a:pt x="109" y="53"/>
                    <a:pt x="107" y="53"/>
                    <a:pt x="107" y="51"/>
                  </a:cubicBezTo>
                  <a:cubicBezTo>
                    <a:pt x="107" y="49"/>
                    <a:pt x="108" y="49"/>
                    <a:pt x="110" y="4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41" name="Freeform 111"/>
            <p:cNvSpPr>
              <a:spLocks/>
            </p:cNvSpPr>
            <p:nvPr/>
          </p:nvSpPr>
          <p:spPr bwMode="auto">
            <a:xfrm>
              <a:off x="1682874" y="2256586"/>
              <a:ext cx="221204" cy="146081"/>
            </a:xfrm>
            <a:custGeom>
              <a:avLst/>
              <a:gdLst>
                <a:gd name="T0" fmla="*/ 11 w 67"/>
                <a:gd name="T1" fmla="*/ 38 h 44"/>
                <a:gd name="T2" fmla="*/ 15 w 67"/>
                <a:gd name="T3" fmla="*/ 42 h 44"/>
                <a:gd name="T4" fmla="*/ 18 w 67"/>
                <a:gd name="T5" fmla="*/ 44 h 44"/>
                <a:gd name="T6" fmla="*/ 35 w 67"/>
                <a:gd name="T7" fmla="*/ 37 h 44"/>
                <a:gd name="T8" fmla="*/ 52 w 67"/>
                <a:gd name="T9" fmla="*/ 20 h 44"/>
                <a:gd name="T10" fmla="*/ 67 w 67"/>
                <a:gd name="T11" fmla="*/ 15 h 44"/>
                <a:gd name="T12" fmla="*/ 51 w 67"/>
                <a:gd name="T13" fmla="*/ 5 h 44"/>
                <a:gd name="T14" fmla="*/ 43 w 67"/>
                <a:gd name="T15" fmla="*/ 6 h 44"/>
                <a:gd name="T16" fmla="*/ 31 w 67"/>
                <a:gd name="T17" fmla="*/ 1 h 44"/>
                <a:gd name="T18" fmla="*/ 22 w 67"/>
                <a:gd name="T19" fmla="*/ 3 h 44"/>
                <a:gd name="T20" fmla="*/ 8 w 67"/>
                <a:gd name="T21" fmla="*/ 3 h 44"/>
                <a:gd name="T22" fmla="*/ 12 w 67"/>
                <a:gd name="T23" fmla="*/ 11 h 44"/>
                <a:gd name="T24" fmla="*/ 0 w 67"/>
                <a:gd name="T25" fmla="*/ 33 h 44"/>
                <a:gd name="T26" fmla="*/ 11 w 67"/>
                <a:gd name="T2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44">
                  <a:moveTo>
                    <a:pt x="11" y="38"/>
                  </a:moveTo>
                  <a:cubicBezTo>
                    <a:pt x="12" y="39"/>
                    <a:pt x="13" y="42"/>
                    <a:pt x="15" y="42"/>
                  </a:cubicBezTo>
                  <a:cubicBezTo>
                    <a:pt x="16" y="42"/>
                    <a:pt x="16" y="44"/>
                    <a:pt x="18" y="44"/>
                  </a:cubicBezTo>
                  <a:cubicBezTo>
                    <a:pt x="20" y="44"/>
                    <a:pt x="35" y="39"/>
                    <a:pt x="35" y="37"/>
                  </a:cubicBezTo>
                  <a:cubicBezTo>
                    <a:pt x="35" y="32"/>
                    <a:pt x="45" y="22"/>
                    <a:pt x="52" y="20"/>
                  </a:cubicBezTo>
                  <a:cubicBezTo>
                    <a:pt x="55" y="19"/>
                    <a:pt x="67" y="18"/>
                    <a:pt x="67" y="15"/>
                  </a:cubicBezTo>
                  <a:cubicBezTo>
                    <a:pt x="67" y="10"/>
                    <a:pt x="56" y="5"/>
                    <a:pt x="51" y="5"/>
                  </a:cubicBezTo>
                  <a:cubicBezTo>
                    <a:pt x="48" y="5"/>
                    <a:pt x="45" y="8"/>
                    <a:pt x="43" y="6"/>
                  </a:cubicBezTo>
                  <a:cubicBezTo>
                    <a:pt x="38" y="6"/>
                    <a:pt x="36" y="3"/>
                    <a:pt x="31" y="1"/>
                  </a:cubicBezTo>
                  <a:cubicBezTo>
                    <a:pt x="27" y="0"/>
                    <a:pt x="24" y="3"/>
                    <a:pt x="22" y="3"/>
                  </a:cubicBezTo>
                  <a:cubicBezTo>
                    <a:pt x="16" y="3"/>
                    <a:pt x="14" y="1"/>
                    <a:pt x="8" y="3"/>
                  </a:cubicBezTo>
                  <a:cubicBezTo>
                    <a:pt x="8" y="6"/>
                    <a:pt x="12" y="9"/>
                    <a:pt x="12" y="11"/>
                  </a:cubicBezTo>
                  <a:cubicBezTo>
                    <a:pt x="12" y="19"/>
                    <a:pt x="0" y="25"/>
                    <a:pt x="0" y="33"/>
                  </a:cubicBezTo>
                  <a:cubicBezTo>
                    <a:pt x="0" y="36"/>
                    <a:pt x="9" y="35"/>
                    <a:pt x="11" y="3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42" name="Freeform 112"/>
            <p:cNvSpPr>
              <a:spLocks noEditPoints="1"/>
            </p:cNvSpPr>
            <p:nvPr/>
          </p:nvSpPr>
          <p:spPr bwMode="auto">
            <a:xfrm>
              <a:off x="1858167" y="2157807"/>
              <a:ext cx="260158" cy="108517"/>
            </a:xfrm>
            <a:custGeom>
              <a:avLst/>
              <a:gdLst>
                <a:gd name="T0" fmla="*/ 14 w 79"/>
                <a:gd name="T1" fmla="*/ 8 h 33"/>
                <a:gd name="T2" fmla="*/ 13 w 79"/>
                <a:gd name="T3" fmla="*/ 8 h 33"/>
                <a:gd name="T4" fmla="*/ 8 w 79"/>
                <a:gd name="T5" fmla="*/ 11 h 33"/>
                <a:gd name="T6" fmla="*/ 11 w 79"/>
                <a:gd name="T7" fmla="*/ 12 h 33"/>
                <a:gd name="T8" fmla="*/ 10 w 79"/>
                <a:gd name="T9" fmla="*/ 12 h 33"/>
                <a:gd name="T10" fmla="*/ 6 w 79"/>
                <a:gd name="T11" fmla="*/ 12 h 33"/>
                <a:gd name="T12" fmla="*/ 6 w 79"/>
                <a:gd name="T13" fmla="*/ 15 h 33"/>
                <a:gd name="T14" fmla="*/ 8 w 79"/>
                <a:gd name="T15" fmla="*/ 16 h 33"/>
                <a:gd name="T16" fmla="*/ 6 w 79"/>
                <a:gd name="T17" fmla="*/ 16 h 33"/>
                <a:gd name="T18" fmla="*/ 0 w 79"/>
                <a:gd name="T19" fmla="*/ 18 h 33"/>
                <a:gd name="T20" fmla="*/ 0 w 79"/>
                <a:gd name="T21" fmla="*/ 21 h 33"/>
                <a:gd name="T22" fmla="*/ 3 w 79"/>
                <a:gd name="T23" fmla="*/ 25 h 33"/>
                <a:gd name="T24" fmla="*/ 11 w 79"/>
                <a:gd name="T25" fmla="*/ 26 h 33"/>
                <a:gd name="T26" fmla="*/ 21 w 79"/>
                <a:gd name="T27" fmla="*/ 25 h 33"/>
                <a:gd name="T28" fmla="*/ 23 w 79"/>
                <a:gd name="T29" fmla="*/ 22 h 33"/>
                <a:gd name="T30" fmla="*/ 27 w 79"/>
                <a:gd name="T31" fmla="*/ 27 h 33"/>
                <a:gd name="T32" fmla="*/ 21 w 79"/>
                <a:gd name="T33" fmla="*/ 30 h 33"/>
                <a:gd name="T34" fmla="*/ 27 w 79"/>
                <a:gd name="T35" fmla="*/ 33 h 33"/>
                <a:gd name="T36" fmla="*/ 42 w 79"/>
                <a:gd name="T37" fmla="*/ 30 h 33"/>
                <a:gd name="T38" fmla="*/ 57 w 79"/>
                <a:gd name="T39" fmla="*/ 26 h 33"/>
                <a:gd name="T40" fmla="*/ 72 w 79"/>
                <a:gd name="T41" fmla="*/ 26 h 33"/>
                <a:gd name="T42" fmla="*/ 79 w 79"/>
                <a:gd name="T43" fmla="*/ 16 h 33"/>
                <a:gd name="T44" fmla="*/ 74 w 79"/>
                <a:gd name="T45" fmla="*/ 10 h 33"/>
                <a:gd name="T46" fmla="*/ 68 w 79"/>
                <a:gd name="T47" fmla="*/ 13 h 33"/>
                <a:gd name="T48" fmla="*/ 59 w 79"/>
                <a:gd name="T49" fmla="*/ 4 h 33"/>
                <a:gd name="T50" fmla="*/ 59 w 79"/>
                <a:gd name="T51" fmla="*/ 1 h 33"/>
                <a:gd name="T52" fmla="*/ 55 w 79"/>
                <a:gd name="T53" fmla="*/ 0 h 33"/>
                <a:gd name="T54" fmla="*/ 48 w 79"/>
                <a:gd name="T55" fmla="*/ 7 h 33"/>
                <a:gd name="T56" fmla="*/ 54 w 79"/>
                <a:gd name="T57" fmla="*/ 10 h 33"/>
                <a:gd name="T58" fmla="*/ 54 w 79"/>
                <a:gd name="T59" fmla="*/ 13 h 33"/>
                <a:gd name="T60" fmla="*/ 51 w 79"/>
                <a:gd name="T61" fmla="*/ 14 h 33"/>
                <a:gd name="T62" fmla="*/ 55 w 79"/>
                <a:gd name="T63" fmla="*/ 15 h 33"/>
                <a:gd name="T64" fmla="*/ 50 w 79"/>
                <a:gd name="T65" fmla="*/ 17 h 33"/>
                <a:gd name="T66" fmla="*/ 28 w 79"/>
                <a:gd name="T67" fmla="*/ 8 h 33"/>
                <a:gd name="T68" fmla="*/ 23 w 79"/>
                <a:gd name="T69" fmla="*/ 8 h 33"/>
                <a:gd name="T70" fmla="*/ 19 w 79"/>
                <a:gd name="T71" fmla="*/ 5 h 33"/>
                <a:gd name="T72" fmla="*/ 12 w 79"/>
                <a:gd name="T73" fmla="*/ 5 h 33"/>
                <a:gd name="T74" fmla="*/ 14 w 79"/>
                <a:gd name="T75" fmla="*/ 8 h 33"/>
                <a:gd name="T76" fmla="*/ 20 w 79"/>
                <a:gd name="T77" fmla="*/ 13 h 33"/>
                <a:gd name="T78" fmla="*/ 16 w 79"/>
                <a:gd name="T79" fmla="*/ 13 h 33"/>
                <a:gd name="T80" fmla="*/ 20 w 79"/>
                <a:gd name="T8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9" h="33">
                  <a:moveTo>
                    <a:pt x="1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1" y="8"/>
                    <a:pt x="9" y="9"/>
                    <a:pt x="8" y="11"/>
                  </a:cubicBezTo>
                  <a:cubicBezTo>
                    <a:pt x="9" y="11"/>
                    <a:pt x="10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7" y="16"/>
                    <a:pt x="8" y="16"/>
                  </a:cubicBezTo>
                  <a:cubicBezTo>
                    <a:pt x="8" y="16"/>
                    <a:pt x="7" y="16"/>
                    <a:pt x="6" y="16"/>
                  </a:cubicBezTo>
                  <a:cubicBezTo>
                    <a:pt x="4" y="16"/>
                    <a:pt x="2" y="17"/>
                    <a:pt x="0" y="18"/>
                  </a:cubicBezTo>
                  <a:cubicBezTo>
                    <a:pt x="1" y="19"/>
                    <a:pt x="0" y="19"/>
                    <a:pt x="0" y="21"/>
                  </a:cubicBezTo>
                  <a:cubicBezTo>
                    <a:pt x="0" y="23"/>
                    <a:pt x="2" y="25"/>
                    <a:pt x="3" y="25"/>
                  </a:cubicBezTo>
                  <a:cubicBezTo>
                    <a:pt x="5" y="25"/>
                    <a:pt x="8" y="26"/>
                    <a:pt x="11" y="26"/>
                  </a:cubicBezTo>
                  <a:cubicBezTo>
                    <a:pt x="14" y="26"/>
                    <a:pt x="17" y="25"/>
                    <a:pt x="21" y="25"/>
                  </a:cubicBezTo>
                  <a:cubicBezTo>
                    <a:pt x="21" y="23"/>
                    <a:pt x="22" y="22"/>
                    <a:pt x="23" y="22"/>
                  </a:cubicBezTo>
                  <a:cubicBezTo>
                    <a:pt x="24" y="24"/>
                    <a:pt x="26" y="25"/>
                    <a:pt x="27" y="27"/>
                  </a:cubicBezTo>
                  <a:cubicBezTo>
                    <a:pt x="24" y="27"/>
                    <a:pt x="21" y="26"/>
                    <a:pt x="21" y="30"/>
                  </a:cubicBezTo>
                  <a:cubicBezTo>
                    <a:pt x="21" y="31"/>
                    <a:pt x="25" y="33"/>
                    <a:pt x="27" y="33"/>
                  </a:cubicBezTo>
                  <a:cubicBezTo>
                    <a:pt x="33" y="33"/>
                    <a:pt x="37" y="31"/>
                    <a:pt x="42" y="30"/>
                  </a:cubicBezTo>
                  <a:cubicBezTo>
                    <a:pt x="43" y="29"/>
                    <a:pt x="57" y="26"/>
                    <a:pt x="57" y="26"/>
                  </a:cubicBezTo>
                  <a:cubicBezTo>
                    <a:pt x="57" y="25"/>
                    <a:pt x="71" y="27"/>
                    <a:pt x="72" y="26"/>
                  </a:cubicBezTo>
                  <a:cubicBezTo>
                    <a:pt x="74" y="26"/>
                    <a:pt x="79" y="19"/>
                    <a:pt x="79" y="16"/>
                  </a:cubicBezTo>
                  <a:cubicBezTo>
                    <a:pt x="79" y="13"/>
                    <a:pt x="77" y="10"/>
                    <a:pt x="74" y="10"/>
                  </a:cubicBezTo>
                  <a:cubicBezTo>
                    <a:pt x="71" y="10"/>
                    <a:pt x="70" y="13"/>
                    <a:pt x="68" y="13"/>
                  </a:cubicBezTo>
                  <a:cubicBezTo>
                    <a:pt x="64" y="13"/>
                    <a:pt x="59" y="8"/>
                    <a:pt x="59" y="4"/>
                  </a:cubicBezTo>
                  <a:cubicBezTo>
                    <a:pt x="59" y="4"/>
                    <a:pt x="59" y="3"/>
                    <a:pt x="59" y="1"/>
                  </a:cubicBezTo>
                  <a:cubicBezTo>
                    <a:pt x="58" y="1"/>
                    <a:pt x="56" y="1"/>
                    <a:pt x="55" y="0"/>
                  </a:cubicBezTo>
                  <a:cubicBezTo>
                    <a:pt x="53" y="1"/>
                    <a:pt x="48" y="3"/>
                    <a:pt x="48" y="7"/>
                  </a:cubicBezTo>
                  <a:cubicBezTo>
                    <a:pt x="48" y="9"/>
                    <a:pt x="50" y="10"/>
                    <a:pt x="54" y="10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0" y="13"/>
                    <a:pt x="51" y="14"/>
                    <a:pt x="51" y="14"/>
                  </a:cubicBezTo>
                  <a:cubicBezTo>
                    <a:pt x="52" y="15"/>
                    <a:pt x="53" y="15"/>
                    <a:pt x="55" y="15"/>
                  </a:cubicBezTo>
                  <a:cubicBezTo>
                    <a:pt x="54" y="17"/>
                    <a:pt x="53" y="17"/>
                    <a:pt x="50" y="17"/>
                  </a:cubicBezTo>
                  <a:cubicBezTo>
                    <a:pt x="40" y="17"/>
                    <a:pt x="35" y="8"/>
                    <a:pt x="28" y="8"/>
                  </a:cubicBezTo>
                  <a:cubicBezTo>
                    <a:pt x="28" y="8"/>
                    <a:pt x="26" y="8"/>
                    <a:pt x="23" y="8"/>
                  </a:cubicBezTo>
                  <a:cubicBezTo>
                    <a:pt x="23" y="8"/>
                    <a:pt x="20" y="5"/>
                    <a:pt x="19" y="5"/>
                  </a:cubicBezTo>
                  <a:cubicBezTo>
                    <a:pt x="17" y="5"/>
                    <a:pt x="16" y="5"/>
                    <a:pt x="12" y="5"/>
                  </a:cubicBezTo>
                  <a:cubicBezTo>
                    <a:pt x="12" y="7"/>
                    <a:pt x="13" y="8"/>
                    <a:pt x="14" y="8"/>
                  </a:cubicBezTo>
                  <a:close/>
                  <a:moveTo>
                    <a:pt x="20" y="13"/>
                  </a:moveTo>
                  <a:cubicBezTo>
                    <a:pt x="19" y="13"/>
                    <a:pt x="18" y="13"/>
                    <a:pt x="16" y="13"/>
                  </a:cubicBezTo>
                  <a:cubicBezTo>
                    <a:pt x="17" y="13"/>
                    <a:pt x="19" y="13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43" name="Freeform 113"/>
            <p:cNvSpPr>
              <a:spLocks/>
            </p:cNvSpPr>
            <p:nvPr/>
          </p:nvSpPr>
          <p:spPr bwMode="auto">
            <a:xfrm>
              <a:off x="1821995" y="2193980"/>
              <a:ext cx="31998" cy="26434"/>
            </a:xfrm>
            <a:custGeom>
              <a:avLst/>
              <a:gdLst>
                <a:gd name="T0" fmla="*/ 0 w 10"/>
                <a:gd name="T1" fmla="*/ 6 h 8"/>
                <a:gd name="T2" fmla="*/ 4 w 10"/>
                <a:gd name="T3" fmla="*/ 8 h 8"/>
                <a:gd name="T4" fmla="*/ 10 w 10"/>
                <a:gd name="T5" fmla="*/ 0 h 8"/>
                <a:gd name="T6" fmla="*/ 0 w 10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0" y="6"/>
                  </a:moveTo>
                  <a:cubicBezTo>
                    <a:pt x="0" y="7"/>
                    <a:pt x="2" y="8"/>
                    <a:pt x="4" y="8"/>
                  </a:cubicBezTo>
                  <a:cubicBezTo>
                    <a:pt x="7" y="8"/>
                    <a:pt x="10" y="4"/>
                    <a:pt x="10" y="0"/>
                  </a:cubicBezTo>
                  <a:cubicBezTo>
                    <a:pt x="8" y="0"/>
                    <a:pt x="0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44" name="Freeform 114"/>
            <p:cNvSpPr>
              <a:spLocks/>
            </p:cNvSpPr>
            <p:nvPr/>
          </p:nvSpPr>
          <p:spPr bwMode="auto">
            <a:xfrm>
              <a:off x="1913816" y="2157807"/>
              <a:ext cx="26433" cy="9739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3 h 3"/>
                <a:gd name="T4" fmla="*/ 8 w 8"/>
                <a:gd name="T5" fmla="*/ 0 h 3"/>
                <a:gd name="T6" fmla="*/ 0 w 8"/>
                <a:gd name="T7" fmla="*/ 0 h 3"/>
                <a:gd name="T8" fmla="*/ 3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3" y="3"/>
                    <a:pt x="8" y="3"/>
                    <a:pt x="8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45" name="Freeform 115"/>
            <p:cNvSpPr>
              <a:spLocks/>
            </p:cNvSpPr>
            <p:nvPr/>
          </p:nvSpPr>
          <p:spPr bwMode="auto">
            <a:xfrm>
              <a:off x="1745478" y="2125809"/>
              <a:ext cx="148860" cy="82084"/>
            </a:xfrm>
            <a:custGeom>
              <a:avLst/>
              <a:gdLst>
                <a:gd name="T0" fmla="*/ 6 w 45"/>
                <a:gd name="T1" fmla="*/ 21 h 25"/>
                <a:gd name="T2" fmla="*/ 13 w 45"/>
                <a:gd name="T3" fmla="*/ 21 h 25"/>
                <a:gd name="T4" fmla="*/ 16 w 45"/>
                <a:gd name="T5" fmla="*/ 25 h 25"/>
                <a:gd name="T6" fmla="*/ 21 w 45"/>
                <a:gd name="T7" fmla="*/ 20 h 25"/>
                <a:gd name="T8" fmla="*/ 29 w 45"/>
                <a:gd name="T9" fmla="*/ 13 h 25"/>
                <a:gd name="T10" fmla="*/ 34 w 45"/>
                <a:gd name="T11" fmla="*/ 19 h 25"/>
                <a:gd name="T12" fmla="*/ 44 w 45"/>
                <a:gd name="T13" fmla="*/ 12 h 25"/>
                <a:gd name="T14" fmla="*/ 42 w 45"/>
                <a:gd name="T15" fmla="*/ 7 h 25"/>
                <a:gd name="T16" fmla="*/ 45 w 45"/>
                <a:gd name="T17" fmla="*/ 4 h 25"/>
                <a:gd name="T18" fmla="*/ 32 w 45"/>
                <a:gd name="T19" fmla="*/ 3 h 25"/>
                <a:gd name="T20" fmla="*/ 28 w 45"/>
                <a:gd name="T21" fmla="*/ 3 h 25"/>
                <a:gd name="T22" fmla="*/ 16 w 45"/>
                <a:gd name="T23" fmla="*/ 11 h 25"/>
                <a:gd name="T24" fmla="*/ 5 w 45"/>
                <a:gd name="T25" fmla="*/ 16 h 25"/>
                <a:gd name="T26" fmla="*/ 0 w 45"/>
                <a:gd name="T27" fmla="*/ 20 h 25"/>
                <a:gd name="T28" fmla="*/ 2 w 45"/>
                <a:gd name="T29" fmla="*/ 23 h 25"/>
                <a:gd name="T30" fmla="*/ 6 w 45"/>
                <a:gd name="T31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5">
                  <a:moveTo>
                    <a:pt x="6" y="21"/>
                  </a:moveTo>
                  <a:cubicBezTo>
                    <a:pt x="8" y="21"/>
                    <a:pt x="10" y="23"/>
                    <a:pt x="13" y="21"/>
                  </a:cubicBezTo>
                  <a:cubicBezTo>
                    <a:pt x="13" y="22"/>
                    <a:pt x="15" y="25"/>
                    <a:pt x="16" y="25"/>
                  </a:cubicBezTo>
                  <a:cubicBezTo>
                    <a:pt x="19" y="25"/>
                    <a:pt x="21" y="22"/>
                    <a:pt x="21" y="20"/>
                  </a:cubicBezTo>
                  <a:cubicBezTo>
                    <a:pt x="25" y="20"/>
                    <a:pt x="28" y="17"/>
                    <a:pt x="29" y="13"/>
                  </a:cubicBezTo>
                  <a:cubicBezTo>
                    <a:pt x="31" y="14"/>
                    <a:pt x="31" y="19"/>
                    <a:pt x="34" y="19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0"/>
                    <a:pt x="43" y="10"/>
                    <a:pt x="42" y="7"/>
                  </a:cubicBezTo>
                  <a:cubicBezTo>
                    <a:pt x="44" y="7"/>
                    <a:pt x="45" y="5"/>
                    <a:pt x="45" y="4"/>
                  </a:cubicBezTo>
                  <a:cubicBezTo>
                    <a:pt x="45" y="0"/>
                    <a:pt x="32" y="3"/>
                    <a:pt x="32" y="3"/>
                  </a:cubicBezTo>
                  <a:cubicBezTo>
                    <a:pt x="30" y="3"/>
                    <a:pt x="30" y="3"/>
                    <a:pt x="28" y="3"/>
                  </a:cubicBezTo>
                  <a:cubicBezTo>
                    <a:pt x="21" y="3"/>
                    <a:pt x="20" y="9"/>
                    <a:pt x="16" y="11"/>
                  </a:cubicBezTo>
                  <a:cubicBezTo>
                    <a:pt x="12" y="14"/>
                    <a:pt x="9" y="14"/>
                    <a:pt x="5" y="16"/>
                  </a:cubicBezTo>
                  <a:cubicBezTo>
                    <a:pt x="4" y="16"/>
                    <a:pt x="0" y="19"/>
                    <a:pt x="0" y="20"/>
                  </a:cubicBezTo>
                  <a:cubicBezTo>
                    <a:pt x="0" y="21"/>
                    <a:pt x="2" y="22"/>
                    <a:pt x="2" y="23"/>
                  </a:cubicBezTo>
                  <a:cubicBezTo>
                    <a:pt x="4" y="23"/>
                    <a:pt x="5" y="21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46" name="Freeform 116"/>
            <p:cNvSpPr>
              <a:spLocks/>
            </p:cNvSpPr>
            <p:nvPr/>
          </p:nvSpPr>
          <p:spPr bwMode="auto">
            <a:xfrm>
              <a:off x="1947205" y="2068767"/>
              <a:ext cx="84864" cy="26434"/>
            </a:xfrm>
            <a:custGeom>
              <a:avLst/>
              <a:gdLst>
                <a:gd name="T0" fmla="*/ 10 w 26"/>
                <a:gd name="T1" fmla="*/ 7 h 8"/>
                <a:gd name="T2" fmla="*/ 20 w 26"/>
                <a:gd name="T3" fmla="*/ 7 h 8"/>
                <a:gd name="T4" fmla="*/ 26 w 26"/>
                <a:gd name="T5" fmla="*/ 6 h 8"/>
                <a:gd name="T6" fmla="*/ 16 w 26"/>
                <a:gd name="T7" fmla="*/ 0 h 8"/>
                <a:gd name="T8" fmla="*/ 0 w 26"/>
                <a:gd name="T9" fmla="*/ 8 h 8"/>
                <a:gd name="T10" fmla="*/ 4 w 26"/>
                <a:gd name="T11" fmla="*/ 6 h 8"/>
                <a:gd name="T12" fmla="*/ 10 w 26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10" y="7"/>
                  </a:moveTo>
                  <a:cubicBezTo>
                    <a:pt x="15" y="7"/>
                    <a:pt x="13" y="7"/>
                    <a:pt x="20" y="7"/>
                  </a:cubicBezTo>
                  <a:cubicBezTo>
                    <a:pt x="22" y="7"/>
                    <a:pt x="24" y="6"/>
                    <a:pt x="26" y="6"/>
                  </a:cubicBezTo>
                  <a:cubicBezTo>
                    <a:pt x="25" y="3"/>
                    <a:pt x="21" y="0"/>
                    <a:pt x="16" y="0"/>
                  </a:cubicBezTo>
                  <a:cubicBezTo>
                    <a:pt x="13" y="0"/>
                    <a:pt x="0" y="5"/>
                    <a:pt x="0" y="8"/>
                  </a:cubicBezTo>
                  <a:cubicBezTo>
                    <a:pt x="1" y="8"/>
                    <a:pt x="2" y="6"/>
                    <a:pt x="4" y="6"/>
                  </a:cubicBezTo>
                  <a:cubicBezTo>
                    <a:pt x="6" y="6"/>
                    <a:pt x="7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47" name="Freeform 117"/>
            <p:cNvSpPr>
              <a:spLocks/>
            </p:cNvSpPr>
            <p:nvPr/>
          </p:nvSpPr>
          <p:spPr bwMode="auto">
            <a:xfrm>
              <a:off x="1947205" y="2102157"/>
              <a:ext cx="75126" cy="38955"/>
            </a:xfrm>
            <a:custGeom>
              <a:avLst/>
              <a:gdLst>
                <a:gd name="T0" fmla="*/ 19 w 23"/>
                <a:gd name="T1" fmla="*/ 0 h 12"/>
                <a:gd name="T2" fmla="*/ 0 w 23"/>
                <a:gd name="T3" fmla="*/ 5 h 12"/>
                <a:gd name="T4" fmla="*/ 7 w 23"/>
                <a:gd name="T5" fmla="*/ 12 h 12"/>
                <a:gd name="T6" fmla="*/ 20 w 23"/>
                <a:gd name="T7" fmla="*/ 5 h 12"/>
                <a:gd name="T8" fmla="*/ 13 w 23"/>
                <a:gd name="T9" fmla="*/ 5 h 12"/>
                <a:gd name="T10" fmla="*/ 23 w 23"/>
                <a:gd name="T11" fmla="*/ 2 h 12"/>
                <a:gd name="T12" fmla="*/ 19 w 2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2">
                  <a:moveTo>
                    <a:pt x="19" y="0"/>
                  </a:moveTo>
                  <a:cubicBezTo>
                    <a:pt x="14" y="0"/>
                    <a:pt x="0" y="0"/>
                    <a:pt x="0" y="5"/>
                  </a:cubicBezTo>
                  <a:cubicBezTo>
                    <a:pt x="0" y="7"/>
                    <a:pt x="4" y="12"/>
                    <a:pt x="7" y="12"/>
                  </a:cubicBezTo>
                  <a:cubicBezTo>
                    <a:pt x="12" y="12"/>
                    <a:pt x="20" y="9"/>
                    <a:pt x="20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5"/>
                    <a:pt x="20" y="4"/>
                    <a:pt x="23" y="2"/>
                  </a:cubicBezTo>
                  <a:cubicBezTo>
                    <a:pt x="22" y="1"/>
                    <a:pt x="21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48" name="Freeform 118"/>
            <p:cNvSpPr>
              <a:spLocks/>
            </p:cNvSpPr>
            <p:nvPr/>
          </p:nvSpPr>
          <p:spPr bwMode="auto">
            <a:xfrm>
              <a:off x="1909642" y="2095201"/>
              <a:ext cx="26433" cy="30607"/>
            </a:xfrm>
            <a:custGeom>
              <a:avLst/>
              <a:gdLst>
                <a:gd name="T0" fmla="*/ 5 w 8"/>
                <a:gd name="T1" fmla="*/ 9 h 9"/>
                <a:gd name="T2" fmla="*/ 8 w 8"/>
                <a:gd name="T3" fmla="*/ 6 h 9"/>
                <a:gd name="T4" fmla="*/ 0 w 8"/>
                <a:gd name="T5" fmla="*/ 6 h 9"/>
                <a:gd name="T6" fmla="*/ 5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5" y="9"/>
                  </a:moveTo>
                  <a:cubicBezTo>
                    <a:pt x="6" y="9"/>
                    <a:pt x="7" y="8"/>
                    <a:pt x="8" y="6"/>
                  </a:cubicBezTo>
                  <a:cubicBezTo>
                    <a:pt x="7" y="6"/>
                    <a:pt x="0" y="0"/>
                    <a:pt x="0" y="6"/>
                  </a:cubicBezTo>
                  <a:cubicBezTo>
                    <a:pt x="0" y="7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49" name="Freeform 119"/>
            <p:cNvSpPr>
              <a:spLocks/>
            </p:cNvSpPr>
            <p:nvPr/>
          </p:nvSpPr>
          <p:spPr bwMode="auto">
            <a:xfrm>
              <a:off x="2193450" y="2289976"/>
              <a:ext cx="121036" cy="105735"/>
            </a:xfrm>
            <a:custGeom>
              <a:avLst/>
              <a:gdLst>
                <a:gd name="T0" fmla="*/ 32 w 37"/>
                <a:gd name="T1" fmla="*/ 15 h 32"/>
                <a:gd name="T2" fmla="*/ 32 w 37"/>
                <a:gd name="T3" fmla="*/ 12 h 32"/>
                <a:gd name="T4" fmla="*/ 24 w 37"/>
                <a:gd name="T5" fmla="*/ 12 h 32"/>
                <a:gd name="T6" fmla="*/ 31 w 37"/>
                <a:gd name="T7" fmla="*/ 3 h 32"/>
                <a:gd name="T8" fmla="*/ 29 w 37"/>
                <a:gd name="T9" fmla="*/ 0 h 32"/>
                <a:gd name="T10" fmla="*/ 20 w 37"/>
                <a:gd name="T11" fmla="*/ 0 h 32"/>
                <a:gd name="T12" fmla="*/ 6 w 37"/>
                <a:gd name="T13" fmla="*/ 3 h 32"/>
                <a:gd name="T14" fmla="*/ 5 w 37"/>
                <a:gd name="T15" fmla="*/ 5 h 32"/>
                <a:gd name="T16" fmla="*/ 12 w 37"/>
                <a:gd name="T17" fmla="*/ 8 h 32"/>
                <a:gd name="T18" fmla="*/ 12 w 37"/>
                <a:gd name="T19" fmla="*/ 16 h 32"/>
                <a:gd name="T20" fmla="*/ 8 w 37"/>
                <a:gd name="T21" fmla="*/ 16 h 32"/>
                <a:gd name="T22" fmla="*/ 0 w 37"/>
                <a:gd name="T23" fmla="*/ 12 h 32"/>
                <a:gd name="T24" fmla="*/ 0 w 37"/>
                <a:gd name="T25" fmla="*/ 16 h 32"/>
                <a:gd name="T26" fmla="*/ 19 w 37"/>
                <a:gd name="T27" fmla="*/ 28 h 32"/>
                <a:gd name="T28" fmla="*/ 24 w 37"/>
                <a:gd name="T29" fmla="*/ 32 h 32"/>
                <a:gd name="T30" fmla="*/ 28 w 37"/>
                <a:gd name="T31" fmla="*/ 28 h 32"/>
                <a:gd name="T32" fmla="*/ 37 w 37"/>
                <a:gd name="T33" fmla="*/ 16 h 32"/>
                <a:gd name="T34" fmla="*/ 32 w 37"/>
                <a:gd name="T3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2">
                  <a:moveTo>
                    <a:pt x="32" y="15"/>
                  </a:moveTo>
                  <a:cubicBezTo>
                    <a:pt x="32" y="13"/>
                    <a:pt x="32" y="15"/>
                    <a:pt x="32" y="12"/>
                  </a:cubicBezTo>
                  <a:cubicBezTo>
                    <a:pt x="32" y="9"/>
                    <a:pt x="26" y="11"/>
                    <a:pt x="24" y="12"/>
                  </a:cubicBezTo>
                  <a:cubicBezTo>
                    <a:pt x="25" y="10"/>
                    <a:pt x="31" y="7"/>
                    <a:pt x="31" y="3"/>
                  </a:cubicBezTo>
                  <a:cubicBezTo>
                    <a:pt x="31" y="2"/>
                    <a:pt x="30" y="0"/>
                    <a:pt x="29" y="0"/>
                  </a:cubicBezTo>
                  <a:cubicBezTo>
                    <a:pt x="29" y="0"/>
                    <a:pt x="24" y="0"/>
                    <a:pt x="20" y="0"/>
                  </a:cubicBezTo>
                  <a:cubicBezTo>
                    <a:pt x="15" y="0"/>
                    <a:pt x="10" y="0"/>
                    <a:pt x="6" y="3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8"/>
                    <a:pt x="8" y="8"/>
                    <a:pt x="12" y="8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6"/>
                    <a:pt x="8" y="16"/>
                  </a:cubicBezTo>
                  <a:cubicBezTo>
                    <a:pt x="5" y="16"/>
                    <a:pt x="0" y="12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22"/>
                    <a:pt x="13" y="21"/>
                    <a:pt x="19" y="28"/>
                  </a:cubicBezTo>
                  <a:cubicBezTo>
                    <a:pt x="20" y="29"/>
                    <a:pt x="20" y="32"/>
                    <a:pt x="24" y="32"/>
                  </a:cubicBezTo>
                  <a:cubicBezTo>
                    <a:pt x="26" y="32"/>
                    <a:pt x="26" y="29"/>
                    <a:pt x="28" y="28"/>
                  </a:cubicBezTo>
                  <a:cubicBezTo>
                    <a:pt x="35" y="25"/>
                    <a:pt x="36" y="29"/>
                    <a:pt x="37" y="16"/>
                  </a:cubicBezTo>
                  <a:cubicBezTo>
                    <a:pt x="36" y="16"/>
                    <a:pt x="32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50" name="Freeform 120"/>
            <p:cNvSpPr>
              <a:spLocks/>
            </p:cNvSpPr>
            <p:nvPr/>
          </p:nvSpPr>
          <p:spPr bwMode="auto">
            <a:xfrm>
              <a:off x="2140584" y="2167546"/>
              <a:ext cx="141904" cy="76519"/>
            </a:xfrm>
            <a:custGeom>
              <a:avLst/>
              <a:gdLst>
                <a:gd name="T0" fmla="*/ 0 w 43"/>
                <a:gd name="T1" fmla="*/ 7 h 23"/>
                <a:gd name="T2" fmla="*/ 6 w 43"/>
                <a:gd name="T3" fmla="*/ 10 h 23"/>
                <a:gd name="T4" fmla="*/ 7 w 43"/>
                <a:gd name="T5" fmla="*/ 13 h 23"/>
                <a:gd name="T6" fmla="*/ 10 w 43"/>
                <a:gd name="T7" fmla="*/ 13 h 23"/>
                <a:gd name="T8" fmla="*/ 13 w 43"/>
                <a:gd name="T9" fmla="*/ 15 h 23"/>
                <a:gd name="T10" fmla="*/ 30 w 43"/>
                <a:gd name="T11" fmla="*/ 12 h 23"/>
                <a:gd name="T12" fmla="*/ 32 w 43"/>
                <a:gd name="T13" fmla="*/ 13 h 23"/>
                <a:gd name="T14" fmla="*/ 27 w 43"/>
                <a:gd name="T15" fmla="*/ 16 h 23"/>
                <a:gd name="T16" fmla="*/ 27 w 43"/>
                <a:gd name="T17" fmla="*/ 18 h 23"/>
                <a:gd name="T18" fmla="*/ 25 w 43"/>
                <a:gd name="T19" fmla="*/ 21 h 23"/>
                <a:gd name="T20" fmla="*/ 32 w 43"/>
                <a:gd name="T21" fmla="*/ 22 h 23"/>
                <a:gd name="T22" fmla="*/ 41 w 43"/>
                <a:gd name="T23" fmla="*/ 20 h 23"/>
                <a:gd name="T24" fmla="*/ 43 w 43"/>
                <a:gd name="T25" fmla="*/ 6 h 23"/>
                <a:gd name="T26" fmla="*/ 39 w 43"/>
                <a:gd name="T27" fmla="*/ 1 h 23"/>
                <a:gd name="T28" fmla="*/ 34 w 43"/>
                <a:gd name="T29" fmla="*/ 2 h 23"/>
                <a:gd name="T30" fmla="*/ 24 w 43"/>
                <a:gd name="T31" fmla="*/ 0 h 23"/>
                <a:gd name="T32" fmla="*/ 20 w 43"/>
                <a:gd name="T33" fmla="*/ 0 h 23"/>
                <a:gd name="T34" fmla="*/ 28 w 43"/>
                <a:gd name="T35" fmla="*/ 3 h 23"/>
                <a:gd name="T36" fmla="*/ 28 w 43"/>
                <a:gd name="T37" fmla="*/ 8 h 23"/>
                <a:gd name="T38" fmla="*/ 16 w 43"/>
                <a:gd name="T39" fmla="*/ 3 h 23"/>
                <a:gd name="T40" fmla="*/ 16 w 43"/>
                <a:gd name="T41" fmla="*/ 6 h 23"/>
                <a:gd name="T42" fmla="*/ 20 w 43"/>
                <a:gd name="T43" fmla="*/ 10 h 23"/>
                <a:gd name="T44" fmla="*/ 3 w 43"/>
                <a:gd name="T45" fmla="*/ 1 h 23"/>
                <a:gd name="T46" fmla="*/ 0 w 43"/>
                <a:gd name="T47" fmla="*/ 1 h 23"/>
                <a:gd name="T48" fmla="*/ 1 w 43"/>
                <a:gd name="T49" fmla="*/ 4 h 23"/>
                <a:gd name="T50" fmla="*/ 0 w 43"/>
                <a:gd name="T51" fmla="*/ 3 h 23"/>
                <a:gd name="T52" fmla="*/ 0 w 43"/>
                <a:gd name="T53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" h="23">
                  <a:moveTo>
                    <a:pt x="0" y="7"/>
                  </a:moveTo>
                  <a:cubicBezTo>
                    <a:pt x="4" y="8"/>
                    <a:pt x="4" y="11"/>
                    <a:pt x="6" y="1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2" y="15"/>
                    <a:pt x="13" y="15"/>
                  </a:cubicBezTo>
                  <a:cubicBezTo>
                    <a:pt x="18" y="15"/>
                    <a:pt x="26" y="12"/>
                    <a:pt x="30" y="12"/>
                  </a:cubicBezTo>
                  <a:cubicBezTo>
                    <a:pt x="31" y="12"/>
                    <a:pt x="32" y="12"/>
                    <a:pt x="32" y="13"/>
                  </a:cubicBezTo>
                  <a:cubicBezTo>
                    <a:pt x="31" y="14"/>
                    <a:pt x="27" y="14"/>
                    <a:pt x="27" y="16"/>
                  </a:cubicBezTo>
                  <a:cubicBezTo>
                    <a:pt x="26" y="17"/>
                    <a:pt x="26" y="18"/>
                    <a:pt x="27" y="18"/>
                  </a:cubicBezTo>
                  <a:cubicBezTo>
                    <a:pt x="26" y="19"/>
                    <a:pt x="25" y="20"/>
                    <a:pt x="25" y="21"/>
                  </a:cubicBezTo>
                  <a:cubicBezTo>
                    <a:pt x="25" y="23"/>
                    <a:pt x="31" y="22"/>
                    <a:pt x="32" y="22"/>
                  </a:cubicBezTo>
                  <a:cubicBezTo>
                    <a:pt x="33" y="22"/>
                    <a:pt x="38" y="22"/>
                    <a:pt x="41" y="20"/>
                  </a:cubicBezTo>
                  <a:cubicBezTo>
                    <a:pt x="41" y="14"/>
                    <a:pt x="43" y="11"/>
                    <a:pt x="43" y="6"/>
                  </a:cubicBezTo>
                  <a:cubicBezTo>
                    <a:pt x="43" y="3"/>
                    <a:pt x="43" y="1"/>
                    <a:pt x="39" y="1"/>
                  </a:cubicBezTo>
                  <a:cubicBezTo>
                    <a:pt x="37" y="1"/>
                    <a:pt x="36" y="2"/>
                    <a:pt x="34" y="2"/>
                  </a:cubicBezTo>
                  <a:cubicBezTo>
                    <a:pt x="30" y="2"/>
                    <a:pt x="28" y="0"/>
                    <a:pt x="24" y="0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1" y="3"/>
                    <a:pt x="24" y="3"/>
                    <a:pt x="28" y="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4" y="8"/>
                    <a:pt x="20" y="3"/>
                    <a:pt x="16" y="3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8" y="9"/>
                    <a:pt x="20" y="10"/>
                  </a:cubicBezTo>
                  <a:cubicBezTo>
                    <a:pt x="13" y="12"/>
                    <a:pt x="9" y="1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51" name="Freeform 121"/>
            <p:cNvSpPr>
              <a:spLocks/>
            </p:cNvSpPr>
            <p:nvPr/>
          </p:nvSpPr>
          <p:spPr bwMode="auto">
            <a:xfrm>
              <a:off x="2249099" y="2451361"/>
              <a:ext cx="82082" cy="50085"/>
            </a:xfrm>
            <a:custGeom>
              <a:avLst/>
              <a:gdLst>
                <a:gd name="T0" fmla="*/ 5 w 25"/>
                <a:gd name="T1" fmla="*/ 7 h 15"/>
                <a:gd name="T2" fmla="*/ 0 w 25"/>
                <a:gd name="T3" fmla="*/ 9 h 15"/>
                <a:gd name="T4" fmla="*/ 20 w 25"/>
                <a:gd name="T5" fmla="*/ 15 h 15"/>
                <a:gd name="T6" fmla="*/ 25 w 25"/>
                <a:gd name="T7" fmla="*/ 12 h 15"/>
                <a:gd name="T8" fmla="*/ 11 w 25"/>
                <a:gd name="T9" fmla="*/ 0 h 15"/>
                <a:gd name="T10" fmla="*/ 5 w 25"/>
                <a:gd name="T1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5">
                  <a:moveTo>
                    <a:pt x="5" y="7"/>
                  </a:moveTo>
                  <a:cubicBezTo>
                    <a:pt x="4" y="8"/>
                    <a:pt x="0" y="7"/>
                    <a:pt x="0" y="9"/>
                  </a:cubicBezTo>
                  <a:cubicBezTo>
                    <a:pt x="0" y="9"/>
                    <a:pt x="17" y="15"/>
                    <a:pt x="20" y="15"/>
                  </a:cubicBezTo>
                  <a:cubicBezTo>
                    <a:pt x="22" y="15"/>
                    <a:pt x="23" y="13"/>
                    <a:pt x="25" y="12"/>
                  </a:cubicBezTo>
                  <a:cubicBezTo>
                    <a:pt x="24" y="9"/>
                    <a:pt x="15" y="0"/>
                    <a:pt x="11" y="0"/>
                  </a:cubicBezTo>
                  <a:cubicBezTo>
                    <a:pt x="7" y="0"/>
                    <a:pt x="8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52" name="Freeform 122"/>
            <p:cNvSpPr>
              <a:spLocks/>
            </p:cNvSpPr>
            <p:nvPr/>
          </p:nvSpPr>
          <p:spPr bwMode="auto">
            <a:xfrm>
              <a:off x="2325616" y="2277455"/>
              <a:ext cx="114080" cy="91822"/>
            </a:xfrm>
            <a:custGeom>
              <a:avLst/>
              <a:gdLst>
                <a:gd name="T0" fmla="*/ 18 w 35"/>
                <a:gd name="T1" fmla="*/ 18 h 28"/>
                <a:gd name="T2" fmla="*/ 31 w 35"/>
                <a:gd name="T3" fmla="*/ 9 h 28"/>
                <a:gd name="T4" fmla="*/ 35 w 35"/>
                <a:gd name="T5" fmla="*/ 6 h 28"/>
                <a:gd name="T6" fmla="*/ 35 w 35"/>
                <a:gd name="T7" fmla="*/ 3 h 28"/>
                <a:gd name="T8" fmla="*/ 13 w 35"/>
                <a:gd name="T9" fmla="*/ 0 h 28"/>
                <a:gd name="T10" fmla="*/ 8 w 35"/>
                <a:gd name="T11" fmla="*/ 3 h 28"/>
                <a:gd name="T12" fmla="*/ 8 w 35"/>
                <a:gd name="T13" fmla="*/ 4 h 28"/>
                <a:gd name="T14" fmla="*/ 0 w 35"/>
                <a:gd name="T15" fmla="*/ 4 h 28"/>
                <a:gd name="T16" fmla="*/ 0 w 35"/>
                <a:gd name="T17" fmla="*/ 9 h 28"/>
                <a:gd name="T18" fmla="*/ 4 w 35"/>
                <a:gd name="T19" fmla="*/ 21 h 28"/>
                <a:gd name="T20" fmla="*/ 5 w 35"/>
                <a:gd name="T21" fmla="*/ 28 h 28"/>
                <a:gd name="T22" fmla="*/ 9 w 35"/>
                <a:gd name="T23" fmla="*/ 28 h 28"/>
                <a:gd name="T24" fmla="*/ 14 w 35"/>
                <a:gd name="T25" fmla="*/ 20 h 28"/>
                <a:gd name="T26" fmla="*/ 11 w 35"/>
                <a:gd name="T27" fmla="*/ 20 h 28"/>
                <a:gd name="T28" fmla="*/ 18 w 35"/>
                <a:gd name="T2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28">
                  <a:moveTo>
                    <a:pt x="18" y="18"/>
                  </a:moveTo>
                  <a:cubicBezTo>
                    <a:pt x="25" y="18"/>
                    <a:pt x="28" y="13"/>
                    <a:pt x="31" y="9"/>
                  </a:cubicBezTo>
                  <a:cubicBezTo>
                    <a:pt x="31" y="9"/>
                    <a:pt x="35" y="6"/>
                    <a:pt x="35" y="6"/>
                  </a:cubicBezTo>
                  <a:cubicBezTo>
                    <a:pt x="35" y="5"/>
                    <a:pt x="35" y="4"/>
                    <a:pt x="35" y="3"/>
                  </a:cubicBezTo>
                  <a:cubicBezTo>
                    <a:pt x="27" y="3"/>
                    <a:pt x="21" y="0"/>
                    <a:pt x="13" y="0"/>
                  </a:cubicBezTo>
                  <a:cubicBezTo>
                    <a:pt x="9" y="0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4" y="4"/>
                    <a:pt x="4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14"/>
                    <a:pt x="1" y="17"/>
                    <a:pt x="4" y="21"/>
                  </a:cubicBezTo>
                  <a:cubicBezTo>
                    <a:pt x="4" y="22"/>
                    <a:pt x="5" y="24"/>
                    <a:pt x="5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2" y="24"/>
                    <a:pt x="14" y="24"/>
                    <a:pt x="14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6"/>
                    <a:pt x="13" y="18"/>
                    <a:pt x="18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53" name="Freeform 123"/>
            <p:cNvSpPr>
              <a:spLocks/>
            </p:cNvSpPr>
            <p:nvPr/>
          </p:nvSpPr>
          <p:spPr bwMode="auto">
            <a:xfrm>
              <a:off x="2104412" y="2118852"/>
              <a:ext cx="36172" cy="29216"/>
            </a:xfrm>
            <a:custGeom>
              <a:avLst/>
              <a:gdLst>
                <a:gd name="T0" fmla="*/ 8 w 11"/>
                <a:gd name="T1" fmla="*/ 9 h 9"/>
                <a:gd name="T2" fmla="*/ 11 w 11"/>
                <a:gd name="T3" fmla="*/ 6 h 9"/>
                <a:gd name="T4" fmla="*/ 0 w 11"/>
                <a:gd name="T5" fmla="*/ 0 h 9"/>
                <a:gd name="T6" fmla="*/ 8 w 1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9"/>
                  </a:moveTo>
                  <a:cubicBezTo>
                    <a:pt x="10" y="9"/>
                    <a:pt x="11" y="8"/>
                    <a:pt x="11" y="6"/>
                  </a:cubicBezTo>
                  <a:cubicBezTo>
                    <a:pt x="7" y="4"/>
                    <a:pt x="6" y="0"/>
                    <a:pt x="0" y="0"/>
                  </a:cubicBezTo>
                  <a:cubicBezTo>
                    <a:pt x="0" y="3"/>
                    <a:pt x="6" y="9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54" name="Freeform 124"/>
            <p:cNvSpPr>
              <a:spLocks/>
            </p:cNvSpPr>
            <p:nvPr/>
          </p:nvSpPr>
          <p:spPr bwMode="auto">
            <a:xfrm>
              <a:off x="2128063" y="2217631"/>
              <a:ext cx="26433" cy="23651"/>
            </a:xfrm>
            <a:custGeom>
              <a:avLst/>
              <a:gdLst>
                <a:gd name="T0" fmla="*/ 0 w 8"/>
                <a:gd name="T1" fmla="*/ 6 h 7"/>
                <a:gd name="T2" fmla="*/ 5 w 8"/>
                <a:gd name="T3" fmla="*/ 7 h 7"/>
                <a:gd name="T4" fmla="*/ 8 w 8"/>
                <a:gd name="T5" fmla="*/ 4 h 7"/>
                <a:gd name="T6" fmla="*/ 6 w 8"/>
                <a:gd name="T7" fmla="*/ 0 h 7"/>
                <a:gd name="T8" fmla="*/ 0 w 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0" y="6"/>
                  </a:moveTo>
                  <a:cubicBezTo>
                    <a:pt x="2" y="6"/>
                    <a:pt x="2" y="7"/>
                    <a:pt x="5" y="7"/>
                  </a:cubicBezTo>
                  <a:cubicBezTo>
                    <a:pt x="6" y="7"/>
                    <a:pt x="8" y="6"/>
                    <a:pt x="8" y="4"/>
                  </a:cubicBezTo>
                  <a:cubicBezTo>
                    <a:pt x="8" y="2"/>
                    <a:pt x="7" y="1"/>
                    <a:pt x="6" y="0"/>
                  </a:cubicBezTo>
                  <a:cubicBezTo>
                    <a:pt x="3" y="1"/>
                    <a:pt x="1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55" name="Freeform 125"/>
            <p:cNvSpPr>
              <a:spLocks/>
            </p:cNvSpPr>
            <p:nvPr/>
          </p:nvSpPr>
          <p:spPr bwMode="auto">
            <a:xfrm>
              <a:off x="2114151" y="2042334"/>
              <a:ext cx="137730" cy="73736"/>
            </a:xfrm>
            <a:custGeom>
              <a:avLst/>
              <a:gdLst>
                <a:gd name="T0" fmla="*/ 4 w 42"/>
                <a:gd name="T1" fmla="*/ 5 h 22"/>
                <a:gd name="T2" fmla="*/ 3 w 42"/>
                <a:gd name="T3" fmla="*/ 7 h 22"/>
                <a:gd name="T4" fmla="*/ 10 w 42"/>
                <a:gd name="T5" fmla="*/ 7 h 22"/>
                <a:gd name="T6" fmla="*/ 10 w 42"/>
                <a:gd name="T7" fmla="*/ 10 h 22"/>
                <a:gd name="T8" fmla="*/ 4 w 42"/>
                <a:gd name="T9" fmla="*/ 13 h 22"/>
                <a:gd name="T10" fmla="*/ 10 w 42"/>
                <a:gd name="T11" fmla="*/ 15 h 22"/>
                <a:gd name="T12" fmla="*/ 17 w 42"/>
                <a:gd name="T13" fmla="*/ 16 h 22"/>
                <a:gd name="T14" fmla="*/ 28 w 42"/>
                <a:gd name="T15" fmla="*/ 17 h 22"/>
                <a:gd name="T16" fmla="*/ 38 w 42"/>
                <a:gd name="T17" fmla="*/ 22 h 22"/>
                <a:gd name="T18" fmla="*/ 42 w 42"/>
                <a:gd name="T19" fmla="*/ 19 h 22"/>
                <a:gd name="T20" fmla="*/ 36 w 42"/>
                <a:gd name="T21" fmla="*/ 13 h 22"/>
                <a:gd name="T22" fmla="*/ 38 w 42"/>
                <a:gd name="T23" fmla="*/ 11 h 22"/>
                <a:gd name="T24" fmla="*/ 31 w 42"/>
                <a:gd name="T25" fmla="*/ 6 h 22"/>
                <a:gd name="T26" fmla="*/ 27 w 42"/>
                <a:gd name="T27" fmla="*/ 7 h 22"/>
                <a:gd name="T28" fmla="*/ 21 w 42"/>
                <a:gd name="T29" fmla="*/ 2 h 22"/>
                <a:gd name="T30" fmla="*/ 16 w 42"/>
                <a:gd name="T31" fmla="*/ 4 h 22"/>
                <a:gd name="T32" fmla="*/ 7 w 42"/>
                <a:gd name="T33" fmla="*/ 0 h 22"/>
                <a:gd name="T34" fmla="*/ 0 w 42"/>
                <a:gd name="T35" fmla="*/ 2 h 22"/>
                <a:gd name="T36" fmla="*/ 4 w 42"/>
                <a:gd name="T37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2">
                  <a:moveTo>
                    <a:pt x="4" y="5"/>
                  </a:moveTo>
                  <a:cubicBezTo>
                    <a:pt x="4" y="6"/>
                    <a:pt x="3" y="7"/>
                    <a:pt x="3" y="7"/>
                  </a:cubicBezTo>
                  <a:cubicBezTo>
                    <a:pt x="4" y="9"/>
                    <a:pt x="5" y="7"/>
                    <a:pt x="10" y="7"/>
                  </a:cubicBezTo>
                  <a:cubicBezTo>
                    <a:pt x="10" y="8"/>
                    <a:pt x="10" y="10"/>
                    <a:pt x="10" y="10"/>
                  </a:cubicBezTo>
                  <a:cubicBezTo>
                    <a:pt x="8" y="11"/>
                    <a:pt x="6" y="11"/>
                    <a:pt x="4" y="13"/>
                  </a:cubicBezTo>
                  <a:cubicBezTo>
                    <a:pt x="6" y="15"/>
                    <a:pt x="7" y="15"/>
                    <a:pt x="10" y="15"/>
                  </a:cubicBezTo>
                  <a:cubicBezTo>
                    <a:pt x="13" y="15"/>
                    <a:pt x="16" y="14"/>
                    <a:pt x="17" y="16"/>
                  </a:cubicBezTo>
                  <a:cubicBezTo>
                    <a:pt x="21" y="15"/>
                    <a:pt x="24" y="17"/>
                    <a:pt x="28" y="17"/>
                  </a:cubicBezTo>
                  <a:cubicBezTo>
                    <a:pt x="33" y="17"/>
                    <a:pt x="33" y="22"/>
                    <a:pt x="38" y="22"/>
                  </a:cubicBezTo>
                  <a:cubicBezTo>
                    <a:pt x="40" y="22"/>
                    <a:pt x="42" y="22"/>
                    <a:pt x="42" y="19"/>
                  </a:cubicBezTo>
                  <a:cubicBezTo>
                    <a:pt x="42" y="17"/>
                    <a:pt x="38" y="15"/>
                    <a:pt x="36" y="13"/>
                  </a:cubicBezTo>
                  <a:cubicBezTo>
                    <a:pt x="36" y="12"/>
                    <a:pt x="37" y="12"/>
                    <a:pt x="38" y="11"/>
                  </a:cubicBezTo>
                  <a:cubicBezTo>
                    <a:pt x="37" y="10"/>
                    <a:pt x="34" y="6"/>
                    <a:pt x="31" y="6"/>
                  </a:cubicBezTo>
                  <a:cubicBezTo>
                    <a:pt x="29" y="6"/>
                    <a:pt x="29" y="7"/>
                    <a:pt x="27" y="7"/>
                  </a:cubicBezTo>
                  <a:cubicBezTo>
                    <a:pt x="25" y="7"/>
                    <a:pt x="25" y="2"/>
                    <a:pt x="21" y="2"/>
                  </a:cubicBezTo>
                  <a:cubicBezTo>
                    <a:pt x="19" y="2"/>
                    <a:pt x="18" y="4"/>
                    <a:pt x="16" y="4"/>
                  </a:cubicBezTo>
                  <a:cubicBezTo>
                    <a:pt x="13" y="4"/>
                    <a:pt x="12" y="0"/>
                    <a:pt x="7" y="0"/>
                  </a:cubicBezTo>
                  <a:cubicBezTo>
                    <a:pt x="5" y="0"/>
                    <a:pt x="3" y="1"/>
                    <a:pt x="0" y="2"/>
                  </a:cubicBezTo>
                  <a:cubicBezTo>
                    <a:pt x="0" y="5"/>
                    <a:pt x="1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56" name="Freeform 126"/>
            <p:cNvSpPr>
              <a:spLocks/>
            </p:cNvSpPr>
            <p:nvPr/>
          </p:nvSpPr>
          <p:spPr bwMode="auto">
            <a:xfrm>
              <a:off x="2169799" y="2104940"/>
              <a:ext cx="36172" cy="13912"/>
            </a:xfrm>
            <a:custGeom>
              <a:avLst/>
              <a:gdLst>
                <a:gd name="T0" fmla="*/ 6 w 11"/>
                <a:gd name="T1" fmla="*/ 0 h 4"/>
                <a:gd name="T2" fmla="*/ 4 w 11"/>
                <a:gd name="T3" fmla="*/ 4 h 4"/>
                <a:gd name="T4" fmla="*/ 11 w 11"/>
                <a:gd name="T5" fmla="*/ 2 h 4"/>
                <a:gd name="T6" fmla="*/ 6 w 1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6" y="0"/>
                  </a:moveTo>
                  <a:cubicBezTo>
                    <a:pt x="5" y="0"/>
                    <a:pt x="0" y="4"/>
                    <a:pt x="4" y="4"/>
                  </a:cubicBezTo>
                  <a:cubicBezTo>
                    <a:pt x="7" y="4"/>
                    <a:pt x="10" y="4"/>
                    <a:pt x="11" y="2"/>
                  </a:cubicBezTo>
                  <a:cubicBezTo>
                    <a:pt x="9" y="1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57" name="Freeform 127"/>
            <p:cNvSpPr>
              <a:spLocks/>
            </p:cNvSpPr>
            <p:nvPr/>
          </p:nvSpPr>
          <p:spPr bwMode="auto">
            <a:xfrm>
              <a:off x="2304748" y="2148069"/>
              <a:ext cx="365890" cy="115474"/>
            </a:xfrm>
            <a:custGeom>
              <a:avLst/>
              <a:gdLst>
                <a:gd name="T0" fmla="*/ 50 w 111"/>
                <a:gd name="T1" fmla="*/ 31 h 35"/>
                <a:gd name="T2" fmla="*/ 53 w 111"/>
                <a:gd name="T3" fmla="*/ 31 h 35"/>
                <a:gd name="T4" fmla="*/ 64 w 111"/>
                <a:gd name="T5" fmla="*/ 35 h 35"/>
                <a:gd name="T6" fmla="*/ 82 w 111"/>
                <a:gd name="T7" fmla="*/ 35 h 35"/>
                <a:gd name="T8" fmla="*/ 88 w 111"/>
                <a:gd name="T9" fmla="*/ 32 h 35"/>
                <a:gd name="T10" fmla="*/ 92 w 111"/>
                <a:gd name="T11" fmla="*/ 35 h 35"/>
                <a:gd name="T12" fmla="*/ 111 w 111"/>
                <a:gd name="T13" fmla="*/ 27 h 35"/>
                <a:gd name="T14" fmla="*/ 108 w 111"/>
                <a:gd name="T15" fmla="*/ 27 h 35"/>
                <a:gd name="T16" fmla="*/ 109 w 111"/>
                <a:gd name="T17" fmla="*/ 25 h 35"/>
                <a:gd name="T18" fmla="*/ 111 w 111"/>
                <a:gd name="T19" fmla="*/ 24 h 35"/>
                <a:gd name="T20" fmla="*/ 93 w 111"/>
                <a:gd name="T21" fmla="*/ 18 h 35"/>
                <a:gd name="T22" fmla="*/ 65 w 111"/>
                <a:gd name="T23" fmla="*/ 24 h 35"/>
                <a:gd name="T24" fmla="*/ 49 w 111"/>
                <a:gd name="T25" fmla="*/ 21 h 35"/>
                <a:gd name="T26" fmla="*/ 45 w 111"/>
                <a:gd name="T27" fmla="*/ 20 h 35"/>
                <a:gd name="T28" fmla="*/ 47 w 111"/>
                <a:gd name="T29" fmla="*/ 19 h 35"/>
                <a:gd name="T30" fmla="*/ 37 w 111"/>
                <a:gd name="T31" fmla="*/ 15 h 35"/>
                <a:gd name="T32" fmla="*/ 46 w 111"/>
                <a:gd name="T33" fmla="*/ 15 h 35"/>
                <a:gd name="T34" fmla="*/ 35 w 111"/>
                <a:gd name="T35" fmla="*/ 7 h 35"/>
                <a:gd name="T36" fmla="*/ 31 w 111"/>
                <a:gd name="T37" fmla="*/ 7 h 35"/>
                <a:gd name="T38" fmla="*/ 27 w 111"/>
                <a:gd name="T39" fmla="*/ 9 h 35"/>
                <a:gd name="T40" fmla="*/ 7 w 111"/>
                <a:gd name="T41" fmla="*/ 1 h 35"/>
                <a:gd name="T42" fmla="*/ 0 w 111"/>
                <a:gd name="T43" fmla="*/ 4 h 35"/>
                <a:gd name="T44" fmla="*/ 16 w 111"/>
                <a:gd name="T45" fmla="*/ 12 h 35"/>
                <a:gd name="T46" fmla="*/ 21 w 111"/>
                <a:gd name="T47" fmla="*/ 10 h 35"/>
                <a:gd name="T48" fmla="*/ 30 w 111"/>
                <a:gd name="T49" fmla="*/ 21 h 35"/>
                <a:gd name="T50" fmla="*/ 27 w 111"/>
                <a:gd name="T51" fmla="*/ 25 h 35"/>
                <a:gd name="T52" fmla="*/ 44 w 111"/>
                <a:gd name="T53" fmla="*/ 35 h 35"/>
                <a:gd name="T54" fmla="*/ 50 w 111"/>
                <a:gd name="T55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1" h="35">
                  <a:moveTo>
                    <a:pt x="50" y="31"/>
                  </a:moveTo>
                  <a:cubicBezTo>
                    <a:pt x="53" y="31"/>
                    <a:pt x="53" y="31"/>
                    <a:pt x="53" y="31"/>
                  </a:cubicBezTo>
                  <a:cubicBezTo>
                    <a:pt x="52" y="35"/>
                    <a:pt x="59" y="35"/>
                    <a:pt x="64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4" y="35"/>
                    <a:pt x="85" y="32"/>
                    <a:pt x="88" y="32"/>
                  </a:cubicBezTo>
                  <a:cubicBezTo>
                    <a:pt x="88" y="33"/>
                    <a:pt x="89" y="35"/>
                    <a:pt x="92" y="35"/>
                  </a:cubicBezTo>
                  <a:cubicBezTo>
                    <a:pt x="100" y="35"/>
                    <a:pt x="110" y="35"/>
                    <a:pt x="111" y="27"/>
                  </a:cubicBezTo>
                  <a:cubicBezTo>
                    <a:pt x="111" y="27"/>
                    <a:pt x="110" y="27"/>
                    <a:pt x="108" y="27"/>
                  </a:cubicBezTo>
                  <a:cubicBezTo>
                    <a:pt x="108" y="26"/>
                    <a:pt x="109" y="25"/>
                    <a:pt x="109" y="25"/>
                  </a:cubicBezTo>
                  <a:cubicBezTo>
                    <a:pt x="110" y="25"/>
                    <a:pt x="111" y="24"/>
                    <a:pt x="111" y="24"/>
                  </a:cubicBezTo>
                  <a:cubicBezTo>
                    <a:pt x="108" y="18"/>
                    <a:pt x="102" y="18"/>
                    <a:pt x="93" y="18"/>
                  </a:cubicBezTo>
                  <a:cubicBezTo>
                    <a:pt x="81" y="18"/>
                    <a:pt x="77" y="24"/>
                    <a:pt x="65" y="24"/>
                  </a:cubicBezTo>
                  <a:cubicBezTo>
                    <a:pt x="59" y="24"/>
                    <a:pt x="54" y="22"/>
                    <a:pt x="49" y="21"/>
                  </a:cubicBezTo>
                  <a:cubicBezTo>
                    <a:pt x="48" y="22"/>
                    <a:pt x="45" y="23"/>
                    <a:pt x="45" y="20"/>
                  </a:cubicBezTo>
                  <a:cubicBezTo>
                    <a:pt x="45" y="19"/>
                    <a:pt x="47" y="20"/>
                    <a:pt x="47" y="19"/>
                  </a:cubicBezTo>
                  <a:cubicBezTo>
                    <a:pt x="44" y="17"/>
                    <a:pt x="38" y="19"/>
                    <a:pt x="3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4" y="11"/>
                    <a:pt x="33" y="11"/>
                    <a:pt x="35" y="7"/>
                  </a:cubicBezTo>
                  <a:cubicBezTo>
                    <a:pt x="35" y="7"/>
                    <a:pt x="33" y="7"/>
                    <a:pt x="31" y="7"/>
                  </a:cubicBezTo>
                  <a:cubicBezTo>
                    <a:pt x="30" y="7"/>
                    <a:pt x="29" y="9"/>
                    <a:pt x="27" y="9"/>
                  </a:cubicBezTo>
                  <a:cubicBezTo>
                    <a:pt x="19" y="9"/>
                    <a:pt x="17" y="1"/>
                    <a:pt x="7" y="1"/>
                  </a:cubicBezTo>
                  <a:cubicBezTo>
                    <a:pt x="4" y="1"/>
                    <a:pt x="0" y="0"/>
                    <a:pt x="0" y="4"/>
                  </a:cubicBezTo>
                  <a:cubicBezTo>
                    <a:pt x="0" y="6"/>
                    <a:pt x="14" y="12"/>
                    <a:pt x="16" y="12"/>
                  </a:cubicBezTo>
                  <a:cubicBezTo>
                    <a:pt x="18" y="12"/>
                    <a:pt x="20" y="11"/>
                    <a:pt x="21" y="10"/>
                  </a:cubicBezTo>
                  <a:cubicBezTo>
                    <a:pt x="25" y="13"/>
                    <a:pt x="26" y="17"/>
                    <a:pt x="30" y="21"/>
                  </a:cubicBezTo>
                  <a:cubicBezTo>
                    <a:pt x="29" y="22"/>
                    <a:pt x="27" y="23"/>
                    <a:pt x="27" y="25"/>
                  </a:cubicBezTo>
                  <a:cubicBezTo>
                    <a:pt x="27" y="29"/>
                    <a:pt x="39" y="35"/>
                    <a:pt x="44" y="35"/>
                  </a:cubicBezTo>
                  <a:cubicBezTo>
                    <a:pt x="46" y="35"/>
                    <a:pt x="49" y="31"/>
                    <a:pt x="50" y="3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58" name="Freeform 128"/>
            <p:cNvSpPr>
              <a:spLocks/>
            </p:cNvSpPr>
            <p:nvPr/>
          </p:nvSpPr>
          <p:spPr bwMode="auto">
            <a:xfrm>
              <a:off x="2311704" y="2210675"/>
              <a:ext cx="62605" cy="50085"/>
            </a:xfrm>
            <a:custGeom>
              <a:avLst/>
              <a:gdLst>
                <a:gd name="T0" fmla="*/ 19 w 19"/>
                <a:gd name="T1" fmla="*/ 7 h 15"/>
                <a:gd name="T2" fmla="*/ 9 w 19"/>
                <a:gd name="T3" fmla="*/ 0 h 15"/>
                <a:gd name="T4" fmla="*/ 3 w 19"/>
                <a:gd name="T5" fmla="*/ 5 h 15"/>
                <a:gd name="T6" fmla="*/ 0 w 19"/>
                <a:gd name="T7" fmla="*/ 9 h 15"/>
                <a:gd name="T8" fmla="*/ 14 w 19"/>
                <a:gd name="T9" fmla="*/ 15 h 15"/>
                <a:gd name="T10" fmla="*/ 19 w 19"/>
                <a:gd name="T1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9" y="7"/>
                  </a:moveTo>
                  <a:cubicBezTo>
                    <a:pt x="19" y="5"/>
                    <a:pt x="13" y="0"/>
                    <a:pt x="9" y="0"/>
                  </a:cubicBezTo>
                  <a:cubicBezTo>
                    <a:pt x="4" y="0"/>
                    <a:pt x="5" y="5"/>
                    <a:pt x="3" y="5"/>
                  </a:cubicBezTo>
                  <a:cubicBezTo>
                    <a:pt x="2" y="5"/>
                    <a:pt x="0" y="6"/>
                    <a:pt x="0" y="9"/>
                  </a:cubicBezTo>
                  <a:cubicBezTo>
                    <a:pt x="0" y="9"/>
                    <a:pt x="13" y="15"/>
                    <a:pt x="14" y="15"/>
                  </a:cubicBezTo>
                  <a:cubicBezTo>
                    <a:pt x="18" y="15"/>
                    <a:pt x="19" y="11"/>
                    <a:pt x="19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59" name="Freeform 129"/>
            <p:cNvSpPr>
              <a:spLocks/>
            </p:cNvSpPr>
            <p:nvPr/>
          </p:nvSpPr>
          <p:spPr bwMode="auto">
            <a:xfrm>
              <a:off x="2318660" y="2118852"/>
              <a:ext cx="58431" cy="16695"/>
            </a:xfrm>
            <a:custGeom>
              <a:avLst/>
              <a:gdLst>
                <a:gd name="T0" fmla="*/ 15 w 18"/>
                <a:gd name="T1" fmla="*/ 0 h 5"/>
                <a:gd name="T2" fmla="*/ 0 w 18"/>
                <a:gd name="T3" fmla="*/ 2 h 5"/>
                <a:gd name="T4" fmla="*/ 14 w 18"/>
                <a:gd name="T5" fmla="*/ 5 h 5"/>
                <a:gd name="T6" fmla="*/ 18 w 18"/>
                <a:gd name="T7" fmla="*/ 3 h 5"/>
                <a:gd name="T8" fmla="*/ 18 w 18"/>
                <a:gd name="T9" fmla="*/ 0 h 5"/>
                <a:gd name="T10" fmla="*/ 15 w 1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5">
                  <a:moveTo>
                    <a:pt x="15" y="0"/>
                  </a:moveTo>
                  <a:cubicBezTo>
                    <a:pt x="11" y="0"/>
                    <a:pt x="2" y="0"/>
                    <a:pt x="0" y="2"/>
                  </a:cubicBezTo>
                  <a:cubicBezTo>
                    <a:pt x="0" y="2"/>
                    <a:pt x="13" y="5"/>
                    <a:pt x="14" y="5"/>
                  </a:cubicBezTo>
                  <a:cubicBezTo>
                    <a:pt x="16" y="5"/>
                    <a:pt x="18" y="4"/>
                    <a:pt x="18" y="3"/>
                  </a:cubicBezTo>
                  <a:cubicBezTo>
                    <a:pt x="18" y="2"/>
                    <a:pt x="18" y="1"/>
                    <a:pt x="18" y="0"/>
                  </a:cubicBezTo>
                  <a:cubicBezTo>
                    <a:pt x="14" y="0"/>
                    <a:pt x="1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60" name="Freeform 130"/>
            <p:cNvSpPr>
              <a:spLocks/>
            </p:cNvSpPr>
            <p:nvPr/>
          </p:nvSpPr>
          <p:spPr bwMode="auto">
            <a:xfrm>
              <a:off x="2272750" y="2063202"/>
              <a:ext cx="68170" cy="55650"/>
            </a:xfrm>
            <a:custGeom>
              <a:avLst/>
              <a:gdLst>
                <a:gd name="T0" fmla="*/ 8 w 21"/>
                <a:gd name="T1" fmla="*/ 12 h 17"/>
                <a:gd name="T2" fmla="*/ 6 w 21"/>
                <a:gd name="T3" fmla="*/ 14 h 17"/>
                <a:gd name="T4" fmla="*/ 21 w 21"/>
                <a:gd name="T5" fmla="*/ 14 h 17"/>
                <a:gd name="T6" fmla="*/ 21 w 21"/>
                <a:gd name="T7" fmla="*/ 8 h 17"/>
                <a:gd name="T8" fmla="*/ 13 w 21"/>
                <a:gd name="T9" fmla="*/ 3 h 17"/>
                <a:gd name="T10" fmla="*/ 6 w 21"/>
                <a:gd name="T11" fmla="*/ 0 h 17"/>
                <a:gd name="T12" fmla="*/ 0 w 21"/>
                <a:gd name="T13" fmla="*/ 3 h 17"/>
                <a:gd name="T14" fmla="*/ 8 w 21"/>
                <a:gd name="T1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7">
                  <a:moveTo>
                    <a:pt x="8" y="12"/>
                  </a:moveTo>
                  <a:cubicBezTo>
                    <a:pt x="7" y="12"/>
                    <a:pt x="6" y="13"/>
                    <a:pt x="6" y="14"/>
                  </a:cubicBezTo>
                  <a:cubicBezTo>
                    <a:pt x="6" y="17"/>
                    <a:pt x="13" y="16"/>
                    <a:pt x="21" y="14"/>
                  </a:cubicBezTo>
                  <a:cubicBezTo>
                    <a:pt x="21" y="11"/>
                    <a:pt x="21" y="10"/>
                    <a:pt x="21" y="8"/>
                  </a:cubicBezTo>
                  <a:cubicBezTo>
                    <a:pt x="21" y="4"/>
                    <a:pt x="13" y="9"/>
                    <a:pt x="13" y="3"/>
                  </a:cubicBezTo>
                  <a:cubicBezTo>
                    <a:pt x="11" y="3"/>
                    <a:pt x="6" y="1"/>
                    <a:pt x="6" y="0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0" y="8"/>
                    <a:pt x="5" y="9"/>
                    <a:pt x="8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61" name="Freeform 131"/>
            <p:cNvSpPr>
              <a:spLocks/>
            </p:cNvSpPr>
            <p:nvPr/>
          </p:nvSpPr>
          <p:spPr bwMode="auto">
            <a:xfrm>
              <a:off x="2246316" y="2010335"/>
              <a:ext cx="26433" cy="16695"/>
            </a:xfrm>
            <a:custGeom>
              <a:avLst/>
              <a:gdLst>
                <a:gd name="T0" fmla="*/ 4 w 8"/>
                <a:gd name="T1" fmla="*/ 5 h 5"/>
                <a:gd name="T2" fmla="*/ 8 w 8"/>
                <a:gd name="T3" fmla="*/ 5 h 5"/>
                <a:gd name="T4" fmla="*/ 8 w 8"/>
                <a:gd name="T5" fmla="*/ 0 h 5"/>
                <a:gd name="T6" fmla="*/ 0 w 8"/>
                <a:gd name="T7" fmla="*/ 0 h 5"/>
                <a:gd name="T8" fmla="*/ 4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0" y="3"/>
                    <a:pt x="3" y="4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62" name="Freeform 132"/>
            <p:cNvSpPr>
              <a:spLocks/>
            </p:cNvSpPr>
            <p:nvPr/>
          </p:nvSpPr>
          <p:spPr bwMode="auto">
            <a:xfrm>
              <a:off x="2321442" y="1943555"/>
              <a:ext cx="233724" cy="158602"/>
            </a:xfrm>
            <a:custGeom>
              <a:avLst/>
              <a:gdLst>
                <a:gd name="T0" fmla="*/ 10 w 71"/>
                <a:gd name="T1" fmla="*/ 20 h 48"/>
                <a:gd name="T2" fmla="*/ 3 w 71"/>
                <a:gd name="T3" fmla="*/ 17 h 48"/>
                <a:gd name="T4" fmla="*/ 0 w 71"/>
                <a:gd name="T5" fmla="*/ 17 h 48"/>
                <a:gd name="T6" fmla="*/ 13 w 71"/>
                <a:gd name="T7" fmla="*/ 25 h 48"/>
                <a:gd name="T8" fmla="*/ 8 w 71"/>
                <a:gd name="T9" fmla="*/ 28 h 48"/>
                <a:gd name="T10" fmla="*/ 10 w 71"/>
                <a:gd name="T11" fmla="*/ 31 h 48"/>
                <a:gd name="T12" fmla="*/ 15 w 71"/>
                <a:gd name="T13" fmla="*/ 29 h 48"/>
                <a:gd name="T14" fmla="*/ 18 w 71"/>
                <a:gd name="T15" fmla="*/ 32 h 48"/>
                <a:gd name="T16" fmla="*/ 25 w 71"/>
                <a:gd name="T17" fmla="*/ 30 h 48"/>
                <a:gd name="T18" fmla="*/ 34 w 71"/>
                <a:gd name="T19" fmla="*/ 32 h 48"/>
                <a:gd name="T20" fmla="*/ 17 w 71"/>
                <a:gd name="T21" fmla="*/ 36 h 48"/>
                <a:gd name="T22" fmla="*/ 27 w 71"/>
                <a:gd name="T23" fmla="*/ 42 h 48"/>
                <a:gd name="T24" fmla="*/ 24 w 71"/>
                <a:gd name="T25" fmla="*/ 44 h 48"/>
                <a:gd name="T26" fmla="*/ 33 w 71"/>
                <a:gd name="T27" fmla="*/ 48 h 48"/>
                <a:gd name="T28" fmla="*/ 38 w 71"/>
                <a:gd name="T29" fmla="*/ 42 h 48"/>
                <a:gd name="T30" fmla="*/ 45 w 71"/>
                <a:gd name="T31" fmla="*/ 47 h 48"/>
                <a:gd name="T32" fmla="*/ 45 w 71"/>
                <a:gd name="T33" fmla="*/ 45 h 48"/>
                <a:gd name="T34" fmla="*/ 51 w 71"/>
                <a:gd name="T35" fmla="*/ 45 h 48"/>
                <a:gd name="T36" fmla="*/ 48 w 71"/>
                <a:gd name="T37" fmla="*/ 40 h 48"/>
                <a:gd name="T38" fmla="*/ 50 w 71"/>
                <a:gd name="T39" fmla="*/ 36 h 48"/>
                <a:gd name="T40" fmla="*/ 54 w 71"/>
                <a:gd name="T41" fmla="*/ 40 h 48"/>
                <a:gd name="T42" fmla="*/ 65 w 71"/>
                <a:gd name="T43" fmla="*/ 33 h 48"/>
                <a:gd name="T44" fmla="*/ 70 w 71"/>
                <a:gd name="T45" fmla="*/ 32 h 48"/>
                <a:gd name="T46" fmla="*/ 70 w 71"/>
                <a:gd name="T47" fmla="*/ 28 h 48"/>
                <a:gd name="T48" fmla="*/ 59 w 71"/>
                <a:gd name="T49" fmla="*/ 25 h 48"/>
                <a:gd name="T50" fmla="*/ 55 w 71"/>
                <a:gd name="T51" fmla="*/ 25 h 48"/>
                <a:gd name="T52" fmla="*/ 57 w 71"/>
                <a:gd name="T53" fmla="*/ 22 h 48"/>
                <a:gd name="T54" fmla="*/ 54 w 71"/>
                <a:gd name="T55" fmla="*/ 18 h 48"/>
                <a:gd name="T56" fmla="*/ 51 w 71"/>
                <a:gd name="T57" fmla="*/ 13 h 48"/>
                <a:gd name="T58" fmla="*/ 49 w 71"/>
                <a:gd name="T59" fmla="*/ 13 h 48"/>
                <a:gd name="T60" fmla="*/ 49 w 71"/>
                <a:gd name="T61" fmla="*/ 16 h 48"/>
                <a:gd name="T62" fmla="*/ 49 w 71"/>
                <a:gd name="T63" fmla="*/ 21 h 48"/>
                <a:gd name="T64" fmla="*/ 47 w 71"/>
                <a:gd name="T65" fmla="*/ 21 h 48"/>
                <a:gd name="T66" fmla="*/ 43 w 71"/>
                <a:gd name="T67" fmla="*/ 14 h 48"/>
                <a:gd name="T68" fmla="*/ 34 w 71"/>
                <a:gd name="T69" fmla="*/ 13 h 48"/>
                <a:gd name="T70" fmla="*/ 27 w 71"/>
                <a:gd name="T71" fmla="*/ 3 h 48"/>
                <a:gd name="T72" fmla="*/ 12 w 71"/>
                <a:gd name="T73" fmla="*/ 0 h 48"/>
                <a:gd name="T74" fmla="*/ 19 w 71"/>
                <a:gd name="T75" fmla="*/ 5 h 48"/>
                <a:gd name="T76" fmla="*/ 15 w 71"/>
                <a:gd name="T77" fmla="*/ 5 h 48"/>
                <a:gd name="T78" fmla="*/ 7 w 71"/>
                <a:gd name="T79" fmla="*/ 7 h 48"/>
                <a:gd name="T80" fmla="*/ 10 w 71"/>
                <a:gd name="T81" fmla="*/ 11 h 48"/>
                <a:gd name="T82" fmla="*/ 16 w 71"/>
                <a:gd name="T83" fmla="*/ 11 h 48"/>
                <a:gd name="T84" fmla="*/ 14 w 71"/>
                <a:gd name="T85" fmla="*/ 13 h 48"/>
                <a:gd name="T86" fmla="*/ 8 w 71"/>
                <a:gd name="T87" fmla="*/ 11 h 48"/>
                <a:gd name="T88" fmla="*/ 2 w 71"/>
                <a:gd name="T89" fmla="*/ 14 h 48"/>
                <a:gd name="T90" fmla="*/ 12 w 71"/>
                <a:gd name="T91" fmla="*/ 18 h 48"/>
                <a:gd name="T92" fmla="*/ 10 w 71"/>
                <a:gd name="T93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48">
                  <a:moveTo>
                    <a:pt x="10" y="20"/>
                  </a:moveTo>
                  <a:cubicBezTo>
                    <a:pt x="8" y="20"/>
                    <a:pt x="5" y="21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25"/>
                    <a:pt x="5" y="25"/>
                    <a:pt x="13" y="25"/>
                  </a:cubicBezTo>
                  <a:cubicBezTo>
                    <a:pt x="12" y="27"/>
                    <a:pt x="10" y="27"/>
                    <a:pt x="8" y="28"/>
                  </a:cubicBezTo>
                  <a:cubicBezTo>
                    <a:pt x="8" y="29"/>
                    <a:pt x="8" y="31"/>
                    <a:pt x="10" y="31"/>
                  </a:cubicBezTo>
                  <a:cubicBezTo>
                    <a:pt x="12" y="31"/>
                    <a:pt x="12" y="30"/>
                    <a:pt x="15" y="29"/>
                  </a:cubicBezTo>
                  <a:cubicBezTo>
                    <a:pt x="15" y="30"/>
                    <a:pt x="15" y="32"/>
                    <a:pt x="18" y="32"/>
                  </a:cubicBezTo>
                  <a:cubicBezTo>
                    <a:pt x="20" y="32"/>
                    <a:pt x="21" y="30"/>
                    <a:pt x="25" y="30"/>
                  </a:cubicBezTo>
                  <a:cubicBezTo>
                    <a:pt x="28" y="30"/>
                    <a:pt x="30" y="31"/>
                    <a:pt x="34" y="32"/>
                  </a:cubicBezTo>
                  <a:cubicBezTo>
                    <a:pt x="31" y="32"/>
                    <a:pt x="17" y="32"/>
                    <a:pt x="17" y="36"/>
                  </a:cubicBezTo>
                  <a:cubicBezTo>
                    <a:pt x="17" y="40"/>
                    <a:pt x="23" y="42"/>
                    <a:pt x="27" y="42"/>
                  </a:cubicBezTo>
                  <a:cubicBezTo>
                    <a:pt x="26" y="43"/>
                    <a:pt x="25" y="43"/>
                    <a:pt x="24" y="44"/>
                  </a:cubicBezTo>
                  <a:cubicBezTo>
                    <a:pt x="24" y="47"/>
                    <a:pt x="29" y="48"/>
                    <a:pt x="33" y="48"/>
                  </a:cubicBezTo>
                  <a:cubicBezTo>
                    <a:pt x="36" y="48"/>
                    <a:pt x="38" y="47"/>
                    <a:pt x="38" y="42"/>
                  </a:cubicBezTo>
                  <a:cubicBezTo>
                    <a:pt x="40" y="44"/>
                    <a:pt x="45" y="47"/>
                    <a:pt x="45" y="4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0" y="41"/>
                    <a:pt x="49" y="42"/>
                    <a:pt x="48" y="40"/>
                  </a:cubicBezTo>
                  <a:cubicBezTo>
                    <a:pt x="49" y="39"/>
                    <a:pt x="49" y="37"/>
                    <a:pt x="50" y="36"/>
                  </a:cubicBezTo>
                  <a:cubicBezTo>
                    <a:pt x="51" y="39"/>
                    <a:pt x="51" y="40"/>
                    <a:pt x="54" y="40"/>
                  </a:cubicBezTo>
                  <a:cubicBezTo>
                    <a:pt x="57" y="40"/>
                    <a:pt x="60" y="33"/>
                    <a:pt x="65" y="33"/>
                  </a:cubicBezTo>
                  <a:cubicBezTo>
                    <a:pt x="66" y="33"/>
                    <a:pt x="69" y="33"/>
                    <a:pt x="70" y="32"/>
                  </a:cubicBezTo>
                  <a:cubicBezTo>
                    <a:pt x="71" y="31"/>
                    <a:pt x="70" y="30"/>
                    <a:pt x="70" y="28"/>
                  </a:cubicBezTo>
                  <a:cubicBezTo>
                    <a:pt x="67" y="28"/>
                    <a:pt x="61" y="25"/>
                    <a:pt x="59" y="25"/>
                  </a:cubicBezTo>
                  <a:cubicBezTo>
                    <a:pt x="59" y="25"/>
                    <a:pt x="55" y="29"/>
                    <a:pt x="55" y="25"/>
                  </a:cubicBezTo>
                  <a:cubicBezTo>
                    <a:pt x="55" y="25"/>
                    <a:pt x="57" y="23"/>
                    <a:pt x="57" y="22"/>
                  </a:cubicBezTo>
                  <a:cubicBezTo>
                    <a:pt x="57" y="20"/>
                    <a:pt x="54" y="19"/>
                    <a:pt x="54" y="18"/>
                  </a:cubicBezTo>
                  <a:cubicBezTo>
                    <a:pt x="54" y="15"/>
                    <a:pt x="54" y="13"/>
                    <a:pt x="51" y="13"/>
                  </a:cubicBezTo>
                  <a:cubicBezTo>
                    <a:pt x="50" y="13"/>
                    <a:pt x="49" y="13"/>
                    <a:pt x="49" y="1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5" y="17"/>
                    <a:pt x="47" y="15"/>
                    <a:pt x="43" y="14"/>
                  </a:cubicBezTo>
                  <a:cubicBezTo>
                    <a:pt x="40" y="12"/>
                    <a:pt x="37" y="14"/>
                    <a:pt x="34" y="13"/>
                  </a:cubicBezTo>
                  <a:cubicBezTo>
                    <a:pt x="30" y="12"/>
                    <a:pt x="31" y="5"/>
                    <a:pt x="27" y="3"/>
                  </a:cubicBezTo>
                  <a:cubicBezTo>
                    <a:pt x="23" y="1"/>
                    <a:pt x="18" y="1"/>
                    <a:pt x="12" y="0"/>
                  </a:cubicBezTo>
                  <a:cubicBezTo>
                    <a:pt x="13" y="4"/>
                    <a:pt x="17" y="5"/>
                    <a:pt x="19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1" y="5"/>
                    <a:pt x="10" y="5"/>
                    <a:pt x="7" y="7"/>
                  </a:cubicBezTo>
                  <a:cubicBezTo>
                    <a:pt x="7" y="7"/>
                    <a:pt x="9" y="11"/>
                    <a:pt x="10" y="11"/>
                  </a:cubicBezTo>
                  <a:cubicBezTo>
                    <a:pt x="11" y="11"/>
                    <a:pt x="14" y="9"/>
                    <a:pt x="16" y="11"/>
                  </a:cubicBezTo>
                  <a:cubicBezTo>
                    <a:pt x="15" y="11"/>
                    <a:pt x="15" y="13"/>
                    <a:pt x="14" y="13"/>
                  </a:cubicBezTo>
                  <a:cubicBezTo>
                    <a:pt x="12" y="13"/>
                    <a:pt x="11" y="11"/>
                    <a:pt x="8" y="11"/>
                  </a:cubicBezTo>
                  <a:cubicBezTo>
                    <a:pt x="5" y="11"/>
                    <a:pt x="2" y="11"/>
                    <a:pt x="2" y="14"/>
                  </a:cubicBezTo>
                  <a:cubicBezTo>
                    <a:pt x="2" y="16"/>
                    <a:pt x="9" y="17"/>
                    <a:pt x="12" y="18"/>
                  </a:cubicBezTo>
                  <a:cubicBezTo>
                    <a:pt x="12" y="18"/>
                    <a:pt x="11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63" name="Freeform 133"/>
            <p:cNvSpPr>
              <a:spLocks/>
            </p:cNvSpPr>
            <p:nvPr/>
          </p:nvSpPr>
          <p:spPr bwMode="auto">
            <a:xfrm>
              <a:off x="2506474" y="2596051"/>
              <a:ext cx="154425" cy="95996"/>
            </a:xfrm>
            <a:custGeom>
              <a:avLst/>
              <a:gdLst>
                <a:gd name="T0" fmla="*/ 37 w 47"/>
                <a:gd name="T1" fmla="*/ 17 h 29"/>
                <a:gd name="T2" fmla="*/ 35 w 47"/>
                <a:gd name="T3" fmla="*/ 13 h 29"/>
                <a:gd name="T4" fmla="*/ 19 w 47"/>
                <a:gd name="T5" fmla="*/ 4 h 29"/>
                <a:gd name="T6" fmla="*/ 17 w 47"/>
                <a:gd name="T7" fmla="*/ 6 h 29"/>
                <a:gd name="T8" fmla="*/ 13 w 47"/>
                <a:gd name="T9" fmla="*/ 0 h 29"/>
                <a:gd name="T10" fmla="*/ 5 w 47"/>
                <a:gd name="T11" fmla="*/ 13 h 29"/>
                <a:gd name="T12" fmla="*/ 5 w 47"/>
                <a:gd name="T13" fmla="*/ 17 h 29"/>
                <a:gd name="T14" fmla="*/ 3 w 47"/>
                <a:gd name="T15" fmla="*/ 20 h 29"/>
                <a:gd name="T16" fmla="*/ 0 w 47"/>
                <a:gd name="T17" fmla="*/ 24 h 29"/>
                <a:gd name="T18" fmla="*/ 10 w 47"/>
                <a:gd name="T19" fmla="*/ 24 h 29"/>
                <a:gd name="T20" fmla="*/ 12 w 47"/>
                <a:gd name="T21" fmla="*/ 29 h 29"/>
                <a:gd name="T22" fmla="*/ 14 w 47"/>
                <a:gd name="T23" fmla="*/ 27 h 29"/>
                <a:gd name="T24" fmla="*/ 24 w 47"/>
                <a:gd name="T25" fmla="*/ 18 h 29"/>
                <a:gd name="T26" fmla="*/ 33 w 47"/>
                <a:gd name="T27" fmla="*/ 23 h 29"/>
                <a:gd name="T28" fmla="*/ 39 w 47"/>
                <a:gd name="T29" fmla="*/ 23 h 29"/>
                <a:gd name="T30" fmla="*/ 47 w 47"/>
                <a:gd name="T31" fmla="*/ 21 h 29"/>
                <a:gd name="T32" fmla="*/ 37 w 47"/>
                <a:gd name="T33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29">
                  <a:moveTo>
                    <a:pt x="37" y="17"/>
                  </a:moveTo>
                  <a:cubicBezTo>
                    <a:pt x="36" y="17"/>
                    <a:pt x="37" y="15"/>
                    <a:pt x="35" y="13"/>
                  </a:cubicBezTo>
                  <a:cubicBezTo>
                    <a:pt x="31" y="8"/>
                    <a:pt x="24" y="10"/>
                    <a:pt x="19" y="4"/>
                  </a:cubicBezTo>
                  <a:cubicBezTo>
                    <a:pt x="19" y="5"/>
                    <a:pt x="18" y="5"/>
                    <a:pt x="17" y="6"/>
                  </a:cubicBezTo>
                  <a:cubicBezTo>
                    <a:pt x="16" y="4"/>
                    <a:pt x="14" y="3"/>
                    <a:pt x="13" y="0"/>
                  </a:cubicBezTo>
                  <a:cubicBezTo>
                    <a:pt x="7" y="0"/>
                    <a:pt x="5" y="9"/>
                    <a:pt x="5" y="13"/>
                  </a:cubicBezTo>
                  <a:cubicBezTo>
                    <a:pt x="5" y="15"/>
                    <a:pt x="5" y="15"/>
                    <a:pt x="5" y="17"/>
                  </a:cubicBezTo>
                  <a:cubicBezTo>
                    <a:pt x="5" y="18"/>
                    <a:pt x="5" y="19"/>
                    <a:pt x="3" y="20"/>
                  </a:cubicBezTo>
                  <a:cubicBezTo>
                    <a:pt x="3" y="21"/>
                    <a:pt x="1" y="20"/>
                    <a:pt x="0" y="24"/>
                  </a:cubicBezTo>
                  <a:cubicBezTo>
                    <a:pt x="2" y="24"/>
                    <a:pt x="7" y="23"/>
                    <a:pt x="10" y="24"/>
                  </a:cubicBezTo>
                  <a:cubicBezTo>
                    <a:pt x="10" y="27"/>
                    <a:pt x="9" y="29"/>
                    <a:pt x="12" y="29"/>
                  </a:cubicBezTo>
                  <a:cubicBezTo>
                    <a:pt x="13" y="29"/>
                    <a:pt x="13" y="28"/>
                    <a:pt x="14" y="27"/>
                  </a:cubicBezTo>
                  <a:cubicBezTo>
                    <a:pt x="17" y="28"/>
                    <a:pt x="24" y="23"/>
                    <a:pt x="24" y="18"/>
                  </a:cubicBezTo>
                  <a:cubicBezTo>
                    <a:pt x="26" y="18"/>
                    <a:pt x="33" y="23"/>
                    <a:pt x="33" y="23"/>
                  </a:cubicBezTo>
                  <a:cubicBezTo>
                    <a:pt x="35" y="23"/>
                    <a:pt x="37" y="23"/>
                    <a:pt x="39" y="23"/>
                  </a:cubicBezTo>
                  <a:cubicBezTo>
                    <a:pt x="42" y="23"/>
                    <a:pt x="44" y="23"/>
                    <a:pt x="47" y="21"/>
                  </a:cubicBezTo>
                  <a:cubicBezTo>
                    <a:pt x="45" y="18"/>
                    <a:pt x="41" y="20"/>
                    <a:pt x="37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64" name="Freeform 134"/>
            <p:cNvSpPr>
              <a:spLocks/>
            </p:cNvSpPr>
            <p:nvPr/>
          </p:nvSpPr>
          <p:spPr bwMode="auto">
            <a:xfrm>
              <a:off x="2723504" y="2501446"/>
              <a:ext cx="45910" cy="41737"/>
            </a:xfrm>
            <a:custGeom>
              <a:avLst/>
              <a:gdLst>
                <a:gd name="T0" fmla="*/ 14 w 14"/>
                <a:gd name="T1" fmla="*/ 8 h 13"/>
                <a:gd name="T2" fmla="*/ 0 w 14"/>
                <a:gd name="T3" fmla="*/ 8 h 13"/>
                <a:gd name="T4" fmla="*/ 6 w 14"/>
                <a:gd name="T5" fmla="*/ 13 h 13"/>
                <a:gd name="T6" fmla="*/ 14 w 14"/>
                <a:gd name="T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14" y="8"/>
                  </a:moveTo>
                  <a:cubicBezTo>
                    <a:pt x="14" y="0"/>
                    <a:pt x="0" y="0"/>
                    <a:pt x="0" y="8"/>
                  </a:cubicBezTo>
                  <a:cubicBezTo>
                    <a:pt x="0" y="12"/>
                    <a:pt x="2" y="13"/>
                    <a:pt x="6" y="13"/>
                  </a:cubicBezTo>
                  <a:cubicBezTo>
                    <a:pt x="8" y="13"/>
                    <a:pt x="14" y="12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65" name="Freeform 135"/>
            <p:cNvSpPr>
              <a:spLocks/>
            </p:cNvSpPr>
            <p:nvPr/>
          </p:nvSpPr>
          <p:spPr bwMode="auto">
            <a:xfrm>
              <a:off x="2588556" y="2694830"/>
              <a:ext cx="36172" cy="30607"/>
            </a:xfrm>
            <a:custGeom>
              <a:avLst/>
              <a:gdLst>
                <a:gd name="T0" fmla="*/ 5 w 11"/>
                <a:gd name="T1" fmla="*/ 0 h 9"/>
                <a:gd name="T2" fmla="*/ 0 w 11"/>
                <a:gd name="T3" fmla="*/ 6 h 9"/>
                <a:gd name="T4" fmla="*/ 0 w 11"/>
                <a:gd name="T5" fmla="*/ 9 h 9"/>
                <a:gd name="T6" fmla="*/ 11 w 11"/>
                <a:gd name="T7" fmla="*/ 1 h 9"/>
                <a:gd name="T8" fmla="*/ 5 w 1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5" y="0"/>
                  </a:moveTo>
                  <a:cubicBezTo>
                    <a:pt x="4" y="2"/>
                    <a:pt x="0" y="4"/>
                    <a:pt x="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9" y="4"/>
                    <a:pt x="11" y="1"/>
                  </a:cubicBezTo>
                  <a:cubicBezTo>
                    <a:pt x="8" y="0"/>
                    <a:pt x="9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66" name="Freeform 136"/>
            <p:cNvSpPr>
              <a:spLocks/>
            </p:cNvSpPr>
            <p:nvPr/>
          </p:nvSpPr>
          <p:spPr bwMode="auto">
            <a:xfrm>
              <a:off x="2644205" y="2292759"/>
              <a:ext cx="101559" cy="43129"/>
            </a:xfrm>
            <a:custGeom>
              <a:avLst/>
              <a:gdLst>
                <a:gd name="T0" fmla="*/ 12 w 31"/>
                <a:gd name="T1" fmla="*/ 13 h 13"/>
                <a:gd name="T2" fmla="*/ 20 w 31"/>
                <a:gd name="T3" fmla="*/ 11 h 13"/>
                <a:gd name="T4" fmla="*/ 27 w 31"/>
                <a:gd name="T5" fmla="*/ 12 h 13"/>
                <a:gd name="T6" fmla="*/ 31 w 31"/>
                <a:gd name="T7" fmla="*/ 9 h 13"/>
                <a:gd name="T8" fmla="*/ 15 w 31"/>
                <a:gd name="T9" fmla="*/ 2 h 13"/>
                <a:gd name="T10" fmla="*/ 4 w 31"/>
                <a:gd name="T11" fmla="*/ 0 h 13"/>
                <a:gd name="T12" fmla="*/ 0 w 31"/>
                <a:gd name="T13" fmla="*/ 3 h 13"/>
                <a:gd name="T14" fmla="*/ 5 w 31"/>
                <a:gd name="T15" fmla="*/ 8 h 13"/>
                <a:gd name="T16" fmla="*/ 12 w 31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3">
                  <a:moveTo>
                    <a:pt x="12" y="13"/>
                  </a:moveTo>
                  <a:cubicBezTo>
                    <a:pt x="15" y="13"/>
                    <a:pt x="17" y="11"/>
                    <a:pt x="20" y="11"/>
                  </a:cubicBezTo>
                  <a:cubicBezTo>
                    <a:pt x="22" y="11"/>
                    <a:pt x="24" y="12"/>
                    <a:pt x="27" y="12"/>
                  </a:cubicBezTo>
                  <a:cubicBezTo>
                    <a:pt x="29" y="12"/>
                    <a:pt x="30" y="11"/>
                    <a:pt x="31" y="9"/>
                  </a:cubicBezTo>
                  <a:cubicBezTo>
                    <a:pt x="27" y="7"/>
                    <a:pt x="22" y="2"/>
                    <a:pt x="15" y="2"/>
                  </a:cubicBezTo>
                  <a:cubicBezTo>
                    <a:pt x="11" y="2"/>
                    <a:pt x="9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6"/>
                    <a:pt x="3" y="7"/>
                    <a:pt x="5" y="8"/>
                  </a:cubicBezTo>
                  <a:cubicBezTo>
                    <a:pt x="3" y="12"/>
                    <a:pt x="7" y="13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67" name="Freeform 137"/>
            <p:cNvSpPr>
              <a:spLocks/>
            </p:cNvSpPr>
            <p:nvPr/>
          </p:nvSpPr>
          <p:spPr bwMode="auto">
            <a:xfrm>
              <a:off x="2653943" y="2715698"/>
              <a:ext cx="23651" cy="25042"/>
            </a:xfrm>
            <a:custGeom>
              <a:avLst/>
              <a:gdLst>
                <a:gd name="T0" fmla="*/ 3 w 7"/>
                <a:gd name="T1" fmla="*/ 8 h 8"/>
                <a:gd name="T2" fmla="*/ 7 w 7"/>
                <a:gd name="T3" fmla="*/ 3 h 8"/>
                <a:gd name="T4" fmla="*/ 0 w 7"/>
                <a:gd name="T5" fmla="*/ 4 h 8"/>
                <a:gd name="T6" fmla="*/ 3 w 7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6" y="8"/>
                    <a:pt x="6" y="4"/>
                    <a:pt x="7" y="3"/>
                  </a:cubicBezTo>
                  <a:cubicBezTo>
                    <a:pt x="5" y="0"/>
                    <a:pt x="0" y="0"/>
                    <a:pt x="0" y="4"/>
                  </a:cubicBezTo>
                  <a:cubicBezTo>
                    <a:pt x="0" y="4"/>
                    <a:pt x="3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68" name="Freeform 138"/>
            <p:cNvSpPr>
              <a:spLocks/>
            </p:cNvSpPr>
            <p:nvPr/>
          </p:nvSpPr>
          <p:spPr bwMode="auto">
            <a:xfrm>
              <a:off x="2776370" y="2513967"/>
              <a:ext cx="25042" cy="13912"/>
            </a:xfrm>
            <a:custGeom>
              <a:avLst/>
              <a:gdLst>
                <a:gd name="T0" fmla="*/ 8 w 8"/>
                <a:gd name="T1" fmla="*/ 3 h 4"/>
                <a:gd name="T2" fmla="*/ 3 w 8"/>
                <a:gd name="T3" fmla="*/ 0 h 4"/>
                <a:gd name="T4" fmla="*/ 0 w 8"/>
                <a:gd name="T5" fmla="*/ 2 h 4"/>
                <a:gd name="T6" fmla="*/ 3 w 8"/>
                <a:gd name="T7" fmla="*/ 4 h 4"/>
                <a:gd name="T8" fmla="*/ 8 w 8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8" y="3"/>
                  </a:moveTo>
                  <a:cubicBezTo>
                    <a:pt x="7" y="3"/>
                    <a:pt x="5" y="0"/>
                    <a:pt x="3" y="0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6" y="4"/>
                    <a:pt x="5" y="4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69" name="Freeform 139"/>
            <p:cNvSpPr>
              <a:spLocks/>
            </p:cNvSpPr>
            <p:nvPr/>
          </p:nvSpPr>
          <p:spPr bwMode="auto">
            <a:xfrm>
              <a:off x="2670638" y="2470838"/>
              <a:ext cx="26433" cy="16695"/>
            </a:xfrm>
            <a:custGeom>
              <a:avLst/>
              <a:gdLst>
                <a:gd name="T0" fmla="*/ 8 w 8"/>
                <a:gd name="T1" fmla="*/ 0 h 5"/>
                <a:gd name="T2" fmla="*/ 3 w 8"/>
                <a:gd name="T3" fmla="*/ 5 h 5"/>
                <a:gd name="T4" fmla="*/ 8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5" y="0"/>
                    <a:pt x="0" y="5"/>
                    <a:pt x="3" y="5"/>
                  </a:cubicBezTo>
                  <a:cubicBezTo>
                    <a:pt x="6" y="5"/>
                    <a:pt x="7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70" name="Freeform 140"/>
            <p:cNvSpPr>
              <a:spLocks/>
            </p:cNvSpPr>
            <p:nvPr/>
          </p:nvSpPr>
          <p:spPr bwMode="auto">
            <a:xfrm>
              <a:off x="2446652" y="2292759"/>
              <a:ext cx="612136" cy="442417"/>
            </a:xfrm>
            <a:custGeom>
              <a:avLst/>
              <a:gdLst>
                <a:gd name="T0" fmla="*/ 112 w 186"/>
                <a:gd name="T1" fmla="*/ 27 h 134"/>
                <a:gd name="T2" fmla="*/ 81 w 186"/>
                <a:gd name="T3" fmla="*/ 13 h 134"/>
                <a:gd name="T4" fmla="*/ 67 w 186"/>
                <a:gd name="T5" fmla="*/ 17 h 134"/>
                <a:gd name="T6" fmla="*/ 63 w 186"/>
                <a:gd name="T7" fmla="*/ 15 h 134"/>
                <a:gd name="T8" fmla="*/ 29 w 186"/>
                <a:gd name="T9" fmla="*/ 13 h 134"/>
                <a:gd name="T10" fmla="*/ 26 w 186"/>
                <a:gd name="T11" fmla="*/ 24 h 134"/>
                <a:gd name="T12" fmla="*/ 24 w 186"/>
                <a:gd name="T13" fmla="*/ 16 h 134"/>
                <a:gd name="T14" fmla="*/ 32 w 186"/>
                <a:gd name="T15" fmla="*/ 2 h 134"/>
                <a:gd name="T16" fmla="*/ 6 w 186"/>
                <a:gd name="T17" fmla="*/ 8 h 134"/>
                <a:gd name="T18" fmla="*/ 0 w 186"/>
                <a:gd name="T19" fmla="*/ 24 h 134"/>
                <a:gd name="T20" fmla="*/ 15 w 186"/>
                <a:gd name="T21" fmla="*/ 33 h 134"/>
                <a:gd name="T22" fmla="*/ 5 w 186"/>
                <a:gd name="T23" fmla="*/ 36 h 134"/>
                <a:gd name="T24" fmla="*/ 22 w 186"/>
                <a:gd name="T25" fmla="*/ 43 h 134"/>
                <a:gd name="T26" fmla="*/ 63 w 186"/>
                <a:gd name="T27" fmla="*/ 47 h 134"/>
                <a:gd name="T28" fmla="*/ 75 w 186"/>
                <a:gd name="T29" fmla="*/ 43 h 134"/>
                <a:gd name="T30" fmla="*/ 87 w 186"/>
                <a:gd name="T31" fmla="*/ 58 h 134"/>
                <a:gd name="T32" fmla="*/ 96 w 186"/>
                <a:gd name="T33" fmla="*/ 58 h 134"/>
                <a:gd name="T34" fmla="*/ 108 w 186"/>
                <a:gd name="T35" fmla="*/ 86 h 134"/>
                <a:gd name="T36" fmla="*/ 107 w 186"/>
                <a:gd name="T37" fmla="*/ 93 h 134"/>
                <a:gd name="T38" fmla="*/ 87 w 186"/>
                <a:gd name="T39" fmla="*/ 95 h 134"/>
                <a:gd name="T40" fmla="*/ 87 w 186"/>
                <a:gd name="T41" fmla="*/ 109 h 134"/>
                <a:gd name="T42" fmla="*/ 98 w 186"/>
                <a:gd name="T43" fmla="*/ 108 h 134"/>
                <a:gd name="T44" fmla="*/ 120 w 186"/>
                <a:gd name="T45" fmla="*/ 116 h 134"/>
                <a:gd name="T46" fmla="*/ 152 w 186"/>
                <a:gd name="T47" fmla="*/ 131 h 134"/>
                <a:gd name="T48" fmla="*/ 157 w 186"/>
                <a:gd name="T49" fmla="*/ 131 h 134"/>
                <a:gd name="T50" fmla="*/ 143 w 186"/>
                <a:gd name="T51" fmla="*/ 115 h 134"/>
                <a:gd name="T52" fmla="*/ 168 w 186"/>
                <a:gd name="T53" fmla="*/ 115 h 134"/>
                <a:gd name="T54" fmla="*/ 164 w 186"/>
                <a:gd name="T55" fmla="*/ 107 h 134"/>
                <a:gd name="T56" fmla="*/ 154 w 186"/>
                <a:gd name="T57" fmla="*/ 104 h 134"/>
                <a:gd name="T58" fmla="*/ 147 w 186"/>
                <a:gd name="T59" fmla="*/ 95 h 134"/>
                <a:gd name="T60" fmla="*/ 151 w 186"/>
                <a:gd name="T61" fmla="*/ 91 h 134"/>
                <a:gd name="T62" fmla="*/ 146 w 186"/>
                <a:gd name="T63" fmla="*/ 87 h 134"/>
                <a:gd name="T64" fmla="*/ 172 w 186"/>
                <a:gd name="T65" fmla="*/ 100 h 134"/>
                <a:gd name="T66" fmla="*/ 180 w 186"/>
                <a:gd name="T67" fmla="*/ 91 h 134"/>
                <a:gd name="T68" fmla="*/ 186 w 186"/>
                <a:gd name="T69" fmla="*/ 85 h 134"/>
                <a:gd name="T70" fmla="*/ 176 w 186"/>
                <a:gd name="T71" fmla="*/ 78 h 134"/>
                <a:gd name="T72" fmla="*/ 163 w 186"/>
                <a:gd name="T73" fmla="*/ 69 h 134"/>
                <a:gd name="T74" fmla="*/ 146 w 186"/>
                <a:gd name="T75" fmla="*/ 59 h 134"/>
                <a:gd name="T76" fmla="*/ 150 w 186"/>
                <a:gd name="T77" fmla="*/ 52 h 134"/>
                <a:gd name="T78" fmla="*/ 151 w 186"/>
                <a:gd name="T79" fmla="*/ 48 h 134"/>
                <a:gd name="T80" fmla="*/ 139 w 186"/>
                <a:gd name="T81" fmla="*/ 43 h 134"/>
                <a:gd name="T82" fmla="*/ 124 w 186"/>
                <a:gd name="T83" fmla="*/ 3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6" h="134">
                  <a:moveTo>
                    <a:pt x="117" y="27"/>
                  </a:moveTo>
                  <a:cubicBezTo>
                    <a:pt x="116" y="27"/>
                    <a:pt x="115" y="27"/>
                    <a:pt x="112" y="27"/>
                  </a:cubicBezTo>
                  <a:cubicBezTo>
                    <a:pt x="104" y="27"/>
                    <a:pt x="103" y="20"/>
                    <a:pt x="98" y="16"/>
                  </a:cubicBezTo>
                  <a:cubicBezTo>
                    <a:pt x="95" y="14"/>
                    <a:pt x="85" y="13"/>
                    <a:pt x="81" y="13"/>
                  </a:cubicBezTo>
                  <a:cubicBezTo>
                    <a:pt x="77" y="13"/>
                    <a:pt x="75" y="19"/>
                    <a:pt x="72" y="19"/>
                  </a:cubicBezTo>
                  <a:cubicBezTo>
                    <a:pt x="69" y="19"/>
                    <a:pt x="69" y="17"/>
                    <a:pt x="67" y="17"/>
                  </a:cubicBezTo>
                  <a:cubicBezTo>
                    <a:pt x="65" y="17"/>
                    <a:pt x="63" y="19"/>
                    <a:pt x="63" y="19"/>
                  </a:cubicBezTo>
                  <a:cubicBezTo>
                    <a:pt x="59" y="19"/>
                    <a:pt x="63" y="16"/>
                    <a:pt x="63" y="15"/>
                  </a:cubicBezTo>
                  <a:cubicBezTo>
                    <a:pt x="63" y="10"/>
                    <a:pt x="59" y="2"/>
                    <a:pt x="53" y="2"/>
                  </a:cubicBezTo>
                  <a:cubicBezTo>
                    <a:pt x="44" y="2"/>
                    <a:pt x="29" y="4"/>
                    <a:pt x="29" y="13"/>
                  </a:cubicBezTo>
                  <a:cubicBezTo>
                    <a:pt x="29" y="15"/>
                    <a:pt x="31" y="17"/>
                    <a:pt x="31" y="19"/>
                  </a:cubicBezTo>
                  <a:cubicBezTo>
                    <a:pt x="31" y="21"/>
                    <a:pt x="28" y="24"/>
                    <a:pt x="26" y="24"/>
                  </a:cubicBezTo>
                  <a:cubicBezTo>
                    <a:pt x="24" y="24"/>
                    <a:pt x="24" y="22"/>
                    <a:pt x="24" y="20"/>
                  </a:cubicBezTo>
                  <a:cubicBezTo>
                    <a:pt x="24" y="20"/>
                    <a:pt x="23" y="17"/>
                    <a:pt x="24" y="16"/>
                  </a:cubicBezTo>
                  <a:cubicBezTo>
                    <a:pt x="23" y="16"/>
                    <a:pt x="22" y="15"/>
                    <a:pt x="22" y="14"/>
                  </a:cubicBezTo>
                  <a:cubicBezTo>
                    <a:pt x="22" y="7"/>
                    <a:pt x="30" y="7"/>
                    <a:pt x="32" y="2"/>
                  </a:cubicBezTo>
                  <a:cubicBezTo>
                    <a:pt x="32" y="2"/>
                    <a:pt x="24" y="0"/>
                    <a:pt x="24" y="0"/>
                  </a:cubicBezTo>
                  <a:cubicBezTo>
                    <a:pt x="17" y="0"/>
                    <a:pt x="11" y="3"/>
                    <a:pt x="6" y="8"/>
                  </a:cubicBezTo>
                  <a:cubicBezTo>
                    <a:pt x="5" y="9"/>
                    <a:pt x="6" y="13"/>
                    <a:pt x="5" y="14"/>
                  </a:cubicBezTo>
                  <a:cubicBezTo>
                    <a:pt x="1" y="17"/>
                    <a:pt x="0" y="18"/>
                    <a:pt x="0" y="24"/>
                  </a:cubicBezTo>
                  <a:cubicBezTo>
                    <a:pt x="0" y="26"/>
                    <a:pt x="3" y="31"/>
                    <a:pt x="3" y="31"/>
                  </a:cubicBezTo>
                  <a:cubicBezTo>
                    <a:pt x="3" y="31"/>
                    <a:pt x="15" y="31"/>
                    <a:pt x="15" y="3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1" y="35"/>
                    <a:pt x="8" y="34"/>
                    <a:pt x="5" y="36"/>
                  </a:cubicBezTo>
                  <a:cubicBezTo>
                    <a:pt x="6" y="39"/>
                    <a:pt x="10" y="39"/>
                    <a:pt x="11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7" y="47"/>
                    <a:pt x="28" y="47"/>
                  </a:cubicBezTo>
                  <a:cubicBezTo>
                    <a:pt x="39" y="47"/>
                    <a:pt x="56" y="46"/>
                    <a:pt x="63" y="47"/>
                  </a:cubicBezTo>
                  <a:cubicBezTo>
                    <a:pt x="63" y="48"/>
                    <a:pt x="62" y="52"/>
                    <a:pt x="65" y="52"/>
                  </a:cubicBezTo>
                  <a:cubicBezTo>
                    <a:pt x="69" y="52"/>
                    <a:pt x="72" y="43"/>
                    <a:pt x="75" y="43"/>
                  </a:cubicBezTo>
                  <a:cubicBezTo>
                    <a:pt x="78" y="43"/>
                    <a:pt x="90" y="53"/>
                    <a:pt x="92" y="56"/>
                  </a:cubicBezTo>
                  <a:cubicBezTo>
                    <a:pt x="91" y="56"/>
                    <a:pt x="87" y="56"/>
                    <a:pt x="87" y="58"/>
                  </a:cubicBezTo>
                  <a:cubicBezTo>
                    <a:pt x="87" y="59"/>
                    <a:pt x="88" y="61"/>
                    <a:pt x="89" y="61"/>
                  </a:cubicBezTo>
                  <a:cubicBezTo>
                    <a:pt x="91" y="61"/>
                    <a:pt x="93" y="58"/>
                    <a:pt x="96" y="58"/>
                  </a:cubicBezTo>
                  <a:cubicBezTo>
                    <a:pt x="101" y="58"/>
                    <a:pt x="115" y="70"/>
                    <a:pt x="115" y="75"/>
                  </a:cubicBezTo>
                  <a:cubicBezTo>
                    <a:pt x="115" y="79"/>
                    <a:pt x="110" y="84"/>
                    <a:pt x="108" y="86"/>
                  </a:cubicBezTo>
                  <a:cubicBezTo>
                    <a:pt x="107" y="87"/>
                    <a:pt x="103" y="85"/>
                    <a:pt x="103" y="89"/>
                  </a:cubicBezTo>
                  <a:cubicBezTo>
                    <a:pt x="103" y="91"/>
                    <a:pt x="106" y="92"/>
                    <a:pt x="107" y="93"/>
                  </a:cubicBezTo>
                  <a:cubicBezTo>
                    <a:pt x="104" y="95"/>
                    <a:pt x="98" y="95"/>
                    <a:pt x="96" y="95"/>
                  </a:cubicBezTo>
                  <a:cubicBezTo>
                    <a:pt x="94" y="95"/>
                    <a:pt x="91" y="95"/>
                    <a:pt x="87" y="95"/>
                  </a:cubicBezTo>
                  <a:cubicBezTo>
                    <a:pt x="84" y="95"/>
                    <a:pt x="78" y="100"/>
                    <a:pt x="78" y="102"/>
                  </a:cubicBezTo>
                  <a:cubicBezTo>
                    <a:pt x="78" y="105"/>
                    <a:pt x="85" y="109"/>
                    <a:pt x="87" y="109"/>
                  </a:cubicBezTo>
                  <a:cubicBezTo>
                    <a:pt x="90" y="109"/>
                    <a:pt x="91" y="106"/>
                    <a:pt x="94" y="106"/>
                  </a:cubicBezTo>
                  <a:cubicBezTo>
                    <a:pt x="96" y="106"/>
                    <a:pt x="96" y="108"/>
                    <a:pt x="98" y="108"/>
                  </a:cubicBezTo>
                  <a:cubicBezTo>
                    <a:pt x="100" y="108"/>
                    <a:pt x="101" y="106"/>
                    <a:pt x="103" y="104"/>
                  </a:cubicBezTo>
                  <a:cubicBezTo>
                    <a:pt x="109" y="108"/>
                    <a:pt x="113" y="112"/>
                    <a:pt x="120" y="116"/>
                  </a:cubicBezTo>
                  <a:cubicBezTo>
                    <a:pt x="116" y="123"/>
                    <a:pt x="130" y="123"/>
                    <a:pt x="135" y="126"/>
                  </a:cubicBezTo>
                  <a:cubicBezTo>
                    <a:pt x="141" y="129"/>
                    <a:pt x="145" y="128"/>
                    <a:pt x="152" y="131"/>
                  </a:cubicBezTo>
                  <a:cubicBezTo>
                    <a:pt x="153" y="131"/>
                    <a:pt x="153" y="134"/>
                    <a:pt x="154" y="134"/>
                  </a:cubicBezTo>
                  <a:cubicBezTo>
                    <a:pt x="155" y="134"/>
                    <a:pt x="157" y="133"/>
                    <a:pt x="157" y="131"/>
                  </a:cubicBezTo>
                  <a:cubicBezTo>
                    <a:pt x="157" y="125"/>
                    <a:pt x="144" y="119"/>
                    <a:pt x="140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6" y="119"/>
                    <a:pt x="160" y="124"/>
                    <a:pt x="164" y="124"/>
                  </a:cubicBezTo>
                  <a:cubicBezTo>
                    <a:pt x="165" y="122"/>
                    <a:pt x="168" y="117"/>
                    <a:pt x="168" y="115"/>
                  </a:cubicBezTo>
                  <a:cubicBezTo>
                    <a:pt x="168" y="113"/>
                    <a:pt x="164" y="112"/>
                    <a:pt x="164" y="111"/>
                  </a:cubicBezTo>
                  <a:cubicBezTo>
                    <a:pt x="164" y="110"/>
                    <a:pt x="164" y="107"/>
                    <a:pt x="164" y="107"/>
                  </a:cubicBezTo>
                  <a:cubicBezTo>
                    <a:pt x="162" y="107"/>
                    <a:pt x="162" y="107"/>
                    <a:pt x="160" y="107"/>
                  </a:cubicBezTo>
                  <a:cubicBezTo>
                    <a:pt x="159" y="103"/>
                    <a:pt x="158" y="106"/>
                    <a:pt x="154" y="104"/>
                  </a:cubicBezTo>
                  <a:cubicBezTo>
                    <a:pt x="152" y="103"/>
                    <a:pt x="149" y="95"/>
                    <a:pt x="149" y="95"/>
                  </a:cubicBezTo>
                  <a:cubicBezTo>
                    <a:pt x="147" y="95"/>
                    <a:pt x="147" y="95"/>
                    <a:pt x="147" y="95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47" y="91"/>
                    <a:pt x="147" y="91"/>
                    <a:pt x="151" y="91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47" y="88"/>
                    <a:pt x="148" y="89"/>
                    <a:pt x="146" y="87"/>
                  </a:cubicBezTo>
                  <a:cubicBezTo>
                    <a:pt x="146" y="87"/>
                    <a:pt x="148" y="85"/>
                    <a:pt x="150" y="85"/>
                  </a:cubicBezTo>
                  <a:cubicBezTo>
                    <a:pt x="160" y="85"/>
                    <a:pt x="161" y="100"/>
                    <a:pt x="172" y="100"/>
                  </a:cubicBezTo>
                  <a:cubicBezTo>
                    <a:pt x="174" y="100"/>
                    <a:pt x="175" y="97"/>
                    <a:pt x="175" y="94"/>
                  </a:cubicBezTo>
                  <a:cubicBezTo>
                    <a:pt x="179" y="94"/>
                    <a:pt x="180" y="92"/>
                    <a:pt x="180" y="91"/>
                  </a:cubicBezTo>
                  <a:cubicBezTo>
                    <a:pt x="180" y="90"/>
                    <a:pt x="180" y="91"/>
                    <a:pt x="180" y="88"/>
                  </a:cubicBezTo>
                  <a:cubicBezTo>
                    <a:pt x="183" y="88"/>
                    <a:pt x="186" y="87"/>
                    <a:pt x="186" y="85"/>
                  </a:cubicBezTo>
                  <a:cubicBezTo>
                    <a:pt x="186" y="81"/>
                    <a:pt x="185" y="79"/>
                    <a:pt x="180" y="79"/>
                  </a:cubicBezTo>
                  <a:cubicBezTo>
                    <a:pt x="179" y="79"/>
                    <a:pt x="177" y="79"/>
                    <a:pt x="176" y="78"/>
                  </a:cubicBezTo>
                  <a:cubicBezTo>
                    <a:pt x="174" y="74"/>
                    <a:pt x="173" y="77"/>
                    <a:pt x="168" y="77"/>
                  </a:cubicBezTo>
                  <a:cubicBezTo>
                    <a:pt x="165" y="77"/>
                    <a:pt x="164" y="73"/>
                    <a:pt x="163" y="69"/>
                  </a:cubicBezTo>
                  <a:cubicBezTo>
                    <a:pt x="159" y="69"/>
                    <a:pt x="152" y="66"/>
                    <a:pt x="152" y="61"/>
                  </a:cubicBezTo>
                  <a:cubicBezTo>
                    <a:pt x="149" y="61"/>
                    <a:pt x="148" y="60"/>
                    <a:pt x="146" y="59"/>
                  </a:cubicBezTo>
                  <a:cubicBezTo>
                    <a:pt x="148" y="56"/>
                    <a:pt x="150" y="56"/>
                    <a:pt x="153" y="54"/>
                  </a:cubicBezTo>
                  <a:cubicBezTo>
                    <a:pt x="152" y="53"/>
                    <a:pt x="151" y="52"/>
                    <a:pt x="150" y="52"/>
                  </a:cubicBezTo>
                  <a:cubicBezTo>
                    <a:pt x="148" y="52"/>
                    <a:pt x="147" y="52"/>
                    <a:pt x="143" y="52"/>
                  </a:cubicBezTo>
                  <a:cubicBezTo>
                    <a:pt x="145" y="49"/>
                    <a:pt x="148" y="49"/>
                    <a:pt x="151" y="48"/>
                  </a:cubicBezTo>
                  <a:cubicBezTo>
                    <a:pt x="150" y="45"/>
                    <a:pt x="148" y="43"/>
                    <a:pt x="145" y="43"/>
                  </a:cubicBezTo>
                  <a:cubicBezTo>
                    <a:pt x="145" y="43"/>
                    <a:pt x="143" y="43"/>
                    <a:pt x="139" y="43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35" y="38"/>
                    <a:pt x="130" y="34"/>
                    <a:pt x="124" y="32"/>
                  </a:cubicBezTo>
                  <a:cubicBezTo>
                    <a:pt x="125" y="28"/>
                    <a:pt x="120" y="27"/>
                    <a:pt x="117" y="2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71" name="Freeform 141"/>
            <p:cNvSpPr>
              <a:spLocks/>
            </p:cNvSpPr>
            <p:nvPr/>
          </p:nvSpPr>
          <p:spPr bwMode="auto">
            <a:xfrm>
              <a:off x="2699853" y="2672570"/>
              <a:ext cx="16695" cy="16695"/>
            </a:xfrm>
            <a:custGeom>
              <a:avLst/>
              <a:gdLst>
                <a:gd name="T0" fmla="*/ 0 w 5"/>
                <a:gd name="T1" fmla="*/ 3 h 5"/>
                <a:gd name="T2" fmla="*/ 5 w 5"/>
                <a:gd name="T3" fmla="*/ 3 h 5"/>
                <a:gd name="T4" fmla="*/ 0 w 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3"/>
                  </a:moveTo>
                  <a:cubicBezTo>
                    <a:pt x="2" y="5"/>
                    <a:pt x="2" y="5"/>
                    <a:pt x="5" y="3"/>
                  </a:cubicBezTo>
                  <a:cubicBezTo>
                    <a:pt x="2" y="2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72" name="Freeform 142"/>
            <p:cNvSpPr>
              <a:spLocks/>
            </p:cNvSpPr>
            <p:nvPr/>
          </p:nvSpPr>
          <p:spPr bwMode="auto">
            <a:xfrm>
              <a:off x="2571861" y="2586312"/>
              <a:ext cx="16695" cy="16695"/>
            </a:xfrm>
            <a:custGeom>
              <a:avLst/>
              <a:gdLst>
                <a:gd name="T0" fmla="*/ 1 w 5"/>
                <a:gd name="T1" fmla="*/ 2 h 5"/>
                <a:gd name="T2" fmla="*/ 5 w 5"/>
                <a:gd name="T3" fmla="*/ 5 h 5"/>
                <a:gd name="T4" fmla="*/ 1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cubicBezTo>
                    <a:pt x="0" y="3"/>
                    <a:pt x="2" y="5"/>
                    <a:pt x="5" y="5"/>
                  </a:cubicBezTo>
                  <a:cubicBezTo>
                    <a:pt x="4" y="3"/>
                    <a:pt x="4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73" name="Freeform 143"/>
            <p:cNvSpPr>
              <a:spLocks noEditPoints="1"/>
            </p:cNvSpPr>
            <p:nvPr/>
          </p:nvSpPr>
          <p:spPr bwMode="auto">
            <a:xfrm>
              <a:off x="2410480" y="1848950"/>
              <a:ext cx="655263" cy="345030"/>
            </a:xfrm>
            <a:custGeom>
              <a:avLst/>
              <a:gdLst>
                <a:gd name="T0" fmla="*/ 15 w 199"/>
                <a:gd name="T1" fmla="*/ 26 h 105"/>
                <a:gd name="T2" fmla="*/ 13 w 199"/>
                <a:gd name="T3" fmla="*/ 31 h 105"/>
                <a:gd name="T4" fmla="*/ 26 w 199"/>
                <a:gd name="T5" fmla="*/ 27 h 105"/>
                <a:gd name="T6" fmla="*/ 23 w 199"/>
                <a:gd name="T7" fmla="*/ 34 h 105"/>
                <a:gd name="T8" fmla="*/ 29 w 199"/>
                <a:gd name="T9" fmla="*/ 41 h 105"/>
                <a:gd name="T10" fmla="*/ 37 w 199"/>
                <a:gd name="T11" fmla="*/ 38 h 105"/>
                <a:gd name="T12" fmla="*/ 51 w 199"/>
                <a:gd name="T13" fmla="*/ 41 h 105"/>
                <a:gd name="T14" fmla="*/ 55 w 199"/>
                <a:gd name="T15" fmla="*/ 45 h 105"/>
                <a:gd name="T16" fmla="*/ 50 w 199"/>
                <a:gd name="T17" fmla="*/ 45 h 105"/>
                <a:gd name="T18" fmla="*/ 34 w 199"/>
                <a:gd name="T19" fmla="*/ 45 h 105"/>
                <a:gd name="T20" fmla="*/ 32 w 199"/>
                <a:gd name="T21" fmla="*/ 49 h 105"/>
                <a:gd name="T22" fmla="*/ 36 w 199"/>
                <a:gd name="T23" fmla="*/ 67 h 105"/>
                <a:gd name="T24" fmla="*/ 30 w 199"/>
                <a:gd name="T25" fmla="*/ 78 h 105"/>
                <a:gd name="T26" fmla="*/ 34 w 199"/>
                <a:gd name="T27" fmla="*/ 74 h 105"/>
                <a:gd name="T28" fmla="*/ 47 w 199"/>
                <a:gd name="T29" fmla="*/ 86 h 105"/>
                <a:gd name="T30" fmla="*/ 29 w 199"/>
                <a:gd name="T31" fmla="*/ 80 h 105"/>
                <a:gd name="T32" fmla="*/ 31 w 199"/>
                <a:gd name="T33" fmla="*/ 90 h 105"/>
                <a:gd name="T34" fmla="*/ 17 w 199"/>
                <a:gd name="T35" fmla="*/ 100 h 105"/>
                <a:gd name="T36" fmla="*/ 41 w 199"/>
                <a:gd name="T37" fmla="*/ 104 h 105"/>
                <a:gd name="T38" fmla="*/ 65 w 199"/>
                <a:gd name="T39" fmla="*/ 102 h 105"/>
                <a:gd name="T40" fmla="*/ 90 w 199"/>
                <a:gd name="T41" fmla="*/ 96 h 105"/>
                <a:gd name="T42" fmla="*/ 81 w 199"/>
                <a:gd name="T43" fmla="*/ 94 h 105"/>
                <a:gd name="T44" fmla="*/ 89 w 199"/>
                <a:gd name="T45" fmla="*/ 82 h 105"/>
                <a:gd name="T46" fmla="*/ 111 w 199"/>
                <a:gd name="T47" fmla="*/ 71 h 105"/>
                <a:gd name="T48" fmla="*/ 111 w 199"/>
                <a:gd name="T49" fmla="*/ 62 h 105"/>
                <a:gd name="T50" fmla="*/ 119 w 199"/>
                <a:gd name="T51" fmla="*/ 56 h 105"/>
                <a:gd name="T52" fmla="*/ 152 w 199"/>
                <a:gd name="T53" fmla="*/ 38 h 105"/>
                <a:gd name="T54" fmla="*/ 161 w 199"/>
                <a:gd name="T55" fmla="*/ 26 h 105"/>
                <a:gd name="T56" fmla="*/ 199 w 199"/>
                <a:gd name="T57" fmla="*/ 14 h 105"/>
                <a:gd name="T58" fmla="*/ 180 w 199"/>
                <a:gd name="T59" fmla="*/ 4 h 105"/>
                <a:gd name="T60" fmla="*/ 160 w 199"/>
                <a:gd name="T61" fmla="*/ 7 h 105"/>
                <a:gd name="T62" fmla="*/ 132 w 199"/>
                <a:gd name="T63" fmla="*/ 2 h 105"/>
                <a:gd name="T64" fmla="*/ 119 w 199"/>
                <a:gd name="T65" fmla="*/ 0 h 105"/>
                <a:gd name="T66" fmla="*/ 103 w 199"/>
                <a:gd name="T67" fmla="*/ 1 h 105"/>
                <a:gd name="T68" fmla="*/ 75 w 199"/>
                <a:gd name="T69" fmla="*/ 2 h 105"/>
                <a:gd name="T70" fmla="*/ 65 w 199"/>
                <a:gd name="T71" fmla="*/ 6 h 105"/>
                <a:gd name="T72" fmla="*/ 38 w 199"/>
                <a:gd name="T73" fmla="*/ 11 h 105"/>
                <a:gd name="T74" fmla="*/ 27 w 199"/>
                <a:gd name="T75" fmla="*/ 18 h 105"/>
                <a:gd name="T76" fmla="*/ 0 w 199"/>
                <a:gd name="T77" fmla="*/ 26 h 105"/>
                <a:gd name="T78" fmla="*/ 8 w 199"/>
                <a:gd name="T79" fmla="*/ 26 h 105"/>
                <a:gd name="T80" fmla="*/ 79 w 199"/>
                <a:gd name="T81" fmla="*/ 38 h 105"/>
                <a:gd name="T82" fmla="*/ 68 w 199"/>
                <a:gd name="T83" fmla="*/ 4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9" h="105">
                  <a:moveTo>
                    <a:pt x="8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2" y="26"/>
                    <a:pt x="11" y="27"/>
                    <a:pt x="9" y="29"/>
                  </a:cubicBezTo>
                  <a:cubicBezTo>
                    <a:pt x="9" y="29"/>
                    <a:pt x="12" y="31"/>
                    <a:pt x="13" y="31"/>
                  </a:cubicBezTo>
                  <a:cubicBezTo>
                    <a:pt x="17" y="31"/>
                    <a:pt x="17" y="26"/>
                    <a:pt x="22" y="26"/>
                  </a:cubicBezTo>
                  <a:cubicBezTo>
                    <a:pt x="24" y="26"/>
                    <a:pt x="24" y="26"/>
                    <a:pt x="26" y="27"/>
                  </a:cubicBezTo>
                  <a:cubicBezTo>
                    <a:pt x="20" y="28"/>
                    <a:pt x="15" y="28"/>
                    <a:pt x="12" y="34"/>
                  </a:cubicBezTo>
                  <a:cubicBezTo>
                    <a:pt x="14" y="33"/>
                    <a:pt x="19" y="34"/>
                    <a:pt x="23" y="34"/>
                  </a:cubicBezTo>
                  <a:cubicBezTo>
                    <a:pt x="20" y="34"/>
                    <a:pt x="18" y="35"/>
                    <a:pt x="17" y="36"/>
                  </a:cubicBezTo>
                  <a:cubicBezTo>
                    <a:pt x="18" y="38"/>
                    <a:pt x="25" y="41"/>
                    <a:pt x="29" y="41"/>
                  </a:cubicBezTo>
                  <a:cubicBezTo>
                    <a:pt x="31" y="41"/>
                    <a:pt x="33" y="38"/>
                    <a:pt x="34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42"/>
                    <a:pt x="42" y="43"/>
                    <a:pt x="46" y="43"/>
                  </a:cubicBezTo>
                  <a:cubicBezTo>
                    <a:pt x="48" y="43"/>
                    <a:pt x="49" y="41"/>
                    <a:pt x="51" y="41"/>
                  </a:cubicBezTo>
                  <a:cubicBezTo>
                    <a:pt x="53" y="41"/>
                    <a:pt x="54" y="42"/>
                    <a:pt x="57" y="43"/>
                  </a:cubicBezTo>
                  <a:cubicBezTo>
                    <a:pt x="56" y="46"/>
                    <a:pt x="55" y="44"/>
                    <a:pt x="55" y="45"/>
                  </a:cubicBezTo>
                  <a:cubicBezTo>
                    <a:pt x="55" y="47"/>
                    <a:pt x="63" y="52"/>
                    <a:pt x="64" y="53"/>
                  </a:cubicBezTo>
                  <a:cubicBezTo>
                    <a:pt x="57" y="53"/>
                    <a:pt x="55" y="47"/>
                    <a:pt x="50" y="45"/>
                  </a:cubicBezTo>
                  <a:cubicBezTo>
                    <a:pt x="45" y="44"/>
                    <a:pt x="40" y="45"/>
                    <a:pt x="38" y="45"/>
                  </a:cubicBezTo>
                  <a:cubicBezTo>
                    <a:pt x="37" y="45"/>
                    <a:pt x="35" y="44"/>
                    <a:pt x="34" y="45"/>
                  </a:cubicBezTo>
                  <a:cubicBezTo>
                    <a:pt x="35" y="47"/>
                    <a:pt x="35" y="48"/>
                    <a:pt x="38" y="48"/>
                  </a:cubicBezTo>
                  <a:cubicBezTo>
                    <a:pt x="35" y="48"/>
                    <a:pt x="32" y="47"/>
                    <a:pt x="32" y="49"/>
                  </a:cubicBezTo>
                  <a:cubicBezTo>
                    <a:pt x="32" y="54"/>
                    <a:pt x="47" y="54"/>
                    <a:pt x="47" y="61"/>
                  </a:cubicBezTo>
                  <a:cubicBezTo>
                    <a:pt x="47" y="67"/>
                    <a:pt x="42" y="65"/>
                    <a:pt x="36" y="67"/>
                  </a:cubicBezTo>
                  <a:cubicBezTo>
                    <a:pt x="32" y="68"/>
                    <a:pt x="30" y="71"/>
                    <a:pt x="30" y="74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78"/>
                    <a:pt x="32" y="78"/>
                    <a:pt x="34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7" y="82"/>
                    <a:pt x="44" y="82"/>
                    <a:pt x="47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39" y="86"/>
                    <a:pt x="37" y="80"/>
                    <a:pt x="29" y="80"/>
                  </a:cubicBezTo>
                  <a:cubicBezTo>
                    <a:pt x="27" y="80"/>
                    <a:pt x="24" y="79"/>
                    <a:pt x="24" y="83"/>
                  </a:cubicBezTo>
                  <a:cubicBezTo>
                    <a:pt x="24" y="87"/>
                    <a:pt x="28" y="87"/>
                    <a:pt x="31" y="90"/>
                  </a:cubicBezTo>
                  <a:cubicBezTo>
                    <a:pt x="26" y="93"/>
                    <a:pt x="15" y="90"/>
                    <a:pt x="15" y="99"/>
                  </a:cubicBezTo>
                  <a:cubicBezTo>
                    <a:pt x="15" y="99"/>
                    <a:pt x="15" y="100"/>
                    <a:pt x="17" y="100"/>
                  </a:cubicBezTo>
                  <a:cubicBezTo>
                    <a:pt x="18" y="100"/>
                    <a:pt x="19" y="99"/>
                    <a:pt x="20" y="98"/>
                  </a:cubicBezTo>
                  <a:cubicBezTo>
                    <a:pt x="27" y="101"/>
                    <a:pt x="34" y="104"/>
                    <a:pt x="41" y="104"/>
                  </a:cubicBezTo>
                  <a:cubicBezTo>
                    <a:pt x="44" y="104"/>
                    <a:pt x="46" y="102"/>
                    <a:pt x="48" y="102"/>
                  </a:cubicBezTo>
                  <a:cubicBezTo>
                    <a:pt x="54" y="102"/>
                    <a:pt x="58" y="102"/>
                    <a:pt x="65" y="102"/>
                  </a:cubicBezTo>
                  <a:cubicBezTo>
                    <a:pt x="69" y="102"/>
                    <a:pt x="67" y="105"/>
                    <a:pt x="72" y="105"/>
                  </a:cubicBezTo>
                  <a:cubicBezTo>
                    <a:pt x="78" y="105"/>
                    <a:pt x="90" y="100"/>
                    <a:pt x="90" y="96"/>
                  </a:cubicBezTo>
                  <a:cubicBezTo>
                    <a:pt x="90" y="94"/>
                    <a:pt x="88" y="94"/>
                    <a:pt x="87" y="94"/>
                  </a:cubicBezTo>
                  <a:cubicBezTo>
                    <a:pt x="85" y="94"/>
                    <a:pt x="85" y="94"/>
                    <a:pt x="81" y="94"/>
                  </a:cubicBezTo>
                  <a:cubicBezTo>
                    <a:pt x="81" y="86"/>
                    <a:pt x="91" y="92"/>
                    <a:pt x="91" y="84"/>
                  </a:cubicBezTo>
                  <a:cubicBezTo>
                    <a:pt x="91" y="83"/>
                    <a:pt x="90" y="82"/>
                    <a:pt x="89" y="82"/>
                  </a:cubicBezTo>
                  <a:cubicBezTo>
                    <a:pt x="91" y="82"/>
                    <a:pt x="91" y="82"/>
                    <a:pt x="101" y="82"/>
                  </a:cubicBezTo>
                  <a:cubicBezTo>
                    <a:pt x="105" y="78"/>
                    <a:pt x="106" y="73"/>
                    <a:pt x="111" y="71"/>
                  </a:cubicBezTo>
                  <a:cubicBezTo>
                    <a:pt x="109" y="67"/>
                    <a:pt x="107" y="67"/>
                    <a:pt x="104" y="66"/>
                  </a:cubicBezTo>
                  <a:cubicBezTo>
                    <a:pt x="109" y="66"/>
                    <a:pt x="111" y="66"/>
                    <a:pt x="111" y="62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8" y="58"/>
                    <a:pt x="114" y="58"/>
                    <a:pt x="119" y="56"/>
                  </a:cubicBezTo>
                  <a:cubicBezTo>
                    <a:pt x="122" y="55"/>
                    <a:pt x="127" y="57"/>
                    <a:pt x="131" y="55"/>
                  </a:cubicBezTo>
                  <a:cubicBezTo>
                    <a:pt x="137" y="50"/>
                    <a:pt x="143" y="41"/>
                    <a:pt x="152" y="38"/>
                  </a:cubicBezTo>
                  <a:cubicBezTo>
                    <a:pt x="160" y="35"/>
                    <a:pt x="173" y="32"/>
                    <a:pt x="178" y="26"/>
                  </a:cubicBezTo>
                  <a:cubicBezTo>
                    <a:pt x="172" y="26"/>
                    <a:pt x="163" y="28"/>
                    <a:pt x="161" y="26"/>
                  </a:cubicBezTo>
                  <a:cubicBezTo>
                    <a:pt x="173" y="20"/>
                    <a:pt x="184" y="24"/>
                    <a:pt x="193" y="17"/>
                  </a:cubicBezTo>
                  <a:cubicBezTo>
                    <a:pt x="195" y="16"/>
                    <a:pt x="199" y="17"/>
                    <a:pt x="199" y="14"/>
                  </a:cubicBezTo>
                  <a:cubicBezTo>
                    <a:pt x="199" y="10"/>
                    <a:pt x="187" y="11"/>
                    <a:pt x="184" y="8"/>
                  </a:cubicBezTo>
                  <a:cubicBezTo>
                    <a:pt x="183" y="7"/>
                    <a:pt x="183" y="5"/>
                    <a:pt x="180" y="4"/>
                  </a:cubicBezTo>
                  <a:cubicBezTo>
                    <a:pt x="178" y="4"/>
                    <a:pt x="178" y="3"/>
                    <a:pt x="176" y="2"/>
                  </a:cubicBezTo>
                  <a:cubicBezTo>
                    <a:pt x="160" y="7"/>
                    <a:pt x="160" y="7"/>
                    <a:pt x="160" y="7"/>
                  </a:cubicBezTo>
                  <a:cubicBezTo>
                    <a:pt x="160" y="7"/>
                    <a:pt x="161" y="6"/>
                    <a:pt x="162" y="5"/>
                  </a:cubicBezTo>
                  <a:cubicBezTo>
                    <a:pt x="157" y="1"/>
                    <a:pt x="138" y="2"/>
                    <a:pt x="132" y="2"/>
                  </a:cubicBezTo>
                  <a:cubicBezTo>
                    <a:pt x="130" y="2"/>
                    <a:pt x="129" y="2"/>
                    <a:pt x="126" y="2"/>
                  </a:cubicBezTo>
                  <a:cubicBezTo>
                    <a:pt x="124" y="2"/>
                    <a:pt x="123" y="0"/>
                    <a:pt x="119" y="0"/>
                  </a:cubicBezTo>
                  <a:cubicBezTo>
                    <a:pt x="116" y="0"/>
                    <a:pt x="115" y="4"/>
                    <a:pt x="112" y="4"/>
                  </a:cubicBezTo>
                  <a:cubicBezTo>
                    <a:pt x="109" y="4"/>
                    <a:pt x="107" y="1"/>
                    <a:pt x="103" y="1"/>
                  </a:cubicBezTo>
                  <a:cubicBezTo>
                    <a:pt x="102" y="1"/>
                    <a:pt x="101" y="2"/>
                    <a:pt x="101" y="2"/>
                  </a:cubicBezTo>
                  <a:cubicBezTo>
                    <a:pt x="89" y="2"/>
                    <a:pt x="86" y="2"/>
                    <a:pt x="75" y="2"/>
                  </a:cubicBezTo>
                  <a:cubicBezTo>
                    <a:pt x="72" y="2"/>
                    <a:pt x="71" y="3"/>
                    <a:pt x="69" y="5"/>
                  </a:cubicBezTo>
                  <a:cubicBezTo>
                    <a:pt x="66" y="8"/>
                    <a:pt x="69" y="6"/>
                    <a:pt x="65" y="6"/>
                  </a:cubicBezTo>
                  <a:cubicBezTo>
                    <a:pt x="58" y="6"/>
                    <a:pt x="56" y="10"/>
                    <a:pt x="54" y="16"/>
                  </a:cubicBezTo>
                  <a:cubicBezTo>
                    <a:pt x="51" y="15"/>
                    <a:pt x="43" y="11"/>
                    <a:pt x="38" y="11"/>
                  </a:cubicBezTo>
                  <a:cubicBezTo>
                    <a:pt x="34" y="11"/>
                    <a:pt x="37" y="16"/>
                    <a:pt x="29" y="16"/>
                  </a:cubicBezTo>
                  <a:cubicBezTo>
                    <a:pt x="29" y="17"/>
                    <a:pt x="28" y="18"/>
                    <a:pt x="27" y="18"/>
                  </a:cubicBezTo>
                  <a:cubicBezTo>
                    <a:pt x="27" y="18"/>
                    <a:pt x="25" y="18"/>
                    <a:pt x="22" y="18"/>
                  </a:cubicBezTo>
                  <a:cubicBezTo>
                    <a:pt x="16" y="18"/>
                    <a:pt x="1" y="22"/>
                    <a:pt x="0" y="26"/>
                  </a:cubicBezTo>
                  <a:cubicBezTo>
                    <a:pt x="1" y="26"/>
                    <a:pt x="4" y="26"/>
                    <a:pt x="5" y="26"/>
                  </a:cubicBezTo>
                  <a:cubicBezTo>
                    <a:pt x="5" y="26"/>
                    <a:pt x="7" y="26"/>
                    <a:pt x="8" y="26"/>
                  </a:cubicBezTo>
                  <a:close/>
                  <a:moveTo>
                    <a:pt x="76" y="38"/>
                  </a:moveTo>
                  <a:cubicBezTo>
                    <a:pt x="79" y="38"/>
                    <a:pt x="79" y="38"/>
                    <a:pt x="79" y="38"/>
                  </a:cubicBezTo>
                  <a:cubicBezTo>
                    <a:pt x="76" y="42"/>
                    <a:pt x="73" y="42"/>
                    <a:pt x="68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71" y="41"/>
                    <a:pt x="73" y="40"/>
                    <a:pt x="76" y="3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74" name="Freeform 144"/>
            <p:cNvSpPr>
              <a:spLocks noEditPoints="1"/>
            </p:cNvSpPr>
            <p:nvPr/>
          </p:nvSpPr>
          <p:spPr bwMode="auto">
            <a:xfrm>
              <a:off x="2818107" y="1815560"/>
              <a:ext cx="1279920" cy="972483"/>
            </a:xfrm>
            <a:custGeom>
              <a:avLst/>
              <a:gdLst>
                <a:gd name="T0" fmla="*/ 307 w 389"/>
                <a:gd name="T1" fmla="*/ 178 h 295"/>
                <a:gd name="T2" fmla="*/ 326 w 389"/>
                <a:gd name="T3" fmla="*/ 183 h 295"/>
                <a:gd name="T4" fmla="*/ 310 w 389"/>
                <a:gd name="T5" fmla="*/ 152 h 295"/>
                <a:gd name="T6" fmla="*/ 328 w 389"/>
                <a:gd name="T7" fmla="*/ 157 h 295"/>
                <a:gd name="T8" fmla="*/ 326 w 389"/>
                <a:gd name="T9" fmla="*/ 152 h 295"/>
                <a:gd name="T10" fmla="*/ 346 w 389"/>
                <a:gd name="T11" fmla="*/ 133 h 295"/>
                <a:gd name="T12" fmla="*/ 344 w 389"/>
                <a:gd name="T13" fmla="*/ 121 h 295"/>
                <a:gd name="T14" fmla="*/ 338 w 389"/>
                <a:gd name="T15" fmla="*/ 104 h 295"/>
                <a:gd name="T16" fmla="*/ 348 w 389"/>
                <a:gd name="T17" fmla="*/ 91 h 295"/>
                <a:gd name="T18" fmla="*/ 336 w 389"/>
                <a:gd name="T19" fmla="*/ 77 h 295"/>
                <a:gd name="T20" fmla="*/ 356 w 389"/>
                <a:gd name="T21" fmla="*/ 58 h 295"/>
                <a:gd name="T22" fmla="*/ 361 w 389"/>
                <a:gd name="T23" fmla="*/ 48 h 295"/>
                <a:gd name="T24" fmla="*/ 376 w 389"/>
                <a:gd name="T25" fmla="*/ 25 h 295"/>
                <a:gd name="T26" fmla="*/ 352 w 389"/>
                <a:gd name="T27" fmla="*/ 33 h 295"/>
                <a:gd name="T28" fmla="*/ 310 w 389"/>
                <a:gd name="T29" fmla="*/ 52 h 295"/>
                <a:gd name="T30" fmla="*/ 293 w 389"/>
                <a:gd name="T31" fmla="*/ 38 h 295"/>
                <a:gd name="T32" fmla="*/ 306 w 389"/>
                <a:gd name="T33" fmla="*/ 24 h 295"/>
                <a:gd name="T34" fmla="*/ 275 w 389"/>
                <a:gd name="T35" fmla="*/ 0 h 295"/>
                <a:gd name="T36" fmla="*/ 202 w 389"/>
                <a:gd name="T37" fmla="*/ 6 h 295"/>
                <a:gd name="T38" fmla="*/ 183 w 389"/>
                <a:gd name="T39" fmla="*/ 7 h 295"/>
                <a:gd name="T40" fmla="*/ 159 w 389"/>
                <a:gd name="T41" fmla="*/ 18 h 295"/>
                <a:gd name="T42" fmla="*/ 141 w 389"/>
                <a:gd name="T43" fmla="*/ 20 h 295"/>
                <a:gd name="T44" fmla="*/ 134 w 389"/>
                <a:gd name="T45" fmla="*/ 28 h 295"/>
                <a:gd name="T46" fmla="*/ 122 w 389"/>
                <a:gd name="T47" fmla="*/ 28 h 295"/>
                <a:gd name="T48" fmla="*/ 75 w 389"/>
                <a:gd name="T49" fmla="*/ 30 h 295"/>
                <a:gd name="T50" fmla="*/ 37 w 389"/>
                <a:gd name="T51" fmla="*/ 52 h 295"/>
                <a:gd name="T52" fmla="*/ 44 w 389"/>
                <a:gd name="T53" fmla="*/ 72 h 295"/>
                <a:gd name="T54" fmla="*/ 0 w 389"/>
                <a:gd name="T55" fmla="*/ 86 h 295"/>
                <a:gd name="T56" fmla="*/ 22 w 389"/>
                <a:gd name="T57" fmla="*/ 100 h 295"/>
                <a:gd name="T58" fmla="*/ 18 w 389"/>
                <a:gd name="T59" fmla="*/ 104 h 295"/>
                <a:gd name="T60" fmla="*/ 37 w 389"/>
                <a:gd name="T61" fmla="*/ 117 h 295"/>
                <a:gd name="T62" fmla="*/ 42 w 389"/>
                <a:gd name="T63" fmla="*/ 113 h 295"/>
                <a:gd name="T64" fmla="*/ 63 w 389"/>
                <a:gd name="T65" fmla="*/ 112 h 295"/>
                <a:gd name="T66" fmla="*/ 116 w 389"/>
                <a:gd name="T67" fmla="*/ 159 h 295"/>
                <a:gd name="T68" fmla="*/ 123 w 389"/>
                <a:gd name="T69" fmla="*/ 168 h 295"/>
                <a:gd name="T70" fmla="*/ 124 w 389"/>
                <a:gd name="T71" fmla="*/ 181 h 295"/>
                <a:gd name="T72" fmla="*/ 137 w 389"/>
                <a:gd name="T73" fmla="*/ 206 h 295"/>
                <a:gd name="T74" fmla="*/ 122 w 389"/>
                <a:gd name="T75" fmla="*/ 220 h 295"/>
                <a:gd name="T76" fmla="*/ 124 w 389"/>
                <a:gd name="T77" fmla="*/ 231 h 295"/>
                <a:gd name="T78" fmla="*/ 143 w 389"/>
                <a:gd name="T79" fmla="*/ 252 h 295"/>
                <a:gd name="T80" fmla="*/ 154 w 389"/>
                <a:gd name="T81" fmla="*/ 281 h 295"/>
                <a:gd name="T82" fmla="*/ 182 w 389"/>
                <a:gd name="T83" fmla="*/ 295 h 295"/>
                <a:gd name="T84" fmla="*/ 198 w 389"/>
                <a:gd name="T85" fmla="*/ 281 h 295"/>
                <a:gd name="T86" fmla="*/ 206 w 389"/>
                <a:gd name="T87" fmla="*/ 251 h 295"/>
                <a:gd name="T88" fmla="*/ 225 w 389"/>
                <a:gd name="T89" fmla="*/ 236 h 295"/>
                <a:gd name="T90" fmla="*/ 232 w 389"/>
                <a:gd name="T91" fmla="*/ 236 h 295"/>
                <a:gd name="T92" fmla="*/ 262 w 389"/>
                <a:gd name="T93" fmla="*/ 212 h 295"/>
                <a:gd name="T94" fmla="*/ 301 w 389"/>
                <a:gd name="T95" fmla="*/ 203 h 295"/>
                <a:gd name="T96" fmla="*/ 39 w 389"/>
                <a:gd name="T97" fmla="*/ 96 h 295"/>
                <a:gd name="T98" fmla="*/ 42 w 389"/>
                <a:gd name="T99" fmla="*/ 92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9" h="295">
                  <a:moveTo>
                    <a:pt x="327" y="188"/>
                  </a:moveTo>
                  <a:cubicBezTo>
                    <a:pt x="322" y="187"/>
                    <a:pt x="302" y="188"/>
                    <a:pt x="302" y="181"/>
                  </a:cubicBezTo>
                  <a:cubicBezTo>
                    <a:pt x="303" y="181"/>
                    <a:pt x="307" y="180"/>
                    <a:pt x="307" y="178"/>
                  </a:cubicBezTo>
                  <a:cubicBezTo>
                    <a:pt x="307" y="176"/>
                    <a:pt x="305" y="175"/>
                    <a:pt x="305" y="172"/>
                  </a:cubicBezTo>
                  <a:cubicBezTo>
                    <a:pt x="306" y="173"/>
                    <a:pt x="307" y="172"/>
                    <a:pt x="308" y="172"/>
                  </a:cubicBezTo>
                  <a:cubicBezTo>
                    <a:pt x="317" y="172"/>
                    <a:pt x="315" y="183"/>
                    <a:pt x="326" y="183"/>
                  </a:cubicBezTo>
                  <a:cubicBezTo>
                    <a:pt x="328" y="183"/>
                    <a:pt x="332" y="183"/>
                    <a:pt x="332" y="181"/>
                  </a:cubicBezTo>
                  <a:cubicBezTo>
                    <a:pt x="332" y="168"/>
                    <a:pt x="318" y="164"/>
                    <a:pt x="310" y="156"/>
                  </a:cubicBezTo>
                  <a:cubicBezTo>
                    <a:pt x="310" y="152"/>
                    <a:pt x="310" y="152"/>
                    <a:pt x="310" y="152"/>
                  </a:cubicBezTo>
                  <a:cubicBezTo>
                    <a:pt x="310" y="152"/>
                    <a:pt x="311" y="153"/>
                    <a:pt x="313" y="152"/>
                  </a:cubicBezTo>
                  <a:cubicBezTo>
                    <a:pt x="314" y="157"/>
                    <a:pt x="321" y="163"/>
                    <a:pt x="325" y="163"/>
                  </a:cubicBezTo>
                  <a:cubicBezTo>
                    <a:pt x="328" y="163"/>
                    <a:pt x="328" y="160"/>
                    <a:pt x="328" y="157"/>
                  </a:cubicBezTo>
                  <a:cubicBezTo>
                    <a:pt x="328" y="151"/>
                    <a:pt x="318" y="152"/>
                    <a:pt x="316" y="148"/>
                  </a:cubicBezTo>
                  <a:cubicBezTo>
                    <a:pt x="319" y="148"/>
                    <a:pt x="319" y="148"/>
                    <a:pt x="319" y="148"/>
                  </a:cubicBezTo>
                  <a:cubicBezTo>
                    <a:pt x="321" y="148"/>
                    <a:pt x="323" y="151"/>
                    <a:pt x="326" y="152"/>
                  </a:cubicBezTo>
                  <a:cubicBezTo>
                    <a:pt x="328" y="147"/>
                    <a:pt x="337" y="150"/>
                    <a:pt x="338" y="143"/>
                  </a:cubicBezTo>
                  <a:cubicBezTo>
                    <a:pt x="337" y="143"/>
                    <a:pt x="336" y="141"/>
                    <a:pt x="336" y="140"/>
                  </a:cubicBezTo>
                  <a:cubicBezTo>
                    <a:pt x="340" y="139"/>
                    <a:pt x="345" y="137"/>
                    <a:pt x="346" y="133"/>
                  </a:cubicBezTo>
                  <a:cubicBezTo>
                    <a:pt x="343" y="132"/>
                    <a:pt x="337" y="133"/>
                    <a:pt x="337" y="129"/>
                  </a:cubicBezTo>
                  <a:cubicBezTo>
                    <a:pt x="337" y="126"/>
                    <a:pt x="341" y="126"/>
                    <a:pt x="344" y="126"/>
                  </a:cubicBezTo>
                  <a:cubicBezTo>
                    <a:pt x="343" y="124"/>
                    <a:pt x="344" y="123"/>
                    <a:pt x="344" y="121"/>
                  </a:cubicBezTo>
                  <a:cubicBezTo>
                    <a:pt x="344" y="117"/>
                    <a:pt x="341" y="116"/>
                    <a:pt x="341" y="111"/>
                  </a:cubicBezTo>
                  <a:cubicBezTo>
                    <a:pt x="338" y="111"/>
                    <a:pt x="334" y="111"/>
                    <a:pt x="334" y="107"/>
                  </a:cubicBezTo>
                  <a:cubicBezTo>
                    <a:pt x="334" y="106"/>
                    <a:pt x="336" y="104"/>
                    <a:pt x="338" y="104"/>
                  </a:cubicBezTo>
                  <a:cubicBezTo>
                    <a:pt x="342" y="104"/>
                    <a:pt x="354" y="106"/>
                    <a:pt x="354" y="100"/>
                  </a:cubicBezTo>
                  <a:cubicBezTo>
                    <a:pt x="354" y="95"/>
                    <a:pt x="345" y="96"/>
                    <a:pt x="344" y="92"/>
                  </a:cubicBezTo>
                  <a:cubicBezTo>
                    <a:pt x="346" y="92"/>
                    <a:pt x="347" y="92"/>
                    <a:pt x="348" y="91"/>
                  </a:cubicBezTo>
                  <a:cubicBezTo>
                    <a:pt x="346" y="89"/>
                    <a:pt x="343" y="87"/>
                    <a:pt x="339" y="87"/>
                  </a:cubicBezTo>
                  <a:cubicBezTo>
                    <a:pt x="337" y="87"/>
                    <a:pt x="335" y="88"/>
                    <a:pt x="333" y="87"/>
                  </a:cubicBezTo>
                  <a:cubicBezTo>
                    <a:pt x="334" y="84"/>
                    <a:pt x="334" y="79"/>
                    <a:pt x="336" y="77"/>
                  </a:cubicBezTo>
                  <a:cubicBezTo>
                    <a:pt x="341" y="74"/>
                    <a:pt x="345" y="72"/>
                    <a:pt x="345" y="67"/>
                  </a:cubicBezTo>
                  <a:cubicBezTo>
                    <a:pt x="345" y="67"/>
                    <a:pt x="346" y="67"/>
                    <a:pt x="345" y="64"/>
                  </a:cubicBezTo>
                  <a:cubicBezTo>
                    <a:pt x="350" y="63"/>
                    <a:pt x="356" y="62"/>
                    <a:pt x="356" y="58"/>
                  </a:cubicBezTo>
                  <a:cubicBezTo>
                    <a:pt x="356" y="56"/>
                    <a:pt x="357" y="59"/>
                    <a:pt x="356" y="55"/>
                  </a:cubicBezTo>
                  <a:cubicBezTo>
                    <a:pt x="360" y="54"/>
                    <a:pt x="366" y="54"/>
                    <a:pt x="366" y="48"/>
                  </a:cubicBezTo>
                  <a:cubicBezTo>
                    <a:pt x="364" y="50"/>
                    <a:pt x="364" y="50"/>
                    <a:pt x="361" y="48"/>
                  </a:cubicBezTo>
                  <a:cubicBezTo>
                    <a:pt x="371" y="48"/>
                    <a:pt x="376" y="42"/>
                    <a:pt x="384" y="39"/>
                  </a:cubicBezTo>
                  <a:cubicBezTo>
                    <a:pt x="385" y="39"/>
                    <a:pt x="389" y="37"/>
                    <a:pt x="389" y="34"/>
                  </a:cubicBezTo>
                  <a:cubicBezTo>
                    <a:pt x="389" y="31"/>
                    <a:pt x="379" y="25"/>
                    <a:pt x="376" y="25"/>
                  </a:cubicBezTo>
                  <a:cubicBezTo>
                    <a:pt x="373" y="25"/>
                    <a:pt x="372" y="28"/>
                    <a:pt x="371" y="28"/>
                  </a:cubicBezTo>
                  <a:cubicBezTo>
                    <a:pt x="360" y="28"/>
                    <a:pt x="360" y="28"/>
                    <a:pt x="360" y="28"/>
                  </a:cubicBezTo>
                  <a:cubicBezTo>
                    <a:pt x="357" y="32"/>
                    <a:pt x="356" y="31"/>
                    <a:pt x="352" y="33"/>
                  </a:cubicBezTo>
                  <a:cubicBezTo>
                    <a:pt x="351" y="33"/>
                    <a:pt x="347" y="32"/>
                    <a:pt x="347" y="32"/>
                  </a:cubicBezTo>
                  <a:cubicBezTo>
                    <a:pt x="347" y="32"/>
                    <a:pt x="337" y="32"/>
                    <a:pt x="331" y="32"/>
                  </a:cubicBezTo>
                  <a:cubicBezTo>
                    <a:pt x="328" y="36"/>
                    <a:pt x="316" y="50"/>
                    <a:pt x="310" y="52"/>
                  </a:cubicBezTo>
                  <a:cubicBezTo>
                    <a:pt x="311" y="49"/>
                    <a:pt x="326" y="34"/>
                    <a:pt x="326" y="32"/>
                  </a:cubicBezTo>
                  <a:cubicBezTo>
                    <a:pt x="326" y="29"/>
                    <a:pt x="324" y="25"/>
                    <a:pt x="320" y="25"/>
                  </a:cubicBezTo>
                  <a:cubicBezTo>
                    <a:pt x="313" y="25"/>
                    <a:pt x="299" y="38"/>
                    <a:pt x="293" y="38"/>
                  </a:cubicBezTo>
                  <a:cubicBezTo>
                    <a:pt x="292" y="38"/>
                    <a:pt x="302" y="29"/>
                    <a:pt x="302" y="27"/>
                  </a:cubicBezTo>
                  <a:cubicBezTo>
                    <a:pt x="298" y="25"/>
                    <a:pt x="260" y="30"/>
                    <a:pt x="256" y="27"/>
                  </a:cubicBezTo>
                  <a:cubicBezTo>
                    <a:pt x="306" y="24"/>
                    <a:pt x="306" y="24"/>
                    <a:pt x="306" y="24"/>
                  </a:cubicBezTo>
                  <a:cubicBezTo>
                    <a:pt x="312" y="22"/>
                    <a:pt x="327" y="23"/>
                    <a:pt x="328" y="15"/>
                  </a:cubicBezTo>
                  <a:cubicBezTo>
                    <a:pt x="323" y="14"/>
                    <a:pt x="315" y="16"/>
                    <a:pt x="309" y="13"/>
                  </a:cubicBezTo>
                  <a:cubicBezTo>
                    <a:pt x="298" y="9"/>
                    <a:pt x="288" y="0"/>
                    <a:pt x="275" y="0"/>
                  </a:cubicBezTo>
                  <a:cubicBezTo>
                    <a:pt x="263" y="0"/>
                    <a:pt x="255" y="0"/>
                    <a:pt x="242" y="0"/>
                  </a:cubicBezTo>
                  <a:cubicBezTo>
                    <a:pt x="230" y="0"/>
                    <a:pt x="222" y="6"/>
                    <a:pt x="211" y="6"/>
                  </a:cubicBezTo>
                  <a:cubicBezTo>
                    <a:pt x="207" y="6"/>
                    <a:pt x="206" y="6"/>
                    <a:pt x="202" y="6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2" y="8"/>
                    <a:pt x="188" y="7"/>
                    <a:pt x="183" y="7"/>
                  </a:cubicBezTo>
                  <a:cubicBezTo>
                    <a:pt x="175" y="7"/>
                    <a:pt x="170" y="9"/>
                    <a:pt x="164" y="12"/>
                  </a:cubicBezTo>
                  <a:cubicBezTo>
                    <a:pt x="165" y="13"/>
                    <a:pt x="167" y="14"/>
                    <a:pt x="168" y="15"/>
                  </a:cubicBezTo>
                  <a:cubicBezTo>
                    <a:pt x="166" y="16"/>
                    <a:pt x="159" y="15"/>
                    <a:pt x="159" y="18"/>
                  </a:cubicBezTo>
                  <a:cubicBezTo>
                    <a:pt x="159" y="23"/>
                    <a:pt x="168" y="24"/>
                    <a:pt x="172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56" y="24"/>
                    <a:pt x="151" y="20"/>
                    <a:pt x="141" y="20"/>
                  </a:cubicBezTo>
                  <a:cubicBezTo>
                    <a:pt x="139" y="20"/>
                    <a:pt x="136" y="20"/>
                    <a:pt x="136" y="23"/>
                  </a:cubicBezTo>
                  <a:cubicBezTo>
                    <a:pt x="136" y="25"/>
                    <a:pt x="137" y="24"/>
                    <a:pt x="138" y="28"/>
                  </a:cubicBezTo>
                  <a:cubicBezTo>
                    <a:pt x="138" y="28"/>
                    <a:pt x="135" y="28"/>
                    <a:pt x="134" y="28"/>
                  </a:cubicBezTo>
                  <a:cubicBezTo>
                    <a:pt x="130" y="24"/>
                    <a:pt x="126" y="26"/>
                    <a:pt x="123" y="22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1" y="25"/>
                    <a:pt x="122" y="27"/>
                    <a:pt x="122" y="28"/>
                  </a:cubicBezTo>
                  <a:cubicBezTo>
                    <a:pt x="118" y="28"/>
                    <a:pt x="117" y="21"/>
                    <a:pt x="113" y="21"/>
                  </a:cubicBezTo>
                  <a:cubicBezTo>
                    <a:pt x="107" y="21"/>
                    <a:pt x="102" y="25"/>
                    <a:pt x="96" y="27"/>
                  </a:cubicBezTo>
                  <a:cubicBezTo>
                    <a:pt x="87" y="27"/>
                    <a:pt x="84" y="29"/>
                    <a:pt x="75" y="30"/>
                  </a:cubicBezTo>
                  <a:cubicBezTo>
                    <a:pt x="67" y="31"/>
                    <a:pt x="73" y="41"/>
                    <a:pt x="66" y="41"/>
                  </a:cubicBezTo>
                  <a:cubicBezTo>
                    <a:pt x="63" y="41"/>
                    <a:pt x="61" y="41"/>
                    <a:pt x="60" y="40"/>
                  </a:cubicBezTo>
                  <a:cubicBezTo>
                    <a:pt x="55" y="44"/>
                    <a:pt x="45" y="50"/>
                    <a:pt x="37" y="52"/>
                  </a:cubicBezTo>
                  <a:cubicBezTo>
                    <a:pt x="36" y="52"/>
                    <a:pt x="33" y="53"/>
                    <a:pt x="33" y="55"/>
                  </a:cubicBezTo>
                  <a:cubicBezTo>
                    <a:pt x="33" y="60"/>
                    <a:pt x="46" y="59"/>
                    <a:pt x="50" y="60"/>
                  </a:cubicBezTo>
                  <a:cubicBezTo>
                    <a:pt x="50" y="66"/>
                    <a:pt x="47" y="70"/>
                    <a:pt x="44" y="72"/>
                  </a:cubicBezTo>
                  <a:cubicBezTo>
                    <a:pt x="39" y="75"/>
                    <a:pt x="30" y="71"/>
                    <a:pt x="24" y="74"/>
                  </a:cubicBezTo>
                  <a:cubicBezTo>
                    <a:pt x="20" y="75"/>
                    <a:pt x="17" y="77"/>
                    <a:pt x="13" y="79"/>
                  </a:cubicBezTo>
                  <a:cubicBezTo>
                    <a:pt x="8" y="80"/>
                    <a:pt x="0" y="79"/>
                    <a:pt x="0" y="86"/>
                  </a:cubicBezTo>
                  <a:cubicBezTo>
                    <a:pt x="0" y="89"/>
                    <a:pt x="22" y="96"/>
                    <a:pt x="23" y="96"/>
                  </a:cubicBezTo>
                  <a:cubicBezTo>
                    <a:pt x="24" y="96"/>
                    <a:pt x="25" y="96"/>
                    <a:pt x="27" y="96"/>
                  </a:cubicBezTo>
                  <a:cubicBezTo>
                    <a:pt x="25" y="100"/>
                    <a:pt x="25" y="100"/>
                    <a:pt x="22" y="100"/>
                  </a:cubicBezTo>
                  <a:cubicBezTo>
                    <a:pt x="21" y="100"/>
                    <a:pt x="19" y="100"/>
                    <a:pt x="17" y="100"/>
                  </a:cubicBezTo>
                  <a:cubicBezTo>
                    <a:pt x="15" y="100"/>
                    <a:pt x="10" y="101"/>
                    <a:pt x="10" y="104"/>
                  </a:cubicBezTo>
                  <a:cubicBezTo>
                    <a:pt x="14" y="106"/>
                    <a:pt x="13" y="104"/>
                    <a:pt x="18" y="104"/>
                  </a:cubicBezTo>
                  <a:cubicBezTo>
                    <a:pt x="21" y="104"/>
                    <a:pt x="23" y="106"/>
                    <a:pt x="27" y="108"/>
                  </a:cubicBezTo>
                  <a:cubicBezTo>
                    <a:pt x="26" y="110"/>
                    <a:pt x="25" y="110"/>
                    <a:pt x="22" y="111"/>
                  </a:cubicBezTo>
                  <a:cubicBezTo>
                    <a:pt x="25" y="115"/>
                    <a:pt x="32" y="117"/>
                    <a:pt x="37" y="117"/>
                  </a:cubicBezTo>
                  <a:cubicBezTo>
                    <a:pt x="39" y="117"/>
                    <a:pt x="39" y="117"/>
                    <a:pt x="40" y="116"/>
                  </a:cubicBezTo>
                  <a:cubicBezTo>
                    <a:pt x="39" y="116"/>
                    <a:pt x="39" y="115"/>
                    <a:pt x="38" y="114"/>
                  </a:cubicBezTo>
                  <a:cubicBezTo>
                    <a:pt x="39" y="114"/>
                    <a:pt x="40" y="113"/>
                    <a:pt x="42" y="113"/>
                  </a:cubicBezTo>
                  <a:cubicBezTo>
                    <a:pt x="45" y="113"/>
                    <a:pt x="47" y="115"/>
                    <a:pt x="49" y="115"/>
                  </a:cubicBezTo>
                  <a:cubicBezTo>
                    <a:pt x="52" y="115"/>
                    <a:pt x="54" y="112"/>
                    <a:pt x="56" y="112"/>
                  </a:cubicBezTo>
                  <a:cubicBezTo>
                    <a:pt x="59" y="112"/>
                    <a:pt x="59" y="112"/>
                    <a:pt x="63" y="112"/>
                  </a:cubicBezTo>
                  <a:cubicBezTo>
                    <a:pt x="89" y="112"/>
                    <a:pt x="106" y="132"/>
                    <a:pt x="110" y="151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14" y="155"/>
                    <a:pt x="116" y="155"/>
                    <a:pt x="116" y="159"/>
                  </a:cubicBezTo>
                  <a:cubicBezTo>
                    <a:pt x="116" y="164"/>
                    <a:pt x="111" y="163"/>
                    <a:pt x="111" y="168"/>
                  </a:cubicBezTo>
                  <a:cubicBezTo>
                    <a:pt x="111" y="172"/>
                    <a:pt x="113" y="172"/>
                    <a:pt x="118" y="172"/>
                  </a:cubicBezTo>
                  <a:cubicBezTo>
                    <a:pt x="121" y="172"/>
                    <a:pt x="121" y="168"/>
                    <a:pt x="123" y="168"/>
                  </a:cubicBezTo>
                  <a:cubicBezTo>
                    <a:pt x="131" y="168"/>
                    <a:pt x="133" y="179"/>
                    <a:pt x="140" y="181"/>
                  </a:cubicBezTo>
                  <a:cubicBezTo>
                    <a:pt x="140" y="183"/>
                    <a:pt x="140" y="185"/>
                    <a:pt x="138" y="185"/>
                  </a:cubicBezTo>
                  <a:cubicBezTo>
                    <a:pt x="132" y="185"/>
                    <a:pt x="129" y="181"/>
                    <a:pt x="124" y="181"/>
                  </a:cubicBezTo>
                  <a:cubicBezTo>
                    <a:pt x="122" y="181"/>
                    <a:pt x="122" y="180"/>
                    <a:pt x="120" y="181"/>
                  </a:cubicBezTo>
                  <a:cubicBezTo>
                    <a:pt x="121" y="188"/>
                    <a:pt x="137" y="189"/>
                    <a:pt x="144" y="191"/>
                  </a:cubicBezTo>
                  <a:cubicBezTo>
                    <a:pt x="142" y="197"/>
                    <a:pt x="138" y="200"/>
                    <a:pt x="137" y="206"/>
                  </a:cubicBezTo>
                  <a:cubicBezTo>
                    <a:pt x="134" y="205"/>
                    <a:pt x="134" y="205"/>
                    <a:pt x="130" y="207"/>
                  </a:cubicBezTo>
                  <a:cubicBezTo>
                    <a:pt x="130" y="207"/>
                    <a:pt x="130" y="207"/>
                    <a:pt x="130" y="207"/>
                  </a:cubicBezTo>
                  <a:cubicBezTo>
                    <a:pt x="126" y="211"/>
                    <a:pt x="126" y="215"/>
                    <a:pt x="122" y="220"/>
                  </a:cubicBezTo>
                  <a:cubicBezTo>
                    <a:pt x="122" y="225"/>
                    <a:pt x="122" y="225"/>
                    <a:pt x="122" y="225"/>
                  </a:cubicBezTo>
                  <a:cubicBezTo>
                    <a:pt x="122" y="224"/>
                    <a:pt x="125" y="224"/>
                    <a:pt x="127" y="225"/>
                  </a:cubicBezTo>
                  <a:cubicBezTo>
                    <a:pt x="126" y="227"/>
                    <a:pt x="124" y="228"/>
                    <a:pt x="124" y="231"/>
                  </a:cubicBezTo>
                  <a:cubicBezTo>
                    <a:pt x="124" y="237"/>
                    <a:pt x="131" y="239"/>
                    <a:pt x="132" y="244"/>
                  </a:cubicBezTo>
                  <a:cubicBezTo>
                    <a:pt x="133" y="246"/>
                    <a:pt x="133" y="250"/>
                    <a:pt x="134" y="251"/>
                  </a:cubicBezTo>
                  <a:cubicBezTo>
                    <a:pt x="138" y="253"/>
                    <a:pt x="139" y="247"/>
                    <a:pt x="143" y="252"/>
                  </a:cubicBezTo>
                  <a:cubicBezTo>
                    <a:pt x="141" y="253"/>
                    <a:pt x="139" y="253"/>
                    <a:pt x="139" y="256"/>
                  </a:cubicBezTo>
                  <a:cubicBezTo>
                    <a:pt x="139" y="263"/>
                    <a:pt x="148" y="273"/>
                    <a:pt x="152" y="276"/>
                  </a:cubicBezTo>
                  <a:cubicBezTo>
                    <a:pt x="153" y="277"/>
                    <a:pt x="153" y="280"/>
                    <a:pt x="154" y="281"/>
                  </a:cubicBezTo>
                  <a:cubicBezTo>
                    <a:pt x="158" y="284"/>
                    <a:pt x="160" y="282"/>
                    <a:pt x="161" y="287"/>
                  </a:cubicBezTo>
                  <a:cubicBezTo>
                    <a:pt x="164" y="287"/>
                    <a:pt x="168" y="284"/>
                    <a:pt x="171" y="284"/>
                  </a:cubicBezTo>
                  <a:cubicBezTo>
                    <a:pt x="177" y="284"/>
                    <a:pt x="176" y="295"/>
                    <a:pt x="182" y="295"/>
                  </a:cubicBezTo>
                  <a:cubicBezTo>
                    <a:pt x="183" y="295"/>
                    <a:pt x="184" y="293"/>
                    <a:pt x="186" y="293"/>
                  </a:cubicBezTo>
                  <a:cubicBezTo>
                    <a:pt x="187" y="294"/>
                    <a:pt x="187" y="295"/>
                    <a:pt x="189" y="295"/>
                  </a:cubicBezTo>
                  <a:cubicBezTo>
                    <a:pt x="195" y="295"/>
                    <a:pt x="192" y="283"/>
                    <a:pt x="198" y="281"/>
                  </a:cubicBezTo>
                  <a:cubicBezTo>
                    <a:pt x="197" y="278"/>
                    <a:pt x="198" y="273"/>
                    <a:pt x="198" y="268"/>
                  </a:cubicBezTo>
                  <a:cubicBezTo>
                    <a:pt x="198" y="262"/>
                    <a:pt x="208" y="264"/>
                    <a:pt x="208" y="257"/>
                  </a:cubicBezTo>
                  <a:cubicBezTo>
                    <a:pt x="208" y="254"/>
                    <a:pt x="206" y="253"/>
                    <a:pt x="206" y="251"/>
                  </a:cubicBezTo>
                  <a:cubicBezTo>
                    <a:pt x="206" y="250"/>
                    <a:pt x="207" y="250"/>
                    <a:pt x="207" y="249"/>
                  </a:cubicBezTo>
                  <a:cubicBezTo>
                    <a:pt x="207" y="248"/>
                    <a:pt x="207" y="247"/>
                    <a:pt x="207" y="246"/>
                  </a:cubicBezTo>
                  <a:cubicBezTo>
                    <a:pt x="207" y="239"/>
                    <a:pt x="220" y="241"/>
                    <a:pt x="225" y="236"/>
                  </a:cubicBezTo>
                  <a:cubicBezTo>
                    <a:pt x="227" y="234"/>
                    <a:pt x="226" y="232"/>
                    <a:pt x="230" y="231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2" y="236"/>
                    <a:pt x="232" y="236"/>
                    <a:pt x="232" y="236"/>
                  </a:cubicBezTo>
                  <a:cubicBezTo>
                    <a:pt x="236" y="232"/>
                    <a:pt x="244" y="233"/>
                    <a:pt x="249" y="229"/>
                  </a:cubicBezTo>
                  <a:cubicBezTo>
                    <a:pt x="252" y="225"/>
                    <a:pt x="252" y="221"/>
                    <a:pt x="257" y="217"/>
                  </a:cubicBezTo>
                  <a:cubicBezTo>
                    <a:pt x="262" y="212"/>
                    <a:pt x="262" y="212"/>
                    <a:pt x="262" y="212"/>
                  </a:cubicBezTo>
                  <a:cubicBezTo>
                    <a:pt x="262" y="211"/>
                    <a:pt x="265" y="212"/>
                    <a:pt x="267" y="208"/>
                  </a:cubicBezTo>
                  <a:cubicBezTo>
                    <a:pt x="277" y="208"/>
                    <a:pt x="277" y="208"/>
                    <a:pt x="277" y="208"/>
                  </a:cubicBezTo>
                  <a:cubicBezTo>
                    <a:pt x="286" y="204"/>
                    <a:pt x="293" y="206"/>
                    <a:pt x="301" y="203"/>
                  </a:cubicBezTo>
                  <a:cubicBezTo>
                    <a:pt x="307" y="201"/>
                    <a:pt x="310" y="195"/>
                    <a:pt x="317" y="192"/>
                  </a:cubicBezTo>
                  <a:cubicBezTo>
                    <a:pt x="321" y="191"/>
                    <a:pt x="324" y="191"/>
                    <a:pt x="327" y="188"/>
                  </a:cubicBezTo>
                  <a:close/>
                  <a:moveTo>
                    <a:pt x="39" y="96"/>
                  </a:moveTo>
                  <a:cubicBezTo>
                    <a:pt x="31" y="96"/>
                    <a:pt x="31" y="96"/>
                    <a:pt x="31" y="96"/>
                  </a:cubicBezTo>
                  <a:cubicBezTo>
                    <a:pt x="32" y="96"/>
                    <a:pt x="33" y="92"/>
                    <a:pt x="33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6"/>
                    <a:pt x="42" y="96"/>
                    <a:pt x="39" y="9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75" name="Freeform 145"/>
            <p:cNvSpPr>
              <a:spLocks/>
            </p:cNvSpPr>
            <p:nvPr/>
          </p:nvSpPr>
          <p:spPr bwMode="auto">
            <a:xfrm>
              <a:off x="3200691" y="2427710"/>
              <a:ext cx="62605" cy="47302"/>
            </a:xfrm>
            <a:custGeom>
              <a:avLst/>
              <a:gdLst>
                <a:gd name="T0" fmla="*/ 5 w 19"/>
                <a:gd name="T1" fmla="*/ 14 h 14"/>
                <a:gd name="T2" fmla="*/ 10 w 19"/>
                <a:gd name="T3" fmla="*/ 14 h 14"/>
                <a:gd name="T4" fmla="*/ 19 w 19"/>
                <a:gd name="T5" fmla="*/ 9 h 14"/>
                <a:gd name="T6" fmla="*/ 5 w 19"/>
                <a:gd name="T7" fmla="*/ 0 h 14"/>
                <a:gd name="T8" fmla="*/ 0 w 19"/>
                <a:gd name="T9" fmla="*/ 5 h 14"/>
                <a:gd name="T10" fmla="*/ 5 w 19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4">
                  <a:moveTo>
                    <a:pt x="5" y="14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3" y="14"/>
                    <a:pt x="18" y="12"/>
                    <a:pt x="19" y="9"/>
                  </a:cubicBezTo>
                  <a:cubicBezTo>
                    <a:pt x="13" y="7"/>
                    <a:pt x="11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4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76" name="Freeform 146"/>
            <p:cNvSpPr>
              <a:spLocks/>
            </p:cNvSpPr>
            <p:nvPr/>
          </p:nvSpPr>
          <p:spPr bwMode="auto">
            <a:xfrm>
              <a:off x="3963078" y="2224587"/>
              <a:ext cx="33389" cy="12521"/>
            </a:xfrm>
            <a:custGeom>
              <a:avLst/>
              <a:gdLst>
                <a:gd name="T0" fmla="*/ 2 w 10"/>
                <a:gd name="T1" fmla="*/ 0 h 4"/>
                <a:gd name="T2" fmla="*/ 0 w 10"/>
                <a:gd name="T3" fmla="*/ 2 h 4"/>
                <a:gd name="T4" fmla="*/ 3 w 10"/>
                <a:gd name="T5" fmla="*/ 4 h 4"/>
                <a:gd name="T6" fmla="*/ 10 w 10"/>
                <a:gd name="T7" fmla="*/ 0 h 4"/>
                <a:gd name="T8" fmla="*/ 6 w 10"/>
                <a:gd name="T9" fmla="*/ 0 h 4"/>
                <a:gd name="T10" fmla="*/ 2 w 10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5" y="4"/>
                    <a:pt x="9" y="0"/>
                    <a:pt x="10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77" name="Freeform 147"/>
            <p:cNvSpPr>
              <a:spLocks/>
            </p:cNvSpPr>
            <p:nvPr/>
          </p:nvSpPr>
          <p:spPr bwMode="auto">
            <a:xfrm>
              <a:off x="3111653" y="3044033"/>
              <a:ext cx="134948" cy="139125"/>
            </a:xfrm>
            <a:custGeom>
              <a:avLst/>
              <a:gdLst>
                <a:gd name="T0" fmla="*/ 23 w 41"/>
                <a:gd name="T1" fmla="*/ 2 h 42"/>
                <a:gd name="T2" fmla="*/ 21 w 41"/>
                <a:gd name="T3" fmla="*/ 0 h 42"/>
                <a:gd name="T4" fmla="*/ 14 w 41"/>
                <a:gd name="T5" fmla="*/ 7 h 42"/>
                <a:gd name="T6" fmla="*/ 2 w 41"/>
                <a:gd name="T7" fmla="*/ 26 h 42"/>
                <a:gd name="T8" fmla="*/ 5 w 41"/>
                <a:gd name="T9" fmla="*/ 27 h 42"/>
                <a:gd name="T10" fmla="*/ 5 w 41"/>
                <a:gd name="T11" fmla="*/ 28 h 42"/>
                <a:gd name="T12" fmla="*/ 0 w 41"/>
                <a:gd name="T13" fmla="*/ 32 h 42"/>
                <a:gd name="T14" fmla="*/ 2 w 41"/>
                <a:gd name="T15" fmla="*/ 35 h 42"/>
                <a:gd name="T16" fmla="*/ 9 w 41"/>
                <a:gd name="T17" fmla="*/ 33 h 42"/>
                <a:gd name="T18" fmla="*/ 15 w 41"/>
                <a:gd name="T19" fmla="*/ 35 h 42"/>
                <a:gd name="T20" fmla="*/ 20 w 41"/>
                <a:gd name="T21" fmla="*/ 34 h 42"/>
                <a:gd name="T22" fmla="*/ 26 w 41"/>
                <a:gd name="T23" fmla="*/ 35 h 42"/>
                <a:gd name="T24" fmla="*/ 24 w 41"/>
                <a:gd name="T25" fmla="*/ 39 h 42"/>
                <a:gd name="T26" fmla="*/ 25 w 41"/>
                <a:gd name="T27" fmla="*/ 39 h 42"/>
                <a:gd name="T28" fmla="*/ 32 w 41"/>
                <a:gd name="T29" fmla="*/ 33 h 42"/>
                <a:gd name="T30" fmla="*/ 34 w 41"/>
                <a:gd name="T31" fmla="*/ 38 h 42"/>
                <a:gd name="T32" fmla="*/ 36 w 41"/>
                <a:gd name="T33" fmla="*/ 39 h 42"/>
                <a:gd name="T34" fmla="*/ 38 w 41"/>
                <a:gd name="T35" fmla="*/ 42 h 42"/>
                <a:gd name="T36" fmla="*/ 41 w 41"/>
                <a:gd name="T37" fmla="*/ 36 h 42"/>
                <a:gd name="T38" fmla="*/ 40 w 41"/>
                <a:gd name="T39" fmla="*/ 31 h 42"/>
                <a:gd name="T40" fmla="*/ 37 w 41"/>
                <a:gd name="T41" fmla="*/ 33 h 42"/>
                <a:gd name="T42" fmla="*/ 35 w 41"/>
                <a:gd name="T43" fmla="*/ 29 h 42"/>
                <a:gd name="T44" fmla="*/ 38 w 41"/>
                <a:gd name="T45" fmla="*/ 26 h 42"/>
                <a:gd name="T46" fmla="*/ 35 w 41"/>
                <a:gd name="T47" fmla="*/ 26 h 42"/>
                <a:gd name="T48" fmla="*/ 35 w 41"/>
                <a:gd name="T49" fmla="*/ 19 h 42"/>
                <a:gd name="T50" fmla="*/ 28 w 41"/>
                <a:gd name="T51" fmla="*/ 19 h 42"/>
                <a:gd name="T52" fmla="*/ 25 w 41"/>
                <a:gd name="T53" fmla="*/ 20 h 42"/>
                <a:gd name="T54" fmla="*/ 25 w 41"/>
                <a:gd name="T55" fmla="*/ 19 h 42"/>
                <a:gd name="T56" fmla="*/ 21 w 41"/>
                <a:gd name="T57" fmla="*/ 19 h 42"/>
                <a:gd name="T58" fmla="*/ 21 w 41"/>
                <a:gd name="T59" fmla="*/ 17 h 42"/>
                <a:gd name="T60" fmla="*/ 23 w 41"/>
                <a:gd name="T61" fmla="*/ 15 h 42"/>
                <a:gd name="T62" fmla="*/ 20 w 41"/>
                <a:gd name="T63" fmla="*/ 14 h 42"/>
                <a:gd name="T64" fmla="*/ 17 w 41"/>
                <a:gd name="T65" fmla="*/ 16 h 42"/>
                <a:gd name="T66" fmla="*/ 17 w 41"/>
                <a:gd name="T67" fmla="*/ 14 h 42"/>
                <a:gd name="T68" fmla="*/ 23 w 41"/>
                <a:gd name="T69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42">
                  <a:moveTo>
                    <a:pt x="23" y="2"/>
                  </a:moveTo>
                  <a:cubicBezTo>
                    <a:pt x="23" y="2"/>
                    <a:pt x="22" y="0"/>
                    <a:pt x="21" y="0"/>
                  </a:cubicBezTo>
                  <a:cubicBezTo>
                    <a:pt x="17" y="0"/>
                    <a:pt x="16" y="4"/>
                    <a:pt x="14" y="7"/>
                  </a:cubicBezTo>
                  <a:cubicBezTo>
                    <a:pt x="10" y="12"/>
                    <a:pt x="9" y="22"/>
                    <a:pt x="2" y="26"/>
                  </a:cubicBezTo>
                  <a:cubicBezTo>
                    <a:pt x="3" y="26"/>
                    <a:pt x="1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0" y="32"/>
                    <a:pt x="0" y="32"/>
                  </a:cubicBezTo>
                  <a:cubicBezTo>
                    <a:pt x="0" y="33"/>
                    <a:pt x="1" y="35"/>
                    <a:pt x="2" y="35"/>
                  </a:cubicBezTo>
                  <a:cubicBezTo>
                    <a:pt x="5" y="35"/>
                    <a:pt x="5" y="33"/>
                    <a:pt x="9" y="33"/>
                  </a:cubicBezTo>
                  <a:cubicBezTo>
                    <a:pt x="11" y="33"/>
                    <a:pt x="12" y="35"/>
                    <a:pt x="15" y="35"/>
                  </a:cubicBezTo>
                  <a:cubicBezTo>
                    <a:pt x="17" y="35"/>
                    <a:pt x="18" y="34"/>
                    <a:pt x="20" y="34"/>
                  </a:cubicBezTo>
                  <a:cubicBezTo>
                    <a:pt x="21" y="36"/>
                    <a:pt x="24" y="35"/>
                    <a:pt x="26" y="35"/>
                  </a:cubicBezTo>
                  <a:cubicBezTo>
                    <a:pt x="26" y="36"/>
                    <a:pt x="24" y="35"/>
                    <a:pt x="24" y="39"/>
                  </a:cubicBezTo>
                  <a:cubicBezTo>
                    <a:pt x="24" y="39"/>
                    <a:pt x="25" y="39"/>
                    <a:pt x="25" y="39"/>
                  </a:cubicBezTo>
                  <a:cubicBezTo>
                    <a:pt x="28" y="39"/>
                    <a:pt x="30" y="35"/>
                    <a:pt x="32" y="33"/>
                  </a:cubicBezTo>
                  <a:cubicBezTo>
                    <a:pt x="33" y="34"/>
                    <a:pt x="32" y="38"/>
                    <a:pt x="34" y="38"/>
                  </a:cubicBezTo>
                  <a:cubicBezTo>
                    <a:pt x="35" y="38"/>
                    <a:pt x="35" y="39"/>
                    <a:pt x="36" y="39"/>
                  </a:cubicBezTo>
                  <a:cubicBezTo>
                    <a:pt x="36" y="40"/>
                    <a:pt x="36" y="42"/>
                    <a:pt x="38" y="42"/>
                  </a:cubicBezTo>
                  <a:cubicBezTo>
                    <a:pt x="40" y="42"/>
                    <a:pt x="41" y="39"/>
                    <a:pt x="41" y="36"/>
                  </a:cubicBezTo>
                  <a:cubicBezTo>
                    <a:pt x="41" y="34"/>
                    <a:pt x="40" y="34"/>
                    <a:pt x="40" y="31"/>
                  </a:cubicBezTo>
                  <a:cubicBezTo>
                    <a:pt x="38" y="32"/>
                    <a:pt x="39" y="33"/>
                    <a:pt x="37" y="33"/>
                  </a:cubicBezTo>
                  <a:cubicBezTo>
                    <a:pt x="37" y="31"/>
                    <a:pt x="35" y="30"/>
                    <a:pt x="35" y="29"/>
                  </a:cubicBezTo>
                  <a:cubicBezTo>
                    <a:pt x="35" y="28"/>
                    <a:pt x="37" y="28"/>
                    <a:pt x="38" y="26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5" y="23"/>
                    <a:pt x="35" y="21"/>
                    <a:pt x="35" y="19"/>
                  </a:cubicBezTo>
                  <a:cubicBezTo>
                    <a:pt x="34" y="19"/>
                    <a:pt x="31" y="19"/>
                    <a:pt x="28" y="19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4"/>
                    <a:pt x="21" y="14"/>
                    <a:pt x="20" y="14"/>
                  </a:cubicBezTo>
                  <a:cubicBezTo>
                    <a:pt x="18" y="14"/>
                    <a:pt x="17" y="16"/>
                    <a:pt x="17" y="1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0"/>
                    <a:pt x="23" y="7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78" name="Freeform 148"/>
            <p:cNvSpPr>
              <a:spLocks/>
            </p:cNvSpPr>
            <p:nvPr/>
          </p:nvSpPr>
          <p:spPr bwMode="auto">
            <a:xfrm>
              <a:off x="7274175" y="2174502"/>
              <a:ext cx="164164" cy="66780"/>
            </a:xfrm>
            <a:custGeom>
              <a:avLst/>
              <a:gdLst>
                <a:gd name="T0" fmla="*/ 11 w 50"/>
                <a:gd name="T1" fmla="*/ 20 h 20"/>
                <a:gd name="T2" fmla="*/ 16 w 50"/>
                <a:gd name="T3" fmla="*/ 16 h 20"/>
                <a:gd name="T4" fmla="*/ 20 w 50"/>
                <a:gd name="T5" fmla="*/ 18 h 20"/>
                <a:gd name="T6" fmla="*/ 25 w 50"/>
                <a:gd name="T7" fmla="*/ 17 h 20"/>
                <a:gd name="T8" fmla="*/ 30 w 50"/>
                <a:gd name="T9" fmla="*/ 15 h 20"/>
                <a:gd name="T10" fmla="*/ 34 w 50"/>
                <a:gd name="T11" fmla="*/ 17 h 20"/>
                <a:gd name="T12" fmla="*/ 39 w 50"/>
                <a:gd name="T13" fmla="*/ 15 h 20"/>
                <a:gd name="T14" fmla="*/ 46 w 50"/>
                <a:gd name="T15" fmla="*/ 15 h 20"/>
                <a:gd name="T16" fmla="*/ 50 w 50"/>
                <a:gd name="T17" fmla="*/ 8 h 20"/>
                <a:gd name="T18" fmla="*/ 27 w 50"/>
                <a:gd name="T19" fmla="*/ 1 h 20"/>
                <a:gd name="T20" fmla="*/ 24 w 50"/>
                <a:gd name="T21" fmla="*/ 8 h 20"/>
                <a:gd name="T22" fmla="*/ 10 w 50"/>
                <a:gd name="T23" fmla="*/ 0 h 20"/>
                <a:gd name="T24" fmla="*/ 0 w 50"/>
                <a:gd name="T25" fmla="*/ 9 h 20"/>
                <a:gd name="T26" fmla="*/ 11 w 50"/>
                <a:gd name="T2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0">
                  <a:moveTo>
                    <a:pt x="11" y="20"/>
                  </a:moveTo>
                  <a:cubicBezTo>
                    <a:pt x="13" y="20"/>
                    <a:pt x="15" y="18"/>
                    <a:pt x="16" y="16"/>
                  </a:cubicBezTo>
                  <a:cubicBezTo>
                    <a:pt x="17" y="18"/>
                    <a:pt x="18" y="18"/>
                    <a:pt x="20" y="18"/>
                  </a:cubicBezTo>
                  <a:cubicBezTo>
                    <a:pt x="22" y="18"/>
                    <a:pt x="24" y="17"/>
                    <a:pt x="25" y="17"/>
                  </a:cubicBezTo>
                  <a:cubicBezTo>
                    <a:pt x="27" y="17"/>
                    <a:pt x="28" y="15"/>
                    <a:pt x="30" y="15"/>
                  </a:cubicBezTo>
                  <a:cubicBezTo>
                    <a:pt x="31" y="15"/>
                    <a:pt x="32" y="17"/>
                    <a:pt x="34" y="17"/>
                  </a:cubicBezTo>
                  <a:cubicBezTo>
                    <a:pt x="37" y="17"/>
                    <a:pt x="38" y="15"/>
                    <a:pt x="39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9" y="11"/>
                    <a:pt x="50" y="8"/>
                  </a:cubicBezTo>
                  <a:cubicBezTo>
                    <a:pt x="45" y="6"/>
                    <a:pt x="32" y="1"/>
                    <a:pt x="27" y="1"/>
                  </a:cubicBezTo>
                  <a:cubicBezTo>
                    <a:pt x="25" y="1"/>
                    <a:pt x="24" y="4"/>
                    <a:pt x="24" y="8"/>
                  </a:cubicBezTo>
                  <a:cubicBezTo>
                    <a:pt x="17" y="8"/>
                    <a:pt x="17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5"/>
                    <a:pt x="5" y="20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79" name="Freeform 149"/>
            <p:cNvSpPr>
              <a:spLocks/>
            </p:cNvSpPr>
            <p:nvPr/>
          </p:nvSpPr>
          <p:spPr bwMode="auto">
            <a:xfrm>
              <a:off x="2624727" y="3002296"/>
              <a:ext cx="26433" cy="12521"/>
            </a:xfrm>
            <a:custGeom>
              <a:avLst/>
              <a:gdLst>
                <a:gd name="T0" fmla="*/ 7 w 8"/>
                <a:gd name="T1" fmla="*/ 4 h 4"/>
                <a:gd name="T2" fmla="*/ 8 w 8"/>
                <a:gd name="T3" fmla="*/ 4 h 4"/>
                <a:gd name="T4" fmla="*/ 0 w 8"/>
                <a:gd name="T5" fmla="*/ 0 h 4"/>
                <a:gd name="T6" fmla="*/ 0 w 8"/>
                <a:gd name="T7" fmla="*/ 2 h 4"/>
                <a:gd name="T8" fmla="*/ 7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7" y="4"/>
                  </a:moveTo>
                  <a:cubicBezTo>
                    <a:pt x="7" y="4"/>
                    <a:pt x="8" y="4"/>
                    <a:pt x="8" y="4"/>
                  </a:cubicBezTo>
                  <a:cubicBezTo>
                    <a:pt x="8" y="1"/>
                    <a:pt x="4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5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80" name="Freeform 150"/>
            <p:cNvSpPr>
              <a:spLocks/>
            </p:cNvSpPr>
            <p:nvPr/>
          </p:nvSpPr>
          <p:spPr bwMode="auto">
            <a:xfrm>
              <a:off x="1641137" y="3074641"/>
              <a:ext cx="91820" cy="58432"/>
            </a:xfrm>
            <a:custGeom>
              <a:avLst/>
              <a:gdLst>
                <a:gd name="T0" fmla="*/ 11 w 28"/>
                <a:gd name="T1" fmla="*/ 10 h 18"/>
                <a:gd name="T2" fmla="*/ 28 w 28"/>
                <a:gd name="T3" fmla="*/ 18 h 18"/>
                <a:gd name="T4" fmla="*/ 28 w 28"/>
                <a:gd name="T5" fmla="*/ 18 h 18"/>
                <a:gd name="T6" fmla="*/ 28 w 28"/>
                <a:gd name="T7" fmla="*/ 18 h 18"/>
                <a:gd name="T8" fmla="*/ 8 w 28"/>
                <a:gd name="T9" fmla="*/ 3 h 18"/>
                <a:gd name="T10" fmla="*/ 2 w 28"/>
                <a:gd name="T11" fmla="*/ 0 h 18"/>
                <a:gd name="T12" fmla="*/ 0 w 28"/>
                <a:gd name="T13" fmla="*/ 2 h 18"/>
                <a:gd name="T14" fmla="*/ 1 w 28"/>
                <a:gd name="T15" fmla="*/ 2 h 18"/>
                <a:gd name="T16" fmla="*/ 4 w 28"/>
                <a:gd name="T17" fmla="*/ 2 h 18"/>
                <a:gd name="T18" fmla="*/ 2 w 28"/>
                <a:gd name="T19" fmla="*/ 4 h 18"/>
                <a:gd name="T20" fmla="*/ 13 w 28"/>
                <a:gd name="T21" fmla="*/ 9 h 18"/>
                <a:gd name="T22" fmla="*/ 11 w 28"/>
                <a:gd name="T23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18">
                  <a:moveTo>
                    <a:pt x="11" y="10"/>
                  </a:moveTo>
                  <a:cubicBezTo>
                    <a:pt x="15" y="13"/>
                    <a:pt x="23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4" y="12"/>
                    <a:pt x="18" y="6"/>
                    <a:pt x="8" y="3"/>
                  </a:cubicBezTo>
                  <a:cubicBezTo>
                    <a:pt x="6" y="3"/>
                    <a:pt x="5" y="0"/>
                    <a:pt x="2" y="0"/>
                  </a:cubicBezTo>
                  <a:cubicBezTo>
                    <a:pt x="1" y="0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3" y="2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3" y="7"/>
                    <a:pt x="9" y="9"/>
                    <a:pt x="13" y="9"/>
                  </a:cubicBezTo>
                  <a:cubicBezTo>
                    <a:pt x="13" y="9"/>
                    <a:pt x="12" y="9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81" name="Freeform 151"/>
            <p:cNvSpPr>
              <a:spLocks/>
            </p:cNvSpPr>
            <p:nvPr/>
          </p:nvSpPr>
          <p:spPr bwMode="auto">
            <a:xfrm>
              <a:off x="1535405" y="2978644"/>
              <a:ext cx="38954" cy="52867"/>
            </a:xfrm>
            <a:custGeom>
              <a:avLst/>
              <a:gdLst>
                <a:gd name="T0" fmla="*/ 9 w 12"/>
                <a:gd name="T1" fmla="*/ 9 h 16"/>
                <a:gd name="T2" fmla="*/ 8 w 12"/>
                <a:gd name="T3" fmla="*/ 7 h 16"/>
                <a:gd name="T4" fmla="*/ 8 w 12"/>
                <a:gd name="T5" fmla="*/ 2 h 16"/>
                <a:gd name="T6" fmla="*/ 5 w 12"/>
                <a:gd name="T7" fmla="*/ 5 h 16"/>
                <a:gd name="T8" fmla="*/ 6 w 12"/>
                <a:gd name="T9" fmla="*/ 2 h 16"/>
                <a:gd name="T10" fmla="*/ 0 w 12"/>
                <a:gd name="T11" fmla="*/ 0 h 16"/>
                <a:gd name="T12" fmla="*/ 0 w 12"/>
                <a:gd name="T13" fmla="*/ 2 h 16"/>
                <a:gd name="T14" fmla="*/ 3 w 12"/>
                <a:gd name="T15" fmla="*/ 6 h 16"/>
                <a:gd name="T16" fmla="*/ 7 w 12"/>
                <a:gd name="T17" fmla="*/ 9 h 16"/>
                <a:gd name="T18" fmla="*/ 7 w 12"/>
                <a:gd name="T19" fmla="*/ 12 h 16"/>
                <a:gd name="T20" fmla="*/ 10 w 12"/>
                <a:gd name="T21" fmla="*/ 16 h 16"/>
                <a:gd name="T22" fmla="*/ 8 w 12"/>
                <a:gd name="T23" fmla="*/ 12 h 16"/>
                <a:gd name="T24" fmla="*/ 9 w 12"/>
                <a:gd name="T25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6">
                  <a:moveTo>
                    <a:pt x="9" y="9"/>
                  </a:moveTo>
                  <a:cubicBezTo>
                    <a:pt x="9" y="8"/>
                    <a:pt x="8" y="8"/>
                    <a:pt x="8" y="7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3"/>
                    <a:pt x="7" y="5"/>
                    <a:pt x="5" y="5"/>
                  </a:cubicBezTo>
                  <a:cubicBezTo>
                    <a:pt x="4" y="5"/>
                    <a:pt x="6" y="2"/>
                    <a:pt x="6" y="2"/>
                  </a:cubicBezTo>
                  <a:cubicBezTo>
                    <a:pt x="4" y="2"/>
                    <a:pt x="4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3"/>
                    <a:pt x="2" y="6"/>
                    <a:pt x="3" y="6"/>
                  </a:cubicBezTo>
                  <a:cubicBezTo>
                    <a:pt x="5" y="6"/>
                    <a:pt x="5" y="9"/>
                    <a:pt x="7" y="9"/>
                  </a:cubicBezTo>
                  <a:cubicBezTo>
                    <a:pt x="7" y="10"/>
                    <a:pt x="7" y="10"/>
                    <a:pt x="7" y="12"/>
                  </a:cubicBezTo>
                  <a:cubicBezTo>
                    <a:pt x="7" y="13"/>
                    <a:pt x="8" y="16"/>
                    <a:pt x="10" y="16"/>
                  </a:cubicBezTo>
                  <a:cubicBezTo>
                    <a:pt x="12" y="16"/>
                    <a:pt x="8" y="13"/>
                    <a:pt x="8" y="12"/>
                  </a:cubicBezTo>
                  <a:cubicBezTo>
                    <a:pt x="8" y="11"/>
                    <a:pt x="9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82" name="Freeform 152"/>
            <p:cNvSpPr>
              <a:spLocks/>
            </p:cNvSpPr>
            <p:nvPr/>
          </p:nvSpPr>
          <p:spPr bwMode="auto">
            <a:xfrm>
              <a:off x="1087433" y="2870127"/>
              <a:ext cx="40345" cy="26434"/>
            </a:xfrm>
            <a:custGeom>
              <a:avLst/>
              <a:gdLst>
                <a:gd name="T0" fmla="*/ 0 w 12"/>
                <a:gd name="T1" fmla="*/ 2 h 8"/>
                <a:gd name="T2" fmla="*/ 0 w 12"/>
                <a:gd name="T3" fmla="*/ 5 h 8"/>
                <a:gd name="T4" fmla="*/ 4 w 12"/>
                <a:gd name="T5" fmla="*/ 8 h 8"/>
                <a:gd name="T6" fmla="*/ 12 w 12"/>
                <a:gd name="T7" fmla="*/ 2 h 8"/>
                <a:gd name="T8" fmla="*/ 12 w 12"/>
                <a:gd name="T9" fmla="*/ 0 h 8"/>
                <a:gd name="T10" fmla="*/ 10 w 12"/>
                <a:gd name="T11" fmla="*/ 0 h 8"/>
                <a:gd name="T12" fmla="*/ 0 w 12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">
                  <a:moveTo>
                    <a:pt x="0" y="2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2" y="7"/>
                    <a:pt x="4" y="8"/>
                  </a:cubicBezTo>
                  <a:cubicBezTo>
                    <a:pt x="7" y="5"/>
                    <a:pt x="8" y="4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6" y="0"/>
                    <a:pt x="4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83" name="Freeform 153"/>
            <p:cNvSpPr>
              <a:spLocks/>
            </p:cNvSpPr>
            <p:nvPr/>
          </p:nvSpPr>
          <p:spPr bwMode="auto">
            <a:xfrm>
              <a:off x="4628080" y="3393237"/>
              <a:ext cx="55649" cy="40346"/>
            </a:xfrm>
            <a:custGeom>
              <a:avLst/>
              <a:gdLst>
                <a:gd name="T0" fmla="*/ 17 w 17"/>
                <a:gd name="T1" fmla="*/ 2 h 12"/>
                <a:gd name="T2" fmla="*/ 10 w 17"/>
                <a:gd name="T3" fmla="*/ 3 h 12"/>
                <a:gd name="T4" fmla="*/ 0 w 17"/>
                <a:gd name="T5" fmla="*/ 3 h 12"/>
                <a:gd name="T6" fmla="*/ 0 w 17"/>
                <a:gd name="T7" fmla="*/ 4 h 12"/>
                <a:gd name="T8" fmla="*/ 3 w 17"/>
                <a:gd name="T9" fmla="*/ 5 h 12"/>
                <a:gd name="T10" fmla="*/ 13 w 17"/>
                <a:gd name="T11" fmla="*/ 11 h 12"/>
                <a:gd name="T12" fmla="*/ 15 w 17"/>
                <a:gd name="T13" fmla="*/ 12 h 12"/>
                <a:gd name="T14" fmla="*/ 16 w 17"/>
                <a:gd name="T15" fmla="*/ 11 h 12"/>
                <a:gd name="T16" fmla="*/ 15 w 17"/>
                <a:gd name="T17" fmla="*/ 7 h 12"/>
                <a:gd name="T18" fmla="*/ 16 w 17"/>
                <a:gd name="T19" fmla="*/ 4 h 12"/>
                <a:gd name="T20" fmla="*/ 17 w 17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2">
                  <a:moveTo>
                    <a:pt x="17" y="2"/>
                  </a:moveTo>
                  <a:cubicBezTo>
                    <a:pt x="14" y="1"/>
                    <a:pt x="13" y="3"/>
                    <a:pt x="10" y="3"/>
                  </a:cubicBezTo>
                  <a:cubicBezTo>
                    <a:pt x="7" y="3"/>
                    <a:pt x="4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2" y="5"/>
                    <a:pt x="3" y="5"/>
                  </a:cubicBezTo>
                  <a:cubicBezTo>
                    <a:pt x="7" y="6"/>
                    <a:pt x="9" y="10"/>
                    <a:pt x="13" y="11"/>
                  </a:cubicBezTo>
                  <a:cubicBezTo>
                    <a:pt x="13" y="12"/>
                    <a:pt x="14" y="12"/>
                    <a:pt x="15" y="12"/>
                  </a:cubicBezTo>
                  <a:cubicBezTo>
                    <a:pt x="16" y="12"/>
                    <a:pt x="16" y="11"/>
                    <a:pt x="16" y="11"/>
                  </a:cubicBezTo>
                  <a:cubicBezTo>
                    <a:pt x="16" y="9"/>
                    <a:pt x="15" y="8"/>
                    <a:pt x="15" y="7"/>
                  </a:cubicBezTo>
                  <a:cubicBezTo>
                    <a:pt x="15" y="6"/>
                    <a:pt x="16" y="4"/>
                    <a:pt x="16" y="4"/>
                  </a:cubicBezTo>
                  <a:lnTo>
                    <a:pt x="17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84" name="Freeform 154"/>
            <p:cNvSpPr>
              <a:spLocks/>
            </p:cNvSpPr>
            <p:nvPr/>
          </p:nvSpPr>
          <p:spPr bwMode="auto">
            <a:xfrm>
              <a:off x="4545998" y="3277763"/>
              <a:ext cx="19477" cy="40346"/>
            </a:xfrm>
            <a:custGeom>
              <a:avLst/>
              <a:gdLst>
                <a:gd name="T0" fmla="*/ 4 w 6"/>
                <a:gd name="T1" fmla="*/ 12 h 12"/>
                <a:gd name="T2" fmla="*/ 6 w 6"/>
                <a:gd name="T3" fmla="*/ 2 h 12"/>
                <a:gd name="T4" fmla="*/ 5 w 6"/>
                <a:gd name="T5" fmla="*/ 0 h 12"/>
                <a:gd name="T6" fmla="*/ 1 w 6"/>
                <a:gd name="T7" fmla="*/ 2 h 12"/>
                <a:gd name="T8" fmla="*/ 0 w 6"/>
                <a:gd name="T9" fmla="*/ 3 h 12"/>
                <a:gd name="T10" fmla="*/ 4 w 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4" y="12"/>
                  </a:moveTo>
                  <a:cubicBezTo>
                    <a:pt x="5" y="10"/>
                    <a:pt x="5" y="5"/>
                    <a:pt x="6" y="2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4" y="0"/>
                    <a:pt x="3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85" name="Freeform 155"/>
            <p:cNvSpPr>
              <a:spLocks/>
            </p:cNvSpPr>
            <p:nvPr/>
          </p:nvSpPr>
          <p:spPr bwMode="auto">
            <a:xfrm>
              <a:off x="4539042" y="3320892"/>
              <a:ext cx="33389" cy="57041"/>
            </a:xfrm>
            <a:custGeom>
              <a:avLst/>
              <a:gdLst>
                <a:gd name="T0" fmla="*/ 2 w 10"/>
                <a:gd name="T1" fmla="*/ 8 h 17"/>
                <a:gd name="T2" fmla="*/ 1 w 10"/>
                <a:gd name="T3" fmla="*/ 12 h 17"/>
                <a:gd name="T4" fmla="*/ 3 w 10"/>
                <a:gd name="T5" fmla="*/ 17 h 17"/>
                <a:gd name="T6" fmla="*/ 9 w 10"/>
                <a:gd name="T7" fmla="*/ 11 h 17"/>
                <a:gd name="T8" fmla="*/ 8 w 10"/>
                <a:gd name="T9" fmla="*/ 1 h 17"/>
                <a:gd name="T10" fmla="*/ 5 w 10"/>
                <a:gd name="T11" fmla="*/ 0 h 17"/>
                <a:gd name="T12" fmla="*/ 0 w 10"/>
                <a:gd name="T13" fmla="*/ 3 h 17"/>
                <a:gd name="T14" fmla="*/ 2 w 10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7">
                  <a:moveTo>
                    <a:pt x="2" y="8"/>
                  </a:moveTo>
                  <a:cubicBezTo>
                    <a:pt x="2" y="9"/>
                    <a:pt x="1" y="11"/>
                    <a:pt x="1" y="12"/>
                  </a:cubicBezTo>
                  <a:cubicBezTo>
                    <a:pt x="1" y="14"/>
                    <a:pt x="1" y="17"/>
                    <a:pt x="3" y="17"/>
                  </a:cubicBezTo>
                  <a:cubicBezTo>
                    <a:pt x="5" y="17"/>
                    <a:pt x="9" y="14"/>
                    <a:pt x="9" y="11"/>
                  </a:cubicBezTo>
                  <a:cubicBezTo>
                    <a:pt x="9" y="7"/>
                    <a:pt x="10" y="5"/>
                    <a:pt x="8" y="1"/>
                  </a:cubicBezTo>
                  <a:cubicBezTo>
                    <a:pt x="7" y="1"/>
                    <a:pt x="7" y="0"/>
                    <a:pt x="5" y="0"/>
                  </a:cubicBezTo>
                  <a:cubicBezTo>
                    <a:pt x="3" y="0"/>
                    <a:pt x="3" y="2"/>
                    <a:pt x="0" y="3"/>
                  </a:cubicBezTo>
                  <a:cubicBezTo>
                    <a:pt x="0" y="5"/>
                    <a:pt x="2" y="6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86" name="Freeform 156"/>
            <p:cNvSpPr>
              <a:spLocks/>
            </p:cNvSpPr>
            <p:nvPr/>
          </p:nvSpPr>
          <p:spPr bwMode="auto">
            <a:xfrm>
              <a:off x="4420789" y="3354282"/>
              <a:ext cx="13912" cy="12521"/>
            </a:xfrm>
            <a:custGeom>
              <a:avLst/>
              <a:gdLst>
                <a:gd name="T0" fmla="*/ 4 w 4"/>
                <a:gd name="T1" fmla="*/ 3 h 4"/>
                <a:gd name="T2" fmla="*/ 3 w 4"/>
                <a:gd name="T3" fmla="*/ 0 h 4"/>
                <a:gd name="T4" fmla="*/ 0 w 4"/>
                <a:gd name="T5" fmla="*/ 2 h 4"/>
                <a:gd name="T6" fmla="*/ 3 w 4"/>
                <a:gd name="T7" fmla="*/ 4 h 4"/>
                <a:gd name="T8" fmla="*/ 4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2" y="4"/>
                    <a:pt x="3" y="4"/>
                  </a:cubicBezTo>
                  <a:cubicBezTo>
                    <a:pt x="3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87" name="Freeform 157"/>
            <p:cNvSpPr>
              <a:spLocks/>
            </p:cNvSpPr>
            <p:nvPr/>
          </p:nvSpPr>
          <p:spPr bwMode="auto">
            <a:xfrm>
              <a:off x="4575214" y="2925777"/>
              <a:ext cx="20868" cy="23651"/>
            </a:xfrm>
            <a:custGeom>
              <a:avLst/>
              <a:gdLst>
                <a:gd name="T0" fmla="*/ 6 w 6"/>
                <a:gd name="T1" fmla="*/ 4 h 7"/>
                <a:gd name="T2" fmla="*/ 4 w 6"/>
                <a:gd name="T3" fmla="*/ 0 h 7"/>
                <a:gd name="T4" fmla="*/ 0 w 6"/>
                <a:gd name="T5" fmla="*/ 0 h 7"/>
                <a:gd name="T6" fmla="*/ 0 w 6"/>
                <a:gd name="T7" fmla="*/ 2 h 7"/>
                <a:gd name="T8" fmla="*/ 5 w 6"/>
                <a:gd name="T9" fmla="*/ 5 h 7"/>
                <a:gd name="T10" fmla="*/ 5 w 6"/>
                <a:gd name="T11" fmla="*/ 7 h 7"/>
                <a:gd name="T12" fmla="*/ 6 w 6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2"/>
                    <a:pt x="4" y="3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4"/>
                    <a:pt x="2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6"/>
                    <a:pt x="6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88" name="Freeform 158"/>
            <p:cNvSpPr>
              <a:spLocks/>
            </p:cNvSpPr>
            <p:nvPr/>
          </p:nvSpPr>
          <p:spPr bwMode="auto">
            <a:xfrm>
              <a:off x="4598864" y="2902126"/>
              <a:ext cx="33389" cy="50085"/>
            </a:xfrm>
            <a:custGeom>
              <a:avLst/>
              <a:gdLst>
                <a:gd name="T0" fmla="*/ 1 w 10"/>
                <a:gd name="T1" fmla="*/ 14 h 15"/>
                <a:gd name="T2" fmla="*/ 1 w 10"/>
                <a:gd name="T3" fmla="*/ 13 h 15"/>
                <a:gd name="T4" fmla="*/ 0 w 10"/>
                <a:gd name="T5" fmla="*/ 14 h 15"/>
                <a:gd name="T6" fmla="*/ 3 w 10"/>
                <a:gd name="T7" fmla="*/ 15 h 15"/>
                <a:gd name="T8" fmla="*/ 10 w 10"/>
                <a:gd name="T9" fmla="*/ 6 h 15"/>
                <a:gd name="T10" fmla="*/ 4 w 10"/>
                <a:gd name="T11" fmla="*/ 0 h 15"/>
                <a:gd name="T12" fmla="*/ 0 w 10"/>
                <a:gd name="T13" fmla="*/ 7 h 15"/>
                <a:gd name="T14" fmla="*/ 4 w 10"/>
                <a:gd name="T15" fmla="*/ 11 h 15"/>
                <a:gd name="T16" fmla="*/ 1 w 10"/>
                <a:gd name="T1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1" y="14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4"/>
                    <a:pt x="0" y="14"/>
                  </a:cubicBezTo>
                  <a:cubicBezTo>
                    <a:pt x="0" y="14"/>
                    <a:pt x="1" y="15"/>
                    <a:pt x="3" y="15"/>
                  </a:cubicBezTo>
                  <a:cubicBezTo>
                    <a:pt x="8" y="15"/>
                    <a:pt x="6" y="7"/>
                    <a:pt x="10" y="6"/>
                  </a:cubicBezTo>
                  <a:cubicBezTo>
                    <a:pt x="9" y="2"/>
                    <a:pt x="9" y="0"/>
                    <a:pt x="4" y="0"/>
                  </a:cubicBezTo>
                  <a:cubicBezTo>
                    <a:pt x="2" y="0"/>
                    <a:pt x="0" y="6"/>
                    <a:pt x="0" y="7"/>
                  </a:cubicBezTo>
                  <a:cubicBezTo>
                    <a:pt x="0" y="9"/>
                    <a:pt x="2" y="10"/>
                    <a:pt x="4" y="11"/>
                  </a:cubicBezTo>
                  <a:cubicBezTo>
                    <a:pt x="4" y="12"/>
                    <a:pt x="3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89" name="Freeform 159"/>
            <p:cNvSpPr>
              <a:spLocks/>
            </p:cNvSpPr>
            <p:nvPr/>
          </p:nvSpPr>
          <p:spPr bwMode="auto">
            <a:xfrm>
              <a:off x="4743551" y="2850650"/>
              <a:ext cx="19477" cy="26434"/>
            </a:xfrm>
            <a:custGeom>
              <a:avLst/>
              <a:gdLst>
                <a:gd name="T0" fmla="*/ 6 w 6"/>
                <a:gd name="T1" fmla="*/ 0 h 8"/>
                <a:gd name="T2" fmla="*/ 1 w 6"/>
                <a:gd name="T3" fmla="*/ 5 h 8"/>
                <a:gd name="T4" fmla="*/ 1 w 6"/>
                <a:gd name="T5" fmla="*/ 8 h 8"/>
                <a:gd name="T6" fmla="*/ 4 w 6"/>
                <a:gd name="T7" fmla="*/ 3 h 8"/>
                <a:gd name="T8" fmla="*/ 6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2" y="0"/>
                    <a:pt x="1" y="4"/>
                    <a:pt x="1" y="5"/>
                  </a:cubicBezTo>
                  <a:cubicBezTo>
                    <a:pt x="1" y="7"/>
                    <a:pt x="0" y="8"/>
                    <a:pt x="1" y="8"/>
                  </a:cubicBezTo>
                  <a:cubicBezTo>
                    <a:pt x="2" y="6"/>
                    <a:pt x="4" y="5"/>
                    <a:pt x="4" y="3"/>
                  </a:cubicBezTo>
                  <a:cubicBezTo>
                    <a:pt x="4" y="2"/>
                    <a:pt x="6" y="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90" name="Freeform 160"/>
            <p:cNvSpPr>
              <a:spLocks/>
            </p:cNvSpPr>
            <p:nvPr/>
          </p:nvSpPr>
          <p:spPr bwMode="auto">
            <a:xfrm>
              <a:off x="4822850" y="2810303"/>
              <a:ext cx="22259" cy="36172"/>
            </a:xfrm>
            <a:custGeom>
              <a:avLst/>
              <a:gdLst>
                <a:gd name="T0" fmla="*/ 2 w 7"/>
                <a:gd name="T1" fmla="*/ 11 h 11"/>
                <a:gd name="T2" fmla="*/ 5 w 7"/>
                <a:gd name="T3" fmla="*/ 8 h 11"/>
                <a:gd name="T4" fmla="*/ 5 w 7"/>
                <a:gd name="T5" fmla="*/ 6 h 11"/>
                <a:gd name="T6" fmla="*/ 7 w 7"/>
                <a:gd name="T7" fmla="*/ 3 h 11"/>
                <a:gd name="T8" fmla="*/ 5 w 7"/>
                <a:gd name="T9" fmla="*/ 0 h 11"/>
                <a:gd name="T10" fmla="*/ 3 w 7"/>
                <a:gd name="T11" fmla="*/ 3 h 11"/>
                <a:gd name="T12" fmla="*/ 5 w 7"/>
                <a:gd name="T13" fmla="*/ 5 h 11"/>
                <a:gd name="T14" fmla="*/ 0 w 7"/>
                <a:gd name="T15" fmla="*/ 7 h 11"/>
                <a:gd name="T16" fmla="*/ 2 w 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1">
                  <a:moveTo>
                    <a:pt x="2" y="11"/>
                  </a:moveTo>
                  <a:cubicBezTo>
                    <a:pt x="3" y="11"/>
                    <a:pt x="5" y="9"/>
                    <a:pt x="5" y="8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5"/>
                    <a:pt x="7" y="4"/>
                    <a:pt x="7" y="3"/>
                  </a:cubicBezTo>
                  <a:cubicBezTo>
                    <a:pt x="7" y="2"/>
                    <a:pt x="6" y="2"/>
                    <a:pt x="5" y="0"/>
                  </a:cubicBezTo>
                  <a:cubicBezTo>
                    <a:pt x="5" y="0"/>
                    <a:pt x="3" y="2"/>
                    <a:pt x="3" y="3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3" y="6"/>
                    <a:pt x="2" y="7"/>
                    <a:pt x="0" y="7"/>
                  </a:cubicBezTo>
                  <a:cubicBezTo>
                    <a:pt x="0" y="9"/>
                    <a:pt x="0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91" name="Freeform 161"/>
            <p:cNvSpPr>
              <a:spLocks/>
            </p:cNvSpPr>
            <p:nvPr/>
          </p:nvSpPr>
          <p:spPr bwMode="auto">
            <a:xfrm>
              <a:off x="4868761" y="3462799"/>
              <a:ext cx="45910" cy="13912"/>
            </a:xfrm>
            <a:custGeom>
              <a:avLst/>
              <a:gdLst>
                <a:gd name="T0" fmla="*/ 14 w 14"/>
                <a:gd name="T1" fmla="*/ 3 h 4"/>
                <a:gd name="T2" fmla="*/ 0 w 14"/>
                <a:gd name="T3" fmla="*/ 1 h 4"/>
                <a:gd name="T4" fmla="*/ 9 w 14"/>
                <a:gd name="T5" fmla="*/ 3 h 4"/>
                <a:gd name="T6" fmla="*/ 14 w 1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">
                  <a:moveTo>
                    <a:pt x="14" y="3"/>
                  </a:moveTo>
                  <a:cubicBezTo>
                    <a:pt x="11" y="2"/>
                    <a:pt x="5" y="0"/>
                    <a:pt x="0" y="1"/>
                  </a:cubicBezTo>
                  <a:cubicBezTo>
                    <a:pt x="3" y="3"/>
                    <a:pt x="7" y="3"/>
                    <a:pt x="9" y="3"/>
                  </a:cubicBezTo>
                  <a:cubicBezTo>
                    <a:pt x="10" y="3"/>
                    <a:pt x="12" y="4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92" name="Freeform 162"/>
            <p:cNvSpPr>
              <a:spLocks/>
            </p:cNvSpPr>
            <p:nvPr/>
          </p:nvSpPr>
          <p:spPr bwMode="auto">
            <a:xfrm>
              <a:off x="5049619" y="3460017"/>
              <a:ext cx="43128" cy="19477"/>
            </a:xfrm>
            <a:custGeom>
              <a:avLst/>
              <a:gdLst>
                <a:gd name="T0" fmla="*/ 13 w 13"/>
                <a:gd name="T1" fmla="*/ 0 h 6"/>
                <a:gd name="T2" fmla="*/ 0 w 13"/>
                <a:gd name="T3" fmla="*/ 4 h 6"/>
                <a:gd name="T4" fmla="*/ 1 w 13"/>
                <a:gd name="T5" fmla="*/ 5 h 6"/>
                <a:gd name="T6" fmla="*/ 3 w 13"/>
                <a:gd name="T7" fmla="*/ 6 h 6"/>
                <a:gd name="T8" fmla="*/ 10 w 13"/>
                <a:gd name="T9" fmla="*/ 4 h 6"/>
                <a:gd name="T10" fmla="*/ 10 w 13"/>
                <a:gd name="T11" fmla="*/ 2 h 6"/>
                <a:gd name="T12" fmla="*/ 13 w 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9" y="0"/>
                    <a:pt x="3" y="3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5" y="6"/>
                    <a:pt x="9" y="5"/>
                    <a:pt x="10" y="4"/>
                  </a:cubicBezTo>
                  <a:cubicBezTo>
                    <a:pt x="10" y="3"/>
                    <a:pt x="9" y="2"/>
                    <a:pt x="10" y="2"/>
                  </a:cubicBezTo>
                  <a:cubicBezTo>
                    <a:pt x="11" y="1"/>
                    <a:pt x="13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93" name="Freeform 163"/>
            <p:cNvSpPr>
              <a:spLocks/>
            </p:cNvSpPr>
            <p:nvPr/>
          </p:nvSpPr>
          <p:spPr bwMode="auto">
            <a:xfrm>
              <a:off x="5490635" y="3983126"/>
              <a:ext cx="23651" cy="9739"/>
            </a:xfrm>
            <a:custGeom>
              <a:avLst/>
              <a:gdLst>
                <a:gd name="T0" fmla="*/ 3 w 7"/>
                <a:gd name="T1" fmla="*/ 3 h 3"/>
                <a:gd name="T2" fmla="*/ 7 w 7"/>
                <a:gd name="T3" fmla="*/ 0 h 3"/>
                <a:gd name="T4" fmla="*/ 0 w 7"/>
                <a:gd name="T5" fmla="*/ 2 h 3"/>
                <a:gd name="T6" fmla="*/ 3 w 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3" y="3"/>
                  </a:moveTo>
                  <a:cubicBezTo>
                    <a:pt x="5" y="3"/>
                    <a:pt x="6" y="1"/>
                    <a:pt x="7" y="0"/>
                  </a:cubicBezTo>
                  <a:cubicBezTo>
                    <a:pt x="4" y="0"/>
                    <a:pt x="2" y="1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94" name="Freeform 164"/>
            <p:cNvSpPr>
              <a:spLocks/>
            </p:cNvSpPr>
            <p:nvPr/>
          </p:nvSpPr>
          <p:spPr bwMode="auto">
            <a:xfrm>
              <a:off x="5375164" y="2454143"/>
              <a:ext cx="43128" cy="33390"/>
            </a:xfrm>
            <a:custGeom>
              <a:avLst/>
              <a:gdLst>
                <a:gd name="T0" fmla="*/ 3 w 13"/>
                <a:gd name="T1" fmla="*/ 2 h 10"/>
                <a:gd name="T2" fmla="*/ 0 w 13"/>
                <a:gd name="T3" fmla="*/ 7 h 10"/>
                <a:gd name="T4" fmla="*/ 4 w 13"/>
                <a:gd name="T5" fmla="*/ 10 h 10"/>
                <a:gd name="T6" fmla="*/ 13 w 13"/>
                <a:gd name="T7" fmla="*/ 6 h 10"/>
                <a:gd name="T8" fmla="*/ 13 w 13"/>
                <a:gd name="T9" fmla="*/ 3 h 10"/>
                <a:gd name="T10" fmla="*/ 6 w 13"/>
                <a:gd name="T11" fmla="*/ 0 h 10"/>
                <a:gd name="T12" fmla="*/ 3 w 13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3" y="2"/>
                  </a:moveTo>
                  <a:cubicBezTo>
                    <a:pt x="3" y="2"/>
                    <a:pt x="0" y="6"/>
                    <a:pt x="0" y="7"/>
                  </a:cubicBezTo>
                  <a:cubicBezTo>
                    <a:pt x="0" y="9"/>
                    <a:pt x="1" y="10"/>
                    <a:pt x="4" y="10"/>
                  </a:cubicBezTo>
                  <a:cubicBezTo>
                    <a:pt x="8" y="10"/>
                    <a:pt x="9" y="8"/>
                    <a:pt x="13" y="6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3"/>
                    <a:pt x="9" y="0"/>
                    <a:pt x="6" y="0"/>
                  </a:cubicBezTo>
                  <a:cubicBezTo>
                    <a:pt x="4" y="0"/>
                    <a:pt x="4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95" name="Freeform 165"/>
            <p:cNvSpPr>
              <a:spLocks/>
            </p:cNvSpPr>
            <p:nvPr/>
          </p:nvSpPr>
          <p:spPr bwMode="auto">
            <a:xfrm>
              <a:off x="5599150" y="2415188"/>
              <a:ext cx="36172" cy="36172"/>
            </a:xfrm>
            <a:custGeom>
              <a:avLst/>
              <a:gdLst>
                <a:gd name="T0" fmla="*/ 0 w 11"/>
                <a:gd name="T1" fmla="*/ 4 h 11"/>
                <a:gd name="T2" fmla="*/ 8 w 11"/>
                <a:gd name="T3" fmla="*/ 10 h 11"/>
                <a:gd name="T4" fmla="*/ 11 w 11"/>
                <a:gd name="T5" fmla="*/ 9 h 11"/>
                <a:gd name="T6" fmla="*/ 0 w 11"/>
                <a:gd name="T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0" y="4"/>
                  </a:moveTo>
                  <a:cubicBezTo>
                    <a:pt x="0" y="7"/>
                    <a:pt x="5" y="10"/>
                    <a:pt x="8" y="10"/>
                  </a:cubicBezTo>
                  <a:cubicBezTo>
                    <a:pt x="8" y="10"/>
                    <a:pt x="11" y="11"/>
                    <a:pt x="11" y="9"/>
                  </a:cubicBezTo>
                  <a:cubicBezTo>
                    <a:pt x="11" y="4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96" name="Freeform 166"/>
            <p:cNvSpPr>
              <a:spLocks/>
            </p:cNvSpPr>
            <p:nvPr/>
          </p:nvSpPr>
          <p:spPr bwMode="auto">
            <a:xfrm>
              <a:off x="5839830" y="2296932"/>
              <a:ext cx="31998" cy="19477"/>
            </a:xfrm>
            <a:custGeom>
              <a:avLst/>
              <a:gdLst>
                <a:gd name="T0" fmla="*/ 4 w 10"/>
                <a:gd name="T1" fmla="*/ 0 h 6"/>
                <a:gd name="T2" fmla="*/ 0 w 10"/>
                <a:gd name="T3" fmla="*/ 4 h 6"/>
                <a:gd name="T4" fmla="*/ 0 w 10"/>
                <a:gd name="T5" fmla="*/ 6 h 6"/>
                <a:gd name="T6" fmla="*/ 10 w 10"/>
                <a:gd name="T7" fmla="*/ 4 h 6"/>
                <a:gd name="T8" fmla="*/ 4 w 1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6"/>
                    <a:pt x="9" y="5"/>
                    <a:pt x="10" y="4"/>
                  </a:cubicBezTo>
                  <a:cubicBezTo>
                    <a:pt x="8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97" name="Freeform 167"/>
            <p:cNvSpPr>
              <a:spLocks/>
            </p:cNvSpPr>
            <p:nvPr/>
          </p:nvSpPr>
          <p:spPr bwMode="auto">
            <a:xfrm>
              <a:off x="7339562" y="2273281"/>
              <a:ext cx="69561" cy="30607"/>
            </a:xfrm>
            <a:custGeom>
              <a:avLst/>
              <a:gdLst>
                <a:gd name="T0" fmla="*/ 14 w 21"/>
                <a:gd name="T1" fmla="*/ 9 h 9"/>
                <a:gd name="T2" fmla="*/ 21 w 21"/>
                <a:gd name="T3" fmla="*/ 9 h 9"/>
                <a:gd name="T4" fmla="*/ 10 w 21"/>
                <a:gd name="T5" fmla="*/ 0 h 9"/>
                <a:gd name="T6" fmla="*/ 0 w 21"/>
                <a:gd name="T7" fmla="*/ 7 h 9"/>
                <a:gd name="T8" fmla="*/ 1 w 21"/>
                <a:gd name="T9" fmla="*/ 6 h 9"/>
                <a:gd name="T10" fmla="*/ 14 w 2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9">
                  <a:moveTo>
                    <a:pt x="14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5"/>
                    <a:pt x="16" y="0"/>
                    <a:pt x="10" y="0"/>
                  </a:cubicBezTo>
                  <a:cubicBezTo>
                    <a:pt x="5" y="0"/>
                    <a:pt x="2" y="3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5" y="7"/>
                    <a:pt x="10" y="5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98" name="Freeform 168"/>
            <p:cNvSpPr>
              <a:spLocks/>
            </p:cNvSpPr>
            <p:nvPr/>
          </p:nvSpPr>
          <p:spPr bwMode="auto">
            <a:xfrm>
              <a:off x="7471728" y="2203719"/>
              <a:ext cx="94603" cy="33390"/>
            </a:xfrm>
            <a:custGeom>
              <a:avLst/>
              <a:gdLst>
                <a:gd name="T0" fmla="*/ 19 w 29"/>
                <a:gd name="T1" fmla="*/ 10 h 10"/>
                <a:gd name="T2" fmla="*/ 29 w 29"/>
                <a:gd name="T3" fmla="*/ 7 h 10"/>
                <a:gd name="T4" fmla="*/ 27 w 29"/>
                <a:gd name="T5" fmla="*/ 4 h 10"/>
                <a:gd name="T6" fmla="*/ 0 w 29"/>
                <a:gd name="T7" fmla="*/ 0 h 10"/>
                <a:gd name="T8" fmla="*/ 3 w 29"/>
                <a:gd name="T9" fmla="*/ 2 h 10"/>
                <a:gd name="T10" fmla="*/ 19 w 29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0">
                  <a:moveTo>
                    <a:pt x="19" y="10"/>
                  </a:moveTo>
                  <a:cubicBezTo>
                    <a:pt x="23" y="10"/>
                    <a:pt x="29" y="9"/>
                    <a:pt x="29" y="7"/>
                  </a:cubicBezTo>
                  <a:cubicBezTo>
                    <a:pt x="29" y="5"/>
                    <a:pt x="28" y="4"/>
                    <a:pt x="27" y="4"/>
                  </a:cubicBezTo>
                  <a:cubicBezTo>
                    <a:pt x="26" y="4"/>
                    <a:pt x="2" y="1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7"/>
                    <a:pt x="13" y="10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99" name="Freeform 169"/>
            <p:cNvSpPr>
              <a:spLocks/>
            </p:cNvSpPr>
            <p:nvPr/>
          </p:nvSpPr>
          <p:spPr bwMode="auto">
            <a:xfrm>
              <a:off x="7336780" y="2251021"/>
              <a:ext cx="19477" cy="22260"/>
            </a:xfrm>
            <a:custGeom>
              <a:avLst/>
              <a:gdLst>
                <a:gd name="T0" fmla="*/ 6 w 6"/>
                <a:gd name="T1" fmla="*/ 4 h 7"/>
                <a:gd name="T2" fmla="*/ 0 w 6"/>
                <a:gd name="T3" fmla="*/ 4 h 7"/>
                <a:gd name="T4" fmla="*/ 3 w 6"/>
                <a:gd name="T5" fmla="*/ 7 h 7"/>
                <a:gd name="T6" fmla="*/ 6 w 6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1"/>
                    <a:pt x="0" y="0"/>
                    <a:pt x="0" y="4"/>
                  </a:cubicBezTo>
                  <a:cubicBezTo>
                    <a:pt x="0" y="6"/>
                    <a:pt x="0" y="7"/>
                    <a:pt x="3" y="7"/>
                  </a:cubicBezTo>
                  <a:cubicBezTo>
                    <a:pt x="4" y="7"/>
                    <a:pt x="6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00" name="Freeform 170"/>
            <p:cNvSpPr>
              <a:spLocks/>
            </p:cNvSpPr>
            <p:nvPr/>
          </p:nvSpPr>
          <p:spPr bwMode="auto">
            <a:xfrm>
              <a:off x="2998965" y="3089944"/>
              <a:ext cx="52866" cy="26434"/>
            </a:xfrm>
            <a:custGeom>
              <a:avLst/>
              <a:gdLst>
                <a:gd name="T0" fmla="*/ 16 w 16"/>
                <a:gd name="T1" fmla="*/ 7 h 8"/>
                <a:gd name="T2" fmla="*/ 0 w 16"/>
                <a:gd name="T3" fmla="*/ 1 h 8"/>
                <a:gd name="T4" fmla="*/ 13 w 16"/>
                <a:gd name="T5" fmla="*/ 8 h 8"/>
                <a:gd name="T6" fmla="*/ 16 w 16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6" y="7"/>
                  </a:moveTo>
                  <a:cubicBezTo>
                    <a:pt x="11" y="4"/>
                    <a:pt x="7" y="0"/>
                    <a:pt x="0" y="1"/>
                  </a:cubicBezTo>
                  <a:cubicBezTo>
                    <a:pt x="3" y="3"/>
                    <a:pt x="9" y="8"/>
                    <a:pt x="13" y="8"/>
                  </a:cubicBezTo>
                  <a:cubicBezTo>
                    <a:pt x="15" y="8"/>
                    <a:pt x="16" y="8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01" name="Freeform 171"/>
            <p:cNvSpPr>
              <a:spLocks/>
            </p:cNvSpPr>
            <p:nvPr/>
          </p:nvSpPr>
          <p:spPr bwMode="auto">
            <a:xfrm>
              <a:off x="3003139" y="3176202"/>
              <a:ext cx="45910" cy="23651"/>
            </a:xfrm>
            <a:custGeom>
              <a:avLst/>
              <a:gdLst>
                <a:gd name="T0" fmla="*/ 1 w 14"/>
                <a:gd name="T1" fmla="*/ 0 h 7"/>
                <a:gd name="T2" fmla="*/ 0 w 14"/>
                <a:gd name="T3" fmla="*/ 1 h 7"/>
                <a:gd name="T4" fmla="*/ 11 w 14"/>
                <a:gd name="T5" fmla="*/ 7 h 7"/>
                <a:gd name="T6" fmla="*/ 14 w 14"/>
                <a:gd name="T7" fmla="*/ 5 h 7"/>
                <a:gd name="T8" fmla="*/ 14 w 14"/>
                <a:gd name="T9" fmla="*/ 3 h 7"/>
                <a:gd name="T10" fmla="*/ 6 w 14"/>
                <a:gd name="T11" fmla="*/ 3 h 7"/>
                <a:gd name="T12" fmla="*/ 1 w 1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9" y="7"/>
                    <a:pt x="11" y="7"/>
                  </a:cubicBezTo>
                  <a:cubicBezTo>
                    <a:pt x="11" y="7"/>
                    <a:pt x="14" y="6"/>
                    <a:pt x="14" y="5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3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02" name="Freeform 172"/>
            <p:cNvSpPr>
              <a:spLocks/>
            </p:cNvSpPr>
            <p:nvPr/>
          </p:nvSpPr>
          <p:spPr bwMode="auto">
            <a:xfrm>
              <a:off x="3061570" y="3176202"/>
              <a:ext cx="26433" cy="33390"/>
            </a:xfrm>
            <a:custGeom>
              <a:avLst/>
              <a:gdLst>
                <a:gd name="T0" fmla="*/ 8 w 8"/>
                <a:gd name="T1" fmla="*/ 7 h 10"/>
                <a:gd name="T2" fmla="*/ 8 w 8"/>
                <a:gd name="T3" fmla="*/ 6 h 10"/>
                <a:gd name="T4" fmla="*/ 7 w 8"/>
                <a:gd name="T5" fmla="*/ 2 h 10"/>
                <a:gd name="T6" fmla="*/ 6 w 8"/>
                <a:gd name="T7" fmla="*/ 0 h 10"/>
                <a:gd name="T8" fmla="*/ 0 w 8"/>
                <a:gd name="T9" fmla="*/ 8 h 10"/>
                <a:gd name="T10" fmla="*/ 4 w 8"/>
                <a:gd name="T11" fmla="*/ 10 h 10"/>
                <a:gd name="T12" fmla="*/ 8 w 8"/>
                <a:gd name="T1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8" y="7"/>
                  </a:moveTo>
                  <a:cubicBezTo>
                    <a:pt x="8" y="7"/>
                    <a:pt x="8" y="6"/>
                    <a:pt x="8" y="6"/>
                  </a:cubicBezTo>
                  <a:cubicBezTo>
                    <a:pt x="4" y="6"/>
                    <a:pt x="7" y="4"/>
                    <a:pt x="7" y="2"/>
                  </a:cubicBezTo>
                  <a:cubicBezTo>
                    <a:pt x="7" y="1"/>
                    <a:pt x="6" y="1"/>
                    <a:pt x="6" y="0"/>
                  </a:cubicBezTo>
                  <a:cubicBezTo>
                    <a:pt x="3" y="1"/>
                    <a:pt x="0" y="6"/>
                    <a:pt x="0" y="8"/>
                  </a:cubicBezTo>
                  <a:cubicBezTo>
                    <a:pt x="0" y="9"/>
                    <a:pt x="1" y="10"/>
                    <a:pt x="4" y="10"/>
                  </a:cubicBezTo>
                  <a:cubicBezTo>
                    <a:pt x="6" y="10"/>
                    <a:pt x="8" y="9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03" name="Freeform 173"/>
            <p:cNvSpPr>
              <a:spLocks/>
            </p:cNvSpPr>
            <p:nvPr/>
          </p:nvSpPr>
          <p:spPr bwMode="auto">
            <a:xfrm>
              <a:off x="817537" y="2788043"/>
              <a:ext cx="33389" cy="15304"/>
            </a:xfrm>
            <a:custGeom>
              <a:avLst/>
              <a:gdLst>
                <a:gd name="T0" fmla="*/ 7 w 10"/>
                <a:gd name="T1" fmla="*/ 0 h 5"/>
                <a:gd name="T2" fmla="*/ 3 w 10"/>
                <a:gd name="T3" fmla="*/ 1 h 5"/>
                <a:gd name="T4" fmla="*/ 0 w 10"/>
                <a:gd name="T5" fmla="*/ 1 h 5"/>
                <a:gd name="T6" fmla="*/ 3 w 10"/>
                <a:gd name="T7" fmla="*/ 5 h 5"/>
                <a:gd name="T8" fmla="*/ 10 w 10"/>
                <a:gd name="T9" fmla="*/ 5 h 5"/>
                <a:gd name="T10" fmla="*/ 7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7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5"/>
                    <a:pt x="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1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</p:grpSp>
      <p:sp>
        <p:nvSpPr>
          <p:cNvPr id="204" name="Rectangle 203"/>
          <p:cNvSpPr/>
          <p:nvPr/>
        </p:nvSpPr>
        <p:spPr>
          <a:xfrm>
            <a:off x="4694359" y="2516005"/>
            <a:ext cx="4187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475C"/>
                </a:solidFill>
                <a:latin typeface="FontAwesome" pitchFamily="50" charset="0"/>
              </a:rPr>
              <a:t></a:t>
            </a:r>
            <a:endParaRPr lang="en-US" sz="3200" dirty="0">
              <a:solidFill>
                <a:srgbClr val="00475C"/>
              </a:solidFill>
            </a:endParaRPr>
          </a:p>
        </p:txBody>
      </p:sp>
      <p:sp>
        <p:nvSpPr>
          <p:cNvPr id="205" name="Rectangle 204"/>
          <p:cNvSpPr/>
          <p:nvPr/>
        </p:nvSpPr>
        <p:spPr>
          <a:xfrm>
            <a:off x="6403303" y="4342241"/>
            <a:ext cx="4187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1A3BB"/>
                </a:solidFill>
                <a:latin typeface="FontAwesome" pitchFamily="50" charset="0"/>
              </a:rPr>
              <a:t></a:t>
            </a:r>
            <a:endParaRPr lang="en-US" sz="3200" dirty="0">
              <a:solidFill>
                <a:srgbClr val="01A3B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71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0913" y="1155182"/>
            <a:ext cx="1972015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RIGHT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90433" y="1743554"/>
            <a:ext cx="6109365" cy="1015663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zh-CN" altLang="en-US" sz="6600" b="1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请输入你的标题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Roboto Black" charset="0"/>
              <a:ea typeface="Roboto Black" charset="0"/>
              <a:cs typeface="Roboto Black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 flipH="1">
            <a:off x="1147890" y="2895479"/>
            <a:ext cx="4834329" cy="293772"/>
            <a:chOff x="6333344" y="1598332"/>
            <a:chExt cx="4834329" cy="293772"/>
          </a:xfrm>
        </p:grpSpPr>
        <p:cxnSp>
          <p:nvCxnSpPr>
            <p:cNvPr id="7" name="Straight Connector 6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ight Triangle 7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020913" y="3741864"/>
            <a:ext cx="56434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Lorem Ipsum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pPr algn="just"/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Light" charset="0"/>
              <a:ea typeface="Roboto Light" charset="0"/>
              <a:cs typeface="Roboto Light" charset="0"/>
            </a:endParaRPr>
          </a:p>
          <a:p>
            <a:pPr algn="just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It has survived not only five centuries, but also the leap into electronic typesetting, remaining essentially unchanged.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52453" y="1015002"/>
            <a:ext cx="777777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brush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86" r="347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2427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34376" y="665644"/>
            <a:ext cx="2826673" cy="734725"/>
            <a:chOff x="526127" y="721492"/>
            <a:chExt cx="2826673" cy="734725"/>
          </a:xfrm>
        </p:grpSpPr>
        <p:sp>
          <p:nvSpPr>
            <p:cNvPr id="3" name="TextBox 2"/>
            <p:cNvSpPr txBox="1"/>
            <p:nvPr/>
          </p:nvSpPr>
          <p:spPr>
            <a:xfrm>
              <a:off x="526127" y="859776"/>
              <a:ext cx="2076209" cy="369332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Black" charset="0"/>
                  <a:ea typeface="Roboto Black" charset="0"/>
                  <a:cs typeface="Roboto Black" charset="0"/>
                </a:rPr>
                <a:t>CHART AREA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 flipH="1">
              <a:off x="621564" y="1328498"/>
              <a:ext cx="2731236" cy="127719"/>
              <a:chOff x="4885459" y="1598332"/>
              <a:chExt cx="6282214" cy="293772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H="1">
                <a:off x="4885459" y="1598332"/>
                <a:ext cx="6282214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ight Triangle 5"/>
              <p:cNvSpPr/>
              <p:nvPr/>
            </p:nvSpPr>
            <p:spPr>
              <a:xfrm flipH="1" flipV="1">
                <a:off x="10975592" y="1700024"/>
                <a:ext cx="192080" cy="19208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26127" y="721492"/>
              <a:ext cx="974947" cy="184666"/>
            </a:xfrm>
            <a:prstGeom prst="rect">
              <a:avLst/>
            </a:prstGeom>
            <a:noFill/>
          </p:spPr>
          <p:txBody>
            <a:bodyPr wrap="none" lIns="91440" tIns="0" rIns="91440" bIns="0" rtlCol="0">
              <a:spAutoFit/>
            </a:bodyPr>
            <a:lstStyle/>
            <a:p>
              <a:r>
                <a:rPr lang="en-US" sz="1200">
                  <a:solidFill>
                    <a:schemeClr val="bg1">
                      <a:lumMod val="50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Your tagline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  <p:sp>
        <p:nvSpPr>
          <p:cNvPr id="8" name="Freeform 6"/>
          <p:cNvSpPr>
            <a:spLocks/>
          </p:cNvSpPr>
          <p:nvPr/>
        </p:nvSpPr>
        <p:spPr bwMode="auto">
          <a:xfrm>
            <a:off x="8686758" y="2121798"/>
            <a:ext cx="2503013" cy="2796309"/>
          </a:xfrm>
          <a:custGeom>
            <a:avLst/>
            <a:gdLst>
              <a:gd name="T0" fmla="*/ 205 w 549"/>
              <a:gd name="T1" fmla="*/ 4 h 613"/>
              <a:gd name="T2" fmla="*/ 185 w 549"/>
              <a:gd name="T3" fmla="*/ 6 h 613"/>
              <a:gd name="T4" fmla="*/ 130 w 549"/>
              <a:gd name="T5" fmla="*/ 17 h 613"/>
              <a:gd name="T6" fmla="*/ 96 w 549"/>
              <a:gd name="T7" fmla="*/ 15 h 613"/>
              <a:gd name="T8" fmla="*/ 91 w 549"/>
              <a:gd name="T9" fmla="*/ 22 h 613"/>
              <a:gd name="T10" fmla="*/ 62 w 549"/>
              <a:gd name="T11" fmla="*/ 71 h 613"/>
              <a:gd name="T12" fmla="*/ 33 w 549"/>
              <a:gd name="T13" fmla="*/ 91 h 613"/>
              <a:gd name="T14" fmla="*/ 6 w 549"/>
              <a:gd name="T15" fmla="*/ 140 h 613"/>
              <a:gd name="T16" fmla="*/ 0 w 549"/>
              <a:gd name="T17" fmla="*/ 197 h 613"/>
              <a:gd name="T18" fmla="*/ 6 w 549"/>
              <a:gd name="T19" fmla="*/ 216 h 613"/>
              <a:gd name="T20" fmla="*/ 8 w 549"/>
              <a:gd name="T21" fmla="*/ 220 h 613"/>
              <a:gd name="T22" fmla="*/ 39 w 549"/>
              <a:gd name="T23" fmla="*/ 256 h 613"/>
              <a:gd name="T24" fmla="*/ 78 w 549"/>
              <a:gd name="T25" fmla="*/ 283 h 613"/>
              <a:gd name="T26" fmla="*/ 122 w 549"/>
              <a:gd name="T27" fmla="*/ 282 h 613"/>
              <a:gd name="T28" fmla="*/ 167 w 549"/>
              <a:gd name="T29" fmla="*/ 267 h 613"/>
              <a:gd name="T30" fmla="*/ 201 w 549"/>
              <a:gd name="T31" fmla="*/ 283 h 613"/>
              <a:gd name="T32" fmla="*/ 216 w 549"/>
              <a:gd name="T33" fmla="*/ 309 h 613"/>
              <a:gd name="T34" fmla="*/ 210 w 549"/>
              <a:gd name="T35" fmla="*/ 325 h 613"/>
              <a:gd name="T36" fmla="*/ 238 w 549"/>
              <a:gd name="T37" fmla="*/ 374 h 613"/>
              <a:gd name="T38" fmla="*/ 249 w 549"/>
              <a:gd name="T39" fmla="*/ 414 h 613"/>
              <a:gd name="T40" fmla="*/ 247 w 549"/>
              <a:gd name="T41" fmla="*/ 496 h 613"/>
              <a:gd name="T42" fmla="*/ 253 w 549"/>
              <a:gd name="T43" fmla="*/ 513 h 613"/>
              <a:gd name="T44" fmla="*/ 285 w 549"/>
              <a:gd name="T45" fmla="*/ 587 h 613"/>
              <a:gd name="T46" fmla="*/ 287 w 549"/>
              <a:gd name="T47" fmla="*/ 609 h 613"/>
              <a:gd name="T48" fmla="*/ 299 w 549"/>
              <a:gd name="T49" fmla="*/ 613 h 613"/>
              <a:gd name="T50" fmla="*/ 336 w 549"/>
              <a:gd name="T51" fmla="*/ 607 h 613"/>
              <a:gd name="T52" fmla="*/ 358 w 549"/>
              <a:gd name="T53" fmla="*/ 600 h 613"/>
              <a:gd name="T54" fmla="*/ 391 w 549"/>
              <a:gd name="T55" fmla="*/ 559 h 613"/>
              <a:gd name="T56" fmla="*/ 398 w 549"/>
              <a:gd name="T57" fmla="*/ 536 h 613"/>
              <a:gd name="T58" fmla="*/ 420 w 549"/>
              <a:gd name="T59" fmla="*/ 521 h 613"/>
              <a:gd name="T60" fmla="*/ 415 w 549"/>
              <a:gd name="T61" fmla="*/ 485 h 613"/>
              <a:gd name="T62" fmla="*/ 464 w 549"/>
              <a:gd name="T63" fmla="*/ 439 h 613"/>
              <a:gd name="T64" fmla="*/ 462 w 549"/>
              <a:gd name="T65" fmla="*/ 415 h 613"/>
              <a:gd name="T66" fmla="*/ 464 w 549"/>
              <a:gd name="T67" fmla="*/ 404 h 613"/>
              <a:gd name="T68" fmla="*/ 451 w 549"/>
              <a:gd name="T69" fmla="*/ 363 h 613"/>
              <a:gd name="T70" fmla="*/ 507 w 549"/>
              <a:gd name="T71" fmla="*/ 302 h 613"/>
              <a:gd name="T72" fmla="*/ 549 w 549"/>
              <a:gd name="T73" fmla="*/ 225 h 613"/>
              <a:gd name="T74" fmla="*/ 516 w 549"/>
              <a:gd name="T75" fmla="*/ 229 h 613"/>
              <a:gd name="T76" fmla="*/ 511 w 549"/>
              <a:gd name="T77" fmla="*/ 229 h 613"/>
              <a:gd name="T78" fmla="*/ 505 w 549"/>
              <a:gd name="T79" fmla="*/ 229 h 613"/>
              <a:gd name="T80" fmla="*/ 484 w 549"/>
              <a:gd name="T81" fmla="*/ 222 h 613"/>
              <a:gd name="T82" fmla="*/ 468 w 549"/>
              <a:gd name="T83" fmla="*/ 198 h 613"/>
              <a:gd name="T84" fmla="*/ 448 w 549"/>
              <a:gd name="T85" fmla="*/ 171 h 613"/>
              <a:gd name="T86" fmla="*/ 435 w 549"/>
              <a:gd name="T87" fmla="*/ 142 h 613"/>
              <a:gd name="T88" fmla="*/ 397 w 549"/>
              <a:gd name="T89" fmla="*/ 73 h 613"/>
              <a:gd name="T90" fmla="*/ 413 w 549"/>
              <a:gd name="T91" fmla="*/ 87 h 613"/>
              <a:gd name="T92" fmla="*/ 418 w 549"/>
              <a:gd name="T93" fmla="*/ 69 h 613"/>
              <a:gd name="T94" fmla="*/ 413 w 549"/>
              <a:gd name="T95" fmla="*/ 56 h 613"/>
              <a:gd name="T96" fmla="*/ 390 w 549"/>
              <a:gd name="T97" fmla="*/ 55 h 613"/>
              <a:gd name="T98" fmla="*/ 338 w 549"/>
              <a:gd name="T99" fmla="*/ 51 h 613"/>
              <a:gd name="T100" fmla="*/ 320 w 549"/>
              <a:gd name="T101" fmla="*/ 42 h 613"/>
              <a:gd name="T102" fmla="*/ 313 w 549"/>
              <a:gd name="T103" fmla="*/ 41 h 613"/>
              <a:gd name="T104" fmla="*/ 297 w 549"/>
              <a:gd name="T105" fmla="*/ 59 h 613"/>
              <a:gd name="T106" fmla="*/ 246 w 549"/>
              <a:gd name="T107" fmla="*/ 41 h 613"/>
              <a:gd name="T108" fmla="*/ 225 w 549"/>
              <a:gd name="T109" fmla="*/ 27 h 613"/>
              <a:gd name="T110" fmla="*/ 225 w 549"/>
              <a:gd name="T111" fmla="*/ 10 h 613"/>
              <a:gd name="T112" fmla="*/ 225 w 549"/>
              <a:gd name="T113" fmla="*/ 5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49" h="613">
                <a:moveTo>
                  <a:pt x="217" y="0"/>
                </a:moveTo>
                <a:cubicBezTo>
                  <a:pt x="211" y="0"/>
                  <a:pt x="211" y="4"/>
                  <a:pt x="205" y="4"/>
                </a:cubicBezTo>
                <a:cubicBezTo>
                  <a:pt x="202" y="4"/>
                  <a:pt x="201" y="2"/>
                  <a:pt x="197" y="2"/>
                </a:cubicBezTo>
                <a:cubicBezTo>
                  <a:pt x="193" y="2"/>
                  <a:pt x="188" y="6"/>
                  <a:pt x="185" y="6"/>
                </a:cubicBezTo>
                <a:cubicBezTo>
                  <a:pt x="183" y="6"/>
                  <a:pt x="179" y="3"/>
                  <a:pt x="175" y="3"/>
                </a:cubicBezTo>
                <a:cubicBezTo>
                  <a:pt x="162" y="3"/>
                  <a:pt x="142" y="11"/>
                  <a:pt x="130" y="17"/>
                </a:cubicBezTo>
                <a:cubicBezTo>
                  <a:pt x="127" y="18"/>
                  <a:pt x="126" y="22"/>
                  <a:pt x="120" y="22"/>
                </a:cubicBezTo>
                <a:cubicBezTo>
                  <a:pt x="110" y="22"/>
                  <a:pt x="103" y="20"/>
                  <a:pt x="96" y="15"/>
                </a:cubicBezTo>
                <a:cubicBezTo>
                  <a:pt x="93" y="17"/>
                  <a:pt x="93" y="19"/>
                  <a:pt x="90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84" y="31"/>
                  <a:pt x="74" y="40"/>
                  <a:pt x="67" y="49"/>
                </a:cubicBezTo>
                <a:cubicBezTo>
                  <a:pt x="61" y="56"/>
                  <a:pt x="65" y="61"/>
                  <a:pt x="62" y="71"/>
                </a:cubicBezTo>
                <a:cubicBezTo>
                  <a:pt x="61" y="76"/>
                  <a:pt x="54" y="81"/>
                  <a:pt x="49" y="84"/>
                </a:cubicBezTo>
                <a:cubicBezTo>
                  <a:pt x="44" y="87"/>
                  <a:pt x="37" y="86"/>
                  <a:pt x="33" y="91"/>
                </a:cubicBezTo>
                <a:cubicBezTo>
                  <a:pt x="26" y="101"/>
                  <a:pt x="18" y="116"/>
                  <a:pt x="14" y="127"/>
                </a:cubicBezTo>
                <a:cubicBezTo>
                  <a:pt x="13" y="131"/>
                  <a:pt x="6" y="135"/>
                  <a:pt x="6" y="140"/>
                </a:cubicBezTo>
                <a:cubicBezTo>
                  <a:pt x="6" y="152"/>
                  <a:pt x="12" y="160"/>
                  <a:pt x="12" y="172"/>
                </a:cubicBezTo>
                <a:cubicBezTo>
                  <a:pt x="12" y="179"/>
                  <a:pt x="6" y="194"/>
                  <a:pt x="0" y="197"/>
                </a:cubicBezTo>
                <a:cubicBezTo>
                  <a:pt x="2" y="201"/>
                  <a:pt x="4" y="203"/>
                  <a:pt x="4" y="207"/>
                </a:cubicBezTo>
                <a:cubicBezTo>
                  <a:pt x="4" y="209"/>
                  <a:pt x="6" y="212"/>
                  <a:pt x="6" y="216"/>
                </a:cubicBezTo>
                <a:cubicBezTo>
                  <a:pt x="5" y="216"/>
                  <a:pt x="5" y="216"/>
                  <a:pt x="5" y="216"/>
                </a:cubicBezTo>
                <a:cubicBezTo>
                  <a:pt x="6" y="218"/>
                  <a:pt x="7" y="218"/>
                  <a:pt x="8" y="220"/>
                </a:cubicBezTo>
                <a:cubicBezTo>
                  <a:pt x="8" y="221"/>
                  <a:pt x="23" y="234"/>
                  <a:pt x="25" y="236"/>
                </a:cubicBezTo>
                <a:cubicBezTo>
                  <a:pt x="32" y="241"/>
                  <a:pt x="34" y="248"/>
                  <a:pt x="39" y="256"/>
                </a:cubicBezTo>
                <a:cubicBezTo>
                  <a:pt x="45" y="265"/>
                  <a:pt x="62" y="275"/>
                  <a:pt x="70" y="281"/>
                </a:cubicBezTo>
                <a:cubicBezTo>
                  <a:pt x="71" y="282"/>
                  <a:pt x="75" y="283"/>
                  <a:pt x="78" y="283"/>
                </a:cubicBezTo>
                <a:cubicBezTo>
                  <a:pt x="89" y="283"/>
                  <a:pt x="94" y="277"/>
                  <a:pt x="105" y="277"/>
                </a:cubicBezTo>
                <a:cubicBezTo>
                  <a:pt x="111" y="277"/>
                  <a:pt x="118" y="282"/>
                  <a:pt x="122" y="282"/>
                </a:cubicBezTo>
                <a:cubicBezTo>
                  <a:pt x="126" y="282"/>
                  <a:pt x="128" y="278"/>
                  <a:pt x="132" y="277"/>
                </a:cubicBezTo>
                <a:cubicBezTo>
                  <a:pt x="143" y="273"/>
                  <a:pt x="153" y="267"/>
                  <a:pt x="167" y="267"/>
                </a:cubicBezTo>
                <a:cubicBezTo>
                  <a:pt x="179" y="267"/>
                  <a:pt x="181" y="283"/>
                  <a:pt x="189" y="283"/>
                </a:cubicBezTo>
                <a:cubicBezTo>
                  <a:pt x="192" y="283"/>
                  <a:pt x="196" y="283"/>
                  <a:pt x="201" y="283"/>
                </a:cubicBezTo>
                <a:cubicBezTo>
                  <a:pt x="211" y="283"/>
                  <a:pt x="216" y="289"/>
                  <a:pt x="219" y="295"/>
                </a:cubicBezTo>
                <a:cubicBezTo>
                  <a:pt x="216" y="297"/>
                  <a:pt x="216" y="306"/>
                  <a:pt x="216" y="309"/>
                </a:cubicBezTo>
                <a:cubicBezTo>
                  <a:pt x="216" y="310"/>
                  <a:pt x="215" y="311"/>
                  <a:pt x="216" y="313"/>
                </a:cubicBezTo>
                <a:cubicBezTo>
                  <a:pt x="214" y="315"/>
                  <a:pt x="210" y="322"/>
                  <a:pt x="210" y="325"/>
                </a:cubicBezTo>
                <a:cubicBezTo>
                  <a:pt x="210" y="338"/>
                  <a:pt x="226" y="348"/>
                  <a:pt x="233" y="357"/>
                </a:cubicBezTo>
                <a:cubicBezTo>
                  <a:pt x="237" y="362"/>
                  <a:pt x="236" y="369"/>
                  <a:pt x="238" y="374"/>
                </a:cubicBezTo>
                <a:cubicBezTo>
                  <a:pt x="241" y="381"/>
                  <a:pt x="243" y="385"/>
                  <a:pt x="245" y="398"/>
                </a:cubicBezTo>
                <a:cubicBezTo>
                  <a:pt x="246" y="404"/>
                  <a:pt x="249" y="407"/>
                  <a:pt x="249" y="414"/>
                </a:cubicBezTo>
                <a:cubicBezTo>
                  <a:pt x="249" y="429"/>
                  <a:pt x="231" y="434"/>
                  <a:pt x="231" y="453"/>
                </a:cubicBezTo>
                <a:cubicBezTo>
                  <a:pt x="231" y="472"/>
                  <a:pt x="239" y="482"/>
                  <a:pt x="247" y="496"/>
                </a:cubicBezTo>
                <a:cubicBezTo>
                  <a:pt x="250" y="500"/>
                  <a:pt x="253" y="501"/>
                  <a:pt x="253" y="505"/>
                </a:cubicBezTo>
                <a:cubicBezTo>
                  <a:pt x="253" y="507"/>
                  <a:pt x="253" y="508"/>
                  <a:pt x="253" y="513"/>
                </a:cubicBezTo>
                <a:cubicBezTo>
                  <a:pt x="253" y="538"/>
                  <a:pt x="266" y="554"/>
                  <a:pt x="276" y="572"/>
                </a:cubicBezTo>
                <a:cubicBezTo>
                  <a:pt x="278" y="574"/>
                  <a:pt x="285" y="583"/>
                  <a:pt x="285" y="587"/>
                </a:cubicBezTo>
                <a:cubicBezTo>
                  <a:pt x="285" y="590"/>
                  <a:pt x="284" y="592"/>
                  <a:pt x="282" y="595"/>
                </a:cubicBezTo>
                <a:cubicBezTo>
                  <a:pt x="284" y="597"/>
                  <a:pt x="287" y="603"/>
                  <a:pt x="287" y="609"/>
                </a:cubicBezTo>
                <a:cubicBezTo>
                  <a:pt x="287" y="609"/>
                  <a:pt x="288" y="608"/>
                  <a:pt x="290" y="607"/>
                </a:cubicBezTo>
                <a:cubicBezTo>
                  <a:pt x="291" y="611"/>
                  <a:pt x="294" y="613"/>
                  <a:pt x="299" y="613"/>
                </a:cubicBezTo>
                <a:cubicBezTo>
                  <a:pt x="309" y="613"/>
                  <a:pt x="317" y="605"/>
                  <a:pt x="328" y="605"/>
                </a:cubicBezTo>
                <a:cubicBezTo>
                  <a:pt x="332" y="605"/>
                  <a:pt x="333" y="607"/>
                  <a:pt x="336" y="607"/>
                </a:cubicBezTo>
                <a:cubicBezTo>
                  <a:pt x="339" y="607"/>
                  <a:pt x="341" y="606"/>
                  <a:pt x="345" y="605"/>
                </a:cubicBezTo>
                <a:cubicBezTo>
                  <a:pt x="346" y="600"/>
                  <a:pt x="353" y="603"/>
                  <a:pt x="358" y="600"/>
                </a:cubicBezTo>
                <a:cubicBezTo>
                  <a:pt x="369" y="595"/>
                  <a:pt x="372" y="587"/>
                  <a:pt x="379" y="578"/>
                </a:cubicBezTo>
                <a:cubicBezTo>
                  <a:pt x="384" y="572"/>
                  <a:pt x="384" y="566"/>
                  <a:pt x="391" y="559"/>
                </a:cubicBezTo>
                <a:cubicBezTo>
                  <a:pt x="394" y="556"/>
                  <a:pt x="402" y="550"/>
                  <a:pt x="402" y="542"/>
                </a:cubicBezTo>
                <a:cubicBezTo>
                  <a:pt x="402" y="539"/>
                  <a:pt x="400" y="537"/>
                  <a:pt x="398" y="536"/>
                </a:cubicBezTo>
                <a:cubicBezTo>
                  <a:pt x="401" y="529"/>
                  <a:pt x="405" y="526"/>
                  <a:pt x="412" y="523"/>
                </a:cubicBezTo>
                <a:cubicBezTo>
                  <a:pt x="414" y="522"/>
                  <a:pt x="419" y="523"/>
                  <a:pt x="420" y="521"/>
                </a:cubicBezTo>
                <a:cubicBezTo>
                  <a:pt x="422" y="518"/>
                  <a:pt x="423" y="509"/>
                  <a:pt x="423" y="504"/>
                </a:cubicBezTo>
                <a:cubicBezTo>
                  <a:pt x="423" y="496"/>
                  <a:pt x="415" y="492"/>
                  <a:pt x="415" y="485"/>
                </a:cubicBezTo>
                <a:cubicBezTo>
                  <a:pt x="415" y="482"/>
                  <a:pt x="419" y="477"/>
                  <a:pt x="423" y="477"/>
                </a:cubicBezTo>
                <a:cubicBezTo>
                  <a:pt x="426" y="458"/>
                  <a:pt x="464" y="461"/>
                  <a:pt x="464" y="439"/>
                </a:cubicBezTo>
                <a:cubicBezTo>
                  <a:pt x="464" y="436"/>
                  <a:pt x="463" y="435"/>
                  <a:pt x="461" y="433"/>
                </a:cubicBezTo>
                <a:cubicBezTo>
                  <a:pt x="461" y="425"/>
                  <a:pt x="462" y="420"/>
                  <a:pt x="462" y="415"/>
                </a:cubicBezTo>
                <a:cubicBezTo>
                  <a:pt x="462" y="408"/>
                  <a:pt x="462" y="408"/>
                  <a:pt x="462" y="408"/>
                </a:cubicBezTo>
                <a:cubicBezTo>
                  <a:pt x="462" y="408"/>
                  <a:pt x="464" y="406"/>
                  <a:pt x="464" y="404"/>
                </a:cubicBezTo>
                <a:cubicBezTo>
                  <a:pt x="464" y="398"/>
                  <a:pt x="454" y="394"/>
                  <a:pt x="454" y="384"/>
                </a:cubicBezTo>
                <a:cubicBezTo>
                  <a:pt x="454" y="376"/>
                  <a:pt x="451" y="372"/>
                  <a:pt x="451" y="363"/>
                </a:cubicBezTo>
                <a:cubicBezTo>
                  <a:pt x="451" y="355"/>
                  <a:pt x="459" y="353"/>
                  <a:pt x="461" y="346"/>
                </a:cubicBezTo>
                <a:cubicBezTo>
                  <a:pt x="468" y="321"/>
                  <a:pt x="488" y="316"/>
                  <a:pt x="507" y="302"/>
                </a:cubicBezTo>
                <a:cubicBezTo>
                  <a:pt x="517" y="293"/>
                  <a:pt x="521" y="283"/>
                  <a:pt x="529" y="272"/>
                </a:cubicBezTo>
                <a:cubicBezTo>
                  <a:pt x="536" y="262"/>
                  <a:pt x="549" y="241"/>
                  <a:pt x="549" y="225"/>
                </a:cubicBezTo>
                <a:cubicBezTo>
                  <a:pt x="549" y="223"/>
                  <a:pt x="548" y="223"/>
                  <a:pt x="547" y="221"/>
                </a:cubicBezTo>
                <a:cubicBezTo>
                  <a:pt x="537" y="223"/>
                  <a:pt x="527" y="228"/>
                  <a:pt x="516" y="229"/>
                </a:cubicBezTo>
                <a:cubicBezTo>
                  <a:pt x="515" y="229"/>
                  <a:pt x="515" y="230"/>
                  <a:pt x="514" y="230"/>
                </a:cubicBezTo>
                <a:cubicBezTo>
                  <a:pt x="513" y="230"/>
                  <a:pt x="512" y="229"/>
                  <a:pt x="511" y="229"/>
                </a:cubicBezTo>
                <a:cubicBezTo>
                  <a:pt x="510" y="229"/>
                  <a:pt x="509" y="229"/>
                  <a:pt x="508" y="229"/>
                </a:cubicBezTo>
                <a:cubicBezTo>
                  <a:pt x="507" y="229"/>
                  <a:pt x="506" y="229"/>
                  <a:pt x="505" y="229"/>
                </a:cubicBezTo>
                <a:cubicBezTo>
                  <a:pt x="501" y="231"/>
                  <a:pt x="501" y="234"/>
                  <a:pt x="496" y="234"/>
                </a:cubicBezTo>
                <a:cubicBezTo>
                  <a:pt x="491" y="234"/>
                  <a:pt x="488" y="225"/>
                  <a:pt x="484" y="222"/>
                </a:cubicBezTo>
                <a:cubicBezTo>
                  <a:pt x="487" y="219"/>
                  <a:pt x="484" y="218"/>
                  <a:pt x="484" y="213"/>
                </a:cubicBezTo>
                <a:cubicBezTo>
                  <a:pt x="475" y="213"/>
                  <a:pt x="472" y="202"/>
                  <a:pt x="468" y="198"/>
                </a:cubicBezTo>
                <a:cubicBezTo>
                  <a:pt x="463" y="195"/>
                  <a:pt x="460" y="194"/>
                  <a:pt x="455" y="190"/>
                </a:cubicBezTo>
                <a:cubicBezTo>
                  <a:pt x="450" y="185"/>
                  <a:pt x="453" y="177"/>
                  <a:pt x="448" y="171"/>
                </a:cubicBezTo>
                <a:cubicBezTo>
                  <a:pt x="444" y="165"/>
                  <a:pt x="438" y="165"/>
                  <a:pt x="435" y="157"/>
                </a:cubicBezTo>
                <a:cubicBezTo>
                  <a:pt x="435" y="142"/>
                  <a:pt x="435" y="142"/>
                  <a:pt x="435" y="142"/>
                </a:cubicBezTo>
                <a:cubicBezTo>
                  <a:pt x="431" y="139"/>
                  <a:pt x="423" y="126"/>
                  <a:pt x="424" y="121"/>
                </a:cubicBezTo>
                <a:cubicBezTo>
                  <a:pt x="397" y="73"/>
                  <a:pt x="397" y="73"/>
                  <a:pt x="397" y="73"/>
                </a:cubicBezTo>
                <a:cubicBezTo>
                  <a:pt x="397" y="68"/>
                  <a:pt x="397" y="68"/>
                  <a:pt x="397" y="68"/>
                </a:cubicBezTo>
                <a:cubicBezTo>
                  <a:pt x="402" y="73"/>
                  <a:pt x="407" y="86"/>
                  <a:pt x="413" y="87"/>
                </a:cubicBezTo>
                <a:cubicBezTo>
                  <a:pt x="414" y="84"/>
                  <a:pt x="417" y="77"/>
                  <a:pt x="418" y="73"/>
                </a:cubicBezTo>
                <a:cubicBezTo>
                  <a:pt x="418" y="71"/>
                  <a:pt x="418" y="70"/>
                  <a:pt x="418" y="6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3" y="58"/>
                  <a:pt x="413" y="57"/>
                  <a:pt x="413" y="56"/>
                </a:cubicBezTo>
                <a:cubicBezTo>
                  <a:pt x="409" y="57"/>
                  <a:pt x="409" y="58"/>
                  <a:pt x="405" y="58"/>
                </a:cubicBezTo>
                <a:cubicBezTo>
                  <a:pt x="399" y="58"/>
                  <a:pt x="395" y="55"/>
                  <a:pt x="390" y="55"/>
                </a:cubicBezTo>
                <a:cubicBezTo>
                  <a:pt x="381" y="55"/>
                  <a:pt x="378" y="59"/>
                  <a:pt x="369" y="59"/>
                </a:cubicBezTo>
                <a:cubicBezTo>
                  <a:pt x="360" y="59"/>
                  <a:pt x="347" y="55"/>
                  <a:pt x="338" y="51"/>
                </a:cubicBezTo>
                <a:cubicBezTo>
                  <a:pt x="333" y="50"/>
                  <a:pt x="327" y="52"/>
                  <a:pt x="324" y="48"/>
                </a:cubicBezTo>
                <a:cubicBezTo>
                  <a:pt x="323" y="47"/>
                  <a:pt x="320" y="46"/>
                  <a:pt x="320" y="42"/>
                </a:cubicBezTo>
                <a:cubicBezTo>
                  <a:pt x="314" y="42"/>
                  <a:pt x="314" y="42"/>
                  <a:pt x="314" y="42"/>
                </a:cubicBezTo>
                <a:cubicBezTo>
                  <a:pt x="313" y="41"/>
                  <a:pt x="313" y="41"/>
                  <a:pt x="313" y="41"/>
                </a:cubicBezTo>
                <a:cubicBezTo>
                  <a:pt x="304" y="44"/>
                  <a:pt x="297" y="44"/>
                  <a:pt x="297" y="53"/>
                </a:cubicBezTo>
                <a:cubicBezTo>
                  <a:pt x="297" y="55"/>
                  <a:pt x="297" y="57"/>
                  <a:pt x="297" y="59"/>
                </a:cubicBezTo>
                <a:cubicBezTo>
                  <a:pt x="297" y="60"/>
                  <a:pt x="294" y="63"/>
                  <a:pt x="292" y="63"/>
                </a:cubicBezTo>
                <a:cubicBezTo>
                  <a:pt x="271" y="63"/>
                  <a:pt x="264" y="41"/>
                  <a:pt x="246" y="41"/>
                </a:cubicBezTo>
                <a:cubicBezTo>
                  <a:pt x="244" y="41"/>
                  <a:pt x="241" y="41"/>
                  <a:pt x="238" y="41"/>
                </a:cubicBezTo>
                <a:cubicBezTo>
                  <a:pt x="233" y="41"/>
                  <a:pt x="225" y="34"/>
                  <a:pt x="225" y="27"/>
                </a:cubicBezTo>
                <a:cubicBezTo>
                  <a:pt x="225" y="23"/>
                  <a:pt x="229" y="21"/>
                  <a:pt x="229" y="17"/>
                </a:cubicBezTo>
                <a:cubicBezTo>
                  <a:pt x="229" y="14"/>
                  <a:pt x="225" y="13"/>
                  <a:pt x="225" y="10"/>
                </a:cubicBezTo>
                <a:cubicBezTo>
                  <a:pt x="225" y="7"/>
                  <a:pt x="229" y="7"/>
                  <a:pt x="229" y="3"/>
                </a:cubicBezTo>
                <a:cubicBezTo>
                  <a:pt x="228" y="3"/>
                  <a:pt x="227" y="5"/>
                  <a:pt x="225" y="5"/>
                </a:cubicBezTo>
                <a:cubicBezTo>
                  <a:pt x="221" y="5"/>
                  <a:pt x="222" y="0"/>
                  <a:pt x="217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" name="Freeform 36"/>
          <p:cNvSpPr>
            <a:spLocks/>
          </p:cNvSpPr>
          <p:nvPr/>
        </p:nvSpPr>
        <p:spPr bwMode="auto">
          <a:xfrm>
            <a:off x="4574994" y="2172844"/>
            <a:ext cx="3042012" cy="2526577"/>
          </a:xfrm>
          <a:custGeom>
            <a:avLst/>
            <a:gdLst>
              <a:gd name="T0" fmla="*/ 230 w 325"/>
              <a:gd name="T1" fmla="*/ 9 h 245"/>
              <a:gd name="T2" fmla="*/ 219 w 325"/>
              <a:gd name="T3" fmla="*/ 58 h 245"/>
              <a:gd name="T4" fmla="*/ 189 w 325"/>
              <a:gd name="T5" fmla="*/ 43 h 245"/>
              <a:gd name="T6" fmla="*/ 180 w 325"/>
              <a:gd name="T7" fmla="*/ 35 h 245"/>
              <a:gd name="T8" fmla="*/ 190 w 325"/>
              <a:gd name="T9" fmla="*/ 15 h 245"/>
              <a:gd name="T10" fmla="*/ 177 w 325"/>
              <a:gd name="T11" fmla="*/ 12 h 245"/>
              <a:gd name="T12" fmla="*/ 156 w 325"/>
              <a:gd name="T13" fmla="*/ 11 h 245"/>
              <a:gd name="T14" fmla="*/ 135 w 325"/>
              <a:gd name="T15" fmla="*/ 19 h 245"/>
              <a:gd name="T16" fmla="*/ 130 w 325"/>
              <a:gd name="T17" fmla="*/ 36 h 245"/>
              <a:gd name="T18" fmla="*/ 120 w 325"/>
              <a:gd name="T19" fmla="*/ 37 h 245"/>
              <a:gd name="T20" fmla="*/ 96 w 325"/>
              <a:gd name="T21" fmla="*/ 32 h 245"/>
              <a:gd name="T22" fmla="*/ 84 w 325"/>
              <a:gd name="T23" fmla="*/ 45 h 245"/>
              <a:gd name="T24" fmla="*/ 77 w 325"/>
              <a:gd name="T25" fmla="*/ 49 h 245"/>
              <a:gd name="T26" fmla="*/ 73 w 325"/>
              <a:gd name="T27" fmla="*/ 61 h 245"/>
              <a:gd name="T28" fmla="*/ 21 w 325"/>
              <a:gd name="T29" fmla="*/ 85 h 245"/>
              <a:gd name="T30" fmla="*/ 5 w 325"/>
              <a:gd name="T31" fmla="*/ 93 h 245"/>
              <a:gd name="T32" fmla="*/ 2 w 325"/>
              <a:gd name="T33" fmla="*/ 112 h 245"/>
              <a:gd name="T34" fmla="*/ 6 w 325"/>
              <a:gd name="T35" fmla="*/ 131 h 245"/>
              <a:gd name="T36" fmla="*/ 1 w 325"/>
              <a:gd name="T37" fmla="*/ 131 h 245"/>
              <a:gd name="T38" fmla="*/ 15 w 325"/>
              <a:gd name="T39" fmla="*/ 168 h 245"/>
              <a:gd name="T40" fmla="*/ 14 w 325"/>
              <a:gd name="T41" fmla="*/ 199 h 245"/>
              <a:gd name="T42" fmla="*/ 59 w 325"/>
              <a:gd name="T43" fmla="*/ 199 h 245"/>
              <a:gd name="T44" fmla="*/ 67 w 325"/>
              <a:gd name="T45" fmla="*/ 199 h 245"/>
              <a:gd name="T46" fmla="*/ 119 w 325"/>
              <a:gd name="T47" fmla="*/ 183 h 245"/>
              <a:gd name="T48" fmla="*/ 168 w 325"/>
              <a:gd name="T49" fmla="*/ 185 h 245"/>
              <a:gd name="T50" fmla="*/ 180 w 325"/>
              <a:gd name="T51" fmla="*/ 207 h 245"/>
              <a:gd name="T52" fmla="*/ 190 w 325"/>
              <a:gd name="T53" fmla="*/ 208 h 245"/>
              <a:gd name="T54" fmla="*/ 200 w 325"/>
              <a:gd name="T55" fmla="*/ 204 h 245"/>
              <a:gd name="T56" fmla="*/ 204 w 325"/>
              <a:gd name="T57" fmla="*/ 207 h 245"/>
              <a:gd name="T58" fmla="*/ 205 w 325"/>
              <a:gd name="T59" fmla="*/ 213 h 245"/>
              <a:gd name="T60" fmla="*/ 211 w 325"/>
              <a:gd name="T61" fmla="*/ 213 h 245"/>
              <a:gd name="T62" fmla="*/ 244 w 325"/>
              <a:gd name="T63" fmla="*/ 243 h 245"/>
              <a:gd name="T64" fmla="*/ 269 w 325"/>
              <a:gd name="T65" fmla="*/ 245 h 245"/>
              <a:gd name="T66" fmla="*/ 298 w 325"/>
              <a:gd name="T67" fmla="*/ 225 h 245"/>
              <a:gd name="T68" fmla="*/ 319 w 325"/>
              <a:gd name="T69" fmla="*/ 180 h 245"/>
              <a:gd name="T70" fmla="*/ 321 w 325"/>
              <a:gd name="T71" fmla="*/ 166 h 245"/>
              <a:gd name="T72" fmla="*/ 318 w 325"/>
              <a:gd name="T73" fmla="*/ 119 h 245"/>
              <a:gd name="T74" fmla="*/ 302 w 325"/>
              <a:gd name="T75" fmla="*/ 97 h 245"/>
              <a:gd name="T76" fmla="*/ 288 w 325"/>
              <a:gd name="T77" fmla="*/ 80 h 245"/>
              <a:gd name="T78" fmla="*/ 262 w 325"/>
              <a:gd name="T79" fmla="*/ 48 h 245"/>
              <a:gd name="T80" fmla="*/ 247 w 325"/>
              <a:gd name="T81" fmla="*/ 29 h 245"/>
              <a:gd name="T82" fmla="*/ 238 w 325"/>
              <a:gd name="T8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5" h="245">
                <a:moveTo>
                  <a:pt x="238" y="0"/>
                </a:moveTo>
                <a:cubicBezTo>
                  <a:pt x="234" y="2"/>
                  <a:pt x="235" y="6"/>
                  <a:pt x="230" y="9"/>
                </a:cubicBezTo>
                <a:cubicBezTo>
                  <a:pt x="230" y="35"/>
                  <a:pt x="230" y="35"/>
                  <a:pt x="230" y="35"/>
                </a:cubicBezTo>
                <a:cubicBezTo>
                  <a:pt x="229" y="41"/>
                  <a:pt x="227" y="58"/>
                  <a:pt x="219" y="58"/>
                </a:cubicBezTo>
                <a:cubicBezTo>
                  <a:pt x="213" y="58"/>
                  <a:pt x="212" y="52"/>
                  <a:pt x="208" y="50"/>
                </a:cubicBezTo>
                <a:cubicBezTo>
                  <a:pt x="201" y="47"/>
                  <a:pt x="196" y="46"/>
                  <a:pt x="189" y="43"/>
                </a:cubicBezTo>
                <a:cubicBezTo>
                  <a:pt x="188" y="43"/>
                  <a:pt x="188" y="39"/>
                  <a:pt x="186" y="37"/>
                </a:cubicBezTo>
                <a:cubicBezTo>
                  <a:pt x="184" y="36"/>
                  <a:pt x="180" y="37"/>
                  <a:pt x="180" y="35"/>
                </a:cubicBezTo>
                <a:cubicBezTo>
                  <a:pt x="184" y="21"/>
                  <a:pt x="184" y="21"/>
                  <a:pt x="184" y="21"/>
                </a:cubicBezTo>
                <a:cubicBezTo>
                  <a:pt x="186" y="19"/>
                  <a:pt x="190" y="19"/>
                  <a:pt x="190" y="15"/>
                </a:cubicBezTo>
                <a:cubicBezTo>
                  <a:pt x="190" y="13"/>
                  <a:pt x="186" y="10"/>
                  <a:pt x="185" y="10"/>
                </a:cubicBezTo>
                <a:cubicBezTo>
                  <a:pt x="182" y="10"/>
                  <a:pt x="180" y="12"/>
                  <a:pt x="177" y="12"/>
                </a:cubicBezTo>
                <a:cubicBezTo>
                  <a:pt x="167" y="12"/>
                  <a:pt x="161" y="8"/>
                  <a:pt x="151" y="4"/>
                </a:cubicBezTo>
                <a:cubicBezTo>
                  <a:pt x="152" y="7"/>
                  <a:pt x="155" y="8"/>
                  <a:pt x="156" y="11"/>
                </a:cubicBezTo>
                <a:cubicBezTo>
                  <a:pt x="156" y="11"/>
                  <a:pt x="153" y="13"/>
                  <a:pt x="151" y="13"/>
                </a:cubicBezTo>
                <a:cubicBezTo>
                  <a:pt x="146" y="13"/>
                  <a:pt x="135" y="15"/>
                  <a:pt x="135" y="19"/>
                </a:cubicBezTo>
                <a:cubicBezTo>
                  <a:pt x="135" y="23"/>
                  <a:pt x="131" y="25"/>
                  <a:pt x="131" y="29"/>
                </a:cubicBezTo>
                <a:cubicBezTo>
                  <a:pt x="131" y="32"/>
                  <a:pt x="132" y="34"/>
                  <a:pt x="130" y="36"/>
                </a:cubicBezTo>
                <a:cubicBezTo>
                  <a:pt x="129" y="36"/>
                  <a:pt x="127" y="34"/>
                  <a:pt x="126" y="34"/>
                </a:cubicBezTo>
                <a:cubicBezTo>
                  <a:pt x="123" y="34"/>
                  <a:pt x="121" y="35"/>
                  <a:pt x="120" y="37"/>
                </a:cubicBezTo>
                <a:cubicBezTo>
                  <a:pt x="119" y="32"/>
                  <a:pt x="116" y="26"/>
                  <a:pt x="111" y="26"/>
                </a:cubicBezTo>
                <a:cubicBezTo>
                  <a:pt x="105" y="26"/>
                  <a:pt x="104" y="32"/>
                  <a:pt x="96" y="32"/>
                </a:cubicBezTo>
                <a:cubicBezTo>
                  <a:pt x="96" y="38"/>
                  <a:pt x="90" y="39"/>
                  <a:pt x="90" y="47"/>
                </a:cubicBezTo>
                <a:cubicBezTo>
                  <a:pt x="88" y="47"/>
                  <a:pt x="86" y="46"/>
                  <a:pt x="84" y="45"/>
                </a:cubicBezTo>
                <a:cubicBezTo>
                  <a:pt x="83" y="48"/>
                  <a:pt x="84" y="52"/>
                  <a:pt x="81" y="54"/>
                </a:cubicBezTo>
                <a:cubicBezTo>
                  <a:pt x="80" y="52"/>
                  <a:pt x="78" y="51"/>
                  <a:pt x="77" y="49"/>
                </a:cubicBezTo>
                <a:cubicBezTo>
                  <a:pt x="74" y="50"/>
                  <a:pt x="73" y="53"/>
                  <a:pt x="73" y="56"/>
                </a:cubicBezTo>
                <a:cubicBezTo>
                  <a:pt x="73" y="58"/>
                  <a:pt x="73" y="59"/>
                  <a:pt x="73" y="61"/>
                </a:cubicBezTo>
                <a:cubicBezTo>
                  <a:pt x="73" y="70"/>
                  <a:pt x="50" y="78"/>
                  <a:pt x="40" y="80"/>
                </a:cubicBezTo>
                <a:cubicBezTo>
                  <a:pt x="34" y="81"/>
                  <a:pt x="24" y="81"/>
                  <a:pt x="21" y="85"/>
                </a:cubicBezTo>
                <a:cubicBezTo>
                  <a:pt x="18" y="88"/>
                  <a:pt x="11" y="95"/>
                  <a:pt x="6" y="95"/>
                </a:cubicBezTo>
                <a:cubicBezTo>
                  <a:pt x="6" y="95"/>
                  <a:pt x="6" y="93"/>
                  <a:pt x="5" y="93"/>
                </a:cubicBezTo>
                <a:cubicBezTo>
                  <a:pt x="4" y="93"/>
                  <a:pt x="2" y="94"/>
                  <a:pt x="2" y="96"/>
                </a:cubicBezTo>
                <a:cubicBezTo>
                  <a:pt x="2" y="103"/>
                  <a:pt x="2" y="104"/>
                  <a:pt x="2" y="112"/>
                </a:cubicBezTo>
                <a:cubicBezTo>
                  <a:pt x="2" y="119"/>
                  <a:pt x="6" y="123"/>
                  <a:pt x="6" y="127"/>
                </a:cubicBezTo>
                <a:cubicBezTo>
                  <a:pt x="6" y="129"/>
                  <a:pt x="6" y="130"/>
                  <a:pt x="6" y="131"/>
                </a:cubicBezTo>
                <a:cubicBezTo>
                  <a:pt x="5" y="130"/>
                  <a:pt x="4" y="129"/>
                  <a:pt x="3" y="127"/>
                </a:cubicBezTo>
                <a:cubicBezTo>
                  <a:pt x="2" y="129"/>
                  <a:pt x="2" y="130"/>
                  <a:pt x="1" y="131"/>
                </a:cubicBezTo>
                <a:cubicBezTo>
                  <a:pt x="0" y="135"/>
                  <a:pt x="6" y="136"/>
                  <a:pt x="7" y="141"/>
                </a:cubicBezTo>
                <a:cubicBezTo>
                  <a:pt x="11" y="152"/>
                  <a:pt x="12" y="156"/>
                  <a:pt x="15" y="168"/>
                </a:cubicBezTo>
                <a:cubicBezTo>
                  <a:pt x="16" y="173"/>
                  <a:pt x="21" y="178"/>
                  <a:pt x="21" y="186"/>
                </a:cubicBezTo>
                <a:cubicBezTo>
                  <a:pt x="21" y="192"/>
                  <a:pt x="14" y="194"/>
                  <a:pt x="14" y="199"/>
                </a:cubicBezTo>
                <a:cubicBezTo>
                  <a:pt x="14" y="203"/>
                  <a:pt x="28" y="209"/>
                  <a:pt x="33" y="209"/>
                </a:cubicBezTo>
                <a:cubicBezTo>
                  <a:pt x="45" y="209"/>
                  <a:pt x="49" y="199"/>
                  <a:pt x="59" y="199"/>
                </a:cubicBezTo>
                <a:cubicBezTo>
                  <a:pt x="62" y="199"/>
                  <a:pt x="62" y="198"/>
                  <a:pt x="64" y="198"/>
                </a:cubicBezTo>
                <a:cubicBezTo>
                  <a:pt x="65" y="198"/>
                  <a:pt x="66" y="198"/>
                  <a:pt x="67" y="199"/>
                </a:cubicBezTo>
                <a:cubicBezTo>
                  <a:pt x="74" y="199"/>
                  <a:pt x="78" y="198"/>
                  <a:pt x="84" y="197"/>
                </a:cubicBezTo>
                <a:cubicBezTo>
                  <a:pt x="87" y="183"/>
                  <a:pt x="104" y="188"/>
                  <a:pt x="119" y="183"/>
                </a:cubicBezTo>
                <a:cubicBezTo>
                  <a:pt x="125" y="181"/>
                  <a:pt x="127" y="177"/>
                  <a:pt x="137" y="177"/>
                </a:cubicBezTo>
                <a:cubicBezTo>
                  <a:pt x="146" y="177"/>
                  <a:pt x="163" y="179"/>
                  <a:pt x="168" y="185"/>
                </a:cubicBezTo>
                <a:cubicBezTo>
                  <a:pt x="170" y="188"/>
                  <a:pt x="176" y="202"/>
                  <a:pt x="178" y="202"/>
                </a:cubicBezTo>
                <a:cubicBezTo>
                  <a:pt x="178" y="202"/>
                  <a:pt x="177" y="207"/>
                  <a:pt x="180" y="207"/>
                </a:cubicBezTo>
                <a:cubicBezTo>
                  <a:pt x="186" y="207"/>
                  <a:pt x="193" y="192"/>
                  <a:pt x="198" y="187"/>
                </a:cubicBezTo>
                <a:cubicBezTo>
                  <a:pt x="199" y="192"/>
                  <a:pt x="197" y="206"/>
                  <a:pt x="190" y="208"/>
                </a:cubicBezTo>
                <a:cubicBezTo>
                  <a:pt x="190" y="209"/>
                  <a:pt x="192" y="211"/>
                  <a:pt x="193" y="211"/>
                </a:cubicBezTo>
                <a:cubicBezTo>
                  <a:pt x="197" y="211"/>
                  <a:pt x="198" y="205"/>
                  <a:pt x="200" y="204"/>
                </a:cubicBezTo>
                <a:cubicBezTo>
                  <a:pt x="200" y="203"/>
                  <a:pt x="201" y="202"/>
                  <a:pt x="201" y="201"/>
                </a:cubicBezTo>
                <a:cubicBezTo>
                  <a:pt x="202" y="203"/>
                  <a:pt x="204" y="204"/>
                  <a:pt x="204" y="207"/>
                </a:cubicBezTo>
                <a:cubicBezTo>
                  <a:pt x="204" y="210"/>
                  <a:pt x="202" y="212"/>
                  <a:pt x="202" y="213"/>
                </a:cubicBezTo>
                <a:cubicBezTo>
                  <a:pt x="205" y="213"/>
                  <a:pt x="205" y="213"/>
                  <a:pt x="205" y="213"/>
                </a:cubicBezTo>
                <a:cubicBezTo>
                  <a:pt x="207" y="213"/>
                  <a:pt x="209" y="212"/>
                  <a:pt x="211" y="211"/>
                </a:cubicBezTo>
                <a:cubicBezTo>
                  <a:pt x="211" y="213"/>
                  <a:pt x="211" y="213"/>
                  <a:pt x="211" y="213"/>
                </a:cubicBezTo>
                <a:cubicBezTo>
                  <a:pt x="211" y="216"/>
                  <a:pt x="215" y="220"/>
                  <a:pt x="215" y="224"/>
                </a:cubicBezTo>
                <a:cubicBezTo>
                  <a:pt x="215" y="236"/>
                  <a:pt x="233" y="243"/>
                  <a:pt x="244" y="243"/>
                </a:cubicBezTo>
                <a:cubicBezTo>
                  <a:pt x="251" y="243"/>
                  <a:pt x="249" y="237"/>
                  <a:pt x="255" y="237"/>
                </a:cubicBezTo>
                <a:cubicBezTo>
                  <a:pt x="256" y="239"/>
                  <a:pt x="267" y="245"/>
                  <a:pt x="269" y="245"/>
                </a:cubicBezTo>
                <a:cubicBezTo>
                  <a:pt x="272" y="232"/>
                  <a:pt x="295" y="238"/>
                  <a:pt x="298" y="225"/>
                </a:cubicBezTo>
                <a:cubicBezTo>
                  <a:pt x="298" y="225"/>
                  <a:pt x="298" y="225"/>
                  <a:pt x="298" y="225"/>
                </a:cubicBezTo>
                <a:cubicBezTo>
                  <a:pt x="298" y="215"/>
                  <a:pt x="304" y="207"/>
                  <a:pt x="306" y="200"/>
                </a:cubicBezTo>
                <a:cubicBezTo>
                  <a:pt x="309" y="191"/>
                  <a:pt x="314" y="188"/>
                  <a:pt x="319" y="180"/>
                </a:cubicBezTo>
                <a:cubicBezTo>
                  <a:pt x="321" y="178"/>
                  <a:pt x="320" y="177"/>
                  <a:pt x="321" y="174"/>
                </a:cubicBezTo>
                <a:cubicBezTo>
                  <a:pt x="321" y="166"/>
                  <a:pt x="321" y="166"/>
                  <a:pt x="321" y="166"/>
                </a:cubicBezTo>
                <a:cubicBezTo>
                  <a:pt x="324" y="164"/>
                  <a:pt x="325" y="155"/>
                  <a:pt x="325" y="149"/>
                </a:cubicBezTo>
                <a:cubicBezTo>
                  <a:pt x="325" y="140"/>
                  <a:pt x="323" y="125"/>
                  <a:pt x="318" y="119"/>
                </a:cubicBezTo>
                <a:cubicBezTo>
                  <a:pt x="318" y="118"/>
                  <a:pt x="318" y="118"/>
                  <a:pt x="318" y="118"/>
                </a:cubicBezTo>
                <a:cubicBezTo>
                  <a:pt x="313" y="113"/>
                  <a:pt x="302" y="108"/>
                  <a:pt x="302" y="97"/>
                </a:cubicBezTo>
                <a:cubicBezTo>
                  <a:pt x="299" y="97"/>
                  <a:pt x="294" y="97"/>
                  <a:pt x="293" y="93"/>
                </a:cubicBezTo>
                <a:cubicBezTo>
                  <a:pt x="292" y="89"/>
                  <a:pt x="291" y="84"/>
                  <a:pt x="288" y="80"/>
                </a:cubicBezTo>
                <a:cubicBezTo>
                  <a:pt x="283" y="76"/>
                  <a:pt x="271" y="73"/>
                  <a:pt x="269" y="66"/>
                </a:cubicBezTo>
                <a:cubicBezTo>
                  <a:pt x="266" y="59"/>
                  <a:pt x="264" y="56"/>
                  <a:pt x="262" y="48"/>
                </a:cubicBezTo>
                <a:cubicBezTo>
                  <a:pt x="260" y="43"/>
                  <a:pt x="260" y="34"/>
                  <a:pt x="257" y="32"/>
                </a:cubicBezTo>
                <a:cubicBezTo>
                  <a:pt x="256" y="32"/>
                  <a:pt x="250" y="30"/>
                  <a:pt x="247" y="29"/>
                </a:cubicBezTo>
                <a:cubicBezTo>
                  <a:pt x="244" y="27"/>
                  <a:pt x="246" y="22"/>
                  <a:pt x="245" y="18"/>
                </a:cubicBezTo>
                <a:cubicBezTo>
                  <a:pt x="243" y="12"/>
                  <a:pt x="239" y="7"/>
                  <a:pt x="238" y="0"/>
                </a:cubicBezTo>
              </a:path>
            </a:pathLst>
          </a:custGeom>
          <a:solidFill>
            <a:srgbClr val="00475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" name="Freeform 103"/>
          <p:cNvSpPr>
            <a:spLocks/>
          </p:cNvSpPr>
          <p:nvPr/>
        </p:nvSpPr>
        <p:spPr bwMode="auto">
          <a:xfrm>
            <a:off x="1620127" y="2121798"/>
            <a:ext cx="1597024" cy="2842267"/>
          </a:xfrm>
          <a:custGeom>
            <a:avLst/>
            <a:gdLst>
              <a:gd name="T0" fmla="*/ 45 w 375"/>
              <a:gd name="T1" fmla="*/ 18 h 606"/>
              <a:gd name="T2" fmla="*/ 36 w 375"/>
              <a:gd name="T3" fmla="*/ 33 h 606"/>
              <a:gd name="T4" fmla="*/ 26 w 375"/>
              <a:gd name="T5" fmla="*/ 39 h 606"/>
              <a:gd name="T6" fmla="*/ 31 w 375"/>
              <a:gd name="T7" fmla="*/ 64 h 606"/>
              <a:gd name="T8" fmla="*/ 31 w 375"/>
              <a:gd name="T9" fmla="*/ 66 h 606"/>
              <a:gd name="T10" fmla="*/ 9 w 375"/>
              <a:gd name="T11" fmla="*/ 95 h 606"/>
              <a:gd name="T12" fmla="*/ 11 w 375"/>
              <a:gd name="T13" fmla="*/ 123 h 606"/>
              <a:gd name="T14" fmla="*/ 11 w 375"/>
              <a:gd name="T15" fmla="*/ 157 h 606"/>
              <a:gd name="T16" fmla="*/ 34 w 375"/>
              <a:gd name="T17" fmla="*/ 201 h 606"/>
              <a:gd name="T18" fmla="*/ 67 w 375"/>
              <a:gd name="T19" fmla="*/ 237 h 606"/>
              <a:gd name="T20" fmla="*/ 89 w 375"/>
              <a:gd name="T21" fmla="*/ 294 h 606"/>
              <a:gd name="T22" fmla="*/ 80 w 375"/>
              <a:gd name="T23" fmla="*/ 346 h 606"/>
              <a:gd name="T24" fmla="*/ 73 w 375"/>
              <a:gd name="T25" fmla="*/ 401 h 606"/>
              <a:gd name="T26" fmla="*/ 67 w 375"/>
              <a:gd name="T27" fmla="*/ 439 h 606"/>
              <a:gd name="T28" fmla="*/ 69 w 375"/>
              <a:gd name="T29" fmla="*/ 460 h 606"/>
              <a:gd name="T30" fmla="*/ 62 w 375"/>
              <a:gd name="T31" fmla="*/ 506 h 606"/>
              <a:gd name="T32" fmla="*/ 52 w 375"/>
              <a:gd name="T33" fmla="*/ 507 h 606"/>
              <a:gd name="T34" fmla="*/ 54 w 375"/>
              <a:gd name="T35" fmla="*/ 553 h 606"/>
              <a:gd name="T36" fmla="*/ 56 w 375"/>
              <a:gd name="T37" fmla="*/ 576 h 606"/>
              <a:gd name="T38" fmla="*/ 81 w 375"/>
              <a:gd name="T39" fmla="*/ 590 h 606"/>
              <a:gd name="T40" fmla="*/ 111 w 375"/>
              <a:gd name="T41" fmla="*/ 605 h 606"/>
              <a:gd name="T42" fmla="*/ 133 w 375"/>
              <a:gd name="T43" fmla="*/ 598 h 606"/>
              <a:gd name="T44" fmla="*/ 103 w 375"/>
              <a:gd name="T45" fmla="*/ 547 h 606"/>
              <a:gd name="T46" fmla="*/ 114 w 375"/>
              <a:gd name="T47" fmla="*/ 504 h 606"/>
              <a:gd name="T48" fmla="*/ 134 w 375"/>
              <a:gd name="T49" fmla="*/ 469 h 606"/>
              <a:gd name="T50" fmla="*/ 137 w 375"/>
              <a:gd name="T51" fmla="*/ 467 h 606"/>
              <a:gd name="T52" fmla="*/ 153 w 375"/>
              <a:gd name="T53" fmla="*/ 453 h 606"/>
              <a:gd name="T54" fmla="*/ 165 w 375"/>
              <a:gd name="T55" fmla="*/ 433 h 606"/>
              <a:gd name="T56" fmla="*/ 197 w 375"/>
              <a:gd name="T57" fmla="*/ 419 h 606"/>
              <a:gd name="T58" fmla="*/ 185 w 375"/>
              <a:gd name="T59" fmla="*/ 392 h 606"/>
              <a:gd name="T60" fmla="*/ 233 w 375"/>
              <a:gd name="T61" fmla="*/ 374 h 606"/>
              <a:gd name="T62" fmla="*/ 264 w 375"/>
              <a:gd name="T63" fmla="*/ 336 h 606"/>
              <a:gd name="T64" fmla="*/ 294 w 375"/>
              <a:gd name="T65" fmla="*/ 293 h 606"/>
              <a:gd name="T66" fmla="*/ 323 w 375"/>
              <a:gd name="T67" fmla="*/ 281 h 606"/>
              <a:gd name="T68" fmla="*/ 339 w 375"/>
              <a:gd name="T69" fmla="*/ 243 h 606"/>
              <a:gd name="T70" fmla="*/ 352 w 375"/>
              <a:gd name="T71" fmla="*/ 199 h 606"/>
              <a:gd name="T72" fmla="*/ 365 w 375"/>
              <a:gd name="T73" fmla="*/ 141 h 606"/>
              <a:gd name="T74" fmla="*/ 342 w 375"/>
              <a:gd name="T75" fmla="*/ 127 h 606"/>
              <a:gd name="T76" fmla="*/ 299 w 375"/>
              <a:gd name="T77" fmla="*/ 123 h 606"/>
              <a:gd name="T78" fmla="*/ 272 w 375"/>
              <a:gd name="T79" fmla="*/ 105 h 606"/>
              <a:gd name="T80" fmla="*/ 250 w 375"/>
              <a:gd name="T81" fmla="*/ 115 h 606"/>
              <a:gd name="T82" fmla="*/ 249 w 375"/>
              <a:gd name="T83" fmla="*/ 83 h 606"/>
              <a:gd name="T84" fmla="*/ 227 w 375"/>
              <a:gd name="T85" fmla="*/ 57 h 606"/>
              <a:gd name="T86" fmla="*/ 184 w 375"/>
              <a:gd name="T87" fmla="*/ 43 h 606"/>
              <a:gd name="T88" fmla="*/ 149 w 375"/>
              <a:gd name="T89" fmla="*/ 16 h 606"/>
              <a:gd name="T90" fmla="*/ 145 w 375"/>
              <a:gd name="T91" fmla="*/ 13 h 606"/>
              <a:gd name="T92" fmla="*/ 109 w 375"/>
              <a:gd name="T93" fmla="*/ 15 h 606"/>
              <a:gd name="T94" fmla="*/ 94 w 375"/>
              <a:gd name="T95" fmla="*/ 8 h 606"/>
              <a:gd name="T96" fmla="*/ 81 w 375"/>
              <a:gd name="T97" fmla="*/ 27 h 606"/>
              <a:gd name="T98" fmla="*/ 79 w 375"/>
              <a:gd name="T99" fmla="*/ 0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75" h="606">
                <a:moveTo>
                  <a:pt x="79" y="0"/>
                </a:moveTo>
                <a:cubicBezTo>
                  <a:pt x="75" y="0"/>
                  <a:pt x="74" y="4"/>
                  <a:pt x="71" y="5"/>
                </a:cubicBezTo>
                <a:cubicBezTo>
                  <a:pt x="64" y="8"/>
                  <a:pt x="59" y="9"/>
                  <a:pt x="52" y="11"/>
                </a:cubicBezTo>
                <a:cubicBezTo>
                  <a:pt x="49" y="12"/>
                  <a:pt x="46" y="13"/>
                  <a:pt x="45" y="18"/>
                </a:cubicBezTo>
                <a:cubicBezTo>
                  <a:pt x="44" y="20"/>
                  <a:pt x="44" y="24"/>
                  <a:pt x="42" y="25"/>
                </a:cubicBezTo>
                <a:cubicBezTo>
                  <a:pt x="41" y="26"/>
                  <a:pt x="38" y="27"/>
                  <a:pt x="38" y="29"/>
                </a:cubicBezTo>
                <a:cubicBezTo>
                  <a:pt x="37" y="29"/>
                  <a:pt x="36" y="30"/>
                  <a:pt x="36" y="31"/>
                </a:cubicBezTo>
                <a:cubicBezTo>
                  <a:pt x="36" y="31"/>
                  <a:pt x="36" y="32"/>
                  <a:pt x="36" y="33"/>
                </a:cubicBezTo>
                <a:cubicBezTo>
                  <a:pt x="35" y="33"/>
                  <a:pt x="35" y="33"/>
                  <a:pt x="34" y="33"/>
                </a:cubicBezTo>
                <a:cubicBezTo>
                  <a:pt x="34" y="33"/>
                  <a:pt x="34" y="33"/>
                  <a:pt x="33" y="33"/>
                </a:cubicBezTo>
                <a:cubicBezTo>
                  <a:pt x="32" y="33"/>
                  <a:pt x="31" y="34"/>
                  <a:pt x="30" y="35"/>
                </a:cubicBezTo>
                <a:cubicBezTo>
                  <a:pt x="29" y="36"/>
                  <a:pt x="27" y="38"/>
                  <a:pt x="26" y="39"/>
                </a:cubicBezTo>
                <a:cubicBezTo>
                  <a:pt x="26" y="39"/>
                  <a:pt x="26" y="40"/>
                  <a:pt x="26" y="41"/>
                </a:cubicBezTo>
                <a:cubicBezTo>
                  <a:pt x="26" y="46"/>
                  <a:pt x="31" y="45"/>
                  <a:pt x="31" y="51"/>
                </a:cubicBezTo>
                <a:cubicBezTo>
                  <a:pt x="31" y="54"/>
                  <a:pt x="29" y="55"/>
                  <a:pt x="29" y="58"/>
                </a:cubicBezTo>
                <a:cubicBezTo>
                  <a:pt x="29" y="60"/>
                  <a:pt x="31" y="62"/>
                  <a:pt x="31" y="64"/>
                </a:cubicBezTo>
                <a:cubicBezTo>
                  <a:pt x="31" y="65"/>
                  <a:pt x="31" y="65"/>
                  <a:pt x="31" y="66"/>
                </a:cubicBezTo>
                <a:cubicBezTo>
                  <a:pt x="31" y="66"/>
                  <a:pt x="31" y="66"/>
                  <a:pt x="31" y="66"/>
                </a:cubicBezTo>
                <a:cubicBezTo>
                  <a:pt x="31" y="66"/>
                  <a:pt x="31" y="66"/>
                  <a:pt x="31" y="66"/>
                </a:cubicBezTo>
                <a:cubicBezTo>
                  <a:pt x="31" y="66"/>
                  <a:pt x="31" y="66"/>
                  <a:pt x="31" y="66"/>
                </a:cubicBezTo>
                <a:cubicBezTo>
                  <a:pt x="30" y="68"/>
                  <a:pt x="30" y="68"/>
                  <a:pt x="30" y="68"/>
                </a:cubicBezTo>
                <a:cubicBezTo>
                  <a:pt x="30" y="69"/>
                  <a:pt x="31" y="70"/>
                  <a:pt x="33" y="71"/>
                </a:cubicBezTo>
                <a:cubicBezTo>
                  <a:pt x="31" y="78"/>
                  <a:pt x="24" y="76"/>
                  <a:pt x="20" y="83"/>
                </a:cubicBezTo>
                <a:cubicBezTo>
                  <a:pt x="18" y="87"/>
                  <a:pt x="16" y="95"/>
                  <a:pt x="9" y="95"/>
                </a:cubicBezTo>
                <a:cubicBezTo>
                  <a:pt x="10" y="107"/>
                  <a:pt x="3" y="106"/>
                  <a:pt x="3" y="113"/>
                </a:cubicBezTo>
                <a:cubicBezTo>
                  <a:pt x="3" y="117"/>
                  <a:pt x="3" y="122"/>
                  <a:pt x="7" y="122"/>
                </a:cubicBezTo>
                <a:cubicBezTo>
                  <a:pt x="8" y="122"/>
                  <a:pt x="9" y="122"/>
                  <a:pt x="9" y="122"/>
                </a:cubicBezTo>
                <a:cubicBezTo>
                  <a:pt x="10" y="122"/>
                  <a:pt x="10" y="122"/>
                  <a:pt x="11" y="123"/>
                </a:cubicBezTo>
                <a:cubicBezTo>
                  <a:pt x="10" y="127"/>
                  <a:pt x="5" y="128"/>
                  <a:pt x="3" y="132"/>
                </a:cubicBezTo>
                <a:cubicBezTo>
                  <a:pt x="2" y="134"/>
                  <a:pt x="0" y="138"/>
                  <a:pt x="0" y="141"/>
                </a:cubicBezTo>
                <a:cubicBezTo>
                  <a:pt x="0" y="146"/>
                  <a:pt x="3" y="152"/>
                  <a:pt x="7" y="155"/>
                </a:cubicBezTo>
                <a:cubicBezTo>
                  <a:pt x="8" y="156"/>
                  <a:pt x="10" y="155"/>
                  <a:pt x="11" y="157"/>
                </a:cubicBezTo>
                <a:cubicBezTo>
                  <a:pt x="12" y="159"/>
                  <a:pt x="12" y="163"/>
                  <a:pt x="14" y="165"/>
                </a:cubicBezTo>
                <a:cubicBezTo>
                  <a:pt x="15" y="166"/>
                  <a:pt x="17" y="165"/>
                  <a:pt x="18" y="167"/>
                </a:cubicBezTo>
                <a:cubicBezTo>
                  <a:pt x="20" y="172"/>
                  <a:pt x="22" y="176"/>
                  <a:pt x="24" y="182"/>
                </a:cubicBezTo>
                <a:cubicBezTo>
                  <a:pt x="26" y="189"/>
                  <a:pt x="32" y="194"/>
                  <a:pt x="34" y="201"/>
                </a:cubicBezTo>
                <a:cubicBezTo>
                  <a:pt x="35" y="205"/>
                  <a:pt x="39" y="207"/>
                  <a:pt x="39" y="211"/>
                </a:cubicBezTo>
                <a:cubicBezTo>
                  <a:pt x="39" y="215"/>
                  <a:pt x="38" y="218"/>
                  <a:pt x="41" y="220"/>
                </a:cubicBezTo>
                <a:cubicBezTo>
                  <a:pt x="46" y="225"/>
                  <a:pt x="50" y="229"/>
                  <a:pt x="58" y="232"/>
                </a:cubicBezTo>
                <a:cubicBezTo>
                  <a:pt x="61" y="233"/>
                  <a:pt x="63" y="234"/>
                  <a:pt x="67" y="237"/>
                </a:cubicBezTo>
                <a:cubicBezTo>
                  <a:pt x="70" y="240"/>
                  <a:pt x="73" y="240"/>
                  <a:pt x="77" y="242"/>
                </a:cubicBezTo>
                <a:cubicBezTo>
                  <a:pt x="82" y="244"/>
                  <a:pt x="87" y="249"/>
                  <a:pt x="89" y="255"/>
                </a:cubicBezTo>
                <a:cubicBezTo>
                  <a:pt x="90" y="258"/>
                  <a:pt x="91" y="275"/>
                  <a:pt x="91" y="278"/>
                </a:cubicBezTo>
                <a:cubicBezTo>
                  <a:pt x="91" y="283"/>
                  <a:pt x="89" y="290"/>
                  <a:pt x="89" y="294"/>
                </a:cubicBezTo>
                <a:cubicBezTo>
                  <a:pt x="89" y="298"/>
                  <a:pt x="89" y="298"/>
                  <a:pt x="89" y="307"/>
                </a:cubicBezTo>
                <a:cubicBezTo>
                  <a:pt x="88" y="309"/>
                  <a:pt x="87" y="314"/>
                  <a:pt x="87" y="316"/>
                </a:cubicBezTo>
                <a:cubicBezTo>
                  <a:pt x="87" y="317"/>
                  <a:pt x="87" y="318"/>
                  <a:pt x="87" y="319"/>
                </a:cubicBezTo>
                <a:cubicBezTo>
                  <a:pt x="87" y="329"/>
                  <a:pt x="80" y="336"/>
                  <a:pt x="80" y="346"/>
                </a:cubicBezTo>
                <a:cubicBezTo>
                  <a:pt x="80" y="351"/>
                  <a:pt x="77" y="355"/>
                  <a:pt x="79" y="360"/>
                </a:cubicBezTo>
                <a:cubicBezTo>
                  <a:pt x="79" y="381"/>
                  <a:pt x="79" y="381"/>
                  <a:pt x="79" y="381"/>
                </a:cubicBezTo>
                <a:cubicBezTo>
                  <a:pt x="78" y="388"/>
                  <a:pt x="78" y="393"/>
                  <a:pt x="76" y="399"/>
                </a:cubicBezTo>
                <a:cubicBezTo>
                  <a:pt x="75" y="400"/>
                  <a:pt x="74" y="400"/>
                  <a:pt x="73" y="401"/>
                </a:cubicBezTo>
                <a:cubicBezTo>
                  <a:pt x="72" y="403"/>
                  <a:pt x="71" y="407"/>
                  <a:pt x="70" y="409"/>
                </a:cubicBezTo>
                <a:cubicBezTo>
                  <a:pt x="67" y="413"/>
                  <a:pt x="63" y="420"/>
                  <a:pt x="63" y="426"/>
                </a:cubicBezTo>
                <a:cubicBezTo>
                  <a:pt x="63" y="428"/>
                  <a:pt x="64" y="436"/>
                  <a:pt x="65" y="436"/>
                </a:cubicBezTo>
                <a:cubicBezTo>
                  <a:pt x="65" y="436"/>
                  <a:pt x="67" y="437"/>
                  <a:pt x="67" y="439"/>
                </a:cubicBezTo>
                <a:cubicBezTo>
                  <a:pt x="67" y="440"/>
                  <a:pt x="66" y="441"/>
                  <a:pt x="64" y="441"/>
                </a:cubicBezTo>
                <a:cubicBezTo>
                  <a:pt x="63" y="446"/>
                  <a:pt x="61" y="448"/>
                  <a:pt x="61" y="454"/>
                </a:cubicBezTo>
                <a:cubicBezTo>
                  <a:pt x="61" y="457"/>
                  <a:pt x="63" y="463"/>
                  <a:pt x="65" y="463"/>
                </a:cubicBezTo>
                <a:cubicBezTo>
                  <a:pt x="67" y="463"/>
                  <a:pt x="67" y="461"/>
                  <a:pt x="69" y="460"/>
                </a:cubicBezTo>
                <a:cubicBezTo>
                  <a:pt x="69" y="460"/>
                  <a:pt x="70" y="460"/>
                  <a:pt x="70" y="460"/>
                </a:cubicBezTo>
                <a:cubicBezTo>
                  <a:pt x="71" y="460"/>
                  <a:pt x="71" y="460"/>
                  <a:pt x="72" y="460"/>
                </a:cubicBezTo>
                <a:cubicBezTo>
                  <a:pt x="72" y="464"/>
                  <a:pt x="72" y="464"/>
                  <a:pt x="72" y="464"/>
                </a:cubicBezTo>
                <a:cubicBezTo>
                  <a:pt x="62" y="506"/>
                  <a:pt x="62" y="506"/>
                  <a:pt x="62" y="506"/>
                </a:cubicBezTo>
                <a:cubicBezTo>
                  <a:pt x="58" y="506"/>
                  <a:pt x="60" y="501"/>
                  <a:pt x="55" y="501"/>
                </a:cubicBezTo>
                <a:cubicBezTo>
                  <a:pt x="54" y="501"/>
                  <a:pt x="52" y="503"/>
                  <a:pt x="52" y="504"/>
                </a:cubicBezTo>
                <a:cubicBezTo>
                  <a:pt x="52" y="504"/>
                  <a:pt x="52" y="504"/>
                  <a:pt x="52" y="504"/>
                </a:cubicBezTo>
                <a:cubicBezTo>
                  <a:pt x="52" y="507"/>
                  <a:pt x="52" y="507"/>
                  <a:pt x="52" y="507"/>
                </a:cubicBezTo>
                <a:cubicBezTo>
                  <a:pt x="53" y="510"/>
                  <a:pt x="56" y="515"/>
                  <a:pt x="56" y="517"/>
                </a:cubicBezTo>
                <a:cubicBezTo>
                  <a:pt x="56" y="521"/>
                  <a:pt x="50" y="523"/>
                  <a:pt x="50" y="529"/>
                </a:cubicBezTo>
                <a:cubicBezTo>
                  <a:pt x="50" y="533"/>
                  <a:pt x="54" y="543"/>
                  <a:pt x="54" y="549"/>
                </a:cubicBezTo>
                <a:cubicBezTo>
                  <a:pt x="54" y="551"/>
                  <a:pt x="54" y="551"/>
                  <a:pt x="54" y="553"/>
                </a:cubicBezTo>
                <a:cubicBezTo>
                  <a:pt x="54" y="559"/>
                  <a:pt x="61" y="558"/>
                  <a:pt x="61" y="565"/>
                </a:cubicBezTo>
                <a:cubicBezTo>
                  <a:pt x="61" y="567"/>
                  <a:pt x="60" y="568"/>
                  <a:pt x="59" y="570"/>
                </a:cubicBezTo>
                <a:cubicBezTo>
                  <a:pt x="60" y="570"/>
                  <a:pt x="61" y="571"/>
                  <a:pt x="62" y="571"/>
                </a:cubicBezTo>
                <a:cubicBezTo>
                  <a:pt x="61" y="574"/>
                  <a:pt x="56" y="574"/>
                  <a:pt x="56" y="576"/>
                </a:cubicBezTo>
                <a:cubicBezTo>
                  <a:pt x="56" y="577"/>
                  <a:pt x="58" y="578"/>
                  <a:pt x="59" y="579"/>
                </a:cubicBezTo>
                <a:cubicBezTo>
                  <a:pt x="63" y="583"/>
                  <a:pt x="65" y="586"/>
                  <a:pt x="73" y="586"/>
                </a:cubicBezTo>
                <a:cubicBezTo>
                  <a:pt x="73" y="588"/>
                  <a:pt x="74" y="590"/>
                  <a:pt x="76" y="590"/>
                </a:cubicBezTo>
                <a:cubicBezTo>
                  <a:pt x="78" y="590"/>
                  <a:pt x="79" y="590"/>
                  <a:pt x="81" y="590"/>
                </a:cubicBezTo>
                <a:cubicBezTo>
                  <a:pt x="81" y="595"/>
                  <a:pt x="87" y="595"/>
                  <a:pt x="92" y="597"/>
                </a:cubicBezTo>
                <a:cubicBezTo>
                  <a:pt x="96" y="598"/>
                  <a:pt x="94" y="606"/>
                  <a:pt x="100" y="606"/>
                </a:cubicBezTo>
                <a:cubicBezTo>
                  <a:pt x="103" y="606"/>
                  <a:pt x="106" y="606"/>
                  <a:pt x="108" y="606"/>
                </a:cubicBezTo>
                <a:cubicBezTo>
                  <a:pt x="109" y="606"/>
                  <a:pt x="110" y="605"/>
                  <a:pt x="111" y="605"/>
                </a:cubicBezTo>
                <a:cubicBezTo>
                  <a:pt x="113" y="605"/>
                  <a:pt x="112" y="605"/>
                  <a:pt x="114" y="605"/>
                </a:cubicBezTo>
                <a:cubicBezTo>
                  <a:pt x="117" y="605"/>
                  <a:pt x="124" y="599"/>
                  <a:pt x="128" y="599"/>
                </a:cubicBezTo>
                <a:cubicBezTo>
                  <a:pt x="129" y="599"/>
                  <a:pt x="130" y="599"/>
                  <a:pt x="131" y="599"/>
                </a:cubicBezTo>
                <a:cubicBezTo>
                  <a:pt x="131" y="599"/>
                  <a:pt x="132" y="599"/>
                  <a:pt x="133" y="598"/>
                </a:cubicBezTo>
                <a:cubicBezTo>
                  <a:pt x="125" y="595"/>
                  <a:pt x="117" y="592"/>
                  <a:pt x="111" y="586"/>
                </a:cubicBezTo>
                <a:cubicBezTo>
                  <a:pt x="108" y="582"/>
                  <a:pt x="108" y="569"/>
                  <a:pt x="103" y="566"/>
                </a:cubicBezTo>
                <a:cubicBezTo>
                  <a:pt x="101" y="566"/>
                  <a:pt x="98" y="563"/>
                  <a:pt x="98" y="560"/>
                </a:cubicBezTo>
                <a:cubicBezTo>
                  <a:pt x="98" y="555"/>
                  <a:pt x="100" y="551"/>
                  <a:pt x="103" y="547"/>
                </a:cubicBezTo>
                <a:cubicBezTo>
                  <a:pt x="106" y="545"/>
                  <a:pt x="110" y="546"/>
                  <a:pt x="112" y="542"/>
                </a:cubicBezTo>
                <a:cubicBezTo>
                  <a:pt x="114" y="539"/>
                  <a:pt x="113" y="535"/>
                  <a:pt x="115" y="533"/>
                </a:cubicBezTo>
                <a:cubicBezTo>
                  <a:pt x="119" y="529"/>
                  <a:pt x="126" y="528"/>
                  <a:pt x="126" y="520"/>
                </a:cubicBezTo>
                <a:cubicBezTo>
                  <a:pt x="126" y="511"/>
                  <a:pt x="114" y="515"/>
                  <a:pt x="114" y="504"/>
                </a:cubicBezTo>
                <a:cubicBezTo>
                  <a:pt x="114" y="499"/>
                  <a:pt x="118" y="495"/>
                  <a:pt x="122" y="494"/>
                </a:cubicBezTo>
                <a:cubicBezTo>
                  <a:pt x="124" y="494"/>
                  <a:pt x="129" y="494"/>
                  <a:pt x="130" y="491"/>
                </a:cubicBezTo>
                <a:cubicBezTo>
                  <a:pt x="132" y="484"/>
                  <a:pt x="132" y="478"/>
                  <a:pt x="137" y="473"/>
                </a:cubicBezTo>
                <a:cubicBezTo>
                  <a:pt x="135" y="473"/>
                  <a:pt x="134" y="472"/>
                  <a:pt x="134" y="469"/>
                </a:cubicBezTo>
                <a:cubicBezTo>
                  <a:pt x="136" y="469"/>
                  <a:pt x="138" y="472"/>
                  <a:pt x="141" y="472"/>
                </a:cubicBezTo>
                <a:cubicBezTo>
                  <a:pt x="141" y="472"/>
                  <a:pt x="144" y="470"/>
                  <a:pt x="144" y="468"/>
                </a:cubicBezTo>
                <a:cubicBezTo>
                  <a:pt x="144" y="467"/>
                  <a:pt x="142" y="466"/>
                  <a:pt x="141" y="465"/>
                </a:cubicBezTo>
                <a:cubicBezTo>
                  <a:pt x="140" y="465"/>
                  <a:pt x="139" y="467"/>
                  <a:pt x="137" y="467"/>
                </a:cubicBezTo>
                <a:cubicBezTo>
                  <a:pt x="135" y="467"/>
                  <a:pt x="131" y="460"/>
                  <a:pt x="131" y="456"/>
                </a:cubicBezTo>
                <a:cubicBezTo>
                  <a:pt x="131" y="454"/>
                  <a:pt x="132" y="452"/>
                  <a:pt x="134" y="452"/>
                </a:cubicBezTo>
                <a:cubicBezTo>
                  <a:pt x="140" y="452"/>
                  <a:pt x="141" y="456"/>
                  <a:pt x="147" y="456"/>
                </a:cubicBezTo>
                <a:cubicBezTo>
                  <a:pt x="149" y="456"/>
                  <a:pt x="153" y="454"/>
                  <a:pt x="153" y="453"/>
                </a:cubicBezTo>
                <a:cubicBezTo>
                  <a:pt x="153" y="452"/>
                  <a:pt x="153" y="451"/>
                  <a:pt x="153" y="450"/>
                </a:cubicBezTo>
                <a:cubicBezTo>
                  <a:pt x="155" y="446"/>
                  <a:pt x="153" y="438"/>
                  <a:pt x="156" y="434"/>
                </a:cubicBezTo>
                <a:cubicBezTo>
                  <a:pt x="157" y="433"/>
                  <a:pt x="158" y="433"/>
                  <a:pt x="160" y="433"/>
                </a:cubicBezTo>
                <a:cubicBezTo>
                  <a:pt x="162" y="433"/>
                  <a:pt x="163" y="433"/>
                  <a:pt x="165" y="433"/>
                </a:cubicBezTo>
                <a:cubicBezTo>
                  <a:pt x="166" y="433"/>
                  <a:pt x="168" y="434"/>
                  <a:pt x="169" y="434"/>
                </a:cubicBezTo>
                <a:cubicBezTo>
                  <a:pt x="171" y="434"/>
                  <a:pt x="172" y="434"/>
                  <a:pt x="173" y="433"/>
                </a:cubicBezTo>
                <a:cubicBezTo>
                  <a:pt x="179" y="431"/>
                  <a:pt x="185" y="432"/>
                  <a:pt x="190" y="428"/>
                </a:cubicBezTo>
                <a:cubicBezTo>
                  <a:pt x="193" y="425"/>
                  <a:pt x="195" y="423"/>
                  <a:pt x="197" y="419"/>
                </a:cubicBezTo>
                <a:cubicBezTo>
                  <a:pt x="199" y="417"/>
                  <a:pt x="199" y="415"/>
                  <a:pt x="199" y="411"/>
                </a:cubicBezTo>
                <a:cubicBezTo>
                  <a:pt x="199" y="408"/>
                  <a:pt x="194" y="408"/>
                  <a:pt x="194" y="405"/>
                </a:cubicBezTo>
                <a:cubicBezTo>
                  <a:pt x="192" y="402"/>
                  <a:pt x="192" y="399"/>
                  <a:pt x="190" y="396"/>
                </a:cubicBezTo>
                <a:cubicBezTo>
                  <a:pt x="189" y="396"/>
                  <a:pt x="185" y="394"/>
                  <a:pt x="185" y="392"/>
                </a:cubicBezTo>
                <a:cubicBezTo>
                  <a:pt x="185" y="391"/>
                  <a:pt x="186" y="390"/>
                  <a:pt x="187" y="390"/>
                </a:cubicBezTo>
                <a:cubicBezTo>
                  <a:pt x="192" y="390"/>
                  <a:pt x="195" y="394"/>
                  <a:pt x="199" y="394"/>
                </a:cubicBezTo>
                <a:cubicBezTo>
                  <a:pt x="201" y="394"/>
                  <a:pt x="207" y="397"/>
                  <a:pt x="212" y="397"/>
                </a:cubicBezTo>
                <a:cubicBezTo>
                  <a:pt x="225" y="397"/>
                  <a:pt x="227" y="383"/>
                  <a:pt x="233" y="374"/>
                </a:cubicBezTo>
                <a:cubicBezTo>
                  <a:pt x="238" y="367"/>
                  <a:pt x="243" y="366"/>
                  <a:pt x="248" y="358"/>
                </a:cubicBezTo>
                <a:cubicBezTo>
                  <a:pt x="251" y="355"/>
                  <a:pt x="250" y="353"/>
                  <a:pt x="252" y="349"/>
                </a:cubicBezTo>
                <a:cubicBezTo>
                  <a:pt x="252" y="349"/>
                  <a:pt x="252" y="349"/>
                  <a:pt x="252" y="349"/>
                </a:cubicBezTo>
                <a:cubicBezTo>
                  <a:pt x="255" y="343"/>
                  <a:pt x="258" y="339"/>
                  <a:pt x="264" y="336"/>
                </a:cubicBezTo>
                <a:cubicBezTo>
                  <a:pt x="264" y="322"/>
                  <a:pt x="264" y="322"/>
                  <a:pt x="264" y="322"/>
                </a:cubicBezTo>
                <a:cubicBezTo>
                  <a:pt x="264" y="317"/>
                  <a:pt x="263" y="313"/>
                  <a:pt x="267" y="309"/>
                </a:cubicBezTo>
                <a:cubicBezTo>
                  <a:pt x="269" y="307"/>
                  <a:pt x="273" y="307"/>
                  <a:pt x="275" y="303"/>
                </a:cubicBezTo>
                <a:cubicBezTo>
                  <a:pt x="280" y="296"/>
                  <a:pt x="287" y="300"/>
                  <a:pt x="294" y="293"/>
                </a:cubicBezTo>
                <a:cubicBezTo>
                  <a:pt x="295" y="292"/>
                  <a:pt x="295" y="290"/>
                  <a:pt x="297" y="290"/>
                </a:cubicBezTo>
                <a:cubicBezTo>
                  <a:pt x="300" y="288"/>
                  <a:pt x="303" y="288"/>
                  <a:pt x="307" y="288"/>
                </a:cubicBezTo>
                <a:cubicBezTo>
                  <a:pt x="308" y="288"/>
                  <a:pt x="309" y="288"/>
                  <a:pt x="311" y="288"/>
                </a:cubicBezTo>
                <a:cubicBezTo>
                  <a:pt x="315" y="288"/>
                  <a:pt x="321" y="284"/>
                  <a:pt x="323" y="281"/>
                </a:cubicBezTo>
                <a:cubicBezTo>
                  <a:pt x="324" y="279"/>
                  <a:pt x="323" y="276"/>
                  <a:pt x="324" y="274"/>
                </a:cubicBezTo>
                <a:cubicBezTo>
                  <a:pt x="329" y="269"/>
                  <a:pt x="330" y="266"/>
                  <a:pt x="334" y="259"/>
                </a:cubicBezTo>
                <a:cubicBezTo>
                  <a:pt x="335" y="258"/>
                  <a:pt x="336" y="253"/>
                  <a:pt x="336" y="250"/>
                </a:cubicBezTo>
                <a:cubicBezTo>
                  <a:pt x="336" y="247"/>
                  <a:pt x="338" y="245"/>
                  <a:pt x="339" y="243"/>
                </a:cubicBezTo>
                <a:cubicBezTo>
                  <a:pt x="340" y="242"/>
                  <a:pt x="341" y="241"/>
                  <a:pt x="341" y="240"/>
                </a:cubicBezTo>
                <a:cubicBezTo>
                  <a:pt x="341" y="236"/>
                  <a:pt x="343" y="231"/>
                  <a:pt x="343" y="226"/>
                </a:cubicBezTo>
                <a:cubicBezTo>
                  <a:pt x="343" y="220"/>
                  <a:pt x="339" y="210"/>
                  <a:pt x="343" y="206"/>
                </a:cubicBezTo>
                <a:cubicBezTo>
                  <a:pt x="346" y="203"/>
                  <a:pt x="349" y="203"/>
                  <a:pt x="352" y="199"/>
                </a:cubicBezTo>
                <a:cubicBezTo>
                  <a:pt x="353" y="196"/>
                  <a:pt x="354" y="195"/>
                  <a:pt x="356" y="193"/>
                </a:cubicBezTo>
                <a:cubicBezTo>
                  <a:pt x="364" y="181"/>
                  <a:pt x="375" y="176"/>
                  <a:pt x="375" y="155"/>
                </a:cubicBezTo>
                <a:cubicBezTo>
                  <a:pt x="375" y="149"/>
                  <a:pt x="374" y="143"/>
                  <a:pt x="368" y="141"/>
                </a:cubicBezTo>
                <a:cubicBezTo>
                  <a:pt x="367" y="141"/>
                  <a:pt x="366" y="141"/>
                  <a:pt x="365" y="141"/>
                </a:cubicBezTo>
                <a:cubicBezTo>
                  <a:pt x="364" y="141"/>
                  <a:pt x="364" y="141"/>
                  <a:pt x="363" y="141"/>
                </a:cubicBezTo>
                <a:cubicBezTo>
                  <a:pt x="362" y="141"/>
                  <a:pt x="362" y="141"/>
                  <a:pt x="361" y="141"/>
                </a:cubicBezTo>
                <a:cubicBezTo>
                  <a:pt x="360" y="141"/>
                  <a:pt x="359" y="141"/>
                  <a:pt x="358" y="141"/>
                </a:cubicBezTo>
                <a:cubicBezTo>
                  <a:pt x="353" y="139"/>
                  <a:pt x="344" y="131"/>
                  <a:pt x="342" y="127"/>
                </a:cubicBezTo>
                <a:cubicBezTo>
                  <a:pt x="339" y="126"/>
                  <a:pt x="334" y="124"/>
                  <a:pt x="329" y="123"/>
                </a:cubicBezTo>
                <a:cubicBezTo>
                  <a:pt x="318" y="124"/>
                  <a:pt x="318" y="124"/>
                  <a:pt x="318" y="124"/>
                </a:cubicBezTo>
                <a:cubicBezTo>
                  <a:pt x="312" y="124"/>
                  <a:pt x="311" y="119"/>
                  <a:pt x="305" y="119"/>
                </a:cubicBezTo>
                <a:cubicBezTo>
                  <a:pt x="303" y="119"/>
                  <a:pt x="302" y="121"/>
                  <a:pt x="299" y="123"/>
                </a:cubicBezTo>
                <a:cubicBezTo>
                  <a:pt x="297" y="123"/>
                  <a:pt x="297" y="123"/>
                  <a:pt x="297" y="123"/>
                </a:cubicBezTo>
                <a:cubicBezTo>
                  <a:pt x="297" y="120"/>
                  <a:pt x="297" y="118"/>
                  <a:pt x="296" y="115"/>
                </a:cubicBezTo>
                <a:cubicBezTo>
                  <a:pt x="296" y="113"/>
                  <a:pt x="293" y="114"/>
                  <a:pt x="291" y="112"/>
                </a:cubicBezTo>
                <a:cubicBezTo>
                  <a:pt x="287" y="110"/>
                  <a:pt x="277" y="105"/>
                  <a:pt x="272" y="105"/>
                </a:cubicBezTo>
                <a:cubicBezTo>
                  <a:pt x="268" y="105"/>
                  <a:pt x="264" y="111"/>
                  <a:pt x="261" y="115"/>
                </a:cubicBezTo>
                <a:cubicBezTo>
                  <a:pt x="261" y="117"/>
                  <a:pt x="259" y="119"/>
                  <a:pt x="258" y="119"/>
                </a:cubicBezTo>
                <a:cubicBezTo>
                  <a:pt x="257" y="119"/>
                  <a:pt x="257" y="116"/>
                  <a:pt x="257" y="115"/>
                </a:cubicBezTo>
                <a:cubicBezTo>
                  <a:pt x="250" y="115"/>
                  <a:pt x="250" y="115"/>
                  <a:pt x="250" y="115"/>
                </a:cubicBezTo>
                <a:cubicBezTo>
                  <a:pt x="249" y="113"/>
                  <a:pt x="248" y="110"/>
                  <a:pt x="245" y="109"/>
                </a:cubicBezTo>
                <a:cubicBezTo>
                  <a:pt x="244" y="108"/>
                  <a:pt x="241" y="109"/>
                  <a:pt x="241" y="106"/>
                </a:cubicBezTo>
                <a:cubicBezTo>
                  <a:pt x="241" y="97"/>
                  <a:pt x="249" y="95"/>
                  <a:pt x="254" y="89"/>
                </a:cubicBezTo>
                <a:cubicBezTo>
                  <a:pt x="254" y="86"/>
                  <a:pt x="250" y="86"/>
                  <a:pt x="249" y="83"/>
                </a:cubicBezTo>
                <a:cubicBezTo>
                  <a:pt x="248" y="80"/>
                  <a:pt x="244" y="71"/>
                  <a:pt x="244" y="68"/>
                </a:cubicBezTo>
                <a:cubicBezTo>
                  <a:pt x="239" y="67"/>
                  <a:pt x="233" y="57"/>
                  <a:pt x="229" y="57"/>
                </a:cubicBezTo>
                <a:cubicBezTo>
                  <a:pt x="228" y="57"/>
                  <a:pt x="227" y="57"/>
                  <a:pt x="227" y="57"/>
                </a:cubicBezTo>
                <a:cubicBezTo>
                  <a:pt x="227" y="57"/>
                  <a:pt x="227" y="57"/>
                  <a:pt x="227" y="57"/>
                </a:cubicBezTo>
                <a:cubicBezTo>
                  <a:pt x="224" y="57"/>
                  <a:pt x="220" y="54"/>
                  <a:pt x="218" y="54"/>
                </a:cubicBezTo>
                <a:cubicBezTo>
                  <a:pt x="210" y="54"/>
                  <a:pt x="210" y="54"/>
                  <a:pt x="210" y="54"/>
                </a:cubicBezTo>
                <a:cubicBezTo>
                  <a:pt x="203" y="52"/>
                  <a:pt x="191" y="53"/>
                  <a:pt x="189" y="45"/>
                </a:cubicBezTo>
                <a:cubicBezTo>
                  <a:pt x="187" y="45"/>
                  <a:pt x="185" y="44"/>
                  <a:pt x="184" y="43"/>
                </a:cubicBezTo>
                <a:cubicBezTo>
                  <a:pt x="181" y="36"/>
                  <a:pt x="179" y="37"/>
                  <a:pt x="173" y="32"/>
                </a:cubicBezTo>
                <a:cubicBezTo>
                  <a:pt x="165" y="32"/>
                  <a:pt x="165" y="32"/>
                  <a:pt x="165" y="32"/>
                </a:cubicBezTo>
                <a:cubicBezTo>
                  <a:pt x="164" y="28"/>
                  <a:pt x="165" y="24"/>
                  <a:pt x="161" y="23"/>
                </a:cubicBezTo>
                <a:cubicBezTo>
                  <a:pt x="157" y="21"/>
                  <a:pt x="151" y="20"/>
                  <a:pt x="149" y="16"/>
                </a:cubicBezTo>
                <a:cubicBezTo>
                  <a:pt x="149" y="14"/>
                  <a:pt x="149" y="14"/>
                  <a:pt x="149" y="14"/>
                </a:cubicBezTo>
                <a:cubicBezTo>
                  <a:pt x="149" y="14"/>
                  <a:pt x="150" y="15"/>
                  <a:pt x="150" y="15"/>
                </a:cubicBezTo>
                <a:cubicBezTo>
                  <a:pt x="151" y="15"/>
                  <a:pt x="153" y="14"/>
                  <a:pt x="153" y="14"/>
                </a:cubicBezTo>
                <a:cubicBezTo>
                  <a:pt x="153" y="14"/>
                  <a:pt x="148" y="13"/>
                  <a:pt x="145" y="13"/>
                </a:cubicBezTo>
                <a:cubicBezTo>
                  <a:pt x="145" y="13"/>
                  <a:pt x="139" y="13"/>
                  <a:pt x="138" y="14"/>
                </a:cubicBezTo>
                <a:cubicBezTo>
                  <a:pt x="137" y="18"/>
                  <a:pt x="134" y="18"/>
                  <a:pt x="130" y="18"/>
                </a:cubicBezTo>
                <a:cubicBezTo>
                  <a:pt x="127" y="18"/>
                  <a:pt x="124" y="18"/>
                  <a:pt x="124" y="15"/>
                </a:cubicBezTo>
                <a:cubicBezTo>
                  <a:pt x="121" y="15"/>
                  <a:pt x="113" y="15"/>
                  <a:pt x="109" y="15"/>
                </a:cubicBezTo>
                <a:cubicBezTo>
                  <a:pt x="107" y="15"/>
                  <a:pt x="105" y="13"/>
                  <a:pt x="105" y="10"/>
                </a:cubicBezTo>
                <a:cubicBezTo>
                  <a:pt x="101" y="9"/>
                  <a:pt x="95" y="8"/>
                  <a:pt x="94" y="3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6"/>
                  <a:pt x="93" y="5"/>
                  <a:pt x="94" y="8"/>
                </a:cubicBezTo>
                <a:cubicBezTo>
                  <a:pt x="87" y="8"/>
                  <a:pt x="87" y="8"/>
                  <a:pt x="87" y="8"/>
                </a:cubicBezTo>
                <a:cubicBezTo>
                  <a:pt x="85" y="10"/>
                  <a:pt x="80" y="9"/>
                  <a:pt x="80" y="14"/>
                </a:cubicBezTo>
                <a:cubicBezTo>
                  <a:pt x="80" y="17"/>
                  <a:pt x="84" y="19"/>
                  <a:pt x="84" y="22"/>
                </a:cubicBezTo>
                <a:cubicBezTo>
                  <a:pt x="84" y="24"/>
                  <a:pt x="82" y="27"/>
                  <a:pt x="81" y="27"/>
                </a:cubicBezTo>
                <a:cubicBezTo>
                  <a:pt x="78" y="27"/>
                  <a:pt x="76" y="22"/>
                  <a:pt x="76" y="18"/>
                </a:cubicBezTo>
                <a:cubicBezTo>
                  <a:pt x="76" y="16"/>
                  <a:pt x="78" y="11"/>
                  <a:pt x="79" y="7"/>
                </a:cubicBezTo>
                <a:cubicBezTo>
                  <a:pt x="80" y="7"/>
                  <a:pt x="82" y="6"/>
                  <a:pt x="82" y="3"/>
                </a:cubicBezTo>
                <a:cubicBezTo>
                  <a:pt x="82" y="3"/>
                  <a:pt x="80" y="0"/>
                  <a:pt x="79" y="0"/>
                </a:cubicBezTo>
              </a:path>
            </a:pathLst>
          </a:custGeom>
          <a:solidFill>
            <a:srgbClr val="01A3B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" name="Rectangle 11"/>
          <p:cNvSpPr/>
          <p:nvPr/>
        </p:nvSpPr>
        <p:spPr>
          <a:xfrm>
            <a:off x="4486528" y="5214558"/>
            <a:ext cx="32189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Australia</a:t>
            </a:r>
          </a:p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09167" y="5214558"/>
            <a:ext cx="32189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South America</a:t>
            </a:r>
          </a:p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163889" y="5214558"/>
            <a:ext cx="32189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Africa</a:t>
            </a:r>
          </a:p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Lorem Ipsum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5323898" y="3086376"/>
            <a:ext cx="1072126" cy="584775"/>
            <a:chOff x="5323898" y="3086376"/>
            <a:chExt cx="1072126" cy="584775"/>
          </a:xfrm>
        </p:grpSpPr>
        <p:sp>
          <p:nvSpPr>
            <p:cNvPr id="16" name="Rectangle 15"/>
            <p:cNvSpPr/>
            <p:nvPr/>
          </p:nvSpPr>
          <p:spPr>
            <a:xfrm>
              <a:off x="5323898" y="3086376"/>
              <a:ext cx="41870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FontAwesome" pitchFamily="50" charset="0"/>
                </a:rPr>
                <a:t></a:t>
              </a:r>
              <a:endParaRPr 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645498" y="3240263"/>
              <a:ext cx="7505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123.456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237298" y="2501601"/>
            <a:ext cx="1072126" cy="584775"/>
            <a:chOff x="5323898" y="3086376"/>
            <a:chExt cx="1072126" cy="584775"/>
          </a:xfrm>
        </p:grpSpPr>
        <p:sp>
          <p:nvSpPr>
            <p:cNvPr id="19" name="Rectangle 18"/>
            <p:cNvSpPr/>
            <p:nvPr/>
          </p:nvSpPr>
          <p:spPr>
            <a:xfrm>
              <a:off x="5323898" y="3086376"/>
              <a:ext cx="41870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FontAwesome" pitchFamily="50" charset="0"/>
                </a:rPr>
                <a:t></a:t>
              </a:r>
              <a:endParaRPr 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645498" y="3240263"/>
              <a:ext cx="7505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123.456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82576" y="2640099"/>
            <a:ext cx="1072126" cy="584775"/>
            <a:chOff x="5323898" y="3086376"/>
            <a:chExt cx="1072126" cy="584775"/>
          </a:xfrm>
        </p:grpSpPr>
        <p:sp>
          <p:nvSpPr>
            <p:cNvPr id="22" name="Rectangle 21"/>
            <p:cNvSpPr/>
            <p:nvPr/>
          </p:nvSpPr>
          <p:spPr>
            <a:xfrm>
              <a:off x="5323898" y="3086376"/>
              <a:ext cx="41870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FontAwesome" pitchFamily="50" charset="0"/>
                </a:rPr>
                <a:t></a:t>
              </a:r>
              <a:endParaRPr 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645498" y="3240263"/>
              <a:ext cx="7505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123.456</a:t>
              </a:r>
            </a:p>
          </p:txBody>
        </p:sp>
      </p:grpSp>
      <p:cxnSp>
        <p:nvCxnSpPr>
          <p:cNvPr id="24" name="Straight Connector 23"/>
          <p:cNvCxnSpPr/>
          <p:nvPr/>
        </p:nvCxnSpPr>
        <p:spPr>
          <a:xfrm>
            <a:off x="4248319" y="4970494"/>
            <a:ext cx="0" cy="144223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962563" y="4970494"/>
            <a:ext cx="0" cy="144223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210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48484" y="1711019"/>
            <a:ext cx="1582484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pPr algn="r"/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LEFT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46704" y="2127579"/>
            <a:ext cx="8084264" cy="1354217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pPr algn="r"/>
            <a:r>
              <a:rPr lang="zh-CN" altLang="en-US" sz="8800" b="1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请输入你的标题</a:t>
            </a:r>
            <a:endParaRPr lang="en-US" sz="8800" b="1" dirty="0">
              <a:solidFill>
                <a:schemeClr val="tx1">
                  <a:lumMod val="75000"/>
                  <a:lumOff val="25000"/>
                </a:schemeClr>
              </a:solidFill>
              <a:latin typeface="Roboto Black" charset="0"/>
              <a:ea typeface="Roboto Black" charset="0"/>
              <a:cs typeface="Roboto Black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373071" y="3451316"/>
            <a:ext cx="4834329" cy="293772"/>
            <a:chOff x="6333344" y="1598332"/>
            <a:chExt cx="4834329" cy="293772"/>
          </a:xfrm>
        </p:grpSpPr>
        <p:cxnSp>
          <p:nvCxnSpPr>
            <p:cNvPr id="7" name="Straight Connector 6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ight Triangle 7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497538" y="4297701"/>
            <a:ext cx="38334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Lorem Ipsum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553191" y="1570839"/>
            <a:ext cx="777777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pPr algn="r"/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brush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24" r="305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50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33" b="11633"/>
          <a:stretch>
            <a:fillRect/>
          </a:stretch>
        </p:blipFill>
        <p:spPr/>
      </p:pic>
      <p:sp>
        <p:nvSpPr>
          <p:cNvPr id="10" name="TextBox 9"/>
          <p:cNvSpPr txBox="1"/>
          <p:nvPr/>
        </p:nvSpPr>
        <p:spPr>
          <a:xfrm>
            <a:off x="1020913" y="1155182"/>
            <a:ext cx="1334020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TOP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90433" y="1571742"/>
            <a:ext cx="8084264" cy="1354217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zh-CN" altLang="en-US" sz="8800" b="1">
                <a:solidFill>
                  <a:schemeClr val="bg1"/>
                </a:solidFill>
                <a:latin typeface="Roboto Black" charset="0"/>
                <a:ea typeface="Roboto Black" charset="0"/>
                <a:cs typeface="Roboto Black" charset="0"/>
              </a:rPr>
              <a:t>请输入你的标题</a:t>
            </a:r>
            <a:endParaRPr lang="en-US" sz="8800" b="1" dirty="0">
              <a:solidFill>
                <a:schemeClr val="bg1"/>
              </a:solidFill>
              <a:latin typeface="Roboto Black" charset="0"/>
              <a:ea typeface="Roboto Black" charset="0"/>
              <a:cs typeface="Roboto Black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 flipH="1">
            <a:off x="1147890" y="2895479"/>
            <a:ext cx="4834329" cy="293772"/>
            <a:chOff x="6333344" y="1598332"/>
            <a:chExt cx="4834329" cy="293772"/>
          </a:xfrm>
        </p:grpSpPr>
        <p:cxnSp>
          <p:nvCxnSpPr>
            <p:cNvPr id="13" name="Straight Connector 12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ight Triangle 13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052453" y="1015002"/>
            <a:ext cx="777777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brush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47890" y="4608447"/>
            <a:ext cx="90209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Lorem Ipsum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Light" charset="0"/>
              <a:ea typeface="Roboto Light" charset="0"/>
              <a:cs typeface="Roboto Light" charset="0"/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It has survived not only five centuries, but also the leap into electronic typesetting, remaining essentially unchanged. It was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popularised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 in the 1960s with the release of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Letraset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 sheets containing Lorem Ipsum passages, and more recently with desktop publishing software like Aldus PageMaker including versions of Lorem Ipsum.</a:t>
            </a:r>
          </a:p>
        </p:txBody>
      </p:sp>
    </p:spTree>
    <p:extLst>
      <p:ext uri="{BB962C8B-B14F-4D97-AF65-F5344CB8AC3E}">
        <p14:creationId xmlns:p14="http://schemas.microsoft.com/office/powerpoint/2010/main" val="86597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0913" y="1155182"/>
            <a:ext cx="1972015" cy="738664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RIGHT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90433" y="1709859"/>
            <a:ext cx="6647974" cy="1107996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zh-CN" altLang="en-US" sz="7200" b="1">
                <a:solidFill>
                  <a:schemeClr val="tx1">
                    <a:lumMod val="75000"/>
                    <a:lumOff val="25000"/>
                  </a:schemeClr>
                </a:solidFill>
                <a:latin typeface="Roboto Black" charset="0"/>
                <a:ea typeface="Roboto Black" charset="0"/>
                <a:cs typeface="Roboto Black" charset="0"/>
              </a:rPr>
              <a:t>请输入你的标题</a:t>
            </a:r>
            <a:endParaRPr lang="en-US" sz="7200" b="1" dirty="0">
              <a:solidFill>
                <a:schemeClr val="tx1">
                  <a:lumMod val="75000"/>
                  <a:lumOff val="25000"/>
                </a:schemeClr>
              </a:solidFill>
              <a:latin typeface="Roboto Black" charset="0"/>
              <a:ea typeface="Roboto Black" charset="0"/>
              <a:cs typeface="Roboto Black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 flipH="1">
            <a:off x="1147890" y="2895479"/>
            <a:ext cx="4834329" cy="293772"/>
            <a:chOff x="6333344" y="1598332"/>
            <a:chExt cx="4834329" cy="293772"/>
          </a:xfrm>
        </p:grpSpPr>
        <p:cxnSp>
          <p:nvCxnSpPr>
            <p:cNvPr id="7" name="Straight Connector 6"/>
            <p:cNvCxnSpPr/>
            <p:nvPr/>
          </p:nvCxnSpPr>
          <p:spPr>
            <a:xfrm flipH="1">
              <a:off x="6333344" y="1598332"/>
              <a:ext cx="483432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ight Triangle 7"/>
            <p:cNvSpPr/>
            <p:nvPr/>
          </p:nvSpPr>
          <p:spPr>
            <a:xfrm flipH="1" flipV="1">
              <a:off x="10975592" y="1700024"/>
              <a:ext cx="192080" cy="192080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020913" y="3741864"/>
            <a:ext cx="56434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Lorem Ipsum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  <a:p>
            <a:pPr algn="just"/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Roboto Light" charset="0"/>
              <a:ea typeface="Roboto Light" charset="0"/>
              <a:cs typeface="Roboto Light" charset="0"/>
            </a:endParaRPr>
          </a:p>
          <a:p>
            <a:pPr algn="just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rPr>
              <a:t>It has survived not only five centuries, but also the leap into electronic typesetting, remaining essentially unchanged.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52453" y="1015002"/>
            <a:ext cx="777777" cy="276999"/>
          </a:xfrm>
          <a:prstGeom prst="rect">
            <a:avLst/>
          </a:prstGeom>
          <a:noFill/>
        </p:spPr>
        <p:txBody>
          <a:bodyPr wrap="none" lIns="91440" tIns="0" rIns="91440" bIns="0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brush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33" r="335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4317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1224</TotalTime>
  <Words>5217</Words>
  <Application>Microsoft Office PowerPoint</Application>
  <PresentationFormat>宽屏</PresentationFormat>
  <Paragraphs>615</Paragraphs>
  <Slides>60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72" baseType="lpstr">
      <vt:lpstr>et-line</vt:lpstr>
      <vt:lpstr>FontAwesome</vt:lpstr>
      <vt:lpstr>Open Sans Light</vt:lpstr>
      <vt:lpstr>Roboto</vt:lpstr>
      <vt:lpstr>Roboto Black</vt:lpstr>
      <vt:lpstr>Roboto Light</vt:lpstr>
      <vt:lpstr>Roboto Medium</vt:lpstr>
      <vt:lpstr>Roboto Thin</vt:lpstr>
      <vt:lpstr>DengXian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扬</cp:lastModifiedBy>
  <cp:revision>2</cp:revision>
  <dcterms:created xsi:type="dcterms:W3CDTF">2016-01-25T02:56:50Z</dcterms:created>
  <dcterms:modified xsi:type="dcterms:W3CDTF">2018-01-14T06:31:18Z</dcterms:modified>
  <cp:category>店铺： BOSSPPT顶尖职业文案</cp:category>
  <cp:contentStatus>BOSSPPT</cp:contentStatus>
</cp:coreProperties>
</file>