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42"/>
  </p:notesMasterIdLst>
  <p:sldIdLst>
    <p:sldId id="287" r:id="rId2"/>
    <p:sldId id="286" r:id="rId3"/>
    <p:sldId id="333" r:id="rId4"/>
    <p:sldId id="335" r:id="rId5"/>
    <p:sldId id="372" r:id="rId6"/>
    <p:sldId id="365" r:id="rId7"/>
    <p:sldId id="369" r:id="rId8"/>
    <p:sldId id="370" r:id="rId9"/>
    <p:sldId id="371" r:id="rId10"/>
    <p:sldId id="334" r:id="rId11"/>
    <p:sldId id="402" r:id="rId12"/>
    <p:sldId id="374" r:id="rId13"/>
    <p:sldId id="376" r:id="rId14"/>
    <p:sldId id="375" r:id="rId15"/>
    <p:sldId id="377" r:id="rId16"/>
    <p:sldId id="378" r:id="rId17"/>
    <p:sldId id="379" r:id="rId18"/>
    <p:sldId id="380" r:id="rId19"/>
    <p:sldId id="403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404" r:id="rId29"/>
    <p:sldId id="391" r:id="rId30"/>
    <p:sldId id="392" r:id="rId31"/>
    <p:sldId id="393" r:id="rId32"/>
    <p:sldId id="394" r:id="rId33"/>
    <p:sldId id="395" r:id="rId34"/>
    <p:sldId id="405" r:id="rId35"/>
    <p:sldId id="397" r:id="rId36"/>
    <p:sldId id="398" r:id="rId37"/>
    <p:sldId id="399" r:id="rId38"/>
    <p:sldId id="400" r:id="rId39"/>
    <p:sldId id="401" r:id="rId40"/>
    <p:sldId id="368" r:id="rId41"/>
  </p:sldIdLst>
  <p:sldSz cx="12190413" cy="6859588"/>
  <p:notesSz cx="6858000" cy="9144000"/>
  <p:embeddedFontLst>
    <p:embeddedFont>
      <p:font typeface="微软雅黑" pitchFamily="34" charset="-122"/>
      <p:regular r:id="rId43"/>
      <p:bold r:id="rId44"/>
    </p:embeddedFont>
    <p:embeddedFont>
      <p:font typeface="Calibri" pitchFamily="3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2240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24479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86719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48958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11198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73437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35677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97916" algn="l" defTabSz="72447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2" userDrawn="1">
          <p15:clr>
            <a:srgbClr val="A4A3A4"/>
          </p15:clr>
        </p15:guide>
        <p15:guide id="2" pos="41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xuan Zeng" initials="xZ" lastIdx="1" clrIdx="0">
    <p:extLst>
      <p:ext uri="{19B8F6BF-5375-455C-9EA6-DF929625EA0E}">
        <p15:presenceInfo xmlns="" xmlns:p15="http://schemas.microsoft.com/office/powerpoint/2012/main" userId="2cdfe4fe6c7e16b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0099CC"/>
    <a:srgbClr val="009999"/>
    <a:srgbClr val="E27100"/>
    <a:srgbClr val="FF6600"/>
    <a:srgbClr val="33CCCC"/>
    <a:srgbClr val="C30D23"/>
    <a:srgbClr val="F0DF00"/>
    <a:srgbClr val="FFE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7" autoAdjust="0"/>
    <p:restoredTop sz="95059" autoAdjust="0"/>
  </p:normalViewPr>
  <p:slideViewPr>
    <p:cSldViewPr snapToGrid="0">
      <p:cViewPr varScale="1">
        <p:scale>
          <a:sx n="45" d="100"/>
          <a:sy n="45" d="100"/>
        </p:scale>
        <p:origin x="-120" y="-678"/>
      </p:cViewPr>
      <p:guideLst>
        <p:guide orient="horz" pos="233"/>
        <p:guide pos="55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5.6</c:v>
                </c:pt>
                <c:pt idx="1">
                  <c:v>4.5</c:v>
                </c:pt>
                <c:pt idx="2">
                  <c:v>3.1</c:v>
                </c:pt>
                <c:pt idx="3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7.5</c:v>
                </c:pt>
                <c:pt idx="1">
                  <c:v>6.3</c:v>
                </c:pt>
                <c:pt idx="2">
                  <c:v>5.5</c:v>
                </c:pt>
                <c:pt idx="3">
                  <c:v>6.1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6.1</c:v>
                </c:pt>
                <c:pt idx="1">
                  <c:v>7.3</c:v>
                </c:pt>
                <c:pt idx="2">
                  <c:v>2.4</c:v>
                </c:pt>
                <c:pt idx="3">
                  <c:v>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6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41E-2"/>
          <c:w val="0.93281796376948811"/>
          <c:h val="0.84164811503229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51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0.32</c:v>
                </c:pt>
                <c:pt idx="2">
                  <c:v>0.56999999999999995</c:v>
                </c:pt>
                <c:pt idx="3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7BA47"/>
            </a:solidFill>
            <a:ln>
              <a:noFill/>
            </a:ln>
            <a:effectLst>
              <a:outerShdw blurRad="292100" dist="76200" dir="13500000" sx="101000" sy="101000" algn="br" rotWithShape="0">
                <a:prstClr val="black">
                  <a:alpha val="19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CECE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AA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D5132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</c:v>
                </c:pt>
                <c:pt idx="1">
                  <c:v>0.55000000000000004</c:v>
                </c:pt>
                <c:pt idx="2">
                  <c:v>0.92</c:v>
                </c:pt>
                <c:pt idx="3">
                  <c:v>0.62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234023552"/>
        <c:axId val="234615552"/>
      </c:barChart>
      <c:catAx>
        <c:axId val="234023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4615552"/>
        <c:crosses val="autoZero"/>
        <c:auto val="1"/>
        <c:lblAlgn val="ctr"/>
        <c:lblOffset val="100"/>
        <c:noMultiLvlLbl val="0"/>
      </c:catAx>
      <c:valAx>
        <c:axId val="23461555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34023552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0.14917</cdr:x>
      <cdr:y>0.15132</cdr:y>
    </cdr:from>
    <cdr:to>
      <cdr:x>0.8507</cdr:x>
      <cdr:y>0.85284</cdr:y>
    </cdr:to>
    <cdr:sp macro="" textlink="">
      <cdr:nvSpPr>
        <cdr:cNvPr id="2" name="同心圆 1"/>
        <cdr:cNvSpPr/>
      </cdr:nvSpPr>
      <cdr:spPr>
        <a:xfrm xmlns:a="http://schemas.openxmlformats.org/drawingml/2006/main">
          <a:off x="387416" y="393000"/>
          <a:ext cx="1821973" cy="1821947"/>
        </a:xfrm>
        <a:prstGeom xmlns:a="http://schemas.openxmlformats.org/drawingml/2006/main" prst="donut">
          <a:avLst>
            <a:gd name="adj" fmla="val 14136"/>
          </a:avLst>
        </a:prstGeom>
        <a:solidFill xmlns:a="http://schemas.openxmlformats.org/drawingml/2006/main">
          <a:schemeClr val="tx1">
            <a:alpha val="2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8861F-529F-4270-8DE9-84777EBAD0A1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18F09-5854-43D5-BC8D-088631B89F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23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2240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24479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86719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48958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11198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3437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35677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897916" algn="l" defTabSz="724479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73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72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4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4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528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46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46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46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34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0230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119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31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31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31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864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86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1122623"/>
            <a:ext cx="10361851" cy="238815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3" y="3602872"/>
            <a:ext cx="9142809" cy="1656146"/>
          </a:xfrm>
        </p:spPr>
        <p:txBody>
          <a:bodyPr/>
          <a:lstStyle>
            <a:lvl1pPr marL="0" indent="0" algn="ctr">
              <a:buNone/>
              <a:defRPr sz="1900"/>
            </a:lvl1pPr>
            <a:lvl2pPr marL="362240" indent="0" algn="ctr">
              <a:buNone/>
              <a:defRPr sz="1600"/>
            </a:lvl2pPr>
            <a:lvl3pPr marL="724479" indent="0" algn="ctr">
              <a:buNone/>
              <a:defRPr sz="1400"/>
            </a:lvl3pPr>
            <a:lvl4pPr marL="1086719" indent="0" algn="ctr">
              <a:buNone/>
              <a:defRPr sz="1300"/>
            </a:lvl4pPr>
            <a:lvl5pPr marL="1448958" indent="0" algn="ctr">
              <a:buNone/>
              <a:defRPr sz="1300"/>
            </a:lvl5pPr>
            <a:lvl6pPr marL="1811198" indent="0" algn="ctr">
              <a:buNone/>
              <a:defRPr sz="1300"/>
            </a:lvl6pPr>
            <a:lvl7pPr marL="2173437" indent="0" algn="ctr">
              <a:buNone/>
              <a:defRPr sz="1300"/>
            </a:lvl7pPr>
            <a:lvl8pPr marL="2535677" indent="0" algn="ctr">
              <a:buNone/>
              <a:defRPr sz="1300"/>
            </a:lvl8pPr>
            <a:lvl9pPr marL="2897916" indent="0" algn="ctr">
              <a:buNone/>
              <a:defRPr sz="13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7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0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7" cy="58131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11"/>
            <a:ext cx="7733293" cy="58131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5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99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7"/>
            <a:ext cx="10514232" cy="285339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9"/>
            <a:ext cx="10514232" cy="1500534"/>
          </a:xfrm>
        </p:spPr>
        <p:txBody>
          <a:bodyPr/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362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244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867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4895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1119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17343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5356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89791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5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2" y="1826049"/>
            <a:ext cx="5180926" cy="43523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7" y="1826049"/>
            <a:ext cx="5180926" cy="43523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52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8" y="365212"/>
            <a:ext cx="10514232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81" y="1681552"/>
            <a:ext cx="5157115" cy="824104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2240" indent="0">
              <a:buNone/>
              <a:defRPr sz="1600" b="1"/>
            </a:lvl2pPr>
            <a:lvl3pPr marL="724479" indent="0">
              <a:buNone/>
              <a:defRPr sz="1400" b="1"/>
            </a:lvl3pPr>
            <a:lvl4pPr marL="1086719" indent="0">
              <a:buNone/>
              <a:defRPr sz="1300" b="1"/>
            </a:lvl4pPr>
            <a:lvl5pPr marL="1448958" indent="0">
              <a:buNone/>
              <a:defRPr sz="1300" b="1"/>
            </a:lvl5pPr>
            <a:lvl6pPr marL="1811198" indent="0">
              <a:buNone/>
              <a:defRPr sz="1300" b="1"/>
            </a:lvl6pPr>
            <a:lvl7pPr marL="2173437" indent="0">
              <a:buNone/>
              <a:defRPr sz="1300" b="1"/>
            </a:lvl7pPr>
            <a:lvl8pPr marL="2535677" indent="0">
              <a:buNone/>
              <a:defRPr sz="1300" b="1"/>
            </a:lvl8pPr>
            <a:lvl9pPr marL="2897916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81" y="2505656"/>
            <a:ext cx="5157115" cy="36854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9" y="1681552"/>
            <a:ext cx="5182514" cy="824104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2240" indent="0">
              <a:buNone/>
              <a:defRPr sz="1600" b="1"/>
            </a:lvl2pPr>
            <a:lvl3pPr marL="724479" indent="0">
              <a:buNone/>
              <a:defRPr sz="1400" b="1"/>
            </a:lvl3pPr>
            <a:lvl4pPr marL="1086719" indent="0">
              <a:buNone/>
              <a:defRPr sz="1300" b="1"/>
            </a:lvl4pPr>
            <a:lvl5pPr marL="1448958" indent="0">
              <a:buNone/>
              <a:defRPr sz="1300" b="1"/>
            </a:lvl5pPr>
            <a:lvl6pPr marL="1811198" indent="0">
              <a:buNone/>
              <a:defRPr sz="1300" b="1"/>
            </a:lvl6pPr>
            <a:lvl7pPr marL="2173437" indent="0">
              <a:buNone/>
              <a:defRPr sz="1300" b="1"/>
            </a:lvl7pPr>
            <a:lvl8pPr marL="2535677" indent="0">
              <a:buNone/>
              <a:defRPr sz="1300" b="1"/>
            </a:lvl8pPr>
            <a:lvl9pPr marL="2897916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9" y="2505656"/>
            <a:ext cx="5182514" cy="36854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20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1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83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5" y="987656"/>
            <a:ext cx="6171396" cy="487475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81" y="2057878"/>
            <a:ext cx="3931725" cy="3812470"/>
          </a:xfrm>
        </p:spPr>
        <p:txBody>
          <a:bodyPr/>
          <a:lstStyle>
            <a:lvl1pPr marL="0" indent="0">
              <a:buNone/>
              <a:defRPr sz="1300"/>
            </a:lvl1pPr>
            <a:lvl2pPr marL="362240" indent="0">
              <a:buNone/>
              <a:defRPr sz="1100"/>
            </a:lvl2pPr>
            <a:lvl3pPr marL="724479" indent="0">
              <a:buNone/>
              <a:defRPr sz="1000"/>
            </a:lvl3pPr>
            <a:lvl4pPr marL="1086719" indent="0">
              <a:buNone/>
              <a:defRPr sz="800"/>
            </a:lvl4pPr>
            <a:lvl5pPr marL="1448958" indent="0">
              <a:buNone/>
              <a:defRPr sz="800"/>
            </a:lvl5pPr>
            <a:lvl6pPr marL="1811198" indent="0">
              <a:buNone/>
              <a:defRPr sz="800"/>
            </a:lvl6pPr>
            <a:lvl7pPr marL="2173437" indent="0">
              <a:buNone/>
              <a:defRPr sz="800"/>
            </a:lvl7pPr>
            <a:lvl8pPr marL="2535677" indent="0">
              <a:buNone/>
              <a:defRPr sz="800"/>
            </a:lvl8pPr>
            <a:lvl9pPr marL="2897916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3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81" y="457306"/>
            <a:ext cx="3931725" cy="1600571"/>
          </a:xfrm>
        </p:spPr>
        <p:txBody>
          <a:bodyPr anchor="b"/>
          <a:lstStyle>
            <a:lvl1pPr>
              <a:defRPr sz="2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5" y="987656"/>
            <a:ext cx="6171396" cy="4874753"/>
          </a:xfrm>
        </p:spPr>
        <p:txBody>
          <a:bodyPr anchor="t"/>
          <a:lstStyle>
            <a:lvl1pPr marL="0" indent="0">
              <a:buNone/>
              <a:defRPr sz="2500"/>
            </a:lvl1pPr>
            <a:lvl2pPr marL="362240" indent="0">
              <a:buNone/>
              <a:defRPr sz="2200"/>
            </a:lvl2pPr>
            <a:lvl3pPr marL="724479" indent="0">
              <a:buNone/>
              <a:defRPr sz="1900"/>
            </a:lvl3pPr>
            <a:lvl4pPr marL="1086719" indent="0">
              <a:buNone/>
              <a:defRPr sz="1600"/>
            </a:lvl4pPr>
            <a:lvl5pPr marL="1448958" indent="0">
              <a:buNone/>
              <a:defRPr sz="1600"/>
            </a:lvl5pPr>
            <a:lvl6pPr marL="1811198" indent="0">
              <a:buNone/>
              <a:defRPr sz="1600"/>
            </a:lvl6pPr>
            <a:lvl7pPr marL="2173437" indent="0">
              <a:buNone/>
              <a:defRPr sz="1600"/>
            </a:lvl7pPr>
            <a:lvl8pPr marL="2535677" indent="0">
              <a:buNone/>
              <a:defRPr sz="1600"/>
            </a:lvl8pPr>
            <a:lvl9pPr marL="2897916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81" y="2057878"/>
            <a:ext cx="3931725" cy="3812470"/>
          </a:xfrm>
        </p:spPr>
        <p:txBody>
          <a:bodyPr/>
          <a:lstStyle>
            <a:lvl1pPr marL="0" indent="0">
              <a:buNone/>
              <a:defRPr sz="1300"/>
            </a:lvl1pPr>
            <a:lvl2pPr marL="362240" indent="0">
              <a:buNone/>
              <a:defRPr sz="1100"/>
            </a:lvl2pPr>
            <a:lvl3pPr marL="724479" indent="0">
              <a:buNone/>
              <a:defRPr sz="1000"/>
            </a:lvl3pPr>
            <a:lvl4pPr marL="1086719" indent="0">
              <a:buNone/>
              <a:defRPr sz="800"/>
            </a:lvl4pPr>
            <a:lvl5pPr marL="1448958" indent="0">
              <a:buNone/>
              <a:defRPr sz="800"/>
            </a:lvl5pPr>
            <a:lvl6pPr marL="1811198" indent="0">
              <a:buNone/>
              <a:defRPr sz="800"/>
            </a:lvl6pPr>
            <a:lvl7pPr marL="2173437" indent="0">
              <a:buNone/>
              <a:defRPr sz="800"/>
            </a:lvl7pPr>
            <a:lvl8pPr marL="2535677" indent="0">
              <a:buNone/>
              <a:defRPr sz="800"/>
            </a:lvl8pPr>
            <a:lvl9pPr marL="2897916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3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2" y="365212"/>
            <a:ext cx="10514232" cy="1325870"/>
          </a:xfrm>
          <a:prstGeom prst="rect">
            <a:avLst/>
          </a:prstGeom>
        </p:spPr>
        <p:txBody>
          <a:bodyPr vert="horz" lIns="72448" tIns="36224" rIns="72448" bIns="3622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2" y="1826049"/>
            <a:ext cx="10514232" cy="4352345"/>
          </a:xfrm>
          <a:prstGeom prst="rect">
            <a:avLst/>
          </a:prstGeom>
        </p:spPr>
        <p:txBody>
          <a:bodyPr vert="horz" lIns="72448" tIns="36224" rIns="72448" bIns="362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3" y="6357825"/>
            <a:ext cx="2742843" cy="365210"/>
          </a:xfrm>
          <a:prstGeom prst="rect">
            <a:avLst/>
          </a:prstGeom>
        </p:spPr>
        <p:txBody>
          <a:bodyPr vert="horz" lIns="72448" tIns="36224" rIns="72448" bIns="36224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70364-8C18-4747-B562-0D9376530B6F}" type="datetimeFigureOut">
              <a:rPr lang="zh-CN" altLang="en-US" smtClean="0"/>
              <a:t>2015-12-2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5"/>
            <a:ext cx="4114265" cy="365210"/>
          </a:xfrm>
          <a:prstGeom prst="rect">
            <a:avLst/>
          </a:prstGeom>
        </p:spPr>
        <p:txBody>
          <a:bodyPr vert="horz" lIns="72448" tIns="36224" rIns="72448" bIns="36224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80" y="6357825"/>
            <a:ext cx="2742843" cy="365210"/>
          </a:xfrm>
          <a:prstGeom prst="rect">
            <a:avLst/>
          </a:prstGeom>
        </p:spPr>
        <p:txBody>
          <a:bodyPr vert="horz" lIns="72448" tIns="36224" rIns="72448" bIns="36224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9249D-033E-4043-BE27-F92B2E216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2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724479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120" indent="-181120" algn="l" defTabSz="724479" rtl="0" eaLnBrk="1" latinLnBrk="0" hangingPunct="1">
        <a:lnSpc>
          <a:spcPct val="90000"/>
        </a:lnSpc>
        <a:spcBef>
          <a:spcPts val="792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3359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05599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7838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30078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92318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354557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797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079036" indent="-181120" algn="l" defTabSz="724479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2240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4479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6719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48958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1198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3437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35677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97916" algn="l" defTabSz="7244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组合 243"/>
          <p:cNvGrpSpPr/>
          <p:nvPr/>
        </p:nvGrpSpPr>
        <p:grpSpPr>
          <a:xfrm>
            <a:off x="4589311" y="1912735"/>
            <a:ext cx="1290703" cy="235751"/>
            <a:chOff x="8971447" y="2172617"/>
            <a:chExt cx="759125" cy="568897"/>
          </a:xfrm>
        </p:grpSpPr>
        <p:sp>
          <p:nvSpPr>
            <p:cNvPr id="218" name="矩形 217"/>
            <p:cNvSpPr/>
            <p:nvPr/>
          </p:nvSpPr>
          <p:spPr>
            <a:xfrm>
              <a:off x="8971447" y="2172617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9312857" y="2172617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/>
            <p:cNvSpPr/>
            <p:nvPr/>
          </p:nvSpPr>
          <p:spPr>
            <a:xfrm>
              <a:off x="9522704" y="2172617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>
              <a:off x="9692788" y="2172617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5" name="TextBox 42"/>
          <p:cNvSpPr txBox="1"/>
          <p:nvPr/>
        </p:nvSpPr>
        <p:spPr>
          <a:xfrm>
            <a:off x="1344718" y="2368213"/>
            <a:ext cx="94185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9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创业融资计划书</a:t>
            </a:r>
            <a:endParaRPr lang="zh-CN" altLang="zh-CN" sz="9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1497118" y="3771115"/>
            <a:ext cx="6922982" cy="477054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r>
              <a:rPr lang="zh-CN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适用于创业计划</a:t>
            </a:r>
            <a:r>
              <a:rPr lang="en-US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投资合作</a:t>
            </a:r>
            <a:r>
              <a:rPr lang="en-US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r>
              <a:rPr lang="en-US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企业宣传</a:t>
            </a:r>
            <a:endParaRPr lang="zh-CN" altLang="zh-CN" sz="2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748880" y="1766528"/>
            <a:ext cx="566074" cy="551241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8" name="圆角矩形 37"/>
          <p:cNvSpPr/>
          <p:nvPr/>
        </p:nvSpPr>
        <p:spPr bwMode="auto">
          <a:xfrm>
            <a:off x="436627" y="2440040"/>
            <a:ext cx="413206" cy="39432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0" name="圆角矩形 39"/>
          <p:cNvSpPr/>
          <p:nvPr/>
        </p:nvSpPr>
        <p:spPr bwMode="auto">
          <a:xfrm>
            <a:off x="487614" y="1505263"/>
            <a:ext cx="435442" cy="4354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7" name="TextBox 42"/>
          <p:cNvSpPr txBox="1"/>
          <p:nvPr/>
        </p:nvSpPr>
        <p:spPr>
          <a:xfrm>
            <a:off x="1386482" y="1842094"/>
            <a:ext cx="3373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 BUSENESS  PLAN</a:t>
            </a:r>
            <a:endParaRPr lang="zh-CN" altLang="zh-CN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38448" y="4398481"/>
            <a:ext cx="4460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框架完整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所有文字可以修改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图片可以替换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39968" y="680471"/>
            <a:ext cx="2522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名称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yinyu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14.619199999999" end="7777.611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6882" y="5913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9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0" showWhenStopped="0">
                <p:cTn id="6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45" grpId="0"/>
      <p:bldP spid="251" grpId="0" animBg="1"/>
      <p:bldP spid="31" grpId="0" animBg="1"/>
      <p:bldP spid="38" grpId="0" animBg="1"/>
      <p:bldP spid="40" grpId="0" animBg="1"/>
      <p:bldP spid="27" grpId="0"/>
      <p:bldP spid="28" grpId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48924" y="2406742"/>
            <a:ext cx="2977072" cy="2977072"/>
            <a:chOff x="6848924" y="2406742"/>
            <a:chExt cx="2977072" cy="2977072"/>
          </a:xfrm>
        </p:grpSpPr>
        <p:grpSp>
          <p:nvGrpSpPr>
            <p:cNvPr id="2" name="组合 1"/>
            <p:cNvGrpSpPr/>
            <p:nvPr/>
          </p:nvGrpSpPr>
          <p:grpSpPr>
            <a:xfrm>
              <a:off x="6848924" y="2406742"/>
              <a:ext cx="2977072" cy="2977072"/>
              <a:chOff x="4005943" y="1516285"/>
              <a:chExt cx="3600001" cy="3600001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909458" y="2409372"/>
                <a:ext cx="1799770" cy="17997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584200">
                  <a:prstClr val="black">
                    <a:alpha val="31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5" name="图表 4"/>
              <p:cNvGraphicFramePr/>
              <p:nvPr>
                <p:extLst>
                  <p:ext uri="{D42A27DB-BD31-4B8C-83A1-F6EECF244321}">
                    <p14:modId xmlns:p14="http://schemas.microsoft.com/office/powerpoint/2010/main" val="1287677453"/>
                  </p:ext>
                </p:extLst>
              </p:nvPr>
            </p:nvGraphicFramePr>
            <p:xfrm>
              <a:off x="4005943" y="1516285"/>
              <a:ext cx="3600001" cy="36000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6" name="组合 5"/>
            <p:cNvGrpSpPr/>
            <p:nvPr/>
          </p:nvGrpSpPr>
          <p:grpSpPr>
            <a:xfrm>
              <a:off x="7093857" y="3316989"/>
              <a:ext cx="273133" cy="263874"/>
              <a:chOff x="549275" y="533400"/>
              <a:chExt cx="561975" cy="542926"/>
            </a:xfrm>
          </p:grpSpPr>
          <p:sp>
            <p:nvSpPr>
              <p:cNvPr id="7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7"/>
              <p:cNvSpPr>
                <a:spLocks/>
              </p:cNvSpPr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8"/>
              <p:cNvSpPr>
                <a:spLocks/>
              </p:cNvSpPr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9"/>
              <p:cNvSpPr>
                <a:spLocks/>
              </p:cNvSpPr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9325124" y="3332990"/>
              <a:ext cx="245628" cy="245628"/>
            </a:xfrm>
            <a:custGeom>
              <a:avLst/>
              <a:gdLst>
                <a:gd name="T0" fmla="*/ 153 w 207"/>
                <a:gd name="T1" fmla="*/ 51 h 207"/>
                <a:gd name="T2" fmla="*/ 142 w 207"/>
                <a:gd name="T3" fmla="*/ 128 h 207"/>
                <a:gd name="T4" fmla="*/ 161 w 207"/>
                <a:gd name="T5" fmla="*/ 130 h 207"/>
                <a:gd name="T6" fmla="*/ 179 w 207"/>
                <a:gd name="T7" fmla="*/ 108 h 207"/>
                <a:gd name="T8" fmla="*/ 176 w 207"/>
                <a:gd name="T9" fmla="*/ 58 h 207"/>
                <a:gd name="T10" fmla="*/ 137 w 207"/>
                <a:gd name="T11" fmla="*/ 27 h 207"/>
                <a:gd name="T12" fmla="*/ 76 w 207"/>
                <a:gd name="T13" fmla="*/ 30 h 207"/>
                <a:gd name="T14" fmla="*/ 31 w 207"/>
                <a:gd name="T15" fmla="*/ 74 h 207"/>
                <a:gd name="T16" fmla="*/ 30 w 207"/>
                <a:gd name="T17" fmla="*/ 139 h 207"/>
                <a:gd name="T18" fmla="*/ 71 w 207"/>
                <a:gd name="T19" fmla="*/ 178 h 207"/>
                <a:gd name="T20" fmla="*/ 121 w 207"/>
                <a:gd name="T21" fmla="*/ 182 h 207"/>
                <a:gd name="T22" fmla="*/ 143 w 207"/>
                <a:gd name="T23" fmla="*/ 199 h 207"/>
                <a:gd name="T24" fmla="*/ 102 w 207"/>
                <a:gd name="T25" fmla="*/ 207 h 207"/>
                <a:gd name="T26" fmla="*/ 29 w 207"/>
                <a:gd name="T27" fmla="*/ 182 h 207"/>
                <a:gd name="T28" fmla="*/ 0 w 207"/>
                <a:gd name="T29" fmla="*/ 108 h 207"/>
                <a:gd name="T30" fmla="*/ 32 w 207"/>
                <a:gd name="T31" fmla="*/ 29 h 207"/>
                <a:gd name="T32" fmla="*/ 109 w 207"/>
                <a:gd name="T33" fmla="*/ 0 h 207"/>
                <a:gd name="T34" fmla="*/ 179 w 207"/>
                <a:gd name="T35" fmla="*/ 23 h 207"/>
                <a:gd name="T36" fmla="*/ 207 w 207"/>
                <a:gd name="T37" fmla="*/ 87 h 207"/>
                <a:gd name="T38" fmla="*/ 188 w 207"/>
                <a:gd name="T39" fmla="*/ 137 h 207"/>
                <a:gd name="T40" fmla="*/ 141 w 207"/>
                <a:gd name="T41" fmla="*/ 157 h 207"/>
                <a:gd name="T42" fmla="*/ 123 w 207"/>
                <a:gd name="T43" fmla="*/ 151 h 207"/>
                <a:gd name="T44" fmla="*/ 117 w 207"/>
                <a:gd name="T45" fmla="*/ 132 h 207"/>
                <a:gd name="T46" fmla="*/ 109 w 207"/>
                <a:gd name="T47" fmla="*/ 141 h 207"/>
                <a:gd name="T48" fmla="*/ 89 w 207"/>
                <a:gd name="T49" fmla="*/ 155 h 207"/>
                <a:gd name="T50" fmla="*/ 66 w 207"/>
                <a:gd name="T51" fmla="*/ 154 h 207"/>
                <a:gd name="T52" fmla="*/ 52 w 207"/>
                <a:gd name="T53" fmla="*/ 137 h 207"/>
                <a:gd name="T54" fmla="*/ 54 w 207"/>
                <a:gd name="T55" fmla="*/ 96 h 207"/>
                <a:gd name="T56" fmla="*/ 85 w 207"/>
                <a:gd name="T57" fmla="*/ 56 h 207"/>
                <a:gd name="T58" fmla="*/ 120 w 207"/>
                <a:gd name="T59" fmla="*/ 52 h 207"/>
                <a:gd name="T60" fmla="*/ 137 w 207"/>
                <a:gd name="T61" fmla="*/ 51 h 207"/>
                <a:gd name="T62" fmla="*/ 117 w 207"/>
                <a:gd name="T63" fmla="*/ 75 h 207"/>
                <a:gd name="T64" fmla="*/ 96 w 207"/>
                <a:gd name="T65" fmla="*/ 78 h 207"/>
                <a:gd name="T66" fmla="*/ 80 w 207"/>
                <a:gd name="T67" fmla="*/ 101 h 207"/>
                <a:gd name="T68" fmla="*/ 81 w 207"/>
                <a:gd name="T69" fmla="*/ 128 h 207"/>
                <a:gd name="T70" fmla="*/ 98 w 207"/>
                <a:gd name="T71" fmla="*/ 131 h 207"/>
                <a:gd name="T72" fmla="*/ 112 w 207"/>
                <a:gd name="T73" fmla="*/ 119 h 207"/>
                <a:gd name="T74" fmla="*/ 123 w 207"/>
                <a:gd name="T75" fmla="*/ 7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4"/>
            <p:cNvSpPr>
              <a:spLocks noEditPoints="1"/>
            </p:cNvSpPr>
            <p:nvPr/>
          </p:nvSpPr>
          <p:spPr bwMode="auto">
            <a:xfrm>
              <a:off x="7093857" y="4231545"/>
              <a:ext cx="261925" cy="260524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5"/>
            <p:cNvSpPr>
              <a:spLocks noEditPoints="1"/>
            </p:cNvSpPr>
            <p:nvPr/>
          </p:nvSpPr>
          <p:spPr bwMode="auto">
            <a:xfrm>
              <a:off x="9305898" y="4231545"/>
              <a:ext cx="274530" cy="274530"/>
            </a:xfrm>
            <a:custGeom>
              <a:avLst/>
              <a:gdLst>
                <a:gd name="T0" fmla="*/ 121 w 260"/>
                <a:gd name="T1" fmla="*/ 109 h 261"/>
                <a:gd name="T2" fmla="*/ 120 w 260"/>
                <a:gd name="T3" fmla="*/ 133 h 261"/>
                <a:gd name="T4" fmla="*/ 107 w 260"/>
                <a:gd name="T5" fmla="*/ 133 h 261"/>
                <a:gd name="T6" fmla="*/ 121 w 260"/>
                <a:gd name="T7" fmla="*/ 109 h 261"/>
                <a:gd name="T8" fmla="*/ 125 w 260"/>
                <a:gd name="T9" fmla="*/ 0 h 261"/>
                <a:gd name="T10" fmla="*/ 51 w 260"/>
                <a:gd name="T11" fmla="*/ 44 h 261"/>
                <a:gd name="T12" fmla="*/ 41 w 260"/>
                <a:gd name="T13" fmla="*/ 226 h 261"/>
                <a:gd name="T14" fmla="*/ 125 w 260"/>
                <a:gd name="T15" fmla="*/ 248 h 261"/>
                <a:gd name="T16" fmla="*/ 41 w 260"/>
                <a:gd name="T17" fmla="*/ 226 h 261"/>
                <a:gd name="T18" fmla="*/ 0 w 260"/>
                <a:gd name="T19" fmla="*/ 136 h 261"/>
                <a:gd name="T20" fmla="*/ 43 w 260"/>
                <a:gd name="T21" fmla="*/ 210 h 261"/>
                <a:gd name="T22" fmla="*/ 43 w 260"/>
                <a:gd name="T23" fmla="*/ 51 h 261"/>
                <a:gd name="T24" fmla="*/ 0 w 260"/>
                <a:gd name="T25" fmla="*/ 126 h 261"/>
                <a:gd name="T26" fmla="*/ 43 w 260"/>
                <a:gd name="T27" fmla="*/ 51 h 261"/>
                <a:gd name="T28" fmla="*/ 260 w 260"/>
                <a:gd name="T29" fmla="*/ 126 h 261"/>
                <a:gd name="T30" fmla="*/ 217 w 260"/>
                <a:gd name="T31" fmla="*/ 51 h 261"/>
                <a:gd name="T32" fmla="*/ 218 w 260"/>
                <a:gd name="T33" fmla="*/ 35 h 261"/>
                <a:gd name="T34" fmla="*/ 135 w 260"/>
                <a:gd name="T35" fmla="*/ 13 h 261"/>
                <a:gd name="T36" fmla="*/ 218 w 260"/>
                <a:gd name="T37" fmla="*/ 35 h 261"/>
                <a:gd name="T38" fmla="*/ 135 w 260"/>
                <a:gd name="T39" fmla="*/ 261 h 261"/>
                <a:gd name="T40" fmla="*/ 209 w 260"/>
                <a:gd name="T41" fmla="*/ 217 h 261"/>
                <a:gd name="T42" fmla="*/ 130 w 260"/>
                <a:gd name="T43" fmla="*/ 238 h 261"/>
                <a:gd name="T44" fmla="*/ 130 w 260"/>
                <a:gd name="T45" fmla="*/ 23 h 261"/>
                <a:gd name="T46" fmla="*/ 130 w 260"/>
                <a:gd name="T47" fmla="*/ 238 h 261"/>
                <a:gd name="T48" fmla="*/ 65 w 260"/>
                <a:gd name="T49" fmla="*/ 146 h 261"/>
                <a:gd name="T50" fmla="*/ 71 w 260"/>
                <a:gd name="T51" fmla="*/ 141 h 261"/>
                <a:gd name="T52" fmla="*/ 66 w 260"/>
                <a:gd name="T53" fmla="*/ 97 h 261"/>
                <a:gd name="T54" fmla="*/ 50 w 260"/>
                <a:gd name="T55" fmla="*/ 113 h 261"/>
                <a:gd name="T56" fmla="*/ 73 w 260"/>
                <a:gd name="T57" fmla="*/ 117 h 261"/>
                <a:gd name="T58" fmla="*/ 46 w 260"/>
                <a:gd name="T59" fmla="*/ 149 h 261"/>
                <a:gd name="T60" fmla="*/ 88 w 260"/>
                <a:gd name="T61" fmla="*/ 157 h 261"/>
                <a:gd name="T62" fmla="*/ 141 w 260"/>
                <a:gd name="T63" fmla="*/ 133 h 261"/>
                <a:gd name="T64" fmla="*/ 134 w 260"/>
                <a:gd name="T65" fmla="*/ 98 h 261"/>
                <a:gd name="T66" fmla="*/ 94 w 260"/>
                <a:gd name="T67" fmla="*/ 134 h 261"/>
                <a:gd name="T68" fmla="*/ 120 w 260"/>
                <a:gd name="T69" fmla="*/ 143 h 261"/>
                <a:gd name="T70" fmla="*/ 134 w 260"/>
                <a:gd name="T71" fmla="*/ 157 h 261"/>
                <a:gd name="T72" fmla="*/ 141 w 260"/>
                <a:gd name="T73" fmla="*/ 143 h 261"/>
                <a:gd name="T74" fmla="*/ 160 w 260"/>
                <a:gd name="T75" fmla="*/ 89 h 261"/>
                <a:gd name="T76" fmla="*/ 151 w 260"/>
                <a:gd name="T77" fmla="*/ 180 h 261"/>
                <a:gd name="T78" fmla="*/ 160 w 260"/>
                <a:gd name="T79" fmla="*/ 89 h 261"/>
                <a:gd name="T80" fmla="*/ 215 w 260"/>
                <a:gd name="T81" fmla="*/ 107 h 261"/>
                <a:gd name="T82" fmla="*/ 173 w 260"/>
                <a:gd name="T83" fmla="*/ 98 h 261"/>
                <a:gd name="T84" fmla="*/ 200 w 260"/>
                <a:gd name="T85" fmla="*/ 110 h 261"/>
                <a:gd name="T86" fmla="*/ 176 w 260"/>
                <a:gd name="T87" fmla="*/ 157 h 261"/>
                <a:gd name="T88" fmla="*/ 217 w 260"/>
                <a:gd name="T89" fmla="*/ 210 h 261"/>
                <a:gd name="T90" fmla="*/ 260 w 260"/>
                <a:gd name="T91" fmla="*/ 136 h 261"/>
                <a:gd name="T92" fmla="*/ 217 w 260"/>
                <a:gd name="T93" fmla="*/ 2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261">
                  <a:moveTo>
                    <a:pt x="121" y="109"/>
                  </a:moveTo>
                  <a:cubicBezTo>
                    <a:pt x="121" y="109"/>
                    <a:pt x="121" y="109"/>
                    <a:pt x="121" y="109"/>
                  </a:cubicBezTo>
                  <a:cubicBezTo>
                    <a:pt x="121" y="113"/>
                    <a:pt x="120" y="116"/>
                    <a:pt x="120" y="120"/>
                  </a:cubicBezTo>
                  <a:cubicBezTo>
                    <a:pt x="120" y="133"/>
                    <a:pt x="120" y="133"/>
                    <a:pt x="120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16"/>
                    <a:pt x="119" y="113"/>
                    <a:pt x="121" y="109"/>
                  </a:cubicBezTo>
                  <a:close/>
                  <a:moveTo>
                    <a:pt x="125" y="13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2"/>
                    <a:pt x="64" y="15"/>
                    <a:pt x="41" y="3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70" y="26"/>
                    <a:pt x="96" y="15"/>
                    <a:pt x="125" y="13"/>
                  </a:cubicBezTo>
                  <a:close/>
                  <a:moveTo>
                    <a:pt x="41" y="226"/>
                  </a:moveTo>
                  <a:cubicBezTo>
                    <a:pt x="64" y="247"/>
                    <a:pt x="93" y="260"/>
                    <a:pt x="125" y="261"/>
                  </a:cubicBezTo>
                  <a:cubicBezTo>
                    <a:pt x="125" y="248"/>
                    <a:pt x="125" y="248"/>
                    <a:pt x="125" y="248"/>
                  </a:cubicBezTo>
                  <a:cubicBezTo>
                    <a:pt x="96" y="247"/>
                    <a:pt x="70" y="235"/>
                    <a:pt x="51" y="217"/>
                  </a:cubicBezTo>
                  <a:lnTo>
                    <a:pt x="41" y="226"/>
                  </a:lnTo>
                  <a:close/>
                  <a:moveTo>
                    <a:pt x="13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" y="168"/>
                    <a:pt x="14" y="197"/>
                    <a:pt x="34" y="219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25" y="190"/>
                    <a:pt x="14" y="164"/>
                    <a:pt x="13" y="136"/>
                  </a:cubicBezTo>
                  <a:close/>
                  <a:moveTo>
                    <a:pt x="43" y="51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4" y="64"/>
                    <a:pt x="1" y="94"/>
                    <a:pt x="0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97"/>
                    <a:pt x="25" y="71"/>
                    <a:pt x="43" y="51"/>
                  </a:cubicBezTo>
                  <a:close/>
                  <a:moveTo>
                    <a:pt x="248" y="126"/>
                  </a:moveTo>
                  <a:cubicBezTo>
                    <a:pt x="260" y="126"/>
                    <a:pt x="260" y="126"/>
                    <a:pt x="260" y="126"/>
                  </a:cubicBezTo>
                  <a:cubicBezTo>
                    <a:pt x="259" y="93"/>
                    <a:pt x="246" y="64"/>
                    <a:pt x="226" y="42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35" y="71"/>
                    <a:pt x="246" y="97"/>
                    <a:pt x="248" y="126"/>
                  </a:cubicBezTo>
                  <a:close/>
                  <a:moveTo>
                    <a:pt x="218" y="35"/>
                  </a:moveTo>
                  <a:cubicBezTo>
                    <a:pt x="196" y="14"/>
                    <a:pt x="167" y="2"/>
                    <a:pt x="135" y="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64" y="14"/>
                    <a:pt x="190" y="26"/>
                    <a:pt x="209" y="44"/>
                  </a:cubicBezTo>
                  <a:lnTo>
                    <a:pt x="218" y="35"/>
                  </a:lnTo>
                  <a:close/>
                  <a:moveTo>
                    <a:pt x="135" y="248"/>
                  </a:moveTo>
                  <a:cubicBezTo>
                    <a:pt x="135" y="261"/>
                    <a:pt x="135" y="261"/>
                    <a:pt x="135" y="261"/>
                  </a:cubicBezTo>
                  <a:cubicBezTo>
                    <a:pt x="167" y="260"/>
                    <a:pt x="196" y="247"/>
                    <a:pt x="218" y="226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190" y="236"/>
                    <a:pt x="164" y="247"/>
                    <a:pt x="135" y="248"/>
                  </a:cubicBezTo>
                  <a:close/>
                  <a:moveTo>
                    <a:pt x="130" y="238"/>
                  </a:moveTo>
                  <a:cubicBezTo>
                    <a:pt x="71" y="238"/>
                    <a:pt x="23" y="190"/>
                    <a:pt x="23" y="131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8" y="71"/>
                    <a:pt x="238" y="131"/>
                  </a:cubicBezTo>
                  <a:cubicBezTo>
                    <a:pt x="238" y="190"/>
                    <a:pt x="189" y="238"/>
                    <a:pt x="130" y="238"/>
                  </a:cubicBezTo>
                  <a:close/>
                  <a:moveTo>
                    <a:pt x="88" y="146"/>
                  </a:move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9" y="134"/>
                    <a:pt x="86" y="126"/>
                    <a:pt x="86" y="116"/>
                  </a:cubicBezTo>
                  <a:cubicBezTo>
                    <a:pt x="86" y="105"/>
                    <a:pt x="79" y="97"/>
                    <a:pt x="66" y="97"/>
                  </a:cubicBezTo>
                  <a:cubicBezTo>
                    <a:pt x="58" y="97"/>
                    <a:pt x="51" y="100"/>
                    <a:pt x="46" y="103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3" y="111"/>
                    <a:pt x="58" y="108"/>
                    <a:pt x="63" y="108"/>
                  </a:cubicBezTo>
                  <a:cubicBezTo>
                    <a:pt x="70" y="108"/>
                    <a:pt x="73" y="112"/>
                    <a:pt x="73" y="117"/>
                  </a:cubicBezTo>
                  <a:cubicBezTo>
                    <a:pt x="72" y="124"/>
                    <a:pt x="66" y="131"/>
                    <a:pt x="53" y="142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88" y="157"/>
                    <a:pt x="88" y="157"/>
                    <a:pt x="88" y="157"/>
                  </a:cubicBezTo>
                  <a:lnTo>
                    <a:pt x="88" y="146"/>
                  </a:lnTo>
                  <a:close/>
                  <a:moveTo>
                    <a:pt x="141" y="133"/>
                  </a:moveTo>
                  <a:cubicBezTo>
                    <a:pt x="134" y="133"/>
                    <a:pt x="134" y="133"/>
                    <a:pt x="134" y="133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41" y="143"/>
                    <a:pt x="141" y="143"/>
                    <a:pt x="141" y="143"/>
                  </a:cubicBezTo>
                  <a:lnTo>
                    <a:pt x="141" y="133"/>
                  </a:lnTo>
                  <a:close/>
                  <a:moveTo>
                    <a:pt x="160" y="89"/>
                  </a:moveTo>
                  <a:cubicBezTo>
                    <a:pt x="151" y="89"/>
                    <a:pt x="151" y="89"/>
                    <a:pt x="151" y="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9"/>
                  </a:lnTo>
                  <a:close/>
                  <a:moveTo>
                    <a:pt x="190" y="157"/>
                  </a:moveTo>
                  <a:cubicBezTo>
                    <a:pt x="215" y="107"/>
                    <a:pt x="215" y="107"/>
                    <a:pt x="215" y="107"/>
                  </a:cubicBezTo>
                  <a:cubicBezTo>
                    <a:pt x="215" y="98"/>
                    <a:pt x="215" y="98"/>
                    <a:pt x="215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176" y="157"/>
                    <a:pt x="176" y="157"/>
                    <a:pt x="176" y="157"/>
                  </a:cubicBezTo>
                  <a:lnTo>
                    <a:pt x="190" y="157"/>
                  </a:lnTo>
                  <a:close/>
                  <a:moveTo>
                    <a:pt x="217" y="210"/>
                  </a:moveTo>
                  <a:cubicBezTo>
                    <a:pt x="226" y="219"/>
                    <a:pt x="226" y="219"/>
                    <a:pt x="226" y="219"/>
                  </a:cubicBezTo>
                  <a:cubicBezTo>
                    <a:pt x="246" y="197"/>
                    <a:pt x="259" y="168"/>
                    <a:pt x="260" y="136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6" y="164"/>
                    <a:pt x="235" y="190"/>
                    <a:pt x="217" y="2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10018486" y="2508794"/>
            <a:ext cx="180000" cy="180000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142902" y="4027747"/>
            <a:ext cx="180000" cy="180000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55030" y="2325914"/>
            <a:ext cx="180000" cy="180000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88674" y="407346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5"/>
          <p:cNvSpPr txBox="1"/>
          <p:nvPr/>
        </p:nvSpPr>
        <p:spPr>
          <a:xfrm>
            <a:off x="824493" y="168474"/>
            <a:ext cx="222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85462" y="373679"/>
            <a:ext cx="2408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Enterprise idea</a:t>
            </a:r>
            <a:endParaRPr lang="en-US" altLang="zh-CN" sz="1600" dirty="0"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96140" y="2628735"/>
            <a:ext cx="2065558" cy="878190"/>
            <a:chOff x="929105" y="4234076"/>
            <a:chExt cx="2065558" cy="878190"/>
          </a:xfrm>
        </p:grpSpPr>
        <p:sp>
          <p:nvSpPr>
            <p:cNvPr id="42" name="文本框 5"/>
            <p:cNvSpPr txBox="1"/>
            <p:nvPr/>
          </p:nvSpPr>
          <p:spPr>
            <a:xfrm>
              <a:off x="929105" y="4234076"/>
              <a:ext cx="15126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0099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远见力</a:t>
              </a:r>
              <a:endParaRPr lang="zh-CN" altLang="en-US" sz="3200" dirty="0">
                <a:solidFill>
                  <a:srgbClr val="0099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16735" y="4734855"/>
              <a:ext cx="197792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927046" y="2739608"/>
            <a:ext cx="1731554" cy="862399"/>
            <a:chOff x="3580735" y="3336836"/>
            <a:chExt cx="1731554" cy="862399"/>
          </a:xfrm>
        </p:grpSpPr>
        <p:sp>
          <p:nvSpPr>
            <p:cNvPr id="45" name="文本框 5"/>
            <p:cNvSpPr txBox="1"/>
            <p:nvPr/>
          </p:nvSpPr>
          <p:spPr>
            <a:xfrm>
              <a:off x="3580735" y="3336836"/>
              <a:ext cx="1598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200" dirty="0" smtClean="0">
                  <a:solidFill>
                    <a:srgbClr val="FF6600"/>
                  </a:solidFill>
                </a:rPr>
                <a:t>决策力</a:t>
              </a:r>
              <a:endParaRPr lang="zh-CN" altLang="zh-CN" sz="3200" dirty="0">
                <a:solidFill>
                  <a:srgbClr val="FF66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605021" y="3783737"/>
              <a:ext cx="170726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59214" y="4343043"/>
            <a:ext cx="1791004" cy="806381"/>
            <a:chOff x="5302543" y="5102364"/>
            <a:chExt cx="1791004" cy="806381"/>
          </a:xfrm>
        </p:grpSpPr>
        <p:sp>
          <p:nvSpPr>
            <p:cNvPr id="48" name="文本框 5"/>
            <p:cNvSpPr txBox="1"/>
            <p:nvPr/>
          </p:nvSpPr>
          <p:spPr>
            <a:xfrm>
              <a:off x="5515903" y="5102364"/>
              <a:ext cx="14171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200" dirty="0" smtClean="0">
                  <a:solidFill>
                    <a:srgbClr val="00B050"/>
                  </a:solidFill>
                </a:rPr>
                <a:t>执行力</a:t>
              </a:r>
              <a:endParaRPr lang="zh-CN" altLang="en-US" sz="3200" dirty="0">
                <a:solidFill>
                  <a:srgbClr val="00B05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02543" y="5600968"/>
              <a:ext cx="1791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 smtClean="0"/>
                <a:t>件大事</a:t>
              </a:r>
              <a:endParaRPr lang="zh-CN" altLang="en-US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004176" y="4233556"/>
            <a:ext cx="1749674" cy="872688"/>
            <a:chOff x="7296289" y="4666124"/>
            <a:chExt cx="1749674" cy="872688"/>
          </a:xfrm>
        </p:grpSpPr>
        <p:sp>
          <p:nvSpPr>
            <p:cNvPr id="51" name="文本框 5"/>
            <p:cNvSpPr txBox="1"/>
            <p:nvPr/>
          </p:nvSpPr>
          <p:spPr>
            <a:xfrm>
              <a:off x="7296289" y="4666124"/>
              <a:ext cx="17496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200" dirty="0" smtClean="0">
                  <a:solidFill>
                    <a:srgbClr val="FFC000"/>
                  </a:solidFill>
                </a:rPr>
                <a:t>创新力</a:t>
              </a:r>
              <a:endParaRPr lang="zh-CN" altLang="en-US" sz="3200" dirty="0">
                <a:solidFill>
                  <a:srgbClr val="FFC000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25623" y="5123314"/>
              <a:ext cx="162509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sp>
        <p:nvSpPr>
          <p:cNvPr id="54" name="Freeform 512"/>
          <p:cNvSpPr>
            <a:spLocks/>
          </p:cNvSpPr>
          <p:nvPr/>
        </p:nvSpPr>
        <p:spPr bwMode="auto">
          <a:xfrm>
            <a:off x="942890" y="2466812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62101" y="2372211"/>
            <a:ext cx="2837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r>
              <a:rPr lang="zh-CN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zh-CN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73480" y="3028138"/>
            <a:ext cx="29260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/>
              <a:t>公司自成立以来</a:t>
            </a:r>
            <a:r>
              <a:rPr lang="zh-CN" altLang="zh-CN" sz="1600" dirty="0" smtClean="0"/>
              <a:t>，以</a:t>
            </a:r>
            <a:r>
              <a:rPr lang="zh-CN" altLang="zh-CN" sz="1600" dirty="0"/>
              <a:t>“策略先行，经营致胜，管理为本”的商业推广理念</a:t>
            </a:r>
            <a:r>
              <a:rPr lang="zh-CN" altLang="zh-CN" sz="1600" dirty="0" smtClean="0"/>
              <a:t>，一步一个脚印</a:t>
            </a:r>
            <a:r>
              <a:rPr lang="zh-CN" altLang="zh-CN" sz="1600" dirty="0"/>
              <a:t>发展成为东莞同类企业中经营范围最广</a:t>
            </a:r>
            <a:r>
              <a:rPr lang="zh-CN" altLang="zh-CN" sz="1600" dirty="0" smtClean="0"/>
              <a:t>、在行</a:t>
            </a:r>
            <a:r>
              <a:rPr lang="zh-CN" altLang="zh-CN" sz="1600" dirty="0"/>
              <a:t>业内颇具影响力的企业。</a:t>
            </a:r>
            <a:endParaRPr lang="zh-CN" altLang="en-US" sz="1600" dirty="0"/>
          </a:p>
        </p:txBody>
      </p:sp>
      <p:sp>
        <p:nvSpPr>
          <p:cNvPr id="57" name="TextBox 56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732775" y="327511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863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8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5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9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4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65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1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8" grpId="0" animBg="1"/>
      <p:bldP spid="32" grpId="0"/>
      <p:bldP spid="33" grpId="0"/>
      <p:bldP spid="54" grpId="0" animBg="1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5756910" y="2085675"/>
            <a:ext cx="321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4400" dirty="0"/>
              <a:t>项目介绍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227065" y="2950721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项目来源</a:t>
            </a:r>
            <a:endParaRPr lang="zh-CN" altLang="en-US" dirty="0"/>
          </a:p>
        </p:txBody>
      </p:sp>
      <p:sp>
        <p:nvSpPr>
          <p:cNvPr id="101" name="圆角矩形 100"/>
          <p:cNvSpPr/>
          <p:nvPr/>
        </p:nvSpPr>
        <p:spPr bwMode="auto">
          <a:xfrm>
            <a:off x="4590578" y="4856539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6264" y="1641829"/>
            <a:ext cx="857256" cy="85725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5934" y="2213333"/>
            <a:ext cx="714380" cy="71438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0314" y="1427515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47504" y="2356209"/>
            <a:ext cx="1785950" cy="178595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4562" y="1927581"/>
            <a:ext cx="500066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4892" y="3784969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0512" y="4356473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1686" y="392784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6264" y="4642225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3540" y="2587464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8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7065" y="3388675"/>
            <a:ext cx="1655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需求分析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227065" y="3798186"/>
            <a:ext cx="209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需要解决问题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227065" y="4236140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行业前景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69225" y="2950721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竞争对手分析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269225" y="3388675"/>
            <a:ext cx="1895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我们的优势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69225" y="3798186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可行性分析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9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675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75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25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25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975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375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9"/>
          <p:cNvSpPr>
            <a:spLocks/>
          </p:cNvSpPr>
          <p:nvPr/>
        </p:nvSpPr>
        <p:spPr bwMode="auto">
          <a:xfrm>
            <a:off x="4924645" y="3971807"/>
            <a:ext cx="1758917" cy="1758926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65100" dist="1143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679534" y="2214752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65100" dist="114300" dir="66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0"/>
          <p:cNvSpPr>
            <a:spLocks/>
          </p:cNvSpPr>
          <p:nvPr/>
        </p:nvSpPr>
        <p:spPr bwMode="auto">
          <a:xfrm>
            <a:off x="4924645" y="2214752"/>
            <a:ext cx="1758917" cy="1758926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3"/>
          <p:cNvSpPr>
            <a:spLocks/>
          </p:cNvSpPr>
          <p:nvPr/>
        </p:nvSpPr>
        <p:spPr bwMode="auto">
          <a:xfrm>
            <a:off x="6679534" y="3971807"/>
            <a:ext cx="1758917" cy="1758926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0"/>
          <p:cNvSpPr>
            <a:spLocks/>
          </p:cNvSpPr>
          <p:nvPr/>
        </p:nvSpPr>
        <p:spPr bwMode="auto">
          <a:xfrm>
            <a:off x="6687737" y="2210936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noFill/>
          <a:ln w="15875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271001" y="1901338"/>
            <a:ext cx="849129" cy="821094"/>
            <a:chOff x="5413751" y="1710838"/>
            <a:chExt cx="849129" cy="821094"/>
          </a:xfrm>
        </p:grpSpPr>
        <p:sp>
          <p:nvSpPr>
            <p:cNvPr id="8" name="椭圆 7"/>
            <p:cNvSpPr/>
            <p:nvPr/>
          </p:nvSpPr>
          <p:spPr>
            <a:xfrm>
              <a:off x="5413751" y="1710838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56"/>
            <p:cNvSpPr txBox="1"/>
            <p:nvPr/>
          </p:nvSpPr>
          <p:spPr>
            <a:xfrm>
              <a:off x="5475485" y="1767442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40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94509" y="3599657"/>
            <a:ext cx="830079" cy="821094"/>
            <a:chOff x="7137259" y="3409157"/>
            <a:chExt cx="830079" cy="821094"/>
          </a:xfrm>
        </p:grpSpPr>
        <p:sp>
          <p:nvSpPr>
            <p:cNvPr id="11" name="椭圆 10"/>
            <p:cNvSpPr/>
            <p:nvPr/>
          </p:nvSpPr>
          <p:spPr>
            <a:xfrm>
              <a:off x="713725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57"/>
            <p:cNvSpPr txBox="1"/>
            <p:nvPr/>
          </p:nvSpPr>
          <p:spPr>
            <a:xfrm>
              <a:off x="717994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70449" y="3599657"/>
            <a:ext cx="830079" cy="821094"/>
            <a:chOff x="3713199" y="3409157"/>
            <a:chExt cx="830079" cy="821094"/>
          </a:xfrm>
        </p:grpSpPr>
        <p:sp>
          <p:nvSpPr>
            <p:cNvPr id="10" name="椭圆 9"/>
            <p:cNvSpPr/>
            <p:nvPr/>
          </p:nvSpPr>
          <p:spPr>
            <a:xfrm>
              <a:off x="371319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59"/>
            <p:cNvSpPr txBox="1"/>
            <p:nvPr/>
          </p:nvSpPr>
          <p:spPr>
            <a:xfrm>
              <a:off x="375588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40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228220" y="2214809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Freeform 512"/>
          <p:cNvSpPr>
            <a:spLocks/>
          </p:cNvSpPr>
          <p:nvPr/>
        </p:nvSpPr>
        <p:spPr bwMode="auto">
          <a:xfrm>
            <a:off x="8084204" y="1919655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227330" y="1825053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57843" y="187524"/>
            <a:ext cx="4733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项目来源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952580" y="39490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source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195964" y="4129938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Freeform 512"/>
          <p:cNvSpPr>
            <a:spLocks/>
          </p:cNvSpPr>
          <p:nvPr/>
        </p:nvSpPr>
        <p:spPr bwMode="auto">
          <a:xfrm>
            <a:off x="9051948" y="3834784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195074" y="3740182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03581" y="5768449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8059565" y="5473295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8202691" y="5378693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04581" y="5175705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Freeform 512"/>
          <p:cNvSpPr>
            <a:spLocks/>
          </p:cNvSpPr>
          <p:nvPr/>
        </p:nvSpPr>
        <p:spPr bwMode="auto">
          <a:xfrm>
            <a:off x="2360565" y="4880551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03691" y="4785949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E:\企业文化\企业文化图片\PNG\0 (5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434" y="2750076"/>
            <a:ext cx="3326119" cy="249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6271001" y="5160879"/>
            <a:ext cx="830079" cy="821094"/>
            <a:chOff x="5413751" y="4970379"/>
            <a:chExt cx="830079" cy="821094"/>
          </a:xfrm>
        </p:grpSpPr>
        <p:sp>
          <p:nvSpPr>
            <p:cNvPr id="9" name="椭圆 8"/>
            <p:cNvSpPr/>
            <p:nvPr/>
          </p:nvSpPr>
          <p:spPr>
            <a:xfrm>
              <a:off x="5413751" y="4970379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58"/>
            <p:cNvSpPr txBox="1"/>
            <p:nvPr/>
          </p:nvSpPr>
          <p:spPr>
            <a:xfrm>
              <a:off x="5456435" y="5065083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40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Freeform 512"/>
          <p:cNvSpPr>
            <a:spLocks/>
          </p:cNvSpPr>
          <p:nvPr/>
        </p:nvSpPr>
        <p:spPr bwMode="auto">
          <a:xfrm>
            <a:off x="751146" y="1913205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0357" y="1818604"/>
            <a:ext cx="2837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项目产生的背景</a:t>
            </a:r>
            <a:endParaRPr lang="zh-CN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81735" y="2341181"/>
            <a:ext cx="38379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 smtClean="0"/>
              <a:t>公司以</a:t>
            </a:r>
            <a:r>
              <a:rPr lang="zh-CN" altLang="zh-CN" sz="1600" dirty="0"/>
              <a:t>“策略先行，经营致胜，管理为本”的商业推广理念</a:t>
            </a:r>
            <a:r>
              <a:rPr lang="zh-CN" altLang="zh-CN" sz="1600" dirty="0" smtClean="0"/>
              <a:t>，一步一个脚印</a:t>
            </a:r>
            <a:r>
              <a:rPr lang="zh-CN" altLang="zh-CN" sz="1600" dirty="0"/>
              <a:t>发展成为东莞同类企业中经营范围最广</a:t>
            </a:r>
            <a:r>
              <a:rPr lang="zh-CN" altLang="zh-CN" sz="1600" dirty="0" smtClean="0"/>
              <a:t>、在行</a:t>
            </a:r>
            <a:r>
              <a:rPr lang="zh-CN" altLang="zh-CN" sz="1600" dirty="0"/>
              <a:t>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1222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4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3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6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4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5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6800"/>
                            </p:stCondLst>
                            <p:childTnLst>
                              <p:par>
                                <p:cTn id="1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745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2" grpId="0"/>
      <p:bldP spid="23" grpId="0" animBg="1"/>
      <p:bldP spid="24" grpId="0"/>
      <p:bldP spid="26" grpId="0"/>
      <p:bldP spid="27" grpId="0"/>
      <p:bldP spid="40" grpId="0"/>
      <p:bldP spid="41" grpId="0" animBg="1"/>
      <p:bldP spid="42" grpId="0"/>
      <p:bldP spid="44" grpId="0"/>
      <p:bldP spid="45" grpId="0" animBg="1"/>
      <p:bldP spid="46" grpId="0"/>
      <p:bldP spid="48" grpId="0"/>
      <p:bldP spid="49" grpId="0" animBg="1"/>
      <p:bldP spid="50" grpId="0"/>
      <p:bldP spid="47" grpId="0" animBg="1"/>
      <p:bldP spid="51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4" y="187524"/>
            <a:ext cx="2366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需求分析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3014693" y="39490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Demand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63615" y="1208489"/>
            <a:ext cx="4280682" cy="4993775"/>
            <a:chOff x="2445853" y="769035"/>
            <a:chExt cx="6077163" cy="7089521"/>
          </a:xfrm>
        </p:grpSpPr>
        <p:sp>
          <p:nvSpPr>
            <p:cNvPr id="16" name="矩形 15"/>
            <p:cNvSpPr/>
            <p:nvPr/>
          </p:nvSpPr>
          <p:spPr>
            <a:xfrm rot="2700000">
              <a:off x="4786713" y="4364138"/>
              <a:ext cx="4752286" cy="2236550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445853" y="769035"/>
              <a:ext cx="6077163" cy="6143168"/>
              <a:chOff x="2445853" y="769035"/>
              <a:chExt cx="6077163" cy="6143168"/>
            </a:xfrm>
          </p:grpSpPr>
          <p:graphicFrame>
            <p:nvGraphicFramePr>
              <p:cNvPr id="18" name="图表 17"/>
              <p:cNvGraphicFramePr/>
              <p:nvPr>
                <p:extLst>
                  <p:ext uri="{D42A27DB-BD31-4B8C-83A1-F6EECF244321}">
                    <p14:modId xmlns:p14="http://schemas.microsoft.com/office/powerpoint/2010/main" val="756780813"/>
                  </p:ext>
                </p:extLst>
              </p:nvPr>
            </p:nvGraphicFramePr>
            <p:xfrm>
              <a:off x="2750653" y="1066237"/>
              <a:ext cx="5400000" cy="5400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9" name="弦形 18"/>
              <p:cNvSpPr/>
              <p:nvPr/>
            </p:nvSpPr>
            <p:spPr>
              <a:xfrm rot="16200000">
                <a:off x="2881279" y="1184506"/>
                <a:ext cx="5152573" cy="5152573"/>
              </a:xfrm>
              <a:prstGeom prst="chord">
                <a:avLst>
                  <a:gd name="adj1" fmla="val 5408029"/>
                  <a:gd name="adj2" fmla="val 1620000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241300" dist="38100" dir="16200000" sx="99000" sy="99000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129510" y="2456323"/>
                <a:ext cx="2641600" cy="26416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65100" dir="2700000" sx="103000" sy="103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1" name="同心圆 20"/>
              <p:cNvSpPr/>
              <p:nvPr/>
            </p:nvSpPr>
            <p:spPr>
              <a:xfrm>
                <a:off x="2445853" y="769035"/>
                <a:ext cx="6008914" cy="6008914"/>
              </a:xfrm>
              <a:prstGeom prst="donut">
                <a:avLst>
                  <a:gd name="adj" fmla="val 7366"/>
                </a:avLst>
              </a:prstGeom>
              <a:ln>
                <a:noFill/>
              </a:ln>
              <a:effectLst>
                <a:outerShdw blurRad="127000" dist="38100" dir="4800000" sx="98000" sy="98000" algn="t" rotWithShape="0">
                  <a:prstClr val="black">
                    <a:alpha val="2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22" name="图表 21"/>
              <p:cNvGraphicFramePr/>
              <p:nvPr>
                <p:extLst>
                  <p:ext uri="{D42A27DB-BD31-4B8C-83A1-F6EECF244321}">
                    <p14:modId xmlns:p14="http://schemas.microsoft.com/office/powerpoint/2010/main" val="2971479329"/>
                  </p:ext>
                </p:extLst>
              </p:nvPr>
            </p:nvGraphicFramePr>
            <p:xfrm>
              <a:off x="4190310" y="2513492"/>
              <a:ext cx="2520000" cy="2520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23" name="组合 22"/>
              <p:cNvGrpSpPr/>
              <p:nvPr/>
            </p:nvGrpSpPr>
            <p:grpSpPr>
              <a:xfrm>
                <a:off x="2776779" y="4279042"/>
                <a:ext cx="949065" cy="1363414"/>
                <a:chOff x="2776779" y="3917092"/>
                <a:chExt cx="949065" cy="1363414"/>
              </a:xfrm>
            </p:grpSpPr>
            <p:sp>
              <p:nvSpPr>
                <p:cNvPr id="53" name="矩形 52"/>
                <p:cNvSpPr/>
                <p:nvPr/>
              </p:nvSpPr>
              <p:spPr>
                <a:xfrm rot="2700000">
                  <a:off x="2826449" y="4381110"/>
                  <a:ext cx="1310116" cy="488675"/>
                </a:xfrm>
                <a:prstGeom prst="rect">
                  <a:avLst/>
                </a:prstGeom>
                <a:gradFill flip="none" rotWithShape="1">
                  <a:gsLst>
                    <a:gs pos="47000">
                      <a:schemeClr val="bg1">
                        <a:alpha val="0"/>
                      </a:schemeClr>
                    </a:gs>
                    <a:gs pos="76000">
                      <a:schemeClr val="tx1">
                        <a:lumMod val="95000"/>
                        <a:lumOff val="5000"/>
                        <a:alpha val="18000"/>
                      </a:schemeClr>
                    </a:gs>
                    <a:gs pos="94000">
                      <a:schemeClr val="tx1">
                        <a:lumMod val="95000"/>
                        <a:lumOff val="5000"/>
                        <a:alpha val="49000"/>
                      </a:schemeClr>
                    </a:gs>
                    <a:gs pos="100000">
                      <a:schemeClr val="tx1">
                        <a:alpha val="59000"/>
                      </a:schemeClr>
                    </a:gs>
                  </a:gsLst>
                  <a:lin ang="126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776779" y="3917092"/>
                  <a:ext cx="494270" cy="494270"/>
                </a:xfrm>
                <a:prstGeom prst="ellipse">
                  <a:avLst/>
                </a:prstGeom>
                <a:solidFill>
                  <a:srgbClr val="56A8BD"/>
                </a:solidFill>
                <a:ln>
                  <a:noFill/>
                </a:ln>
                <a:effectLst>
                  <a:outerShdw blurRad="1905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2777289" y="3917092"/>
                  <a:ext cx="494270" cy="494270"/>
                </a:xfrm>
                <a:prstGeom prst="ellipse">
                  <a:avLst/>
                </a:prstGeom>
                <a:gradFill>
                  <a:gsLst>
                    <a:gs pos="5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11000">
                      <a:schemeClr val="tx1">
                        <a:lumMod val="50000"/>
                        <a:lumOff val="50000"/>
                        <a:alpha val="7000"/>
                      </a:schemeClr>
                    </a:gs>
                    <a:gs pos="28000">
                      <a:schemeClr val="tx1">
                        <a:lumMod val="65000"/>
                        <a:lumOff val="35000"/>
                        <a:alpha val="9000"/>
                      </a:schemeClr>
                    </a:gs>
                    <a:gs pos="53000">
                      <a:schemeClr val="tx1">
                        <a:lumMod val="85000"/>
                        <a:lumOff val="15000"/>
                        <a:alpha val="9000"/>
                      </a:schemeClr>
                    </a:gs>
                    <a:gs pos="86000">
                      <a:srgbClr val="111111">
                        <a:alpha val="21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3742864" y="5548789"/>
                <a:ext cx="949065" cy="1363414"/>
                <a:chOff x="2776779" y="3917092"/>
                <a:chExt cx="949065" cy="1363414"/>
              </a:xfrm>
            </p:grpSpPr>
            <p:sp>
              <p:nvSpPr>
                <p:cNvPr id="50" name="矩形 49"/>
                <p:cNvSpPr/>
                <p:nvPr/>
              </p:nvSpPr>
              <p:spPr>
                <a:xfrm rot="2700000">
                  <a:off x="2826449" y="4381110"/>
                  <a:ext cx="1310116" cy="488675"/>
                </a:xfrm>
                <a:prstGeom prst="rect">
                  <a:avLst/>
                </a:prstGeom>
                <a:gradFill flip="none" rotWithShape="1">
                  <a:gsLst>
                    <a:gs pos="47000">
                      <a:schemeClr val="bg1">
                        <a:alpha val="0"/>
                      </a:schemeClr>
                    </a:gs>
                    <a:gs pos="76000">
                      <a:schemeClr val="tx1">
                        <a:lumMod val="95000"/>
                        <a:lumOff val="5000"/>
                        <a:alpha val="18000"/>
                      </a:schemeClr>
                    </a:gs>
                    <a:gs pos="94000">
                      <a:schemeClr val="tx1">
                        <a:lumMod val="95000"/>
                        <a:lumOff val="5000"/>
                        <a:alpha val="49000"/>
                      </a:schemeClr>
                    </a:gs>
                    <a:gs pos="100000">
                      <a:schemeClr val="tx1">
                        <a:alpha val="59000"/>
                      </a:schemeClr>
                    </a:gs>
                  </a:gsLst>
                  <a:lin ang="126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776779" y="3917092"/>
                  <a:ext cx="494270" cy="494270"/>
                </a:xfrm>
                <a:prstGeom prst="ellipse">
                  <a:avLst/>
                </a:prstGeom>
                <a:solidFill>
                  <a:srgbClr val="DC6C7C"/>
                </a:solidFill>
                <a:ln>
                  <a:noFill/>
                </a:ln>
                <a:effectLst>
                  <a:outerShdw blurRad="1905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777289" y="3917092"/>
                  <a:ext cx="494270" cy="494270"/>
                </a:xfrm>
                <a:prstGeom prst="ellipse">
                  <a:avLst/>
                </a:prstGeom>
                <a:gradFill>
                  <a:gsLst>
                    <a:gs pos="5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11000">
                      <a:schemeClr val="tx1">
                        <a:lumMod val="50000"/>
                        <a:lumOff val="50000"/>
                        <a:alpha val="7000"/>
                      </a:schemeClr>
                    </a:gs>
                    <a:gs pos="28000">
                      <a:schemeClr val="tx1">
                        <a:lumMod val="65000"/>
                        <a:lumOff val="35000"/>
                        <a:alpha val="9000"/>
                      </a:schemeClr>
                    </a:gs>
                    <a:gs pos="53000">
                      <a:schemeClr val="tx1">
                        <a:lumMod val="85000"/>
                        <a:lumOff val="15000"/>
                        <a:alpha val="9000"/>
                      </a:schemeClr>
                    </a:gs>
                    <a:gs pos="86000">
                      <a:srgbClr val="111111">
                        <a:alpha val="21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6771110" y="5541527"/>
                <a:ext cx="949065" cy="1363414"/>
                <a:chOff x="2776779" y="3917092"/>
                <a:chExt cx="949065" cy="1363414"/>
              </a:xfrm>
            </p:grpSpPr>
            <p:sp>
              <p:nvSpPr>
                <p:cNvPr id="47" name="矩形 46"/>
                <p:cNvSpPr/>
                <p:nvPr/>
              </p:nvSpPr>
              <p:spPr>
                <a:xfrm rot="2700000">
                  <a:off x="2826449" y="4381110"/>
                  <a:ext cx="1310116" cy="488675"/>
                </a:xfrm>
                <a:prstGeom prst="rect">
                  <a:avLst/>
                </a:prstGeom>
                <a:gradFill flip="none" rotWithShape="1">
                  <a:gsLst>
                    <a:gs pos="47000">
                      <a:schemeClr val="bg1">
                        <a:alpha val="0"/>
                      </a:schemeClr>
                    </a:gs>
                    <a:gs pos="76000">
                      <a:schemeClr val="tx1">
                        <a:lumMod val="95000"/>
                        <a:lumOff val="5000"/>
                        <a:alpha val="18000"/>
                      </a:schemeClr>
                    </a:gs>
                    <a:gs pos="94000">
                      <a:schemeClr val="tx1">
                        <a:lumMod val="95000"/>
                        <a:lumOff val="5000"/>
                        <a:alpha val="49000"/>
                      </a:schemeClr>
                    </a:gs>
                    <a:gs pos="100000">
                      <a:schemeClr val="tx1">
                        <a:alpha val="59000"/>
                      </a:schemeClr>
                    </a:gs>
                  </a:gsLst>
                  <a:lin ang="126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776779" y="3917092"/>
                  <a:ext cx="494270" cy="494270"/>
                </a:xfrm>
                <a:prstGeom prst="ellipse">
                  <a:avLst/>
                </a:prstGeom>
                <a:solidFill>
                  <a:srgbClr val="F1AF59"/>
                </a:solidFill>
                <a:ln>
                  <a:noFill/>
                </a:ln>
                <a:effectLst>
                  <a:outerShdw blurRad="1905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777289" y="3917092"/>
                  <a:ext cx="494270" cy="494270"/>
                </a:xfrm>
                <a:prstGeom prst="ellipse">
                  <a:avLst/>
                </a:prstGeom>
                <a:gradFill>
                  <a:gsLst>
                    <a:gs pos="5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11000">
                      <a:schemeClr val="tx1">
                        <a:lumMod val="50000"/>
                        <a:lumOff val="50000"/>
                        <a:alpha val="7000"/>
                      </a:schemeClr>
                    </a:gs>
                    <a:gs pos="28000">
                      <a:schemeClr val="tx1">
                        <a:lumMod val="65000"/>
                        <a:lumOff val="35000"/>
                        <a:alpha val="9000"/>
                      </a:schemeClr>
                    </a:gs>
                    <a:gs pos="53000">
                      <a:schemeClr val="tx1">
                        <a:lumMod val="85000"/>
                        <a:lumOff val="15000"/>
                        <a:alpha val="9000"/>
                      </a:schemeClr>
                    </a:gs>
                    <a:gs pos="86000">
                      <a:srgbClr val="111111">
                        <a:alpha val="21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7573951" y="4305690"/>
                <a:ext cx="949065" cy="1363414"/>
                <a:chOff x="2776779" y="3917092"/>
                <a:chExt cx="949065" cy="1363414"/>
              </a:xfrm>
            </p:grpSpPr>
            <p:sp>
              <p:nvSpPr>
                <p:cNvPr id="44" name="矩形 43"/>
                <p:cNvSpPr/>
                <p:nvPr/>
              </p:nvSpPr>
              <p:spPr>
                <a:xfrm rot="2700000">
                  <a:off x="2826449" y="4381110"/>
                  <a:ext cx="1310116" cy="488675"/>
                </a:xfrm>
                <a:prstGeom prst="rect">
                  <a:avLst/>
                </a:prstGeom>
                <a:gradFill flip="none" rotWithShape="1">
                  <a:gsLst>
                    <a:gs pos="47000">
                      <a:schemeClr val="bg1">
                        <a:alpha val="0"/>
                      </a:schemeClr>
                    </a:gs>
                    <a:gs pos="76000">
                      <a:schemeClr val="tx1">
                        <a:lumMod val="95000"/>
                        <a:lumOff val="5000"/>
                        <a:alpha val="18000"/>
                      </a:schemeClr>
                    </a:gs>
                    <a:gs pos="94000">
                      <a:schemeClr val="tx1">
                        <a:lumMod val="95000"/>
                        <a:lumOff val="5000"/>
                        <a:alpha val="49000"/>
                      </a:schemeClr>
                    </a:gs>
                    <a:gs pos="100000">
                      <a:schemeClr val="tx1">
                        <a:alpha val="59000"/>
                      </a:schemeClr>
                    </a:gs>
                  </a:gsLst>
                  <a:lin ang="126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776779" y="3917092"/>
                  <a:ext cx="494270" cy="494270"/>
                </a:xfrm>
                <a:prstGeom prst="ellipse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ffectLst>
                  <a:outerShdw blurRad="1905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2777289" y="3917092"/>
                  <a:ext cx="494270" cy="494270"/>
                </a:xfrm>
                <a:prstGeom prst="ellipse">
                  <a:avLst/>
                </a:prstGeom>
                <a:gradFill>
                  <a:gsLst>
                    <a:gs pos="5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11000">
                      <a:schemeClr val="tx1">
                        <a:lumMod val="50000"/>
                        <a:lumOff val="50000"/>
                        <a:alpha val="7000"/>
                      </a:schemeClr>
                    </a:gs>
                    <a:gs pos="28000">
                      <a:schemeClr val="tx1">
                        <a:lumMod val="65000"/>
                        <a:lumOff val="35000"/>
                        <a:alpha val="9000"/>
                      </a:schemeClr>
                    </a:gs>
                    <a:gs pos="53000">
                      <a:schemeClr val="tx1">
                        <a:lumMod val="85000"/>
                        <a:lumOff val="15000"/>
                        <a:alpha val="9000"/>
                      </a:schemeClr>
                    </a:gs>
                    <a:gs pos="86000">
                      <a:srgbClr val="111111">
                        <a:alpha val="21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Freeform 139"/>
              <p:cNvSpPr>
                <a:spLocks noEditPoints="1"/>
              </p:cNvSpPr>
              <p:nvPr/>
            </p:nvSpPr>
            <p:spPr bwMode="auto">
              <a:xfrm>
                <a:off x="2875814" y="4378077"/>
                <a:ext cx="296200" cy="296200"/>
              </a:xfrm>
              <a:custGeom>
                <a:avLst/>
                <a:gdLst>
                  <a:gd name="T0" fmla="*/ 42 w 97"/>
                  <a:gd name="T1" fmla="*/ 14 h 97"/>
                  <a:gd name="T2" fmla="*/ 55 w 97"/>
                  <a:gd name="T3" fmla="*/ 14 h 97"/>
                  <a:gd name="T4" fmla="*/ 48 w 97"/>
                  <a:gd name="T5" fmla="*/ 0 h 97"/>
                  <a:gd name="T6" fmla="*/ 42 w 97"/>
                  <a:gd name="T7" fmla="*/ 14 h 97"/>
                  <a:gd name="T8" fmla="*/ 49 w 97"/>
                  <a:gd name="T9" fmla="*/ 18 h 97"/>
                  <a:gd name="T10" fmla="*/ 79 w 97"/>
                  <a:gd name="T11" fmla="*/ 48 h 97"/>
                  <a:gd name="T12" fmla="*/ 49 w 97"/>
                  <a:gd name="T13" fmla="*/ 79 h 97"/>
                  <a:gd name="T14" fmla="*/ 18 w 97"/>
                  <a:gd name="T15" fmla="*/ 48 h 97"/>
                  <a:gd name="T16" fmla="*/ 49 w 97"/>
                  <a:gd name="T17" fmla="*/ 18 h 97"/>
                  <a:gd name="T18" fmla="*/ 60 w 97"/>
                  <a:gd name="T19" fmla="*/ 15 h 97"/>
                  <a:gd name="T20" fmla="*/ 71 w 97"/>
                  <a:gd name="T21" fmla="*/ 22 h 97"/>
                  <a:gd name="T22" fmla="*/ 73 w 97"/>
                  <a:gd name="T23" fmla="*/ 6 h 97"/>
                  <a:gd name="T24" fmla="*/ 60 w 97"/>
                  <a:gd name="T25" fmla="*/ 15 h 97"/>
                  <a:gd name="T26" fmla="*/ 75 w 97"/>
                  <a:gd name="T27" fmla="*/ 25 h 97"/>
                  <a:gd name="T28" fmla="*/ 81 w 97"/>
                  <a:gd name="T29" fmla="*/ 36 h 97"/>
                  <a:gd name="T30" fmla="*/ 91 w 97"/>
                  <a:gd name="T31" fmla="*/ 24 h 97"/>
                  <a:gd name="T32" fmla="*/ 75 w 97"/>
                  <a:gd name="T33" fmla="*/ 25 h 97"/>
                  <a:gd name="T34" fmla="*/ 83 w 97"/>
                  <a:gd name="T35" fmla="*/ 42 h 97"/>
                  <a:gd name="T36" fmla="*/ 83 w 97"/>
                  <a:gd name="T37" fmla="*/ 54 h 97"/>
                  <a:gd name="T38" fmla="*/ 97 w 97"/>
                  <a:gd name="T39" fmla="*/ 48 h 97"/>
                  <a:gd name="T40" fmla="*/ 83 w 97"/>
                  <a:gd name="T41" fmla="*/ 42 h 97"/>
                  <a:gd name="T42" fmla="*/ 82 w 97"/>
                  <a:gd name="T43" fmla="*/ 60 h 97"/>
                  <a:gd name="T44" fmla="*/ 75 w 97"/>
                  <a:gd name="T45" fmla="*/ 71 h 97"/>
                  <a:gd name="T46" fmla="*/ 91 w 97"/>
                  <a:gd name="T47" fmla="*/ 72 h 97"/>
                  <a:gd name="T48" fmla="*/ 82 w 97"/>
                  <a:gd name="T49" fmla="*/ 60 h 97"/>
                  <a:gd name="T50" fmla="*/ 72 w 97"/>
                  <a:gd name="T51" fmla="*/ 75 h 97"/>
                  <a:gd name="T52" fmla="*/ 61 w 97"/>
                  <a:gd name="T53" fmla="*/ 81 h 97"/>
                  <a:gd name="T54" fmla="*/ 73 w 97"/>
                  <a:gd name="T55" fmla="*/ 90 h 97"/>
                  <a:gd name="T56" fmla="*/ 72 w 97"/>
                  <a:gd name="T57" fmla="*/ 75 h 97"/>
                  <a:gd name="T58" fmla="*/ 55 w 97"/>
                  <a:gd name="T59" fmla="*/ 83 h 97"/>
                  <a:gd name="T60" fmla="*/ 43 w 97"/>
                  <a:gd name="T61" fmla="*/ 83 h 97"/>
                  <a:gd name="T62" fmla="*/ 49 w 97"/>
                  <a:gd name="T63" fmla="*/ 97 h 97"/>
                  <a:gd name="T64" fmla="*/ 55 w 97"/>
                  <a:gd name="T65" fmla="*/ 83 h 97"/>
                  <a:gd name="T66" fmla="*/ 37 w 97"/>
                  <a:gd name="T67" fmla="*/ 81 h 97"/>
                  <a:gd name="T68" fmla="*/ 26 w 97"/>
                  <a:gd name="T69" fmla="*/ 75 h 97"/>
                  <a:gd name="T70" fmla="*/ 25 w 97"/>
                  <a:gd name="T71" fmla="*/ 91 h 97"/>
                  <a:gd name="T72" fmla="*/ 37 w 97"/>
                  <a:gd name="T73" fmla="*/ 81 h 97"/>
                  <a:gd name="T74" fmla="*/ 22 w 97"/>
                  <a:gd name="T75" fmla="*/ 71 h 97"/>
                  <a:gd name="T76" fmla="*/ 16 w 97"/>
                  <a:gd name="T77" fmla="*/ 60 h 97"/>
                  <a:gd name="T78" fmla="*/ 7 w 97"/>
                  <a:gd name="T79" fmla="*/ 73 h 97"/>
                  <a:gd name="T80" fmla="*/ 22 w 97"/>
                  <a:gd name="T81" fmla="*/ 71 h 97"/>
                  <a:gd name="T82" fmla="*/ 14 w 97"/>
                  <a:gd name="T83" fmla="*/ 55 h 97"/>
                  <a:gd name="T84" fmla="*/ 14 w 97"/>
                  <a:gd name="T85" fmla="*/ 42 h 97"/>
                  <a:gd name="T86" fmla="*/ 0 w 97"/>
                  <a:gd name="T87" fmla="*/ 49 h 97"/>
                  <a:gd name="T88" fmla="*/ 14 w 97"/>
                  <a:gd name="T89" fmla="*/ 55 h 97"/>
                  <a:gd name="T90" fmla="*/ 15 w 97"/>
                  <a:gd name="T91" fmla="*/ 37 h 97"/>
                  <a:gd name="T92" fmla="*/ 22 w 97"/>
                  <a:gd name="T93" fmla="*/ 26 h 97"/>
                  <a:gd name="T94" fmla="*/ 6 w 97"/>
                  <a:gd name="T95" fmla="*/ 24 h 97"/>
                  <a:gd name="T96" fmla="*/ 15 w 97"/>
                  <a:gd name="T97" fmla="*/ 37 h 97"/>
                  <a:gd name="T98" fmla="*/ 26 w 97"/>
                  <a:gd name="T99" fmla="*/ 22 h 97"/>
                  <a:gd name="T100" fmla="*/ 37 w 97"/>
                  <a:gd name="T101" fmla="*/ 16 h 97"/>
                  <a:gd name="T102" fmla="*/ 24 w 97"/>
                  <a:gd name="T103" fmla="*/ 6 h 97"/>
                  <a:gd name="T104" fmla="*/ 26 w 97"/>
                  <a:gd name="T105" fmla="*/ 2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97">
                    <a:moveTo>
                      <a:pt x="42" y="14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14"/>
                      <a:pt x="42" y="14"/>
                      <a:pt x="42" y="14"/>
                    </a:cubicBezTo>
                    <a:close/>
                    <a:moveTo>
                      <a:pt x="49" y="18"/>
                    </a:moveTo>
                    <a:cubicBezTo>
                      <a:pt x="65" y="18"/>
                      <a:pt x="79" y="31"/>
                      <a:pt x="79" y="48"/>
                    </a:cubicBezTo>
                    <a:cubicBezTo>
                      <a:pt x="79" y="65"/>
                      <a:pt x="65" y="79"/>
                      <a:pt x="49" y="79"/>
                    </a:cubicBezTo>
                    <a:cubicBezTo>
                      <a:pt x="32" y="79"/>
                      <a:pt x="18" y="65"/>
                      <a:pt x="18" y="48"/>
                    </a:cubicBezTo>
                    <a:cubicBezTo>
                      <a:pt x="18" y="31"/>
                      <a:pt x="32" y="18"/>
                      <a:pt x="49" y="18"/>
                    </a:cubicBezTo>
                    <a:close/>
                    <a:moveTo>
                      <a:pt x="60" y="15"/>
                    </a:moveTo>
                    <a:cubicBezTo>
                      <a:pt x="71" y="22"/>
                      <a:pt x="71" y="22"/>
                      <a:pt x="71" y="2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60" y="15"/>
                      <a:pt x="60" y="15"/>
                      <a:pt x="60" y="15"/>
                    </a:cubicBezTo>
                    <a:close/>
                    <a:moveTo>
                      <a:pt x="75" y="25"/>
                    </a:moveTo>
                    <a:cubicBezTo>
                      <a:pt x="81" y="36"/>
                      <a:pt x="81" y="36"/>
                      <a:pt x="81" y="36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75" y="25"/>
                      <a:pt x="75" y="25"/>
                      <a:pt x="75" y="25"/>
                    </a:cubicBezTo>
                    <a:close/>
                    <a:moveTo>
                      <a:pt x="83" y="42"/>
                    </a:moveTo>
                    <a:cubicBezTo>
                      <a:pt x="83" y="54"/>
                      <a:pt x="83" y="54"/>
                      <a:pt x="83" y="54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82" y="60"/>
                    </a:moveTo>
                    <a:cubicBezTo>
                      <a:pt x="75" y="71"/>
                      <a:pt x="75" y="71"/>
                      <a:pt x="75" y="71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82" y="60"/>
                      <a:pt x="82" y="60"/>
                      <a:pt x="82" y="60"/>
                    </a:cubicBezTo>
                    <a:close/>
                    <a:moveTo>
                      <a:pt x="72" y="75"/>
                    </a:moveTo>
                    <a:cubicBezTo>
                      <a:pt x="61" y="81"/>
                      <a:pt x="61" y="81"/>
                      <a:pt x="61" y="81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72" y="75"/>
                      <a:pt x="72" y="75"/>
                      <a:pt x="72" y="75"/>
                    </a:cubicBezTo>
                    <a:close/>
                    <a:moveTo>
                      <a:pt x="55" y="83"/>
                    </a:moveTo>
                    <a:cubicBezTo>
                      <a:pt x="43" y="83"/>
                      <a:pt x="43" y="83"/>
                      <a:pt x="43" y="83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  <a:moveTo>
                      <a:pt x="37" y="81"/>
                    </a:moveTo>
                    <a:cubicBezTo>
                      <a:pt x="26" y="75"/>
                      <a:pt x="26" y="75"/>
                      <a:pt x="26" y="75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37" y="81"/>
                      <a:pt x="37" y="81"/>
                      <a:pt x="37" y="81"/>
                    </a:cubicBezTo>
                    <a:close/>
                    <a:moveTo>
                      <a:pt x="22" y="71"/>
                    </a:moveTo>
                    <a:cubicBezTo>
                      <a:pt x="16" y="60"/>
                      <a:pt x="16" y="60"/>
                      <a:pt x="16" y="60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22" y="71"/>
                      <a:pt x="22" y="71"/>
                      <a:pt x="22" y="71"/>
                    </a:cubicBezTo>
                    <a:close/>
                    <a:moveTo>
                      <a:pt x="14" y="55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4" y="55"/>
                      <a:pt x="14" y="55"/>
                      <a:pt x="14" y="55"/>
                    </a:cubicBezTo>
                    <a:close/>
                    <a:moveTo>
                      <a:pt x="15" y="37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5" y="37"/>
                      <a:pt x="15" y="37"/>
                      <a:pt x="15" y="37"/>
                    </a:cubicBezTo>
                    <a:close/>
                    <a:moveTo>
                      <a:pt x="26" y="22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6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57"/>
              <p:cNvSpPr>
                <a:spLocks noEditPoints="1"/>
              </p:cNvSpPr>
              <p:nvPr/>
            </p:nvSpPr>
            <p:spPr bwMode="auto">
              <a:xfrm>
                <a:off x="3844740" y="5628041"/>
                <a:ext cx="290517" cy="320525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82"/>
              <p:cNvSpPr>
                <a:spLocks noEditPoints="1"/>
              </p:cNvSpPr>
              <p:nvPr/>
            </p:nvSpPr>
            <p:spPr bwMode="auto">
              <a:xfrm>
                <a:off x="6844445" y="5621929"/>
                <a:ext cx="369730" cy="374554"/>
              </a:xfrm>
              <a:custGeom>
                <a:avLst/>
                <a:gdLst>
                  <a:gd name="T0" fmla="*/ 94 w 107"/>
                  <a:gd name="T1" fmla="*/ 30 h 108"/>
                  <a:gd name="T2" fmla="*/ 77 w 107"/>
                  <a:gd name="T3" fmla="*/ 95 h 108"/>
                  <a:gd name="T4" fmla="*/ 13 w 107"/>
                  <a:gd name="T5" fmla="*/ 77 h 108"/>
                  <a:gd name="T6" fmla="*/ 30 w 107"/>
                  <a:gd name="T7" fmla="*/ 13 h 108"/>
                  <a:gd name="T8" fmla="*/ 94 w 107"/>
                  <a:gd name="T9" fmla="*/ 30 h 108"/>
                  <a:gd name="T10" fmla="*/ 68 w 107"/>
                  <a:gd name="T11" fmla="*/ 46 h 108"/>
                  <a:gd name="T12" fmla="*/ 68 w 107"/>
                  <a:gd name="T13" fmla="*/ 46 h 108"/>
                  <a:gd name="T14" fmla="*/ 58 w 107"/>
                  <a:gd name="T15" fmla="*/ 38 h 108"/>
                  <a:gd name="T16" fmla="*/ 45 w 107"/>
                  <a:gd name="T17" fmla="*/ 40 h 108"/>
                  <a:gd name="T18" fmla="*/ 45 w 107"/>
                  <a:gd name="T19" fmla="*/ 40 h 108"/>
                  <a:gd name="T20" fmla="*/ 38 w 107"/>
                  <a:gd name="T21" fmla="*/ 50 h 108"/>
                  <a:gd name="T22" fmla="*/ 39 w 107"/>
                  <a:gd name="T23" fmla="*/ 62 h 108"/>
                  <a:gd name="T24" fmla="*/ 39 w 107"/>
                  <a:gd name="T25" fmla="*/ 62 h 108"/>
                  <a:gd name="T26" fmla="*/ 49 w 107"/>
                  <a:gd name="T27" fmla="*/ 69 h 108"/>
                  <a:gd name="T28" fmla="*/ 62 w 107"/>
                  <a:gd name="T29" fmla="*/ 68 h 108"/>
                  <a:gd name="T30" fmla="*/ 62 w 107"/>
                  <a:gd name="T31" fmla="*/ 68 h 108"/>
                  <a:gd name="T32" fmla="*/ 69 w 107"/>
                  <a:gd name="T33" fmla="*/ 58 h 108"/>
                  <a:gd name="T34" fmla="*/ 68 w 107"/>
                  <a:gd name="T35" fmla="*/ 46 h 108"/>
                  <a:gd name="T36" fmla="*/ 63 w 107"/>
                  <a:gd name="T37" fmla="*/ 56 h 108"/>
                  <a:gd name="T38" fmla="*/ 62 w 107"/>
                  <a:gd name="T39" fmla="*/ 49 h 108"/>
                  <a:gd name="T40" fmla="*/ 62 w 107"/>
                  <a:gd name="T41" fmla="*/ 49 h 108"/>
                  <a:gd name="T42" fmla="*/ 56 w 107"/>
                  <a:gd name="T43" fmla="*/ 44 h 108"/>
                  <a:gd name="T44" fmla="*/ 48 w 107"/>
                  <a:gd name="T45" fmla="*/ 45 h 108"/>
                  <a:gd name="T46" fmla="*/ 48 w 107"/>
                  <a:gd name="T47" fmla="*/ 45 h 108"/>
                  <a:gd name="T48" fmla="*/ 44 w 107"/>
                  <a:gd name="T49" fmla="*/ 51 h 108"/>
                  <a:gd name="T50" fmla="*/ 45 w 107"/>
                  <a:gd name="T51" fmla="*/ 59 h 108"/>
                  <a:gd name="T52" fmla="*/ 45 w 107"/>
                  <a:gd name="T53" fmla="*/ 59 h 108"/>
                  <a:gd name="T54" fmla="*/ 51 w 107"/>
                  <a:gd name="T55" fmla="*/ 64 h 108"/>
                  <a:gd name="T56" fmla="*/ 59 w 107"/>
                  <a:gd name="T57" fmla="*/ 63 h 108"/>
                  <a:gd name="T58" fmla="*/ 59 w 107"/>
                  <a:gd name="T59" fmla="*/ 63 h 108"/>
                  <a:gd name="T60" fmla="*/ 63 w 107"/>
                  <a:gd name="T61" fmla="*/ 56 h 108"/>
                  <a:gd name="T62" fmla="*/ 29 w 107"/>
                  <a:gd name="T63" fmla="*/ 24 h 108"/>
                  <a:gd name="T64" fmla="*/ 17 w 107"/>
                  <a:gd name="T65" fmla="*/ 65 h 108"/>
                  <a:gd name="T66" fmla="*/ 25 w 107"/>
                  <a:gd name="T67" fmla="*/ 63 h 108"/>
                  <a:gd name="T68" fmla="*/ 29 w 107"/>
                  <a:gd name="T69" fmla="*/ 24 h 108"/>
                  <a:gd name="T70" fmla="*/ 69 w 107"/>
                  <a:gd name="T71" fmla="*/ 37 h 108"/>
                  <a:gd name="T72" fmla="*/ 73 w 107"/>
                  <a:gd name="T73" fmla="*/ 42 h 108"/>
                  <a:gd name="T74" fmla="*/ 74 w 107"/>
                  <a:gd name="T75" fmla="*/ 45 h 108"/>
                  <a:gd name="T76" fmla="*/ 91 w 107"/>
                  <a:gd name="T77" fmla="*/ 38 h 108"/>
                  <a:gd name="T78" fmla="*/ 89 w 107"/>
                  <a:gd name="T79" fmla="*/ 33 h 108"/>
                  <a:gd name="T80" fmla="*/ 82 w 107"/>
                  <a:gd name="T81" fmla="*/ 25 h 108"/>
                  <a:gd name="T82" fmla="*/ 69 w 107"/>
                  <a:gd name="T83" fmla="*/ 37 h 108"/>
                  <a:gd name="T84" fmla="*/ 92 w 107"/>
                  <a:gd name="T85" fmla="*/ 43 h 108"/>
                  <a:gd name="T86" fmla="*/ 75 w 107"/>
                  <a:gd name="T87" fmla="*/ 47 h 108"/>
                  <a:gd name="T88" fmla="*/ 76 w 107"/>
                  <a:gd name="T89" fmla="*/ 53 h 108"/>
                  <a:gd name="T90" fmla="*/ 93 w 107"/>
                  <a:gd name="T91" fmla="*/ 54 h 108"/>
                  <a:gd name="T92" fmla="*/ 92 w 107"/>
                  <a:gd name="T93" fmla="*/ 43 h 108"/>
                  <a:gd name="T94" fmla="*/ 70 w 107"/>
                  <a:gd name="T95" fmla="*/ 44 h 108"/>
                  <a:gd name="T96" fmla="*/ 44 w 107"/>
                  <a:gd name="T97" fmla="*/ 37 h 108"/>
                  <a:gd name="T98" fmla="*/ 37 w 107"/>
                  <a:gd name="T99" fmla="*/ 63 h 108"/>
                  <a:gd name="T100" fmla="*/ 63 w 107"/>
                  <a:gd name="T101" fmla="*/ 70 h 108"/>
                  <a:gd name="T102" fmla="*/ 70 w 107"/>
                  <a:gd name="T103" fmla="*/ 4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7" h="108">
                    <a:moveTo>
                      <a:pt x="94" y="30"/>
                    </a:moveTo>
                    <a:cubicBezTo>
                      <a:pt x="107" y="53"/>
                      <a:pt x="100" y="82"/>
                      <a:pt x="77" y="95"/>
                    </a:cubicBezTo>
                    <a:cubicBezTo>
                      <a:pt x="54" y="108"/>
                      <a:pt x="26" y="100"/>
                      <a:pt x="13" y="77"/>
                    </a:cubicBezTo>
                    <a:cubicBezTo>
                      <a:pt x="0" y="55"/>
                      <a:pt x="7" y="26"/>
                      <a:pt x="30" y="13"/>
                    </a:cubicBezTo>
                    <a:cubicBezTo>
                      <a:pt x="52" y="0"/>
                      <a:pt x="81" y="8"/>
                      <a:pt x="94" y="30"/>
                    </a:cubicBezTo>
                    <a:close/>
                    <a:moveTo>
                      <a:pt x="68" y="46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5" y="42"/>
                      <a:pt x="62" y="39"/>
                      <a:pt x="58" y="38"/>
                    </a:cubicBezTo>
                    <a:cubicBezTo>
                      <a:pt x="54" y="37"/>
                      <a:pt x="49" y="37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1" y="42"/>
                      <a:pt x="39" y="46"/>
                      <a:pt x="38" y="50"/>
                    </a:cubicBezTo>
                    <a:cubicBezTo>
                      <a:pt x="37" y="54"/>
                      <a:pt x="37" y="58"/>
                      <a:pt x="39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42" y="66"/>
                      <a:pt x="45" y="68"/>
                      <a:pt x="49" y="69"/>
                    </a:cubicBezTo>
                    <a:cubicBezTo>
                      <a:pt x="53" y="71"/>
                      <a:pt x="58" y="70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5" y="66"/>
                      <a:pt x="68" y="62"/>
                      <a:pt x="69" y="58"/>
                    </a:cubicBezTo>
                    <a:cubicBezTo>
                      <a:pt x="70" y="54"/>
                      <a:pt x="70" y="50"/>
                      <a:pt x="68" y="46"/>
                    </a:cubicBezTo>
                    <a:close/>
                    <a:moveTo>
                      <a:pt x="63" y="56"/>
                    </a:moveTo>
                    <a:cubicBezTo>
                      <a:pt x="64" y="54"/>
                      <a:pt x="64" y="51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1" y="46"/>
                      <a:pt x="59" y="45"/>
                      <a:pt x="56" y="44"/>
                    </a:cubicBezTo>
                    <a:cubicBezTo>
                      <a:pt x="54" y="43"/>
                      <a:pt x="51" y="44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6" y="46"/>
                      <a:pt x="44" y="49"/>
                      <a:pt x="44" y="51"/>
                    </a:cubicBezTo>
                    <a:cubicBezTo>
                      <a:pt x="43" y="54"/>
                      <a:pt x="43" y="56"/>
                      <a:pt x="45" y="59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6" y="61"/>
                      <a:pt x="48" y="63"/>
                      <a:pt x="51" y="64"/>
                    </a:cubicBezTo>
                    <a:cubicBezTo>
                      <a:pt x="53" y="64"/>
                      <a:pt x="56" y="64"/>
                      <a:pt x="59" y="63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61" y="61"/>
                      <a:pt x="63" y="59"/>
                      <a:pt x="63" y="56"/>
                    </a:cubicBezTo>
                    <a:close/>
                    <a:moveTo>
                      <a:pt x="29" y="24"/>
                    </a:moveTo>
                    <a:cubicBezTo>
                      <a:pt x="16" y="36"/>
                      <a:pt x="14" y="50"/>
                      <a:pt x="17" y="65"/>
                    </a:cubicBezTo>
                    <a:cubicBezTo>
                      <a:pt x="20" y="64"/>
                      <a:pt x="23" y="64"/>
                      <a:pt x="25" y="63"/>
                    </a:cubicBezTo>
                    <a:cubicBezTo>
                      <a:pt x="21" y="49"/>
                      <a:pt x="22" y="36"/>
                      <a:pt x="29" y="24"/>
                    </a:cubicBezTo>
                    <a:close/>
                    <a:moveTo>
                      <a:pt x="69" y="37"/>
                    </a:moveTo>
                    <a:cubicBezTo>
                      <a:pt x="70" y="38"/>
                      <a:pt x="72" y="40"/>
                      <a:pt x="73" y="42"/>
                    </a:cubicBezTo>
                    <a:cubicBezTo>
                      <a:pt x="74" y="43"/>
                      <a:pt x="74" y="44"/>
                      <a:pt x="74" y="45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6"/>
                      <a:pt x="89" y="35"/>
                      <a:pt x="89" y="33"/>
                    </a:cubicBezTo>
                    <a:cubicBezTo>
                      <a:pt x="87" y="30"/>
                      <a:pt x="85" y="28"/>
                      <a:pt x="82" y="25"/>
                    </a:cubicBezTo>
                    <a:cubicBezTo>
                      <a:pt x="69" y="37"/>
                      <a:pt x="69" y="37"/>
                      <a:pt x="69" y="37"/>
                    </a:cubicBezTo>
                    <a:close/>
                    <a:moveTo>
                      <a:pt x="92" y="43"/>
                    </a:move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9"/>
                      <a:pt x="76" y="51"/>
                      <a:pt x="76" y="53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4" y="50"/>
                      <a:pt x="93" y="46"/>
                      <a:pt x="92" y="43"/>
                    </a:cubicBezTo>
                    <a:close/>
                    <a:moveTo>
                      <a:pt x="70" y="44"/>
                    </a:moveTo>
                    <a:cubicBezTo>
                      <a:pt x="65" y="35"/>
                      <a:pt x="53" y="32"/>
                      <a:pt x="44" y="37"/>
                    </a:cubicBezTo>
                    <a:cubicBezTo>
                      <a:pt x="35" y="42"/>
                      <a:pt x="32" y="54"/>
                      <a:pt x="37" y="63"/>
                    </a:cubicBezTo>
                    <a:cubicBezTo>
                      <a:pt x="42" y="72"/>
                      <a:pt x="54" y="76"/>
                      <a:pt x="63" y="70"/>
                    </a:cubicBezTo>
                    <a:cubicBezTo>
                      <a:pt x="72" y="65"/>
                      <a:pt x="75" y="53"/>
                      <a:pt x="70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64"/>
              <p:cNvSpPr>
                <a:spLocks noEditPoints="1"/>
              </p:cNvSpPr>
              <p:nvPr/>
            </p:nvSpPr>
            <p:spPr bwMode="auto">
              <a:xfrm>
                <a:off x="7656697" y="4392930"/>
                <a:ext cx="342558" cy="342558"/>
              </a:xfrm>
              <a:custGeom>
                <a:avLst/>
                <a:gdLst>
                  <a:gd name="T0" fmla="*/ 14 w 96"/>
                  <a:gd name="T1" fmla="*/ 82 h 96"/>
                  <a:gd name="T2" fmla="*/ 42 w 96"/>
                  <a:gd name="T3" fmla="*/ 38 h 96"/>
                  <a:gd name="T4" fmla="*/ 60 w 96"/>
                  <a:gd name="T5" fmla="*/ 48 h 96"/>
                  <a:gd name="T6" fmla="*/ 17 w 96"/>
                  <a:gd name="T7" fmla="*/ 36 h 96"/>
                  <a:gd name="T8" fmla="*/ 53 w 96"/>
                  <a:gd name="T9" fmla="*/ 52 h 96"/>
                  <a:gd name="T10" fmla="*/ 53 w 96"/>
                  <a:gd name="T11" fmla="*/ 52 h 96"/>
                  <a:gd name="T12" fmla="*/ 53 w 96"/>
                  <a:gd name="T13" fmla="*/ 52 h 96"/>
                  <a:gd name="T14" fmla="*/ 54 w 96"/>
                  <a:gd name="T15" fmla="*/ 51 h 96"/>
                  <a:gd name="T16" fmla="*/ 54 w 96"/>
                  <a:gd name="T17" fmla="*/ 50 h 96"/>
                  <a:gd name="T18" fmla="*/ 54 w 96"/>
                  <a:gd name="T19" fmla="*/ 49 h 96"/>
                  <a:gd name="T20" fmla="*/ 54 w 96"/>
                  <a:gd name="T21" fmla="*/ 49 h 96"/>
                  <a:gd name="T22" fmla="*/ 51 w 96"/>
                  <a:gd name="T23" fmla="*/ 43 h 96"/>
                  <a:gd name="T24" fmla="*/ 51 w 96"/>
                  <a:gd name="T25" fmla="*/ 43 h 96"/>
                  <a:gd name="T26" fmla="*/ 50 w 96"/>
                  <a:gd name="T27" fmla="*/ 43 h 96"/>
                  <a:gd name="T28" fmla="*/ 50 w 96"/>
                  <a:gd name="T29" fmla="*/ 43 h 96"/>
                  <a:gd name="T30" fmla="*/ 50 w 96"/>
                  <a:gd name="T31" fmla="*/ 43 h 96"/>
                  <a:gd name="T32" fmla="*/ 50 w 96"/>
                  <a:gd name="T33" fmla="*/ 43 h 96"/>
                  <a:gd name="T34" fmla="*/ 50 w 96"/>
                  <a:gd name="T35" fmla="*/ 43 h 96"/>
                  <a:gd name="T36" fmla="*/ 49 w 96"/>
                  <a:gd name="T37" fmla="*/ 42 h 96"/>
                  <a:gd name="T38" fmla="*/ 49 w 96"/>
                  <a:gd name="T39" fmla="*/ 42 h 96"/>
                  <a:gd name="T40" fmla="*/ 49 w 96"/>
                  <a:gd name="T41" fmla="*/ 42 h 96"/>
                  <a:gd name="T42" fmla="*/ 48 w 96"/>
                  <a:gd name="T43" fmla="*/ 42 h 96"/>
                  <a:gd name="T44" fmla="*/ 48 w 96"/>
                  <a:gd name="T45" fmla="*/ 42 h 96"/>
                  <a:gd name="T46" fmla="*/ 48 w 96"/>
                  <a:gd name="T47" fmla="*/ 42 h 96"/>
                  <a:gd name="T48" fmla="*/ 47 w 96"/>
                  <a:gd name="T49" fmla="*/ 42 h 96"/>
                  <a:gd name="T50" fmla="*/ 46 w 96"/>
                  <a:gd name="T51" fmla="*/ 43 h 96"/>
                  <a:gd name="T52" fmla="*/ 46 w 96"/>
                  <a:gd name="T53" fmla="*/ 43 h 96"/>
                  <a:gd name="T54" fmla="*/ 46 w 96"/>
                  <a:gd name="T55" fmla="*/ 43 h 96"/>
                  <a:gd name="T56" fmla="*/ 46 w 96"/>
                  <a:gd name="T57" fmla="*/ 43 h 96"/>
                  <a:gd name="T58" fmla="*/ 45 w 96"/>
                  <a:gd name="T59" fmla="*/ 43 h 96"/>
                  <a:gd name="T60" fmla="*/ 45 w 96"/>
                  <a:gd name="T61" fmla="*/ 43 h 96"/>
                  <a:gd name="T62" fmla="*/ 45 w 96"/>
                  <a:gd name="T63" fmla="*/ 43 h 96"/>
                  <a:gd name="T64" fmla="*/ 45 w 96"/>
                  <a:gd name="T65" fmla="*/ 43 h 96"/>
                  <a:gd name="T66" fmla="*/ 44 w 96"/>
                  <a:gd name="T67" fmla="*/ 44 h 96"/>
                  <a:gd name="T68" fmla="*/ 44 w 96"/>
                  <a:gd name="T69" fmla="*/ 44 h 96"/>
                  <a:gd name="T70" fmla="*/ 44 w 96"/>
                  <a:gd name="T71" fmla="*/ 44 h 96"/>
                  <a:gd name="T72" fmla="*/ 43 w 96"/>
                  <a:gd name="T73" fmla="*/ 45 h 96"/>
                  <a:gd name="T74" fmla="*/ 43 w 96"/>
                  <a:gd name="T75" fmla="*/ 45 h 96"/>
                  <a:gd name="T76" fmla="*/ 42 w 96"/>
                  <a:gd name="T77" fmla="*/ 48 h 96"/>
                  <a:gd name="T78" fmla="*/ 45 w 96"/>
                  <a:gd name="T79" fmla="*/ 54 h 96"/>
                  <a:gd name="T80" fmla="*/ 45 w 96"/>
                  <a:gd name="T81" fmla="*/ 54 h 96"/>
                  <a:gd name="T82" fmla="*/ 46 w 96"/>
                  <a:gd name="T83" fmla="*/ 54 h 96"/>
                  <a:gd name="T84" fmla="*/ 46 w 96"/>
                  <a:gd name="T85" fmla="*/ 54 h 96"/>
                  <a:gd name="T86" fmla="*/ 46 w 96"/>
                  <a:gd name="T87" fmla="*/ 54 h 96"/>
                  <a:gd name="T88" fmla="*/ 46 w 96"/>
                  <a:gd name="T89" fmla="*/ 54 h 96"/>
                  <a:gd name="T90" fmla="*/ 47 w 96"/>
                  <a:gd name="T91" fmla="*/ 54 h 96"/>
                  <a:gd name="T92" fmla="*/ 47 w 96"/>
                  <a:gd name="T93" fmla="*/ 54 h 96"/>
                  <a:gd name="T94" fmla="*/ 47 w 96"/>
                  <a:gd name="T95" fmla="*/ 54 h 96"/>
                  <a:gd name="T96" fmla="*/ 48 w 96"/>
                  <a:gd name="T97" fmla="*/ 54 h 96"/>
                  <a:gd name="T98" fmla="*/ 48 w 96"/>
                  <a:gd name="T99" fmla="*/ 54 h 96"/>
                  <a:gd name="T100" fmla="*/ 49 w 96"/>
                  <a:gd name="T101" fmla="*/ 54 h 96"/>
                  <a:gd name="T102" fmla="*/ 49 w 96"/>
                  <a:gd name="T103" fmla="*/ 54 h 96"/>
                  <a:gd name="T104" fmla="*/ 49 w 96"/>
                  <a:gd name="T105" fmla="*/ 54 h 96"/>
                  <a:gd name="T106" fmla="*/ 50 w 96"/>
                  <a:gd name="T107" fmla="*/ 54 h 96"/>
                  <a:gd name="T108" fmla="*/ 50 w 96"/>
                  <a:gd name="T109" fmla="*/ 54 h 96"/>
                  <a:gd name="T110" fmla="*/ 51 w 96"/>
                  <a:gd name="T111" fmla="*/ 54 h 96"/>
                  <a:gd name="T112" fmla="*/ 51 w 96"/>
                  <a:gd name="T113" fmla="*/ 54 h 96"/>
                  <a:gd name="T114" fmla="*/ 51 w 96"/>
                  <a:gd name="T115" fmla="*/ 53 h 96"/>
                  <a:gd name="T116" fmla="*/ 52 w 96"/>
                  <a:gd name="T117" fmla="*/ 53 h 96"/>
                  <a:gd name="T118" fmla="*/ 52 w 96"/>
                  <a:gd name="T119" fmla="*/ 53 h 96"/>
                  <a:gd name="T120" fmla="*/ 52 w 96"/>
                  <a:gd name="T121" fmla="*/ 53 h 96"/>
                  <a:gd name="T122" fmla="*/ 48 w 96"/>
                  <a:gd name="T123" fmla="*/ 8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6" h="96">
                    <a:moveTo>
                      <a:pt x="48" y="0"/>
                    </a:moveTo>
                    <a:cubicBezTo>
                      <a:pt x="61" y="0"/>
                      <a:pt x="73" y="6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2"/>
                      <a:pt x="91" y="74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4"/>
                      <a:pt x="0" y="62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6"/>
                      <a:pt x="35" y="0"/>
                      <a:pt x="48" y="0"/>
                    </a:cubicBezTo>
                    <a:close/>
                    <a:moveTo>
                      <a:pt x="17" y="36"/>
                    </a:moveTo>
                    <a:cubicBezTo>
                      <a:pt x="22" y="27"/>
                      <a:pt x="30" y="22"/>
                      <a:pt x="38" y="21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8" y="40"/>
                      <a:pt x="36" y="44"/>
                      <a:pt x="36" y="48"/>
                    </a:cubicBezTo>
                    <a:cubicBezTo>
                      <a:pt x="36" y="54"/>
                      <a:pt x="41" y="59"/>
                      <a:pt x="46" y="60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59" y="53"/>
                      <a:pt x="60" y="51"/>
                      <a:pt x="60" y="48"/>
                    </a:cubicBezTo>
                    <a:cubicBezTo>
                      <a:pt x="60" y="42"/>
                      <a:pt x="55" y="36"/>
                      <a:pt x="48" y="36"/>
                    </a:cubicBezTo>
                    <a:cubicBezTo>
                      <a:pt x="48" y="36"/>
                      <a:pt x="48" y="36"/>
                      <a:pt x="47" y="36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53" y="20"/>
                      <a:pt x="68" y="30"/>
                      <a:pt x="69" y="50"/>
                    </a:cubicBezTo>
                    <a:cubicBezTo>
                      <a:pt x="74" y="50"/>
                      <a:pt x="77" y="50"/>
                      <a:pt x="82" y="50"/>
                    </a:cubicBezTo>
                    <a:cubicBezTo>
                      <a:pt x="81" y="10"/>
                      <a:pt x="28" y="1"/>
                      <a:pt x="17" y="36"/>
                    </a:cubicBezTo>
                    <a:close/>
                    <a:moveTo>
                      <a:pt x="52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4" y="51"/>
                      <a:pt x="54" y="51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4" y="51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4" y="48"/>
                    </a:cubicBezTo>
                    <a:cubicBezTo>
                      <a:pt x="54" y="46"/>
                      <a:pt x="53" y="44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2" y="46"/>
                      <a:pt x="42" y="47"/>
                      <a:pt x="42" y="48"/>
                    </a:cubicBezTo>
                    <a:cubicBezTo>
                      <a:pt x="42" y="51"/>
                      <a:pt x="43" y="52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lose/>
                    <a:moveTo>
                      <a:pt x="76" y="20"/>
                    </a:moveTo>
                    <a:cubicBezTo>
                      <a:pt x="69" y="13"/>
                      <a:pt x="59" y="9"/>
                      <a:pt x="48" y="9"/>
                    </a:cubicBezTo>
                    <a:cubicBezTo>
                      <a:pt x="37" y="9"/>
                      <a:pt x="27" y="13"/>
                      <a:pt x="20" y="20"/>
                    </a:cubicBezTo>
                    <a:cubicBezTo>
                      <a:pt x="13" y="28"/>
                      <a:pt x="8" y="37"/>
                      <a:pt x="8" y="48"/>
                    </a:cubicBezTo>
                    <a:cubicBezTo>
                      <a:pt x="8" y="59"/>
                      <a:pt x="13" y="69"/>
                      <a:pt x="20" y="76"/>
                    </a:cubicBezTo>
                    <a:cubicBezTo>
                      <a:pt x="27" y="84"/>
                      <a:pt x="37" y="88"/>
                      <a:pt x="48" y="88"/>
                    </a:cubicBezTo>
                    <a:cubicBezTo>
                      <a:pt x="59" y="88"/>
                      <a:pt x="69" y="84"/>
                      <a:pt x="76" y="76"/>
                    </a:cubicBezTo>
                    <a:cubicBezTo>
                      <a:pt x="83" y="69"/>
                      <a:pt x="88" y="59"/>
                      <a:pt x="88" y="48"/>
                    </a:cubicBezTo>
                    <a:cubicBezTo>
                      <a:pt x="88" y="37"/>
                      <a:pt x="83" y="28"/>
                      <a:pt x="7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560108" y="4763546"/>
            <a:ext cx="2620431" cy="937900"/>
            <a:chOff x="8641357" y="2133650"/>
            <a:chExt cx="2620431" cy="937900"/>
          </a:xfrm>
        </p:grpSpPr>
        <p:sp>
          <p:nvSpPr>
            <p:cNvPr id="57" name="TextBox 56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620159" y="3281707"/>
            <a:ext cx="2620431" cy="976000"/>
            <a:chOff x="8641357" y="2133650"/>
            <a:chExt cx="2620431" cy="976000"/>
          </a:xfrm>
        </p:grpSpPr>
        <p:sp>
          <p:nvSpPr>
            <p:cNvPr id="61" name="TextBox 60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500865" y="3550300"/>
            <a:ext cx="2620431" cy="995050"/>
            <a:chOff x="8641357" y="2133650"/>
            <a:chExt cx="2620431" cy="995050"/>
          </a:xfrm>
        </p:grpSpPr>
        <p:sp>
          <p:nvSpPr>
            <p:cNvPr id="65" name="TextBox 64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620159" y="4664783"/>
            <a:ext cx="2620431" cy="995050"/>
            <a:chOff x="8641357" y="2133650"/>
            <a:chExt cx="2620431" cy="995050"/>
          </a:xfrm>
        </p:grpSpPr>
        <p:sp>
          <p:nvSpPr>
            <p:cNvPr id="69" name="TextBox 6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2" name="文本框 33"/>
          <p:cNvSpPr txBox="1"/>
          <p:nvPr/>
        </p:nvSpPr>
        <p:spPr>
          <a:xfrm>
            <a:off x="5671941" y="3248796"/>
            <a:ext cx="1305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</a:rPr>
              <a:t>现实需求</a:t>
            </a:r>
            <a:endParaRPr lang="zh-CN" altLang="zh-CN" sz="2000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311264" y="2526435"/>
            <a:ext cx="2837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行业存在的危机</a:t>
            </a:r>
            <a:endParaRPr lang="zh-CN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07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23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23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73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73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73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73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873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72" grpId="0"/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4733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需要解决的问题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4424393" y="261550"/>
            <a:ext cx="2343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Need to solve the problem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012" y="2099614"/>
            <a:ext cx="5129933" cy="3512535"/>
          </a:xfrm>
          <a:prstGeom prst="rect">
            <a:avLst/>
          </a:prstGeom>
        </p:spPr>
      </p:pic>
      <p:cxnSp>
        <p:nvCxnSpPr>
          <p:cNvPr id="58" name="直接连接符 57"/>
          <p:cNvCxnSpPr/>
          <p:nvPr/>
        </p:nvCxnSpPr>
        <p:spPr>
          <a:xfrm>
            <a:off x="4880539" y="2195321"/>
            <a:ext cx="0" cy="686571"/>
          </a:xfrm>
          <a:prstGeom prst="line">
            <a:avLst/>
          </a:prstGeom>
          <a:noFill/>
          <a:ln w="19050" cap="flat" cmpd="sng" algn="ctr">
            <a:solidFill>
              <a:srgbClr val="0075CC"/>
            </a:solidFill>
            <a:prstDash val="solid"/>
          </a:ln>
          <a:effectLst>
            <a:outerShdw dist="12700" sx="101000" sy="101000" algn="l" rotWithShape="0">
              <a:srgbClr val="43CEFF"/>
            </a:outerShdw>
          </a:effectLst>
        </p:spPr>
      </p:cxnSp>
      <p:cxnSp>
        <p:nvCxnSpPr>
          <p:cNvPr id="59" name="直接连接符 58"/>
          <p:cNvCxnSpPr/>
          <p:nvPr/>
        </p:nvCxnSpPr>
        <p:spPr>
          <a:xfrm>
            <a:off x="4880539" y="3512596"/>
            <a:ext cx="0" cy="686571"/>
          </a:xfrm>
          <a:prstGeom prst="line">
            <a:avLst/>
          </a:prstGeom>
          <a:noFill/>
          <a:ln w="19050" cap="flat" cmpd="sng" algn="ctr">
            <a:solidFill>
              <a:srgbClr val="F79646">
                <a:lumMod val="50000"/>
              </a:srgbClr>
            </a:solidFill>
            <a:prstDash val="solid"/>
          </a:ln>
          <a:effectLst>
            <a:outerShdw dist="12700" sx="101000" sy="101000" algn="l" rotWithShape="0">
              <a:srgbClr val="FFC819"/>
            </a:outerShdw>
          </a:effectLst>
        </p:spPr>
      </p:cxnSp>
      <p:cxnSp>
        <p:nvCxnSpPr>
          <p:cNvPr id="60" name="直接连接符 59"/>
          <p:cNvCxnSpPr/>
          <p:nvPr/>
        </p:nvCxnSpPr>
        <p:spPr>
          <a:xfrm>
            <a:off x="4880539" y="4842829"/>
            <a:ext cx="0" cy="686571"/>
          </a:xfrm>
          <a:prstGeom prst="line">
            <a:avLst/>
          </a:prstGeom>
          <a:noFill/>
          <a:ln w="19050" cap="flat" cmpd="sng" algn="ctr">
            <a:solidFill>
              <a:srgbClr val="3A8A1E"/>
            </a:solidFill>
            <a:prstDash val="solid"/>
          </a:ln>
          <a:effectLst>
            <a:outerShdw dist="12700" sx="101000" sy="101000" algn="l" rotWithShape="0">
              <a:srgbClr val="C7EF85"/>
            </a:outerShdw>
          </a:effectLst>
        </p:spPr>
      </p:cxnSp>
      <p:sp>
        <p:nvSpPr>
          <p:cNvPr id="61" name="文本框 32"/>
          <p:cNvSpPr txBox="1"/>
          <p:nvPr/>
        </p:nvSpPr>
        <p:spPr>
          <a:xfrm>
            <a:off x="5146395" y="2318772"/>
            <a:ext cx="1790148" cy="43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chemeClr val="bg1"/>
                </a:solidFill>
                <a:effectLst/>
              </a:rPr>
              <a:t>存在问题</a:t>
            </a:r>
            <a:endParaRPr lang="en-US" altLang="zh-CN" sz="2800" dirty="0">
              <a:solidFill>
                <a:schemeClr val="bg1"/>
              </a:solidFill>
              <a:effectLst/>
            </a:endParaRPr>
          </a:p>
        </p:txBody>
      </p:sp>
      <p:sp>
        <p:nvSpPr>
          <p:cNvPr id="62" name="文本框 32"/>
          <p:cNvSpPr txBox="1"/>
          <p:nvPr/>
        </p:nvSpPr>
        <p:spPr>
          <a:xfrm>
            <a:off x="5146395" y="3636047"/>
            <a:ext cx="1790148" cy="43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  <a:effectLst/>
              </a:rPr>
              <a:t>如何解决</a:t>
            </a:r>
            <a:endParaRPr lang="en-US" altLang="zh-CN" sz="2800" dirty="0">
              <a:solidFill>
                <a:schemeClr val="bg1"/>
              </a:solidFill>
              <a:effectLst/>
            </a:endParaRPr>
          </a:p>
        </p:txBody>
      </p:sp>
      <p:sp>
        <p:nvSpPr>
          <p:cNvPr id="63" name="文本框 32"/>
          <p:cNvSpPr txBox="1"/>
          <p:nvPr/>
        </p:nvSpPr>
        <p:spPr>
          <a:xfrm>
            <a:off x="5146395" y="4966280"/>
            <a:ext cx="1790148" cy="43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  <a:effectLst/>
              </a:rPr>
              <a:t>采纳办法</a:t>
            </a:r>
            <a:endParaRPr lang="en-US" altLang="zh-CN" sz="2800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05" y="2099614"/>
            <a:ext cx="2620431" cy="995050"/>
            <a:chOff x="8641357" y="2133650"/>
            <a:chExt cx="2620431" cy="995050"/>
          </a:xfrm>
        </p:grpSpPr>
        <p:sp>
          <p:nvSpPr>
            <p:cNvPr id="65" name="TextBox 64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95484" y="4797345"/>
            <a:ext cx="2620431" cy="995050"/>
            <a:chOff x="8641357" y="2133650"/>
            <a:chExt cx="2620431" cy="995050"/>
          </a:xfrm>
        </p:grpSpPr>
        <p:sp>
          <p:nvSpPr>
            <p:cNvPr id="69" name="TextBox 6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1634" y="4247064"/>
            <a:ext cx="2620431" cy="995050"/>
            <a:chOff x="8641357" y="2133650"/>
            <a:chExt cx="2620431" cy="995050"/>
          </a:xfrm>
        </p:grpSpPr>
        <p:sp>
          <p:nvSpPr>
            <p:cNvPr id="73" name="TextBox 7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E271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E271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56955" y="2815386"/>
            <a:ext cx="2620431" cy="995050"/>
            <a:chOff x="8641357" y="2133650"/>
            <a:chExt cx="2620431" cy="995050"/>
          </a:xfrm>
        </p:grpSpPr>
        <p:sp>
          <p:nvSpPr>
            <p:cNvPr id="77" name="TextBox 76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451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7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7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7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7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7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7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7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7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7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07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222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行业前景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976593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Industry outlook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623867321"/>
              </p:ext>
            </p:extLst>
          </p:nvPr>
        </p:nvGraphicFramePr>
        <p:xfrm>
          <a:off x="4476750" y="1657350"/>
          <a:ext cx="6895319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093665" y="1797751"/>
            <a:ext cx="2218080" cy="882100"/>
            <a:chOff x="374605" y="2088644"/>
            <a:chExt cx="2218080" cy="882100"/>
          </a:xfrm>
        </p:grpSpPr>
        <p:sp>
          <p:nvSpPr>
            <p:cNvPr id="17" name="TextBox 16"/>
            <p:cNvSpPr txBox="1"/>
            <p:nvPr/>
          </p:nvSpPr>
          <p:spPr>
            <a:xfrm>
              <a:off x="458740" y="2088644"/>
              <a:ext cx="137489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发展趋势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93665" y="2679851"/>
            <a:ext cx="2218080" cy="882100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1374898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消费习惯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3665" y="3615956"/>
            <a:ext cx="2218080" cy="882099"/>
            <a:chOff x="374605" y="2088645"/>
            <a:chExt cx="2218080" cy="882099"/>
          </a:xfrm>
        </p:grpSpPr>
        <p:sp>
          <p:nvSpPr>
            <p:cNvPr id="25" name="TextBox 24"/>
            <p:cNvSpPr txBox="1"/>
            <p:nvPr/>
          </p:nvSpPr>
          <p:spPr>
            <a:xfrm>
              <a:off x="458741" y="2088645"/>
              <a:ext cx="1374898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政策扶持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93665" y="4534055"/>
            <a:ext cx="2218080" cy="882100"/>
            <a:chOff x="374605" y="2088644"/>
            <a:chExt cx="2218080" cy="882100"/>
          </a:xfrm>
        </p:grpSpPr>
        <p:sp>
          <p:nvSpPr>
            <p:cNvPr id="42" name="TextBox 41"/>
            <p:cNvSpPr txBox="1"/>
            <p:nvPr/>
          </p:nvSpPr>
          <p:spPr>
            <a:xfrm>
              <a:off x="458741" y="2088644"/>
              <a:ext cx="1374898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其他行业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38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7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47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47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47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Graphic spid="1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3520270" y="-176874"/>
            <a:ext cx="9591451" cy="11549252"/>
            <a:chOff x="-3520270" y="-176874"/>
            <a:chExt cx="9591451" cy="11549252"/>
          </a:xfrm>
        </p:grpSpPr>
        <p:sp>
          <p:nvSpPr>
            <p:cNvPr id="16" name="弦形 15"/>
            <p:cNvSpPr/>
            <p:nvPr/>
          </p:nvSpPr>
          <p:spPr>
            <a:xfrm rot="2700000">
              <a:off x="4317838" y="4732867"/>
              <a:ext cx="1559351" cy="1559351"/>
            </a:xfrm>
            <a:prstGeom prst="chord">
              <a:avLst>
                <a:gd name="adj1" fmla="val 10794353"/>
                <a:gd name="adj2" fmla="val 21597276"/>
              </a:avLst>
            </a:prstGeom>
            <a:solidFill>
              <a:srgbClr val="3A3A3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-3520270" y="-176874"/>
              <a:ext cx="9591451" cy="11549252"/>
              <a:chOff x="-3520270" y="-176874"/>
              <a:chExt cx="9591451" cy="11549252"/>
            </a:xfrm>
          </p:grpSpPr>
          <p:sp>
            <p:nvSpPr>
              <p:cNvPr id="18" name="矩形 17"/>
              <p:cNvSpPr/>
              <p:nvPr/>
            </p:nvSpPr>
            <p:spPr>
              <a:xfrm rot="2700000">
                <a:off x="-4024973" y="3146142"/>
                <a:ext cx="11549252" cy="490321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76000">
                    <a:schemeClr val="bg1">
                      <a:lumMod val="95000"/>
                      <a:alpha val="79000"/>
                    </a:schemeClr>
                  </a:gs>
                  <a:gs pos="89000">
                    <a:schemeClr val="bg1">
                      <a:lumMod val="85000"/>
                      <a:alpha val="71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4"/>
              <p:cNvSpPr/>
              <p:nvPr/>
            </p:nvSpPr>
            <p:spPr>
              <a:xfrm rot="2700000">
                <a:off x="1884639" y="4434805"/>
                <a:ext cx="1405699" cy="6967384"/>
              </a:xfrm>
              <a:custGeom>
                <a:avLst/>
                <a:gdLst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0 w 1208134"/>
                  <a:gd name="connsiteY3" fmla="*/ 6967384 h 6967384"/>
                  <a:gd name="connsiteX4" fmla="*/ 0 w 1208134"/>
                  <a:gd name="connsiteY4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181650 w 1208134"/>
                  <a:gd name="connsiteY2" fmla="*/ 3278903 h 6967384"/>
                  <a:gd name="connsiteX3" fmla="*/ 1208134 w 1208134"/>
                  <a:gd name="connsiteY3" fmla="*/ 6967384 h 6967384"/>
                  <a:gd name="connsiteX4" fmla="*/ 0 w 1208134"/>
                  <a:gd name="connsiteY4" fmla="*/ 6967384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957503 w 1208134"/>
                  <a:gd name="connsiteY2" fmla="*/ 3399597 h 6967384"/>
                  <a:gd name="connsiteX3" fmla="*/ 1208134 w 1208134"/>
                  <a:gd name="connsiteY3" fmla="*/ 6967384 h 6967384"/>
                  <a:gd name="connsiteX4" fmla="*/ 0 w 1208134"/>
                  <a:gd name="connsiteY4" fmla="*/ 6967384 h 6967384"/>
                  <a:gd name="connsiteX5" fmla="*/ 0 w 1208134"/>
                  <a:gd name="connsiteY5" fmla="*/ 0 h 6967384"/>
                  <a:gd name="connsiteX0" fmla="*/ 0 w 1405699"/>
                  <a:gd name="connsiteY0" fmla="*/ 0 h 6967384"/>
                  <a:gd name="connsiteX1" fmla="*/ 1405699 w 1405699"/>
                  <a:gd name="connsiteY1" fmla="*/ 0 h 6967384"/>
                  <a:gd name="connsiteX2" fmla="*/ 957503 w 1405699"/>
                  <a:gd name="connsiteY2" fmla="*/ 3399597 h 6967384"/>
                  <a:gd name="connsiteX3" fmla="*/ 1208134 w 1405699"/>
                  <a:gd name="connsiteY3" fmla="*/ 6967384 h 6967384"/>
                  <a:gd name="connsiteX4" fmla="*/ 0 w 1405699"/>
                  <a:gd name="connsiteY4" fmla="*/ 6967384 h 6967384"/>
                  <a:gd name="connsiteX5" fmla="*/ 0 w 1405699"/>
                  <a:gd name="connsiteY5" fmla="*/ 0 h 6967384"/>
                  <a:gd name="connsiteX0" fmla="*/ 0 w 1405699"/>
                  <a:gd name="connsiteY0" fmla="*/ 0 h 6967384"/>
                  <a:gd name="connsiteX1" fmla="*/ 1405699 w 1405699"/>
                  <a:gd name="connsiteY1" fmla="*/ 0 h 6967384"/>
                  <a:gd name="connsiteX2" fmla="*/ 957503 w 1405699"/>
                  <a:gd name="connsiteY2" fmla="*/ 3399597 h 6967384"/>
                  <a:gd name="connsiteX3" fmla="*/ 1208134 w 1405699"/>
                  <a:gd name="connsiteY3" fmla="*/ 6967384 h 6967384"/>
                  <a:gd name="connsiteX4" fmla="*/ 0 w 1405699"/>
                  <a:gd name="connsiteY4" fmla="*/ 6967384 h 6967384"/>
                  <a:gd name="connsiteX5" fmla="*/ 0 w 1405699"/>
                  <a:gd name="connsiteY5" fmla="*/ 0 h 6967384"/>
                  <a:gd name="connsiteX0" fmla="*/ 0 w 1429707"/>
                  <a:gd name="connsiteY0" fmla="*/ 0 h 6967384"/>
                  <a:gd name="connsiteX1" fmla="*/ 1405699 w 1429707"/>
                  <a:gd name="connsiteY1" fmla="*/ 0 h 6967384"/>
                  <a:gd name="connsiteX2" fmla="*/ 957503 w 1429707"/>
                  <a:gd name="connsiteY2" fmla="*/ 3399597 h 6967384"/>
                  <a:gd name="connsiteX3" fmla="*/ 1208134 w 1429707"/>
                  <a:gd name="connsiteY3" fmla="*/ 6967384 h 6967384"/>
                  <a:gd name="connsiteX4" fmla="*/ 0 w 1429707"/>
                  <a:gd name="connsiteY4" fmla="*/ 6967384 h 6967384"/>
                  <a:gd name="connsiteX5" fmla="*/ 0 w 1429707"/>
                  <a:gd name="connsiteY5" fmla="*/ 0 h 6967384"/>
                  <a:gd name="connsiteX0" fmla="*/ 0 w 1433467"/>
                  <a:gd name="connsiteY0" fmla="*/ 0 h 6967384"/>
                  <a:gd name="connsiteX1" fmla="*/ 1405699 w 1433467"/>
                  <a:gd name="connsiteY1" fmla="*/ 0 h 6967384"/>
                  <a:gd name="connsiteX2" fmla="*/ 957503 w 1433467"/>
                  <a:gd name="connsiteY2" fmla="*/ 3399597 h 6967384"/>
                  <a:gd name="connsiteX3" fmla="*/ 1208134 w 1433467"/>
                  <a:gd name="connsiteY3" fmla="*/ 6967384 h 6967384"/>
                  <a:gd name="connsiteX4" fmla="*/ 0 w 1433467"/>
                  <a:gd name="connsiteY4" fmla="*/ 6967384 h 6967384"/>
                  <a:gd name="connsiteX5" fmla="*/ 0 w 1433467"/>
                  <a:gd name="connsiteY5" fmla="*/ 0 h 6967384"/>
                  <a:gd name="connsiteX0" fmla="*/ 0 w 1405699"/>
                  <a:gd name="connsiteY0" fmla="*/ 0 h 6967384"/>
                  <a:gd name="connsiteX1" fmla="*/ 1405699 w 1405699"/>
                  <a:gd name="connsiteY1" fmla="*/ 0 h 6967384"/>
                  <a:gd name="connsiteX2" fmla="*/ 957503 w 1405699"/>
                  <a:gd name="connsiteY2" fmla="*/ 3399597 h 6967384"/>
                  <a:gd name="connsiteX3" fmla="*/ 1208134 w 1405699"/>
                  <a:gd name="connsiteY3" fmla="*/ 6967384 h 6967384"/>
                  <a:gd name="connsiteX4" fmla="*/ 0 w 1405699"/>
                  <a:gd name="connsiteY4" fmla="*/ 6967384 h 6967384"/>
                  <a:gd name="connsiteX5" fmla="*/ 0 w 1405699"/>
                  <a:gd name="connsiteY5" fmla="*/ 0 h 696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5699" h="6967384">
                    <a:moveTo>
                      <a:pt x="0" y="0"/>
                    </a:moveTo>
                    <a:lnTo>
                      <a:pt x="1405699" y="0"/>
                    </a:lnTo>
                    <a:cubicBezTo>
                      <a:pt x="1120760" y="553129"/>
                      <a:pt x="986212" y="1945417"/>
                      <a:pt x="957503" y="3399597"/>
                    </a:cubicBezTo>
                    <a:cubicBezTo>
                      <a:pt x="928794" y="4853777"/>
                      <a:pt x="1124590" y="5778122"/>
                      <a:pt x="1208134" y="6967384"/>
                    </a:cubicBezTo>
                    <a:lnTo>
                      <a:pt x="0" y="6967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ffectLst>
                <a:outerShdw blurRad="203200" dist="127000" dir="2700000" algn="tl" rotWithShape="0">
                  <a:prstClr val="black">
                    <a:alpha val="2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2700000">
                <a:off x="1060130" y="3523568"/>
                <a:ext cx="1208134" cy="6967384"/>
              </a:xfrm>
              <a:prstGeom prst="rect">
                <a:avLst/>
              </a:prstGeom>
              <a:solidFill>
                <a:srgbClr val="DC6C7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 rot="2700000">
                <a:off x="218880" y="2669988"/>
                <a:ext cx="1208134" cy="6967384"/>
              </a:xfrm>
              <a:prstGeom prst="rect">
                <a:avLst/>
              </a:prstGeom>
              <a:solidFill>
                <a:srgbClr val="56A8B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7"/>
              <p:cNvSpPr/>
              <p:nvPr/>
            </p:nvSpPr>
            <p:spPr>
              <a:xfrm rot="2700000">
                <a:off x="-821348" y="1798133"/>
                <a:ext cx="1569540" cy="6967384"/>
              </a:xfrm>
              <a:custGeom>
                <a:avLst/>
                <a:gdLst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0 w 1208134"/>
                  <a:gd name="connsiteY3" fmla="*/ 6967384 h 6967384"/>
                  <a:gd name="connsiteX4" fmla="*/ 0 w 1208134"/>
                  <a:gd name="connsiteY4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0 w 1208134"/>
                  <a:gd name="connsiteY4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112942 w 1208134"/>
                  <a:gd name="connsiteY4" fmla="*/ 3296437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259500 w 1208134"/>
                  <a:gd name="connsiteY4" fmla="*/ 3339542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259500 w 1208134"/>
                  <a:gd name="connsiteY4" fmla="*/ 3339542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173331 w 1208134"/>
                  <a:gd name="connsiteY2" fmla="*/ 3218847 h 6967384"/>
                  <a:gd name="connsiteX3" fmla="*/ 1208134 w 1208134"/>
                  <a:gd name="connsiteY3" fmla="*/ 6967384 h 6967384"/>
                  <a:gd name="connsiteX4" fmla="*/ 284494 w 1208134"/>
                  <a:gd name="connsiteY4" fmla="*/ 6941521 h 6967384"/>
                  <a:gd name="connsiteX5" fmla="*/ 259500 w 1208134"/>
                  <a:gd name="connsiteY5" fmla="*/ 3339542 h 6967384"/>
                  <a:gd name="connsiteX6" fmla="*/ 0 w 1208134"/>
                  <a:gd name="connsiteY6" fmla="*/ 0 h 6967384"/>
                  <a:gd name="connsiteX0" fmla="*/ 0 w 1302647"/>
                  <a:gd name="connsiteY0" fmla="*/ 0 h 6967384"/>
                  <a:gd name="connsiteX1" fmla="*/ 1208134 w 1302647"/>
                  <a:gd name="connsiteY1" fmla="*/ 0 h 6967384"/>
                  <a:gd name="connsiteX2" fmla="*/ 1302647 w 1302647"/>
                  <a:gd name="connsiteY2" fmla="*/ 3175742 h 6967384"/>
                  <a:gd name="connsiteX3" fmla="*/ 1208134 w 1302647"/>
                  <a:gd name="connsiteY3" fmla="*/ 6967384 h 6967384"/>
                  <a:gd name="connsiteX4" fmla="*/ 284494 w 1302647"/>
                  <a:gd name="connsiteY4" fmla="*/ 6941521 h 6967384"/>
                  <a:gd name="connsiteX5" fmla="*/ 259500 w 1302647"/>
                  <a:gd name="connsiteY5" fmla="*/ 3339542 h 6967384"/>
                  <a:gd name="connsiteX6" fmla="*/ 0 w 1302647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259500 w 1362994"/>
                  <a:gd name="connsiteY5" fmla="*/ 3339542 h 6967384"/>
                  <a:gd name="connsiteX6" fmla="*/ 0 w 1362994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345710 w 1362994"/>
                  <a:gd name="connsiteY5" fmla="*/ 3339542 h 6967384"/>
                  <a:gd name="connsiteX6" fmla="*/ 0 w 1362994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466405 w 1362994"/>
                  <a:gd name="connsiteY5" fmla="*/ 3322301 h 6967384"/>
                  <a:gd name="connsiteX6" fmla="*/ 0 w 1362994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466405 w 1362994"/>
                  <a:gd name="connsiteY5" fmla="*/ 3322301 h 6967384"/>
                  <a:gd name="connsiteX6" fmla="*/ 0 w 1362994"/>
                  <a:gd name="connsiteY6" fmla="*/ 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672951 w 1569540"/>
                  <a:gd name="connsiteY5" fmla="*/ 3322301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672951 w 1569540"/>
                  <a:gd name="connsiteY5" fmla="*/ 3322301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672951 w 1569540"/>
                  <a:gd name="connsiteY5" fmla="*/ 3322301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470895 w 1569540"/>
                  <a:gd name="connsiteY5" fmla="*/ 3362712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470895 w 1569540"/>
                  <a:gd name="connsiteY5" fmla="*/ 3362712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470895 w 1569540"/>
                  <a:gd name="connsiteY5" fmla="*/ 3362712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470895 w 1569540"/>
                  <a:gd name="connsiteY5" fmla="*/ 3362712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470895 w 1569540"/>
                  <a:gd name="connsiteY5" fmla="*/ 3362712 h 6967384"/>
                  <a:gd name="connsiteX6" fmla="*/ 0 w 1569540"/>
                  <a:gd name="connsiteY6" fmla="*/ 8980 h 696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9540" h="6967384">
                    <a:moveTo>
                      <a:pt x="0" y="8980"/>
                    </a:moveTo>
                    <a:lnTo>
                      <a:pt x="1414680" y="0"/>
                    </a:lnTo>
                    <a:lnTo>
                      <a:pt x="1569540" y="3184363"/>
                    </a:lnTo>
                    <a:lnTo>
                      <a:pt x="1414680" y="6967384"/>
                    </a:lnTo>
                    <a:lnTo>
                      <a:pt x="491040" y="6941521"/>
                    </a:lnTo>
                    <a:cubicBezTo>
                      <a:pt x="551677" y="5735114"/>
                      <a:pt x="410258" y="4569119"/>
                      <a:pt x="470895" y="3362712"/>
                    </a:cubicBezTo>
                    <a:cubicBezTo>
                      <a:pt x="364099" y="2074416"/>
                      <a:pt x="522220" y="1713420"/>
                      <a:pt x="0" y="8980"/>
                    </a:cubicBezTo>
                    <a:close/>
                  </a:path>
                </a:pathLst>
              </a:custGeom>
              <a:solidFill>
                <a:srgbClr val="F1AF5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/>
            </p:nvSpPr>
            <p:spPr>
              <a:xfrm rot="2700000">
                <a:off x="3374684" y="3787366"/>
                <a:ext cx="1559351" cy="1559351"/>
              </a:xfrm>
              <a:prstGeom prst="chord">
                <a:avLst>
                  <a:gd name="adj1" fmla="val 10794353"/>
                  <a:gd name="adj2" fmla="val 21597276"/>
                </a:avLst>
              </a:prstGeom>
              <a:solidFill>
                <a:srgbClr val="DC6C7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弦形 23"/>
              <p:cNvSpPr/>
              <p:nvPr/>
            </p:nvSpPr>
            <p:spPr>
              <a:xfrm rot="2700000">
                <a:off x="2428294" y="2841866"/>
                <a:ext cx="1559351" cy="1559351"/>
              </a:xfrm>
              <a:prstGeom prst="chord">
                <a:avLst>
                  <a:gd name="adj1" fmla="val 10794353"/>
                  <a:gd name="adj2" fmla="val 21597276"/>
                </a:avLst>
              </a:prstGeom>
              <a:solidFill>
                <a:srgbClr val="56A8B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063773" y="2271569"/>
                <a:ext cx="4486704" cy="4473660"/>
              </a:xfrm>
              <a:custGeom>
                <a:avLst/>
                <a:gdLst>
                  <a:gd name="connsiteX0" fmla="*/ 1059873 w 4530436"/>
                  <a:gd name="connsiteY0" fmla="*/ 0 h 4364182"/>
                  <a:gd name="connsiteX1" fmla="*/ 4530436 w 4530436"/>
                  <a:gd name="connsiteY1" fmla="*/ 3470563 h 4364182"/>
                  <a:gd name="connsiteX2" fmla="*/ 3387436 w 4530436"/>
                  <a:gd name="connsiteY2" fmla="*/ 4364182 h 4364182"/>
                  <a:gd name="connsiteX3" fmla="*/ 3262746 w 4530436"/>
                  <a:gd name="connsiteY3" fmla="*/ 3636818 h 4364182"/>
                  <a:gd name="connsiteX4" fmla="*/ 2576946 w 4530436"/>
                  <a:gd name="connsiteY4" fmla="*/ 3657600 h 4364182"/>
                  <a:gd name="connsiteX5" fmla="*/ 2452255 w 4530436"/>
                  <a:gd name="connsiteY5" fmla="*/ 2930236 h 4364182"/>
                  <a:gd name="connsiteX6" fmla="*/ 1600200 w 4530436"/>
                  <a:gd name="connsiteY6" fmla="*/ 2951018 h 4364182"/>
                  <a:gd name="connsiteX7" fmla="*/ 1537855 w 4530436"/>
                  <a:gd name="connsiteY7" fmla="*/ 2202873 h 4364182"/>
                  <a:gd name="connsiteX8" fmla="*/ 789709 w 4530436"/>
                  <a:gd name="connsiteY8" fmla="*/ 2223655 h 4364182"/>
                  <a:gd name="connsiteX9" fmla="*/ 852055 w 4530436"/>
                  <a:gd name="connsiteY9" fmla="*/ 1454727 h 4364182"/>
                  <a:gd name="connsiteX10" fmla="*/ 0 w 4530436"/>
                  <a:gd name="connsiteY10" fmla="*/ 1496291 h 4364182"/>
                  <a:gd name="connsiteX11" fmla="*/ 1059873 w 4530436"/>
                  <a:gd name="connsiteY11" fmla="*/ 0 h 4364182"/>
                  <a:gd name="connsiteX0" fmla="*/ 1061027 w 4531590"/>
                  <a:gd name="connsiteY0" fmla="*/ 0 h 4364182"/>
                  <a:gd name="connsiteX1" fmla="*/ 4531590 w 4531590"/>
                  <a:gd name="connsiteY1" fmla="*/ 3470563 h 4364182"/>
                  <a:gd name="connsiteX2" fmla="*/ 3388590 w 4531590"/>
                  <a:gd name="connsiteY2" fmla="*/ 4364182 h 4364182"/>
                  <a:gd name="connsiteX3" fmla="*/ 3263900 w 4531590"/>
                  <a:gd name="connsiteY3" fmla="*/ 3636818 h 4364182"/>
                  <a:gd name="connsiteX4" fmla="*/ 2578100 w 4531590"/>
                  <a:gd name="connsiteY4" fmla="*/ 3657600 h 4364182"/>
                  <a:gd name="connsiteX5" fmla="*/ 2453409 w 4531590"/>
                  <a:gd name="connsiteY5" fmla="*/ 2930236 h 4364182"/>
                  <a:gd name="connsiteX6" fmla="*/ 1601354 w 4531590"/>
                  <a:gd name="connsiteY6" fmla="*/ 2951018 h 4364182"/>
                  <a:gd name="connsiteX7" fmla="*/ 1539009 w 4531590"/>
                  <a:gd name="connsiteY7" fmla="*/ 2202873 h 4364182"/>
                  <a:gd name="connsiteX8" fmla="*/ 790863 w 4531590"/>
                  <a:gd name="connsiteY8" fmla="*/ 2223655 h 4364182"/>
                  <a:gd name="connsiteX9" fmla="*/ 853209 w 4531590"/>
                  <a:gd name="connsiteY9" fmla="*/ 1454727 h 4364182"/>
                  <a:gd name="connsiteX10" fmla="*/ 1154 w 4531590"/>
                  <a:gd name="connsiteY10" fmla="*/ 1496291 h 4364182"/>
                  <a:gd name="connsiteX11" fmla="*/ 1061027 w 4531590"/>
                  <a:gd name="connsiteY11" fmla="*/ 0 h 4364182"/>
                  <a:gd name="connsiteX0" fmla="*/ 1061038 w 4531601"/>
                  <a:gd name="connsiteY0" fmla="*/ 0 h 4364182"/>
                  <a:gd name="connsiteX1" fmla="*/ 4531601 w 4531601"/>
                  <a:gd name="connsiteY1" fmla="*/ 3470563 h 4364182"/>
                  <a:gd name="connsiteX2" fmla="*/ 3388601 w 4531601"/>
                  <a:gd name="connsiteY2" fmla="*/ 4364182 h 4364182"/>
                  <a:gd name="connsiteX3" fmla="*/ 3263911 w 4531601"/>
                  <a:gd name="connsiteY3" fmla="*/ 3636818 h 4364182"/>
                  <a:gd name="connsiteX4" fmla="*/ 2578111 w 4531601"/>
                  <a:gd name="connsiteY4" fmla="*/ 3657600 h 4364182"/>
                  <a:gd name="connsiteX5" fmla="*/ 2453420 w 4531601"/>
                  <a:gd name="connsiteY5" fmla="*/ 2930236 h 4364182"/>
                  <a:gd name="connsiteX6" fmla="*/ 1601365 w 4531601"/>
                  <a:gd name="connsiteY6" fmla="*/ 2951018 h 4364182"/>
                  <a:gd name="connsiteX7" fmla="*/ 1539020 w 4531601"/>
                  <a:gd name="connsiteY7" fmla="*/ 2202873 h 4364182"/>
                  <a:gd name="connsiteX8" fmla="*/ 790874 w 4531601"/>
                  <a:gd name="connsiteY8" fmla="*/ 2223655 h 4364182"/>
                  <a:gd name="connsiteX9" fmla="*/ 853220 w 4531601"/>
                  <a:gd name="connsiteY9" fmla="*/ 1454727 h 4364182"/>
                  <a:gd name="connsiteX10" fmla="*/ 1165 w 4531601"/>
                  <a:gd name="connsiteY10" fmla="*/ 1496291 h 4364182"/>
                  <a:gd name="connsiteX11" fmla="*/ 1061038 w 4531601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539582 w 4532163"/>
                  <a:gd name="connsiteY7" fmla="*/ 220287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539582 w 4532163"/>
                  <a:gd name="connsiteY7" fmla="*/ 220287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364322 w 4532163"/>
                  <a:gd name="connsiteY7" fmla="*/ 240099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364322 w 4532163"/>
                  <a:gd name="connsiteY7" fmla="*/ 240099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255862 w 4532163"/>
                  <a:gd name="connsiteY5" fmla="*/ 3166456 h 4364182"/>
                  <a:gd name="connsiteX6" fmla="*/ 1601927 w 4532163"/>
                  <a:gd name="connsiteY6" fmla="*/ 2951018 h 4364182"/>
                  <a:gd name="connsiteX7" fmla="*/ 1364322 w 4532163"/>
                  <a:gd name="connsiteY7" fmla="*/ 240099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5058"/>
                  <a:gd name="connsiteX1" fmla="*/ 4532163 w 4532163"/>
                  <a:gd name="connsiteY1" fmla="*/ 3470563 h 4365058"/>
                  <a:gd name="connsiteX2" fmla="*/ 3389163 w 4532163"/>
                  <a:gd name="connsiteY2" fmla="*/ 4364182 h 4365058"/>
                  <a:gd name="connsiteX3" fmla="*/ 3264473 w 4532163"/>
                  <a:gd name="connsiteY3" fmla="*/ 3636818 h 4365058"/>
                  <a:gd name="connsiteX4" fmla="*/ 2578673 w 4532163"/>
                  <a:gd name="connsiteY4" fmla="*/ 3657600 h 4365058"/>
                  <a:gd name="connsiteX5" fmla="*/ 2255862 w 4532163"/>
                  <a:gd name="connsiteY5" fmla="*/ 3166456 h 4365058"/>
                  <a:gd name="connsiteX6" fmla="*/ 1601927 w 4532163"/>
                  <a:gd name="connsiteY6" fmla="*/ 2951018 h 4365058"/>
                  <a:gd name="connsiteX7" fmla="*/ 1364322 w 4532163"/>
                  <a:gd name="connsiteY7" fmla="*/ 2400993 h 4365058"/>
                  <a:gd name="connsiteX8" fmla="*/ 791436 w 4532163"/>
                  <a:gd name="connsiteY8" fmla="*/ 2223655 h 4365058"/>
                  <a:gd name="connsiteX9" fmla="*/ 602322 w 4532163"/>
                  <a:gd name="connsiteY9" fmla="*/ 1637607 h 4365058"/>
                  <a:gd name="connsiteX10" fmla="*/ 1727 w 4532163"/>
                  <a:gd name="connsiteY10" fmla="*/ 1496291 h 4365058"/>
                  <a:gd name="connsiteX11" fmla="*/ 1061600 w 4532163"/>
                  <a:gd name="connsiteY11" fmla="*/ 0 h 4365058"/>
                  <a:gd name="connsiteX0" fmla="*/ 1061600 w 4532163"/>
                  <a:gd name="connsiteY0" fmla="*/ 0 h 4365601"/>
                  <a:gd name="connsiteX1" fmla="*/ 4532163 w 4532163"/>
                  <a:gd name="connsiteY1" fmla="*/ 3470563 h 4365601"/>
                  <a:gd name="connsiteX2" fmla="*/ 3389163 w 4532163"/>
                  <a:gd name="connsiteY2" fmla="*/ 4364182 h 4365601"/>
                  <a:gd name="connsiteX3" fmla="*/ 3081593 w 4532163"/>
                  <a:gd name="connsiteY3" fmla="*/ 3888278 h 4365601"/>
                  <a:gd name="connsiteX4" fmla="*/ 2578673 w 4532163"/>
                  <a:gd name="connsiteY4" fmla="*/ 3657600 h 4365601"/>
                  <a:gd name="connsiteX5" fmla="*/ 2255862 w 4532163"/>
                  <a:gd name="connsiteY5" fmla="*/ 3166456 h 4365601"/>
                  <a:gd name="connsiteX6" fmla="*/ 1601927 w 4532163"/>
                  <a:gd name="connsiteY6" fmla="*/ 2951018 h 4365601"/>
                  <a:gd name="connsiteX7" fmla="*/ 1364322 w 4532163"/>
                  <a:gd name="connsiteY7" fmla="*/ 2400993 h 4365601"/>
                  <a:gd name="connsiteX8" fmla="*/ 791436 w 4532163"/>
                  <a:gd name="connsiteY8" fmla="*/ 2223655 h 4365601"/>
                  <a:gd name="connsiteX9" fmla="*/ 602322 w 4532163"/>
                  <a:gd name="connsiteY9" fmla="*/ 1637607 h 4365601"/>
                  <a:gd name="connsiteX10" fmla="*/ 1727 w 4532163"/>
                  <a:gd name="connsiteY10" fmla="*/ 1496291 h 4365601"/>
                  <a:gd name="connsiteX11" fmla="*/ 1061600 w 4532163"/>
                  <a:gd name="connsiteY11" fmla="*/ 0 h 4365601"/>
                  <a:gd name="connsiteX0" fmla="*/ 1061828 w 4532391"/>
                  <a:gd name="connsiteY0" fmla="*/ 0 h 4365601"/>
                  <a:gd name="connsiteX1" fmla="*/ 4532391 w 4532391"/>
                  <a:gd name="connsiteY1" fmla="*/ 3470563 h 4365601"/>
                  <a:gd name="connsiteX2" fmla="*/ 3389391 w 4532391"/>
                  <a:gd name="connsiteY2" fmla="*/ 4364182 h 4365601"/>
                  <a:gd name="connsiteX3" fmla="*/ 3081821 w 4532391"/>
                  <a:gd name="connsiteY3" fmla="*/ 3888278 h 4365601"/>
                  <a:gd name="connsiteX4" fmla="*/ 2578901 w 4532391"/>
                  <a:gd name="connsiteY4" fmla="*/ 3657600 h 4365601"/>
                  <a:gd name="connsiteX5" fmla="*/ 2256090 w 4532391"/>
                  <a:gd name="connsiteY5" fmla="*/ 3166456 h 4365601"/>
                  <a:gd name="connsiteX6" fmla="*/ 1602155 w 4532391"/>
                  <a:gd name="connsiteY6" fmla="*/ 2951018 h 4365601"/>
                  <a:gd name="connsiteX7" fmla="*/ 1364550 w 4532391"/>
                  <a:gd name="connsiteY7" fmla="*/ 2400993 h 4365601"/>
                  <a:gd name="connsiteX8" fmla="*/ 791664 w 4532391"/>
                  <a:gd name="connsiteY8" fmla="*/ 2223655 h 4365601"/>
                  <a:gd name="connsiteX9" fmla="*/ 541590 w 4532391"/>
                  <a:gd name="connsiteY9" fmla="*/ 1690947 h 4365601"/>
                  <a:gd name="connsiteX10" fmla="*/ 1955 w 4532391"/>
                  <a:gd name="connsiteY10" fmla="*/ 1496291 h 4365601"/>
                  <a:gd name="connsiteX11" fmla="*/ 1061828 w 4532391"/>
                  <a:gd name="connsiteY11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3387973 w 4530973"/>
                  <a:gd name="connsiteY2" fmla="*/ 4364182 h 4365601"/>
                  <a:gd name="connsiteX3" fmla="*/ 3080403 w 4530973"/>
                  <a:gd name="connsiteY3" fmla="*/ 3888278 h 4365601"/>
                  <a:gd name="connsiteX4" fmla="*/ 2577483 w 4530973"/>
                  <a:gd name="connsiteY4" fmla="*/ 3657600 h 4365601"/>
                  <a:gd name="connsiteX5" fmla="*/ 2254672 w 4530973"/>
                  <a:gd name="connsiteY5" fmla="*/ 3166456 h 4365601"/>
                  <a:gd name="connsiteX6" fmla="*/ 1600737 w 4530973"/>
                  <a:gd name="connsiteY6" fmla="*/ 2951018 h 4365601"/>
                  <a:gd name="connsiteX7" fmla="*/ 1363132 w 4530973"/>
                  <a:gd name="connsiteY7" fmla="*/ 2400993 h 4365601"/>
                  <a:gd name="connsiteX8" fmla="*/ 790246 w 4530973"/>
                  <a:gd name="connsiteY8" fmla="*/ 2223655 h 4365601"/>
                  <a:gd name="connsiteX9" fmla="*/ 540172 w 4530973"/>
                  <a:gd name="connsiteY9" fmla="*/ 1690947 h 4365601"/>
                  <a:gd name="connsiteX10" fmla="*/ 537 w 4530973"/>
                  <a:gd name="connsiteY10" fmla="*/ 1496291 h 4365601"/>
                  <a:gd name="connsiteX11" fmla="*/ 645467 w 4530973"/>
                  <a:gd name="connsiteY11" fmla="*/ 554182 h 4365601"/>
                  <a:gd name="connsiteX12" fmla="*/ 1060410 w 4530973"/>
                  <a:gd name="connsiteY12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3387973 w 4530973"/>
                  <a:gd name="connsiteY2" fmla="*/ 4364182 h 4365601"/>
                  <a:gd name="connsiteX3" fmla="*/ 3080403 w 4530973"/>
                  <a:gd name="connsiteY3" fmla="*/ 3888278 h 4365601"/>
                  <a:gd name="connsiteX4" fmla="*/ 2577483 w 4530973"/>
                  <a:gd name="connsiteY4" fmla="*/ 3657600 h 4365601"/>
                  <a:gd name="connsiteX5" fmla="*/ 2254672 w 4530973"/>
                  <a:gd name="connsiteY5" fmla="*/ 3166456 h 4365601"/>
                  <a:gd name="connsiteX6" fmla="*/ 1600737 w 4530973"/>
                  <a:gd name="connsiteY6" fmla="*/ 2951018 h 4365601"/>
                  <a:gd name="connsiteX7" fmla="*/ 1363132 w 4530973"/>
                  <a:gd name="connsiteY7" fmla="*/ 2400993 h 4365601"/>
                  <a:gd name="connsiteX8" fmla="*/ 790246 w 4530973"/>
                  <a:gd name="connsiteY8" fmla="*/ 2223655 h 4365601"/>
                  <a:gd name="connsiteX9" fmla="*/ 540172 w 4530973"/>
                  <a:gd name="connsiteY9" fmla="*/ 1690947 h 4365601"/>
                  <a:gd name="connsiteX10" fmla="*/ 537 w 4530973"/>
                  <a:gd name="connsiteY10" fmla="*/ 1496291 h 4365601"/>
                  <a:gd name="connsiteX11" fmla="*/ 729287 w 4530973"/>
                  <a:gd name="connsiteY11" fmla="*/ 577042 h 4365601"/>
                  <a:gd name="connsiteX12" fmla="*/ 1060410 w 4530973"/>
                  <a:gd name="connsiteY12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72587 w 4530973"/>
                  <a:gd name="connsiteY2" fmla="*/ 368600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04007 w 4530973"/>
                  <a:gd name="connsiteY2" fmla="*/ 36326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728930"/>
                  <a:gd name="connsiteY0" fmla="*/ 0 h 4365601"/>
                  <a:gd name="connsiteX1" fmla="*/ 4530973 w 4728930"/>
                  <a:gd name="connsiteY1" fmla="*/ 3470563 h 4365601"/>
                  <a:gd name="connsiteX2" fmla="*/ 4204007 w 4728930"/>
                  <a:gd name="connsiteY2" fmla="*/ 3632662 h 4365601"/>
                  <a:gd name="connsiteX3" fmla="*/ 3387973 w 4728930"/>
                  <a:gd name="connsiteY3" fmla="*/ 4364182 h 4365601"/>
                  <a:gd name="connsiteX4" fmla="*/ 3080403 w 4728930"/>
                  <a:gd name="connsiteY4" fmla="*/ 3888278 h 4365601"/>
                  <a:gd name="connsiteX5" fmla="*/ 2577483 w 4728930"/>
                  <a:gd name="connsiteY5" fmla="*/ 3657600 h 4365601"/>
                  <a:gd name="connsiteX6" fmla="*/ 2254672 w 4728930"/>
                  <a:gd name="connsiteY6" fmla="*/ 3166456 h 4365601"/>
                  <a:gd name="connsiteX7" fmla="*/ 1600737 w 4728930"/>
                  <a:gd name="connsiteY7" fmla="*/ 2951018 h 4365601"/>
                  <a:gd name="connsiteX8" fmla="*/ 1363132 w 4728930"/>
                  <a:gd name="connsiteY8" fmla="*/ 2400993 h 4365601"/>
                  <a:gd name="connsiteX9" fmla="*/ 790246 w 4728930"/>
                  <a:gd name="connsiteY9" fmla="*/ 2223655 h 4365601"/>
                  <a:gd name="connsiteX10" fmla="*/ 540172 w 4728930"/>
                  <a:gd name="connsiteY10" fmla="*/ 1690947 h 4365601"/>
                  <a:gd name="connsiteX11" fmla="*/ 537 w 4728930"/>
                  <a:gd name="connsiteY11" fmla="*/ 1496291 h 4365601"/>
                  <a:gd name="connsiteX12" fmla="*/ 729287 w 4728930"/>
                  <a:gd name="connsiteY12" fmla="*/ 577042 h 4365601"/>
                  <a:gd name="connsiteX13" fmla="*/ 1060410 w 4728930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04007 w 4530973"/>
                  <a:gd name="connsiteY2" fmla="*/ 36326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04007 w 4530973"/>
                  <a:gd name="connsiteY2" fmla="*/ 36326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188767 w 4530973"/>
                  <a:gd name="connsiteY2" fmla="*/ 37088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188767 w 4530973"/>
                  <a:gd name="connsiteY2" fmla="*/ 37088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73525"/>
                  <a:gd name="connsiteX1" fmla="*/ 4530973 w 4530973"/>
                  <a:gd name="connsiteY1" fmla="*/ 3470563 h 4373525"/>
                  <a:gd name="connsiteX2" fmla="*/ 4188767 w 4530973"/>
                  <a:gd name="connsiteY2" fmla="*/ 3708862 h 4373525"/>
                  <a:gd name="connsiteX3" fmla="*/ 3701087 w 4530973"/>
                  <a:gd name="connsiteY3" fmla="*/ 4166062 h 4373525"/>
                  <a:gd name="connsiteX4" fmla="*/ 3387973 w 4530973"/>
                  <a:gd name="connsiteY4" fmla="*/ 4364182 h 4373525"/>
                  <a:gd name="connsiteX5" fmla="*/ 3080403 w 4530973"/>
                  <a:gd name="connsiteY5" fmla="*/ 3888278 h 4373525"/>
                  <a:gd name="connsiteX6" fmla="*/ 2577483 w 4530973"/>
                  <a:gd name="connsiteY6" fmla="*/ 3657600 h 4373525"/>
                  <a:gd name="connsiteX7" fmla="*/ 2254672 w 4530973"/>
                  <a:gd name="connsiteY7" fmla="*/ 3166456 h 4373525"/>
                  <a:gd name="connsiteX8" fmla="*/ 1600737 w 4530973"/>
                  <a:gd name="connsiteY8" fmla="*/ 2951018 h 4373525"/>
                  <a:gd name="connsiteX9" fmla="*/ 1363132 w 4530973"/>
                  <a:gd name="connsiteY9" fmla="*/ 2400993 h 4373525"/>
                  <a:gd name="connsiteX10" fmla="*/ 790246 w 4530973"/>
                  <a:gd name="connsiteY10" fmla="*/ 2223655 h 4373525"/>
                  <a:gd name="connsiteX11" fmla="*/ 540172 w 4530973"/>
                  <a:gd name="connsiteY11" fmla="*/ 1690947 h 4373525"/>
                  <a:gd name="connsiteX12" fmla="*/ 537 w 4530973"/>
                  <a:gd name="connsiteY12" fmla="*/ 1496291 h 4373525"/>
                  <a:gd name="connsiteX13" fmla="*/ 729287 w 4530973"/>
                  <a:gd name="connsiteY13" fmla="*/ 577042 h 4373525"/>
                  <a:gd name="connsiteX14" fmla="*/ 1060410 w 4530973"/>
                  <a:gd name="connsiteY14" fmla="*/ 0 h 4373525"/>
                  <a:gd name="connsiteX0" fmla="*/ 1060410 w 4530973"/>
                  <a:gd name="connsiteY0" fmla="*/ 0 h 4372157"/>
                  <a:gd name="connsiteX1" fmla="*/ 4530973 w 4530973"/>
                  <a:gd name="connsiteY1" fmla="*/ 3470563 h 4372157"/>
                  <a:gd name="connsiteX2" fmla="*/ 4188767 w 4530973"/>
                  <a:gd name="connsiteY2" fmla="*/ 3708862 h 4372157"/>
                  <a:gd name="connsiteX3" fmla="*/ 3662987 w 4530973"/>
                  <a:gd name="connsiteY3" fmla="*/ 4135582 h 4372157"/>
                  <a:gd name="connsiteX4" fmla="*/ 3387973 w 4530973"/>
                  <a:gd name="connsiteY4" fmla="*/ 4364182 h 4372157"/>
                  <a:gd name="connsiteX5" fmla="*/ 3080403 w 4530973"/>
                  <a:gd name="connsiteY5" fmla="*/ 3888278 h 4372157"/>
                  <a:gd name="connsiteX6" fmla="*/ 2577483 w 4530973"/>
                  <a:gd name="connsiteY6" fmla="*/ 3657600 h 4372157"/>
                  <a:gd name="connsiteX7" fmla="*/ 2254672 w 4530973"/>
                  <a:gd name="connsiteY7" fmla="*/ 3166456 h 4372157"/>
                  <a:gd name="connsiteX8" fmla="*/ 1600737 w 4530973"/>
                  <a:gd name="connsiteY8" fmla="*/ 2951018 h 4372157"/>
                  <a:gd name="connsiteX9" fmla="*/ 1363132 w 4530973"/>
                  <a:gd name="connsiteY9" fmla="*/ 2400993 h 4372157"/>
                  <a:gd name="connsiteX10" fmla="*/ 790246 w 4530973"/>
                  <a:gd name="connsiteY10" fmla="*/ 2223655 h 4372157"/>
                  <a:gd name="connsiteX11" fmla="*/ 540172 w 4530973"/>
                  <a:gd name="connsiteY11" fmla="*/ 1690947 h 4372157"/>
                  <a:gd name="connsiteX12" fmla="*/ 537 w 4530973"/>
                  <a:gd name="connsiteY12" fmla="*/ 1496291 h 4372157"/>
                  <a:gd name="connsiteX13" fmla="*/ 729287 w 4530973"/>
                  <a:gd name="connsiteY13" fmla="*/ 577042 h 4372157"/>
                  <a:gd name="connsiteX14" fmla="*/ 1060410 w 4530973"/>
                  <a:gd name="connsiteY14" fmla="*/ 0 h 4372157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188767 w 4530973"/>
                  <a:gd name="connsiteY2" fmla="*/ 3708862 h 4365601"/>
                  <a:gd name="connsiteX3" fmla="*/ 3662987 w 4530973"/>
                  <a:gd name="connsiteY3" fmla="*/ 4135582 h 4365601"/>
                  <a:gd name="connsiteX4" fmla="*/ 3387973 w 4530973"/>
                  <a:gd name="connsiteY4" fmla="*/ 4364182 h 4365601"/>
                  <a:gd name="connsiteX5" fmla="*/ 3080403 w 4530973"/>
                  <a:gd name="connsiteY5" fmla="*/ 3888278 h 4365601"/>
                  <a:gd name="connsiteX6" fmla="*/ 2577483 w 4530973"/>
                  <a:gd name="connsiteY6" fmla="*/ 3657600 h 4365601"/>
                  <a:gd name="connsiteX7" fmla="*/ 2254672 w 4530973"/>
                  <a:gd name="connsiteY7" fmla="*/ 3166456 h 4365601"/>
                  <a:gd name="connsiteX8" fmla="*/ 1600737 w 4530973"/>
                  <a:gd name="connsiteY8" fmla="*/ 2951018 h 4365601"/>
                  <a:gd name="connsiteX9" fmla="*/ 1363132 w 4530973"/>
                  <a:gd name="connsiteY9" fmla="*/ 2400993 h 4365601"/>
                  <a:gd name="connsiteX10" fmla="*/ 790246 w 4530973"/>
                  <a:gd name="connsiteY10" fmla="*/ 2223655 h 4365601"/>
                  <a:gd name="connsiteX11" fmla="*/ 540172 w 4530973"/>
                  <a:gd name="connsiteY11" fmla="*/ 1690947 h 4365601"/>
                  <a:gd name="connsiteX12" fmla="*/ 537 w 4530973"/>
                  <a:gd name="connsiteY12" fmla="*/ 1496291 h 4365601"/>
                  <a:gd name="connsiteX13" fmla="*/ 729287 w 4530973"/>
                  <a:gd name="connsiteY13" fmla="*/ 577042 h 4365601"/>
                  <a:gd name="connsiteX14" fmla="*/ 1060410 w 4530973"/>
                  <a:gd name="connsiteY14" fmla="*/ 0 h 4365601"/>
                  <a:gd name="connsiteX0" fmla="*/ 1060410 w 4530973"/>
                  <a:gd name="connsiteY0" fmla="*/ 0 h 4365710"/>
                  <a:gd name="connsiteX1" fmla="*/ 4530973 w 4530973"/>
                  <a:gd name="connsiteY1" fmla="*/ 3470563 h 4365710"/>
                  <a:gd name="connsiteX2" fmla="*/ 4188767 w 4530973"/>
                  <a:gd name="connsiteY2" fmla="*/ 3708862 h 4365710"/>
                  <a:gd name="connsiteX3" fmla="*/ 3662987 w 4530973"/>
                  <a:gd name="connsiteY3" fmla="*/ 4135582 h 4365710"/>
                  <a:gd name="connsiteX4" fmla="*/ 3387973 w 4530973"/>
                  <a:gd name="connsiteY4" fmla="*/ 4364182 h 4365710"/>
                  <a:gd name="connsiteX5" fmla="*/ 3051374 w 4530973"/>
                  <a:gd name="connsiteY5" fmla="*/ 3917307 h 4365710"/>
                  <a:gd name="connsiteX6" fmla="*/ 2577483 w 4530973"/>
                  <a:gd name="connsiteY6" fmla="*/ 3657600 h 4365710"/>
                  <a:gd name="connsiteX7" fmla="*/ 2254672 w 4530973"/>
                  <a:gd name="connsiteY7" fmla="*/ 3166456 h 4365710"/>
                  <a:gd name="connsiteX8" fmla="*/ 1600737 w 4530973"/>
                  <a:gd name="connsiteY8" fmla="*/ 2951018 h 4365710"/>
                  <a:gd name="connsiteX9" fmla="*/ 1363132 w 4530973"/>
                  <a:gd name="connsiteY9" fmla="*/ 2400993 h 4365710"/>
                  <a:gd name="connsiteX10" fmla="*/ 790246 w 4530973"/>
                  <a:gd name="connsiteY10" fmla="*/ 2223655 h 4365710"/>
                  <a:gd name="connsiteX11" fmla="*/ 540172 w 4530973"/>
                  <a:gd name="connsiteY11" fmla="*/ 1690947 h 4365710"/>
                  <a:gd name="connsiteX12" fmla="*/ 537 w 4530973"/>
                  <a:gd name="connsiteY12" fmla="*/ 1496291 h 4365710"/>
                  <a:gd name="connsiteX13" fmla="*/ 729287 w 4530973"/>
                  <a:gd name="connsiteY13" fmla="*/ 577042 h 4365710"/>
                  <a:gd name="connsiteX14" fmla="*/ 1060410 w 4530973"/>
                  <a:gd name="connsiteY14" fmla="*/ 0 h 4365710"/>
                  <a:gd name="connsiteX0" fmla="*/ 1060410 w 4486523"/>
                  <a:gd name="connsiteY0" fmla="*/ 0 h 4365710"/>
                  <a:gd name="connsiteX1" fmla="*/ 4486523 w 4486523"/>
                  <a:gd name="connsiteY1" fmla="*/ 3438813 h 4365710"/>
                  <a:gd name="connsiteX2" fmla="*/ 4188767 w 4486523"/>
                  <a:gd name="connsiteY2" fmla="*/ 3708862 h 4365710"/>
                  <a:gd name="connsiteX3" fmla="*/ 3662987 w 4486523"/>
                  <a:gd name="connsiteY3" fmla="*/ 4135582 h 4365710"/>
                  <a:gd name="connsiteX4" fmla="*/ 3387973 w 4486523"/>
                  <a:gd name="connsiteY4" fmla="*/ 4364182 h 4365710"/>
                  <a:gd name="connsiteX5" fmla="*/ 3051374 w 4486523"/>
                  <a:gd name="connsiteY5" fmla="*/ 3917307 h 4365710"/>
                  <a:gd name="connsiteX6" fmla="*/ 2577483 w 4486523"/>
                  <a:gd name="connsiteY6" fmla="*/ 3657600 h 4365710"/>
                  <a:gd name="connsiteX7" fmla="*/ 2254672 w 4486523"/>
                  <a:gd name="connsiteY7" fmla="*/ 3166456 h 4365710"/>
                  <a:gd name="connsiteX8" fmla="*/ 1600737 w 4486523"/>
                  <a:gd name="connsiteY8" fmla="*/ 2951018 h 4365710"/>
                  <a:gd name="connsiteX9" fmla="*/ 1363132 w 4486523"/>
                  <a:gd name="connsiteY9" fmla="*/ 2400993 h 4365710"/>
                  <a:gd name="connsiteX10" fmla="*/ 790246 w 4486523"/>
                  <a:gd name="connsiteY10" fmla="*/ 2223655 h 4365710"/>
                  <a:gd name="connsiteX11" fmla="*/ 540172 w 4486523"/>
                  <a:gd name="connsiteY11" fmla="*/ 1690947 h 4365710"/>
                  <a:gd name="connsiteX12" fmla="*/ 537 w 4486523"/>
                  <a:gd name="connsiteY12" fmla="*/ 1496291 h 4365710"/>
                  <a:gd name="connsiteX13" fmla="*/ 729287 w 4486523"/>
                  <a:gd name="connsiteY13" fmla="*/ 577042 h 4365710"/>
                  <a:gd name="connsiteX14" fmla="*/ 1060410 w 4486523"/>
                  <a:gd name="connsiteY14" fmla="*/ 0 h 4365710"/>
                  <a:gd name="connsiteX0" fmla="*/ 1060410 w 4486523"/>
                  <a:gd name="connsiteY0" fmla="*/ 0 h 4365710"/>
                  <a:gd name="connsiteX1" fmla="*/ 4486523 w 4486523"/>
                  <a:gd name="connsiteY1" fmla="*/ 3438813 h 4365710"/>
                  <a:gd name="connsiteX2" fmla="*/ 4188767 w 4486523"/>
                  <a:gd name="connsiteY2" fmla="*/ 3708862 h 4365710"/>
                  <a:gd name="connsiteX3" fmla="*/ 3662987 w 4486523"/>
                  <a:gd name="connsiteY3" fmla="*/ 4135582 h 4365710"/>
                  <a:gd name="connsiteX4" fmla="*/ 3387973 w 4486523"/>
                  <a:gd name="connsiteY4" fmla="*/ 4364182 h 4365710"/>
                  <a:gd name="connsiteX5" fmla="*/ 3051374 w 4486523"/>
                  <a:gd name="connsiteY5" fmla="*/ 3917307 h 4365710"/>
                  <a:gd name="connsiteX6" fmla="*/ 2577483 w 4486523"/>
                  <a:gd name="connsiteY6" fmla="*/ 3657600 h 4365710"/>
                  <a:gd name="connsiteX7" fmla="*/ 2254672 w 4486523"/>
                  <a:gd name="connsiteY7" fmla="*/ 3166456 h 4365710"/>
                  <a:gd name="connsiteX8" fmla="*/ 1600737 w 4486523"/>
                  <a:gd name="connsiteY8" fmla="*/ 2951018 h 4365710"/>
                  <a:gd name="connsiteX9" fmla="*/ 1363132 w 4486523"/>
                  <a:gd name="connsiteY9" fmla="*/ 2400993 h 4365710"/>
                  <a:gd name="connsiteX10" fmla="*/ 790246 w 4486523"/>
                  <a:gd name="connsiteY10" fmla="*/ 2223655 h 4365710"/>
                  <a:gd name="connsiteX11" fmla="*/ 540172 w 4486523"/>
                  <a:gd name="connsiteY11" fmla="*/ 1690947 h 4365710"/>
                  <a:gd name="connsiteX12" fmla="*/ 537 w 4486523"/>
                  <a:gd name="connsiteY12" fmla="*/ 1496291 h 4365710"/>
                  <a:gd name="connsiteX13" fmla="*/ 729287 w 4486523"/>
                  <a:gd name="connsiteY13" fmla="*/ 577042 h 4365710"/>
                  <a:gd name="connsiteX14" fmla="*/ 1060410 w 4486523"/>
                  <a:gd name="connsiteY14" fmla="*/ 0 h 4365710"/>
                  <a:gd name="connsiteX0" fmla="*/ 1079460 w 4486523"/>
                  <a:gd name="connsiteY0" fmla="*/ 0 h 4340310"/>
                  <a:gd name="connsiteX1" fmla="*/ 4486523 w 4486523"/>
                  <a:gd name="connsiteY1" fmla="*/ 3413413 h 4340310"/>
                  <a:gd name="connsiteX2" fmla="*/ 4188767 w 4486523"/>
                  <a:gd name="connsiteY2" fmla="*/ 3683462 h 4340310"/>
                  <a:gd name="connsiteX3" fmla="*/ 3662987 w 4486523"/>
                  <a:gd name="connsiteY3" fmla="*/ 4110182 h 4340310"/>
                  <a:gd name="connsiteX4" fmla="*/ 3387973 w 4486523"/>
                  <a:gd name="connsiteY4" fmla="*/ 4338782 h 4340310"/>
                  <a:gd name="connsiteX5" fmla="*/ 3051374 w 4486523"/>
                  <a:gd name="connsiteY5" fmla="*/ 3891907 h 4340310"/>
                  <a:gd name="connsiteX6" fmla="*/ 2577483 w 4486523"/>
                  <a:gd name="connsiteY6" fmla="*/ 3632200 h 4340310"/>
                  <a:gd name="connsiteX7" fmla="*/ 2254672 w 4486523"/>
                  <a:gd name="connsiteY7" fmla="*/ 3141056 h 4340310"/>
                  <a:gd name="connsiteX8" fmla="*/ 1600737 w 4486523"/>
                  <a:gd name="connsiteY8" fmla="*/ 2925618 h 4340310"/>
                  <a:gd name="connsiteX9" fmla="*/ 1363132 w 4486523"/>
                  <a:gd name="connsiteY9" fmla="*/ 2375593 h 4340310"/>
                  <a:gd name="connsiteX10" fmla="*/ 790246 w 4486523"/>
                  <a:gd name="connsiteY10" fmla="*/ 2198255 h 4340310"/>
                  <a:gd name="connsiteX11" fmla="*/ 540172 w 4486523"/>
                  <a:gd name="connsiteY11" fmla="*/ 1665547 h 4340310"/>
                  <a:gd name="connsiteX12" fmla="*/ 537 w 4486523"/>
                  <a:gd name="connsiteY12" fmla="*/ 1470891 h 4340310"/>
                  <a:gd name="connsiteX13" fmla="*/ 729287 w 4486523"/>
                  <a:gd name="connsiteY13" fmla="*/ 551642 h 4340310"/>
                  <a:gd name="connsiteX14" fmla="*/ 1079460 w 4486523"/>
                  <a:gd name="connsiteY14" fmla="*/ 0 h 4340310"/>
                  <a:gd name="connsiteX0" fmla="*/ 1079460 w 4486523"/>
                  <a:gd name="connsiteY0" fmla="*/ 0 h 4340310"/>
                  <a:gd name="connsiteX1" fmla="*/ 4486523 w 4486523"/>
                  <a:gd name="connsiteY1" fmla="*/ 3413413 h 4340310"/>
                  <a:gd name="connsiteX2" fmla="*/ 4188767 w 4486523"/>
                  <a:gd name="connsiteY2" fmla="*/ 3683462 h 4340310"/>
                  <a:gd name="connsiteX3" fmla="*/ 3662987 w 4486523"/>
                  <a:gd name="connsiteY3" fmla="*/ 4110182 h 4340310"/>
                  <a:gd name="connsiteX4" fmla="*/ 3387973 w 4486523"/>
                  <a:gd name="connsiteY4" fmla="*/ 4338782 h 4340310"/>
                  <a:gd name="connsiteX5" fmla="*/ 3051374 w 4486523"/>
                  <a:gd name="connsiteY5" fmla="*/ 3891907 h 4340310"/>
                  <a:gd name="connsiteX6" fmla="*/ 2577483 w 4486523"/>
                  <a:gd name="connsiteY6" fmla="*/ 3632200 h 4340310"/>
                  <a:gd name="connsiteX7" fmla="*/ 2254672 w 4486523"/>
                  <a:gd name="connsiteY7" fmla="*/ 3141056 h 4340310"/>
                  <a:gd name="connsiteX8" fmla="*/ 1600737 w 4486523"/>
                  <a:gd name="connsiteY8" fmla="*/ 2925618 h 4340310"/>
                  <a:gd name="connsiteX9" fmla="*/ 1363132 w 4486523"/>
                  <a:gd name="connsiteY9" fmla="*/ 2375593 h 4340310"/>
                  <a:gd name="connsiteX10" fmla="*/ 790246 w 4486523"/>
                  <a:gd name="connsiteY10" fmla="*/ 2198255 h 4340310"/>
                  <a:gd name="connsiteX11" fmla="*/ 540172 w 4486523"/>
                  <a:gd name="connsiteY11" fmla="*/ 1665547 h 4340310"/>
                  <a:gd name="connsiteX12" fmla="*/ 537 w 4486523"/>
                  <a:gd name="connsiteY12" fmla="*/ 1470891 h 4340310"/>
                  <a:gd name="connsiteX13" fmla="*/ 703887 w 4486523"/>
                  <a:gd name="connsiteY13" fmla="*/ 551642 h 4340310"/>
                  <a:gd name="connsiteX14" fmla="*/ 1079460 w 4486523"/>
                  <a:gd name="connsiteY14" fmla="*/ 0 h 4340310"/>
                  <a:gd name="connsiteX0" fmla="*/ 952460 w 4486523"/>
                  <a:gd name="connsiteY0" fmla="*/ 0 h 4473660"/>
                  <a:gd name="connsiteX1" fmla="*/ 4486523 w 4486523"/>
                  <a:gd name="connsiteY1" fmla="*/ 3546763 h 4473660"/>
                  <a:gd name="connsiteX2" fmla="*/ 4188767 w 4486523"/>
                  <a:gd name="connsiteY2" fmla="*/ 3816812 h 4473660"/>
                  <a:gd name="connsiteX3" fmla="*/ 3662987 w 4486523"/>
                  <a:gd name="connsiteY3" fmla="*/ 4243532 h 4473660"/>
                  <a:gd name="connsiteX4" fmla="*/ 3387973 w 4486523"/>
                  <a:gd name="connsiteY4" fmla="*/ 4472132 h 4473660"/>
                  <a:gd name="connsiteX5" fmla="*/ 3051374 w 4486523"/>
                  <a:gd name="connsiteY5" fmla="*/ 4025257 h 4473660"/>
                  <a:gd name="connsiteX6" fmla="*/ 2577483 w 4486523"/>
                  <a:gd name="connsiteY6" fmla="*/ 3765550 h 4473660"/>
                  <a:gd name="connsiteX7" fmla="*/ 2254672 w 4486523"/>
                  <a:gd name="connsiteY7" fmla="*/ 3274406 h 4473660"/>
                  <a:gd name="connsiteX8" fmla="*/ 1600737 w 4486523"/>
                  <a:gd name="connsiteY8" fmla="*/ 3058968 h 4473660"/>
                  <a:gd name="connsiteX9" fmla="*/ 1363132 w 4486523"/>
                  <a:gd name="connsiteY9" fmla="*/ 2508943 h 4473660"/>
                  <a:gd name="connsiteX10" fmla="*/ 790246 w 4486523"/>
                  <a:gd name="connsiteY10" fmla="*/ 2331605 h 4473660"/>
                  <a:gd name="connsiteX11" fmla="*/ 540172 w 4486523"/>
                  <a:gd name="connsiteY11" fmla="*/ 1798897 h 4473660"/>
                  <a:gd name="connsiteX12" fmla="*/ 537 w 4486523"/>
                  <a:gd name="connsiteY12" fmla="*/ 1604241 h 4473660"/>
                  <a:gd name="connsiteX13" fmla="*/ 703887 w 4486523"/>
                  <a:gd name="connsiteY13" fmla="*/ 684992 h 4473660"/>
                  <a:gd name="connsiteX14" fmla="*/ 952460 w 4486523"/>
                  <a:gd name="connsiteY14" fmla="*/ 0 h 4473660"/>
                  <a:gd name="connsiteX0" fmla="*/ 812941 w 4347004"/>
                  <a:gd name="connsiteY0" fmla="*/ 0 h 4473660"/>
                  <a:gd name="connsiteX1" fmla="*/ 4347004 w 4347004"/>
                  <a:gd name="connsiteY1" fmla="*/ 3546763 h 4473660"/>
                  <a:gd name="connsiteX2" fmla="*/ 4049248 w 4347004"/>
                  <a:gd name="connsiteY2" fmla="*/ 3816812 h 4473660"/>
                  <a:gd name="connsiteX3" fmla="*/ 3523468 w 4347004"/>
                  <a:gd name="connsiteY3" fmla="*/ 4243532 h 4473660"/>
                  <a:gd name="connsiteX4" fmla="*/ 3248454 w 4347004"/>
                  <a:gd name="connsiteY4" fmla="*/ 4472132 h 4473660"/>
                  <a:gd name="connsiteX5" fmla="*/ 2911855 w 4347004"/>
                  <a:gd name="connsiteY5" fmla="*/ 4025257 h 4473660"/>
                  <a:gd name="connsiteX6" fmla="*/ 2437964 w 4347004"/>
                  <a:gd name="connsiteY6" fmla="*/ 3765550 h 4473660"/>
                  <a:gd name="connsiteX7" fmla="*/ 2115153 w 4347004"/>
                  <a:gd name="connsiteY7" fmla="*/ 3274406 h 4473660"/>
                  <a:gd name="connsiteX8" fmla="*/ 1461218 w 4347004"/>
                  <a:gd name="connsiteY8" fmla="*/ 3058968 h 4473660"/>
                  <a:gd name="connsiteX9" fmla="*/ 1223613 w 4347004"/>
                  <a:gd name="connsiteY9" fmla="*/ 2508943 h 4473660"/>
                  <a:gd name="connsiteX10" fmla="*/ 650727 w 4347004"/>
                  <a:gd name="connsiteY10" fmla="*/ 2331605 h 4473660"/>
                  <a:gd name="connsiteX11" fmla="*/ 400653 w 4347004"/>
                  <a:gd name="connsiteY11" fmla="*/ 1798897 h 4473660"/>
                  <a:gd name="connsiteX12" fmla="*/ 718 w 4347004"/>
                  <a:gd name="connsiteY12" fmla="*/ 1718541 h 4473660"/>
                  <a:gd name="connsiteX13" fmla="*/ 564368 w 4347004"/>
                  <a:gd name="connsiteY13" fmla="*/ 684992 h 4473660"/>
                  <a:gd name="connsiteX14" fmla="*/ 812941 w 4347004"/>
                  <a:gd name="connsiteY14" fmla="*/ 0 h 4473660"/>
                  <a:gd name="connsiteX0" fmla="*/ 812941 w 4347004"/>
                  <a:gd name="connsiteY0" fmla="*/ 0 h 4473660"/>
                  <a:gd name="connsiteX1" fmla="*/ 4347004 w 4347004"/>
                  <a:gd name="connsiteY1" fmla="*/ 3546763 h 4473660"/>
                  <a:gd name="connsiteX2" fmla="*/ 4049248 w 4347004"/>
                  <a:gd name="connsiteY2" fmla="*/ 3816812 h 4473660"/>
                  <a:gd name="connsiteX3" fmla="*/ 3523468 w 4347004"/>
                  <a:gd name="connsiteY3" fmla="*/ 4243532 h 4473660"/>
                  <a:gd name="connsiteX4" fmla="*/ 3248454 w 4347004"/>
                  <a:gd name="connsiteY4" fmla="*/ 4472132 h 4473660"/>
                  <a:gd name="connsiteX5" fmla="*/ 2911855 w 4347004"/>
                  <a:gd name="connsiteY5" fmla="*/ 4025257 h 4473660"/>
                  <a:gd name="connsiteX6" fmla="*/ 2437964 w 4347004"/>
                  <a:gd name="connsiteY6" fmla="*/ 3765550 h 4473660"/>
                  <a:gd name="connsiteX7" fmla="*/ 2115153 w 4347004"/>
                  <a:gd name="connsiteY7" fmla="*/ 3274406 h 4473660"/>
                  <a:gd name="connsiteX8" fmla="*/ 1461218 w 4347004"/>
                  <a:gd name="connsiteY8" fmla="*/ 3058968 h 4473660"/>
                  <a:gd name="connsiteX9" fmla="*/ 1223613 w 4347004"/>
                  <a:gd name="connsiteY9" fmla="*/ 2508943 h 4473660"/>
                  <a:gd name="connsiteX10" fmla="*/ 650727 w 4347004"/>
                  <a:gd name="connsiteY10" fmla="*/ 2331605 h 4473660"/>
                  <a:gd name="connsiteX11" fmla="*/ 400653 w 4347004"/>
                  <a:gd name="connsiteY11" fmla="*/ 1798897 h 4473660"/>
                  <a:gd name="connsiteX12" fmla="*/ 718 w 4347004"/>
                  <a:gd name="connsiteY12" fmla="*/ 1718541 h 4473660"/>
                  <a:gd name="connsiteX13" fmla="*/ 538968 w 4347004"/>
                  <a:gd name="connsiteY13" fmla="*/ 811992 h 4473660"/>
                  <a:gd name="connsiteX14" fmla="*/ 812941 w 4347004"/>
                  <a:gd name="connsiteY14" fmla="*/ 0 h 4473660"/>
                  <a:gd name="connsiteX0" fmla="*/ 812941 w 4347004"/>
                  <a:gd name="connsiteY0" fmla="*/ 0 h 4473660"/>
                  <a:gd name="connsiteX1" fmla="*/ 4347004 w 4347004"/>
                  <a:gd name="connsiteY1" fmla="*/ 3546763 h 4473660"/>
                  <a:gd name="connsiteX2" fmla="*/ 4049248 w 4347004"/>
                  <a:gd name="connsiteY2" fmla="*/ 3816812 h 4473660"/>
                  <a:gd name="connsiteX3" fmla="*/ 3523468 w 4347004"/>
                  <a:gd name="connsiteY3" fmla="*/ 4243532 h 4473660"/>
                  <a:gd name="connsiteX4" fmla="*/ 3248454 w 4347004"/>
                  <a:gd name="connsiteY4" fmla="*/ 4472132 h 4473660"/>
                  <a:gd name="connsiteX5" fmla="*/ 2911855 w 4347004"/>
                  <a:gd name="connsiteY5" fmla="*/ 4025257 h 4473660"/>
                  <a:gd name="connsiteX6" fmla="*/ 2437964 w 4347004"/>
                  <a:gd name="connsiteY6" fmla="*/ 3765550 h 4473660"/>
                  <a:gd name="connsiteX7" fmla="*/ 2115153 w 4347004"/>
                  <a:gd name="connsiteY7" fmla="*/ 3274406 h 4473660"/>
                  <a:gd name="connsiteX8" fmla="*/ 1461218 w 4347004"/>
                  <a:gd name="connsiteY8" fmla="*/ 3058968 h 4473660"/>
                  <a:gd name="connsiteX9" fmla="*/ 1223613 w 4347004"/>
                  <a:gd name="connsiteY9" fmla="*/ 2508943 h 4473660"/>
                  <a:gd name="connsiteX10" fmla="*/ 650727 w 4347004"/>
                  <a:gd name="connsiteY10" fmla="*/ 2331605 h 4473660"/>
                  <a:gd name="connsiteX11" fmla="*/ 400653 w 4347004"/>
                  <a:gd name="connsiteY11" fmla="*/ 1798897 h 4473660"/>
                  <a:gd name="connsiteX12" fmla="*/ 718 w 4347004"/>
                  <a:gd name="connsiteY12" fmla="*/ 1718541 h 4473660"/>
                  <a:gd name="connsiteX13" fmla="*/ 538968 w 4347004"/>
                  <a:gd name="connsiteY13" fmla="*/ 811992 h 4473660"/>
                  <a:gd name="connsiteX14" fmla="*/ 812941 w 43470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49248 w 4486704"/>
                  <a:gd name="connsiteY2" fmla="*/ 3816812 h 4473660"/>
                  <a:gd name="connsiteX3" fmla="*/ 3523468 w 4486704"/>
                  <a:gd name="connsiteY3" fmla="*/ 4243532 h 4473660"/>
                  <a:gd name="connsiteX4" fmla="*/ 32484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23848 w 4486704"/>
                  <a:gd name="connsiteY2" fmla="*/ 3899362 h 4473660"/>
                  <a:gd name="connsiteX3" fmla="*/ 3523468 w 4486704"/>
                  <a:gd name="connsiteY3" fmla="*/ 4243532 h 4473660"/>
                  <a:gd name="connsiteX4" fmla="*/ 32484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23848 w 4486704"/>
                  <a:gd name="connsiteY2" fmla="*/ 3899362 h 4473660"/>
                  <a:gd name="connsiteX3" fmla="*/ 3523468 w 4486704"/>
                  <a:gd name="connsiteY3" fmla="*/ 4243532 h 4473660"/>
                  <a:gd name="connsiteX4" fmla="*/ 32484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23848 w 4486704"/>
                  <a:gd name="connsiteY2" fmla="*/ 3899362 h 4473660"/>
                  <a:gd name="connsiteX3" fmla="*/ 3523468 w 4486704"/>
                  <a:gd name="connsiteY3" fmla="*/ 4243532 h 4473660"/>
                  <a:gd name="connsiteX4" fmla="*/ 32230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6704" h="4473660">
                    <a:moveTo>
                      <a:pt x="812941" y="0"/>
                    </a:moveTo>
                    <a:lnTo>
                      <a:pt x="4486704" y="3686463"/>
                    </a:lnTo>
                    <a:cubicBezTo>
                      <a:pt x="4250831" y="3782752"/>
                      <a:pt x="4184387" y="3806517"/>
                      <a:pt x="4023848" y="3899362"/>
                    </a:cubicBezTo>
                    <a:cubicBezTo>
                      <a:pt x="3863309" y="3992207"/>
                      <a:pt x="3656934" y="4134312"/>
                      <a:pt x="3523468" y="4243532"/>
                    </a:cubicBezTo>
                    <a:cubicBezTo>
                      <a:pt x="3390002" y="4352752"/>
                      <a:pt x="3349361" y="4396509"/>
                      <a:pt x="3223054" y="4472132"/>
                    </a:cubicBezTo>
                    <a:cubicBezTo>
                      <a:pt x="3011772" y="4499841"/>
                      <a:pt x="3042703" y="4143021"/>
                      <a:pt x="2911855" y="4025257"/>
                    </a:cubicBezTo>
                    <a:cubicBezTo>
                      <a:pt x="2781007" y="3907493"/>
                      <a:pt x="2606066" y="3843944"/>
                      <a:pt x="2437964" y="3765550"/>
                    </a:cubicBezTo>
                    <a:cubicBezTo>
                      <a:pt x="2302882" y="3647787"/>
                      <a:pt x="2277944" y="3392170"/>
                      <a:pt x="2115153" y="3274406"/>
                    </a:cubicBezTo>
                    <a:cubicBezTo>
                      <a:pt x="1952362" y="3156642"/>
                      <a:pt x="1642828" y="3147175"/>
                      <a:pt x="1461218" y="3058968"/>
                    </a:cubicBezTo>
                    <a:cubicBezTo>
                      <a:pt x="1308818" y="2937741"/>
                      <a:pt x="1358695" y="2630170"/>
                      <a:pt x="1223613" y="2508943"/>
                    </a:cubicBezTo>
                    <a:cubicBezTo>
                      <a:pt x="1088531" y="2387716"/>
                      <a:pt x="806937" y="2425816"/>
                      <a:pt x="650727" y="2331605"/>
                    </a:cubicBezTo>
                    <a:cubicBezTo>
                      <a:pt x="536427" y="2206914"/>
                      <a:pt x="508988" y="1901074"/>
                      <a:pt x="400653" y="1798897"/>
                    </a:cubicBezTo>
                    <a:cubicBezTo>
                      <a:pt x="292318" y="1696720"/>
                      <a:pt x="-16831" y="1908002"/>
                      <a:pt x="718" y="1718541"/>
                    </a:cubicBezTo>
                    <a:cubicBezTo>
                      <a:pt x="180135" y="1416358"/>
                      <a:pt x="315101" y="1234825"/>
                      <a:pt x="538968" y="811992"/>
                    </a:cubicBezTo>
                    <a:lnTo>
                      <a:pt x="812941" y="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rgbClr val="B1B1B1">
                      <a:alpha val="3000"/>
                    </a:srgbClr>
                  </a:gs>
                  <a:gs pos="36000">
                    <a:schemeClr val="bg1">
                      <a:lumMod val="85000"/>
                      <a:alpha val="0"/>
                    </a:schemeClr>
                  </a:gs>
                  <a:gs pos="49000">
                    <a:srgbClr val="313131">
                      <a:alpha val="18000"/>
                    </a:srgbClr>
                  </a:gs>
                  <a:gs pos="58000">
                    <a:schemeClr val="tx1">
                      <a:alpha val="48000"/>
                    </a:schemeClr>
                  </a:gs>
                  <a:gs pos="83000">
                    <a:schemeClr val="tx1"/>
                  </a:gs>
                </a:gsLst>
                <a:lin ang="189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弦形 38"/>
              <p:cNvSpPr/>
              <p:nvPr/>
            </p:nvSpPr>
            <p:spPr>
              <a:xfrm rot="2700000">
                <a:off x="1549528" y="1935895"/>
                <a:ext cx="1559351" cy="1559351"/>
              </a:xfrm>
              <a:prstGeom prst="chord">
                <a:avLst>
                  <a:gd name="adj1" fmla="val 10717091"/>
                  <a:gd name="adj2" fmla="val 72448"/>
                </a:avLst>
              </a:prstGeom>
              <a:solidFill>
                <a:srgbClr val="F1AF5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Freeform 69"/>
              <p:cNvSpPr>
                <a:spLocks noEditPoints="1"/>
              </p:cNvSpPr>
              <p:nvPr/>
            </p:nvSpPr>
            <p:spPr bwMode="auto">
              <a:xfrm>
                <a:off x="4150785" y="4256935"/>
                <a:ext cx="535025" cy="228480"/>
              </a:xfrm>
              <a:custGeom>
                <a:avLst/>
                <a:gdLst>
                  <a:gd name="T0" fmla="*/ 338 w 373"/>
                  <a:gd name="T1" fmla="*/ 16 h 159"/>
                  <a:gd name="T2" fmla="*/ 285 w 373"/>
                  <a:gd name="T3" fmla="*/ 0 h 159"/>
                  <a:gd name="T4" fmla="*/ 0 w 373"/>
                  <a:gd name="T5" fmla="*/ 55 h 159"/>
                  <a:gd name="T6" fmla="*/ 24 w 373"/>
                  <a:gd name="T7" fmla="*/ 141 h 159"/>
                  <a:gd name="T8" fmla="*/ 57 w 373"/>
                  <a:gd name="T9" fmla="*/ 106 h 159"/>
                  <a:gd name="T10" fmla="*/ 89 w 373"/>
                  <a:gd name="T11" fmla="*/ 141 h 159"/>
                  <a:gd name="T12" fmla="*/ 95 w 373"/>
                  <a:gd name="T13" fmla="*/ 139 h 159"/>
                  <a:gd name="T14" fmla="*/ 159 w 373"/>
                  <a:gd name="T15" fmla="*/ 139 h 159"/>
                  <a:gd name="T16" fmla="*/ 249 w 373"/>
                  <a:gd name="T17" fmla="*/ 141 h 159"/>
                  <a:gd name="T18" fmla="*/ 281 w 373"/>
                  <a:gd name="T19" fmla="*/ 106 h 159"/>
                  <a:gd name="T20" fmla="*/ 313 w 373"/>
                  <a:gd name="T21" fmla="*/ 141 h 159"/>
                  <a:gd name="T22" fmla="*/ 361 w 373"/>
                  <a:gd name="T23" fmla="*/ 116 h 159"/>
                  <a:gd name="T24" fmla="*/ 330 w 373"/>
                  <a:gd name="T25" fmla="*/ 28 h 159"/>
                  <a:gd name="T26" fmla="*/ 361 w 373"/>
                  <a:gd name="T27" fmla="*/ 47 h 159"/>
                  <a:gd name="T28" fmla="*/ 369 w 373"/>
                  <a:gd name="T29" fmla="*/ 48 h 159"/>
                  <a:gd name="T30" fmla="*/ 234 w 373"/>
                  <a:gd name="T31" fmla="*/ 64 h 159"/>
                  <a:gd name="T32" fmla="*/ 16 w 373"/>
                  <a:gd name="T33" fmla="*/ 56 h 159"/>
                  <a:gd name="T34" fmla="*/ 27 w 373"/>
                  <a:gd name="T35" fmla="*/ 16 h 159"/>
                  <a:gd name="T36" fmla="*/ 234 w 373"/>
                  <a:gd name="T37" fmla="*/ 64 h 159"/>
                  <a:gd name="T38" fmla="*/ 346 w 373"/>
                  <a:gd name="T39" fmla="*/ 120 h 159"/>
                  <a:gd name="T40" fmla="*/ 347 w 373"/>
                  <a:gd name="T41" fmla="*/ 106 h 159"/>
                  <a:gd name="T42" fmla="*/ 345 w 373"/>
                  <a:gd name="T43" fmla="*/ 92 h 159"/>
                  <a:gd name="T44" fmla="*/ 248 w 373"/>
                  <a:gd name="T45" fmla="*/ 64 h 159"/>
                  <a:gd name="T46" fmla="*/ 246 w 373"/>
                  <a:gd name="T47" fmla="*/ 16 h 159"/>
                  <a:gd name="T48" fmla="*/ 345 w 373"/>
                  <a:gd name="T49" fmla="*/ 92 h 159"/>
                  <a:gd name="T50" fmla="*/ 36 w 373"/>
                  <a:gd name="T51" fmla="*/ 139 h 159"/>
                  <a:gd name="T52" fmla="*/ 77 w 373"/>
                  <a:gd name="T53" fmla="*/ 139 h 159"/>
                  <a:gd name="T54" fmla="*/ 57 w 373"/>
                  <a:gd name="T55" fmla="*/ 151 h 159"/>
                  <a:gd name="T56" fmla="*/ 57 w 373"/>
                  <a:gd name="T57" fmla="*/ 126 h 159"/>
                  <a:gd name="T58" fmla="*/ 57 w 373"/>
                  <a:gd name="T59" fmla="*/ 151 h 159"/>
                  <a:gd name="T60" fmla="*/ 106 w 373"/>
                  <a:gd name="T61" fmla="*/ 139 h 159"/>
                  <a:gd name="T62" fmla="*/ 148 w 373"/>
                  <a:gd name="T63" fmla="*/ 139 h 159"/>
                  <a:gd name="T64" fmla="*/ 127 w 373"/>
                  <a:gd name="T65" fmla="*/ 151 h 159"/>
                  <a:gd name="T66" fmla="*/ 127 w 373"/>
                  <a:gd name="T67" fmla="*/ 126 h 159"/>
                  <a:gd name="T68" fmla="*/ 127 w 373"/>
                  <a:gd name="T69" fmla="*/ 151 h 159"/>
                  <a:gd name="T70" fmla="*/ 260 w 373"/>
                  <a:gd name="T71" fmla="*/ 139 h 159"/>
                  <a:gd name="T72" fmla="*/ 301 w 373"/>
                  <a:gd name="T73" fmla="*/ 139 h 159"/>
                  <a:gd name="T74" fmla="*/ 281 w 373"/>
                  <a:gd name="T75" fmla="*/ 151 h 159"/>
                  <a:gd name="T76" fmla="*/ 281 w 373"/>
                  <a:gd name="T77" fmla="*/ 126 h 159"/>
                  <a:gd name="T78" fmla="*/ 281 w 373"/>
                  <a:gd name="T79" fmla="*/ 15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3" h="159">
                    <a:moveTo>
                      <a:pt x="371" y="40"/>
                    </a:moveTo>
                    <a:cubicBezTo>
                      <a:pt x="363" y="28"/>
                      <a:pt x="354" y="16"/>
                      <a:pt x="338" y="16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07" y="6"/>
                      <a:pt x="295" y="0"/>
                      <a:pt x="28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9" y="0"/>
                      <a:pt x="6" y="30"/>
                      <a:pt x="0" y="5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30"/>
                      <a:pt x="11" y="141"/>
                      <a:pt x="24" y="141"/>
                    </a:cubicBezTo>
                    <a:cubicBezTo>
                      <a:pt x="24" y="140"/>
                      <a:pt x="24" y="139"/>
                      <a:pt x="24" y="139"/>
                    </a:cubicBezTo>
                    <a:cubicBezTo>
                      <a:pt x="24" y="121"/>
                      <a:pt x="39" y="106"/>
                      <a:pt x="57" y="106"/>
                    </a:cubicBezTo>
                    <a:cubicBezTo>
                      <a:pt x="74" y="106"/>
                      <a:pt x="89" y="121"/>
                      <a:pt x="89" y="139"/>
                    </a:cubicBezTo>
                    <a:cubicBezTo>
                      <a:pt x="89" y="139"/>
                      <a:pt x="89" y="140"/>
                      <a:pt x="89" y="141"/>
                    </a:cubicBezTo>
                    <a:cubicBezTo>
                      <a:pt x="95" y="141"/>
                      <a:pt x="95" y="141"/>
                      <a:pt x="95" y="141"/>
                    </a:cubicBezTo>
                    <a:cubicBezTo>
                      <a:pt x="95" y="140"/>
                      <a:pt x="95" y="139"/>
                      <a:pt x="95" y="139"/>
                    </a:cubicBezTo>
                    <a:cubicBezTo>
                      <a:pt x="95" y="121"/>
                      <a:pt x="109" y="106"/>
                      <a:pt x="127" y="106"/>
                    </a:cubicBezTo>
                    <a:cubicBezTo>
                      <a:pt x="145" y="106"/>
                      <a:pt x="159" y="121"/>
                      <a:pt x="159" y="139"/>
                    </a:cubicBezTo>
                    <a:cubicBezTo>
                      <a:pt x="159" y="139"/>
                      <a:pt x="159" y="140"/>
                      <a:pt x="159" y="141"/>
                    </a:cubicBezTo>
                    <a:cubicBezTo>
                      <a:pt x="249" y="141"/>
                      <a:pt x="249" y="141"/>
                      <a:pt x="249" y="141"/>
                    </a:cubicBezTo>
                    <a:cubicBezTo>
                      <a:pt x="249" y="140"/>
                      <a:pt x="249" y="139"/>
                      <a:pt x="249" y="139"/>
                    </a:cubicBezTo>
                    <a:cubicBezTo>
                      <a:pt x="249" y="121"/>
                      <a:pt x="263" y="106"/>
                      <a:pt x="281" y="106"/>
                    </a:cubicBezTo>
                    <a:cubicBezTo>
                      <a:pt x="299" y="106"/>
                      <a:pt x="313" y="121"/>
                      <a:pt x="313" y="139"/>
                    </a:cubicBezTo>
                    <a:cubicBezTo>
                      <a:pt x="313" y="139"/>
                      <a:pt x="313" y="140"/>
                      <a:pt x="313" y="141"/>
                    </a:cubicBezTo>
                    <a:cubicBezTo>
                      <a:pt x="336" y="141"/>
                      <a:pt x="336" y="141"/>
                      <a:pt x="336" y="141"/>
                    </a:cubicBezTo>
                    <a:cubicBezTo>
                      <a:pt x="350" y="141"/>
                      <a:pt x="361" y="130"/>
                      <a:pt x="361" y="116"/>
                    </a:cubicBezTo>
                    <a:cubicBezTo>
                      <a:pt x="361" y="90"/>
                      <a:pt x="361" y="90"/>
                      <a:pt x="361" y="90"/>
                    </a:cubicBezTo>
                    <a:cubicBezTo>
                      <a:pt x="356" y="66"/>
                      <a:pt x="344" y="44"/>
                      <a:pt x="330" y="28"/>
                    </a:cubicBezTo>
                    <a:cubicBezTo>
                      <a:pt x="338" y="28"/>
                      <a:pt x="338" y="28"/>
                      <a:pt x="338" y="28"/>
                    </a:cubicBezTo>
                    <a:cubicBezTo>
                      <a:pt x="347" y="28"/>
                      <a:pt x="353" y="35"/>
                      <a:pt x="361" y="47"/>
                    </a:cubicBezTo>
                    <a:cubicBezTo>
                      <a:pt x="362" y="48"/>
                      <a:pt x="364" y="49"/>
                      <a:pt x="366" y="49"/>
                    </a:cubicBezTo>
                    <a:cubicBezTo>
                      <a:pt x="367" y="49"/>
                      <a:pt x="368" y="49"/>
                      <a:pt x="369" y="48"/>
                    </a:cubicBezTo>
                    <a:cubicBezTo>
                      <a:pt x="372" y="47"/>
                      <a:pt x="373" y="43"/>
                      <a:pt x="371" y="40"/>
                    </a:cubicBezTo>
                    <a:close/>
                    <a:moveTo>
                      <a:pt x="234" y="64"/>
                    </a:move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7" y="53"/>
                      <a:pt x="18" y="49"/>
                      <a:pt x="18" y="45"/>
                    </a:cubicBezTo>
                    <a:cubicBezTo>
                      <a:pt x="20" y="36"/>
                      <a:pt x="23" y="20"/>
                      <a:pt x="27" y="16"/>
                    </a:cubicBezTo>
                    <a:cubicBezTo>
                      <a:pt x="234" y="16"/>
                      <a:pt x="234" y="16"/>
                      <a:pt x="234" y="16"/>
                    </a:cubicBezTo>
                    <a:lnTo>
                      <a:pt x="234" y="64"/>
                    </a:lnTo>
                    <a:close/>
                    <a:moveTo>
                      <a:pt x="347" y="116"/>
                    </a:moveTo>
                    <a:cubicBezTo>
                      <a:pt x="347" y="118"/>
                      <a:pt x="346" y="119"/>
                      <a:pt x="346" y="120"/>
                    </a:cubicBezTo>
                    <a:cubicBezTo>
                      <a:pt x="337" y="120"/>
                      <a:pt x="329" y="120"/>
                      <a:pt x="329" y="116"/>
                    </a:cubicBezTo>
                    <a:cubicBezTo>
                      <a:pt x="329" y="113"/>
                      <a:pt x="336" y="107"/>
                      <a:pt x="347" y="106"/>
                    </a:cubicBezTo>
                    <a:lnTo>
                      <a:pt x="347" y="116"/>
                    </a:lnTo>
                    <a:close/>
                    <a:moveTo>
                      <a:pt x="345" y="92"/>
                    </a:moveTo>
                    <a:cubicBezTo>
                      <a:pt x="345" y="95"/>
                      <a:pt x="345" y="95"/>
                      <a:pt x="345" y="95"/>
                    </a:cubicBezTo>
                    <a:cubicBezTo>
                      <a:pt x="316" y="87"/>
                      <a:pt x="280" y="64"/>
                      <a:pt x="248" y="64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46" y="16"/>
                      <a:pt x="246" y="16"/>
                      <a:pt x="246" y="16"/>
                    </a:cubicBezTo>
                    <a:cubicBezTo>
                      <a:pt x="285" y="16"/>
                      <a:pt x="285" y="16"/>
                      <a:pt x="285" y="16"/>
                    </a:cubicBezTo>
                    <a:cubicBezTo>
                      <a:pt x="303" y="16"/>
                      <a:pt x="336" y="48"/>
                      <a:pt x="345" y="92"/>
                    </a:cubicBezTo>
                    <a:close/>
                    <a:moveTo>
                      <a:pt x="57" y="118"/>
                    </a:moveTo>
                    <a:cubicBezTo>
                      <a:pt x="45" y="118"/>
                      <a:pt x="36" y="127"/>
                      <a:pt x="36" y="139"/>
                    </a:cubicBezTo>
                    <a:cubicBezTo>
                      <a:pt x="36" y="150"/>
                      <a:pt x="45" y="159"/>
                      <a:pt x="57" y="159"/>
                    </a:cubicBezTo>
                    <a:cubicBezTo>
                      <a:pt x="68" y="159"/>
                      <a:pt x="77" y="150"/>
                      <a:pt x="77" y="139"/>
                    </a:cubicBezTo>
                    <a:cubicBezTo>
                      <a:pt x="77" y="127"/>
                      <a:pt x="68" y="118"/>
                      <a:pt x="57" y="118"/>
                    </a:cubicBezTo>
                    <a:close/>
                    <a:moveTo>
                      <a:pt x="57" y="151"/>
                    </a:moveTo>
                    <a:cubicBezTo>
                      <a:pt x="50" y="151"/>
                      <a:pt x="45" y="145"/>
                      <a:pt x="45" y="139"/>
                    </a:cubicBezTo>
                    <a:cubicBezTo>
                      <a:pt x="45" y="132"/>
                      <a:pt x="50" y="126"/>
                      <a:pt x="57" y="126"/>
                    </a:cubicBezTo>
                    <a:cubicBezTo>
                      <a:pt x="63" y="126"/>
                      <a:pt x="69" y="132"/>
                      <a:pt x="69" y="139"/>
                    </a:cubicBezTo>
                    <a:cubicBezTo>
                      <a:pt x="69" y="145"/>
                      <a:pt x="63" y="151"/>
                      <a:pt x="57" y="151"/>
                    </a:cubicBezTo>
                    <a:close/>
                    <a:moveTo>
                      <a:pt x="127" y="118"/>
                    </a:moveTo>
                    <a:cubicBezTo>
                      <a:pt x="116" y="118"/>
                      <a:pt x="106" y="127"/>
                      <a:pt x="106" y="139"/>
                    </a:cubicBezTo>
                    <a:cubicBezTo>
                      <a:pt x="106" y="150"/>
                      <a:pt x="116" y="159"/>
                      <a:pt x="127" y="159"/>
                    </a:cubicBezTo>
                    <a:cubicBezTo>
                      <a:pt x="139" y="159"/>
                      <a:pt x="148" y="150"/>
                      <a:pt x="148" y="139"/>
                    </a:cubicBezTo>
                    <a:cubicBezTo>
                      <a:pt x="148" y="127"/>
                      <a:pt x="139" y="118"/>
                      <a:pt x="127" y="118"/>
                    </a:cubicBezTo>
                    <a:close/>
                    <a:moveTo>
                      <a:pt x="127" y="151"/>
                    </a:moveTo>
                    <a:cubicBezTo>
                      <a:pt x="120" y="151"/>
                      <a:pt x="115" y="145"/>
                      <a:pt x="115" y="139"/>
                    </a:cubicBezTo>
                    <a:cubicBezTo>
                      <a:pt x="115" y="132"/>
                      <a:pt x="120" y="126"/>
                      <a:pt x="127" y="126"/>
                    </a:cubicBezTo>
                    <a:cubicBezTo>
                      <a:pt x="134" y="126"/>
                      <a:pt x="139" y="132"/>
                      <a:pt x="139" y="139"/>
                    </a:cubicBezTo>
                    <a:cubicBezTo>
                      <a:pt x="139" y="145"/>
                      <a:pt x="134" y="151"/>
                      <a:pt x="127" y="151"/>
                    </a:cubicBezTo>
                    <a:close/>
                    <a:moveTo>
                      <a:pt x="281" y="118"/>
                    </a:moveTo>
                    <a:cubicBezTo>
                      <a:pt x="269" y="118"/>
                      <a:pt x="260" y="127"/>
                      <a:pt x="260" y="139"/>
                    </a:cubicBezTo>
                    <a:cubicBezTo>
                      <a:pt x="260" y="150"/>
                      <a:pt x="269" y="159"/>
                      <a:pt x="281" y="159"/>
                    </a:cubicBezTo>
                    <a:cubicBezTo>
                      <a:pt x="292" y="159"/>
                      <a:pt x="301" y="150"/>
                      <a:pt x="301" y="139"/>
                    </a:cubicBezTo>
                    <a:cubicBezTo>
                      <a:pt x="301" y="127"/>
                      <a:pt x="292" y="118"/>
                      <a:pt x="281" y="118"/>
                    </a:cubicBezTo>
                    <a:close/>
                    <a:moveTo>
                      <a:pt x="281" y="151"/>
                    </a:moveTo>
                    <a:cubicBezTo>
                      <a:pt x="274" y="151"/>
                      <a:pt x="269" y="145"/>
                      <a:pt x="269" y="139"/>
                    </a:cubicBezTo>
                    <a:cubicBezTo>
                      <a:pt x="269" y="132"/>
                      <a:pt x="274" y="126"/>
                      <a:pt x="281" y="126"/>
                    </a:cubicBezTo>
                    <a:cubicBezTo>
                      <a:pt x="287" y="126"/>
                      <a:pt x="293" y="132"/>
                      <a:pt x="293" y="139"/>
                    </a:cubicBezTo>
                    <a:cubicBezTo>
                      <a:pt x="293" y="145"/>
                      <a:pt x="287" y="151"/>
                      <a:pt x="281" y="1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5"/>
              <p:cNvSpPr>
                <a:spLocks noEditPoints="1"/>
              </p:cNvSpPr>
              <p:nvPr/>
            </p:nvSpPr>
            <p:spPr bwMode="auto">
              <a:xfrm>
                <a:off x="2327750" y="2348004"/>
                <a:ext cx="453152" cy="264657"/>
              </a:xfrm>
              <a:custGeom>
                <a:avLst/>
                <a:gdLst>
                  <a:gd name="T0" fmla="*/ 231 w 317"/>
                  <a:gd name="T1" fmla="*/ 67 h 185"/>
                  <a:gd name="T2" fmla="*/ 195 w 317"/>
                  <a:gd name="T3" fmla="*/ 3 h 185"/>
                  <a:gd name="T4" fmla="*/ 194 w 317"/>
                  <a:gd name="T5" fmla="*/ 2 h 185"/>
                  <a:gd name="T6" fmla="*/ 193 w 317"/>
                  <a:gd name="T7" fmla="*/ 1 h 185"/>
                  <a:gd name="T8" fmla="*/ 192 w 317"/>
                  <a:gd name="T9" fmla="*/ 0 h 185"/>
                  <a:gd name="T10" fmla="*/ 191 w 317"/>
                  <a:gd name="T11" fmla="*/ 0 h 185"/>
                  <a:gd name="T12" fmla="*/ 189 w 317"/>
                  <a:gd name="T13" fmla="*/ 0 h 185"/>
                  <a:gd name="T14" fmla="*/ 169 w 317"/>
                  <a:gd name="T15" fmla="*/ 0 h 185"/>
                  <a:gd name="T16" fmla="*/ 169 w 317"/>
                  <a:gd name="T17" fmla="*/ 13 h 185"/>
                  <a:gd name="T18" fmla="*/ 195 w 317"/>
                  <a:gd name="T19" fmla="*/ 30 h 185"/>
                  <a:gd name="T20" fmla="*/ 99 w 317"/>
                  <a:gd name="T21" fmla="*/ 18 h 185"/>
                  <a:gd name="T22" fmla="*/ 117 w 317"/>
                  <a:gd name="T23" fmla="*/ 72 h 185"/>
                  <a:gd name="T24" fmla="*/ 126 w 317"/>
                  <a:gd name="T25" fmla="*/ 74 h 185"/>
                  <a:gd name="T26" fmla="*/ 114 w 317"/>
                  <a:gd name="T27" fmla="*/ 43 h 185"/>
                  <a:gd name="T28" fmla="*/ 151 w 317"/>
                  <a:gd name="T29" fmla="*/ 117 h 185"/>
                  <a:gd name="T30" fmla="*/ 61 w 317"/>
                  <a:gd name="T31" fmla="*/ 62 h 185"/>
                  <a:gd name="T32" fmla="*/ 61 w 317"/>
                  <a:gd name="T33" fmla="*/ 185 h 185"/>
                  <a:gd name="T34" fmla="*/ 155 w 317"/>
                  <a:gd name="T35" fmla="*/ 130 h 185"/>
                  <a:gd name="T36" fmla="*/ 206 w 317"/>
                  <a:gd name="T37" fmla="*/ 49 h 185"/>
                  <a:gd name="T38" fmla="*/ 194 w 317"/>
                  <a:gd name="T39" fmla="*/ 123 h 185"/>
                  <a:gd name="T40" fmla="*/ 317 w 317"/>
                  <a:gd name="T41" fmla="*/ 123 h 185"/>
                  <a:gd name="T42" fmla="*/ 61 w 317"/>
                  <a:gd name="T43" fmla="*/ 101 h 185"/>
                  <a:gd name="T44" fmla="*/ 61 w 317"/>
                  <a:gd name="T45" fmla="*/ 146 h 185"/>
                  <a:gd name="T46" fmla="*/ 111 w 317"/>
                  <a:gd name="T47" fmla="*/ 130 h 185"/>
                  <a:gd name="T48" fmla="*/ 11 w 317"/>
                  <a:gd name="T49" fmla="*/ 123 h 185"/>
                  <a:gd name="T50" fmla="*/ 111 w 317"/>
                  <a:gd name="T51" fmla="*/ 117 h 185"/>
                  <a:gd name="T52" fmla="*/ 61 w 317"/>
                  <a:gd name="T53" fmla="*/ 101 h 185"/>
                  <a:gd name="T54" fmla="*/ 206 w 317"/>
                  <a:gd name="T55" fmla="*/ 123 h 185"/>
                  <a:gd name="T56" fmla="*/ 239 w 317"/>
                  <a:gd name="T57" fmla="*/ 108 h 185"/>
                  <a:gd name="T58" fmla="*/ 256 w 317"/>
                  <a:gd name="T59" fmla="*/ 146 h 185"/>
                  <a:gd name="T60" fmla="*/ 256 w 317"/>
                  <a:gd name="T61" fmla="*/ 101 h 185"/>
                  <a:gd name="T62" fmla="*/ 237 w 317"/>
                  <a:gd name="T63" fmla="*/ 77 h 185"/>
                  <a:gd name="T64" fmla="*/ 306 w 317"/>
                  <a:gd name="T65" fmla="*/ 123 h 185"/>
                  <a:gd name="T66" fmla="*/ 63 w 317"/>
                  <a:gd name="T67" fmla="*/ 6 h 185"/>
                  <a:gd name="T68" fmla="*/ 110 w 317"/>
                  <a:gd name="T69" fmla="*/ 0 h 185"/>
                  <a:gd name="T70" fmla="*/ 110 w 317"/>
                  <a:gd name="T71" fmla="*/ 13 h 185"/>
                  <a:gd name="T72" fmla="*/ 63 w 317"/>
                  <a:gd name="T73" fmla="*/ 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185">
                    <a:moveTo>
                      <a:pt x="256" y="62"/>
                    </a:moveTo>
                    <a:cubicBezTo>
                      <a:pt x="247" y="62"/>
                      <a:pt x="239" y="64"/>
                      <a:pt x="231" y="67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5" y="3"/>
                      <a:pt x="195" y="3"/>
                      <a:pt x="194" y="2"/>
                    </a:cubicBezTo>
                    <a:cubicBezTo>
                      <a:pt x="194" y="2"/>
                      <a:pt x="194" y="2"/>
                      <a:pt x="194" y="2"/>
                    </a:cubicBezTo>
                    <a:cubicBezTo>
                      <a:pt x="194" y="2"/>
                      <a:pt x="194" y="2"/>
                      <a:pt x="194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0" y="0"/>
                      <a:pt x="190" y="0"/>
                    </a:cubicBezTo>
                    <a:cubicBezTo>
                      <a:pt x="190" y="0"/>
                      <a:pt x="190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5" y="0"/>
                      <a:pt x="162" y="3"/>
                      <a:pt x="162" y="6"/>
                    </a:cubicBezTo>
                    <a:cubicBezTo>
                      <a:pt x="162" y="10"/>
                      <a:pt x="165" y="13"/>
                      <a:pt x="169" y="13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106" y="30"/>
                      <a:pt x="106" y="30"/>
                      <a:pt x="106" y="30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117" y="72"/>
                      <a:pt x="117" y="72"/>
                      <a:pt x="117" y="72"/>
                    </a:cubicBezTo>
                    <a:cubicBezTo>
                      <a:pt x="119" y="74"/>
                      <a:pt x="121" y="75"/>
                      <a:pt x="123" y="75"/>
                    </a:cubicBezTo>
                    <a:cubicBezTo>
                      <a:pt x="124" y="75"/>
                      <a:pt x="125" y="74"/>
                      <a:pt x="126" y="74"/>
                    </a:cubicBezTo>
                    <a:cubicBezTo>
                      <a:pt x="129" y="72"/>
                      <a:pt x="130" y="68"/>
                      <a:pt x="128" y="65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94" y="43"/>
                      <a:pt x="194" y="43"/>
                      <a:pt x="194" y="43"/>
                    </a:cubicBezTo>
                    <a:cubicBezTo>
                      <a:pt x="151" y="117"/>
                      <a:pt x="151" y="117"/>
                      <a:pt x="151" y="117"/>
                    </a:cubicBezTo>
                    <a:cubicBezTo>
                      <a:pt x="123" y="117"/>
                      <a:pt x="123" y="117"/>
                      <a:pt x="123" y="117"/>
                    </a:cubicBezTo>
                    <a:cubicBezTo>
                      <a:pt x="119" y="86"/>
                      <a:pt x="93" y="62"/>
                      <a:pt x="61" y="62"/>
                    </a:cubicBezTo>
                    <a:cubicBezTo>
                      <a:pt x="27" y="62"/>
                      <a:pt x="0" y="90"/>
                      <a:pt x="0" y="123"/>
                    </a:cubicBezTo>
                    <a:cubicBezTo>
                      <a:pt x="0" y="157"/>
                      <a:pt x="27" y="185"/>
                      <a:pt x="61" y="185"/>
                    </a:cubicBezTo>
                    <a:cubicBezTo>
                      <a:pt x="93" y="185"/>
                      <a:pt x="119" y="161"/>
                      <a:pt x="123" y="130"/>
                    </a:cubicBezTo>
                    <a:cubicBezTo>
                      <a:pt x="123" y="130"/>
                      <a:pt x="151" y="130"/>
                      <a:pt x="155" y="130"/>
                    </a:cubicBezTo>
                    <a:cubicBezTo>
                      <a:pt x="158" y="130"/>
                      <a:pt x="159" y="129"/>
                      <a:pt x="161" y="127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04" y="85"/>
                      <a:pt x="194" y="103"/>
                      <a:pt x="194" y="123"/>
                    </a:cubicBezTo>
                    <a:cubicBezTo>
                      <a:pt x="194" y="157"/>
                      <a:pt x="222" y="185"/>
                      <a:pt x="256" y="185"/>
                    </a:cubicBezTo>
                    <a:cubicBezTo>
                      <a:pt x="290" y="185"/>
                      <a:pt x="317" y="157"/>
                      <a:pt x="317" y="123"/>
                    </a:cubicBezTo>
                    <a:cubicBezTo>
                      <a:pt x="317" y="90"/>
                      <a:pt x="290" y="62"/>
                      <a:pt x="256" y="62"/>
                    </a:cubicBezTo>
                    <a:close/>
                    <a:moveTo>
                      <a:pt x="61" y="101"/>
                    </a:moveTo>
                    <a:cubicBezTo>
                      <a:pt x="49" y="101"/>
                      <a:pt x="38" y="111"/>
                      <a:pt x="38" y="124"/>
                    </a:cubicBezTo>
                    <a:cubicBezTo>
                      <a:pt x="38" y="136"/>
                      <a:pt x="49" y="146"/>
                      <a:pt x="61" y="146"/>
                    </a:cubicBezTo>
                    <a:cubicBezTo>
                      <a:pt x="72" y="146"/>
                      <a:pt x="81" y="139"/>
                      <a:pt x="83" y="130"/>
                    </a:cubicBezTo>
                    <a:cubicBezTo>
                      <a:pt x="111" y="130"/>
                      <a:pt x="111" y="130"/>
                      <a:pt x="111" y="130"/>
                    </a:cubicBezTo>
                    <a:cubicBezTo>
                      <a:pt x="108" y="155"/>
                      <a:pt x="87" y="174"/>
                      <a:pt x="61" y="174"/>
                    </a:cubicBezTo>
                    <a:cubicBezTo>
                      <a:pt x="34" y="174"/>
                      <a:pt x="11" y="151"/>
                      <a:pt x="11" y="123"/>
                    </a:cubicBezTo>
                    <a:cubicBezTo>
                      <a:pt x="11" y="96"/>
                      <a:pt x="34" y="73"/>
                      <a:pt x="61" y="73"/>
                    </a:cubicBezTo>
                    <a:cubicBezTo>
                      <a:pt x="87" y="73"/>
                      <a:pt x="108" y="92"/>
                      <a:pt x="111" y="117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1" y="108"/>
                      <a:pt x="72" y="101"/>
                      <a:pt x="61" y="101"/>
                    </a:cubicBezTo>
                    <a:close/>
                    <a:moveTo>
                      <a:pt x="256" y="174"/>
                    </a:moveTo>
                    <a:cubicBezTo>
                      <a:pt x="228" y="174"/>
                      <a:pt x="206" y="151"/>
                      <a:pt x="206" y="123"/>
                    </a:cubicBezTo>
                    <a:cubicBezTo>
                      <a:pt x="206" y="107"/>
                      <a:pt x="213" y="93"/>
                      <a:pt x="226" y="84"/>
                    </a:cubicBezTo>
                    <a:cubicBezTo>
                      <a:pt x="239" y="108"/>
                      <a:pt x="239" y="108"/>
                      <a:pt x="239" y="108"/>
                    </a:cubicBezTo>
                    <a:cubicBezTo>
                      <a:pt x="235" y="112"/>
                      <a:pt x="233" y="117"/>
                      <a:pt x="233" y="124"/>
                    </a:cubicBezTo>
                    <a:cubicBezTo>
                      <a:pt x="233" y="136"/>
                      <a:pt x="243" y="146"/>
                      <a:pt x="256" y="146"/>
                    </a:cubicBezTo>
                    <a:cubicBezTo>
                      <a:pt x="268" y="146"/>
                      <a:pt x="279" y="136"/>
                      <a:pt x="279" y="124"/>
                    </a:cubicBezTo>
                    <a:cubicBezTo>
                      <a:pt x="279" y="111"/>
                      <a:pt x="268" y="101"/>
                      <a:pt x="256" y="101"/>
                    </a:cubicBezTo>
                    <a:cubicBezTo>
                      <a:pt x="254" y="101"/>
                      <a:pt x="252" y="101"/>
                      <a:pt x="251" y="101"/>
                    </a:cubicBezTo>
                    <a:cubicBezTo>
                      <a:pt x="237" y="77"/>
                      <a:pt x="237" y="77"/>
                      <a:pt x="237" y="77"/>
                    </a:cubicBezTo>
                    <a:cubicBezTo>
                      <a:pt x="243" y="75"/>
                      <a:pt x="249" y="73"/>
                      <a:pt x="256" y="73"/>
                    </a:cubicBezTo>
                    <a:cubicBezTo>
                      <a:pt x="283" y="73"/>
                      <a:pt x="306" y="96"/>
                      <a:pt x="306" y="123"/>
                    </a:cubicBezTo>
                    <a:cubicBezTo>
                      <a:pt x="306" y="151"/>
                      <a:pt x="283" y="174"/>
                      <a:pt x="256" y="174"/>
                    </a:cubicBezTo>
                    <a:close/>
                    <a:moveTo>
                      <a:pt x="63" y="6"/>
                    </a:moveTo>
                    <a:cubicBezTo>
                      <a:pt x="63" y="3"/>
                      <a:pt x="66" y="0"/>
                      <a:pt x="6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7" y="3"/>
                      <a:pt x="117" y="6"/>
                    </a:cubicBezTo>
                    <a:cubicBezTo>
                      <a:pt x="117" y="10"/>
                      <a:pt x="114" y="13"/>
                      <a:pt x="11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6" y="13"/>
                      <a:pt x="63" y="10"/>
                      <a:pt x="63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17"/>
              <p:cNvSpPr>
                <a:spLocks noEditPoints="1"/>
              </p:cNvSpPr>
              <p:nvPr/>
            </p:nvSpPr>
            <p:spPr bwMode="auto">
              <a:xfrm>
                <a:off x="3310609" y="3291467"/>
                <a:ext cx="447441" cy="279889"/>
              </a:xfrm>
              <a:custGeom>
                <a:avLst/>
                <a:gdLst>
                  <a:gd name="T0" fmla="*/ 43 w 312"/>
                  <a:gd name="T1" fmla="*/ 140 h 195"/>
                  <a:gd name="T2" fmla="*/ 43 w 312"/>
                  <a:gd name="T3" fmla="*/ 163 h 195"/>
                  <a:gd name="T4" fmla="*/ 25 w 312"/>
                  <a:gd name="T5" fmla="*/ 113 h 195"/>
                  <a:gd name="T6" fmla="*/ 15 w 312"/>
                  <a:gd name="T7" fmla="*/ 152 h 195"/>
                  <a:gd name="T8" fmla="*/ 71 w 312"/>
                  <a:gd name="T9" fmla="*/ 156 h 195"/>
                  <a:gd name="T10" fmla="*/ 43 w 312"/>
                  <a:gd name="T11" fmla="*/ 195 h 195"/>
                  <a:gd name="T12" fmla="*/ 25 w 312"/>
                  <a:gd name="T13" fmla="*/ 113 h 195"/>
                  <a:gd name="T14" fmla="*/ 215 w 312"/>
                  <a:gd name="T15" fmla="*/ 168 h 195"/>
                  <a:gd name="T16" fmla="*/ 215 w 312"/>
                  <a:gd name="T17" fmla="*/ 153 h 195"/>
                  <a:gd name="T18" fmla="*/ 238 w 312"/>
                  <a:gd name="T19" fmla="*/ 107 h 195"/>
                  <a:gd name="T20" fmla="*/ 226 w 312"/>
                  <a:gd name="T21" fmla="*/ 152 h 195"/>
                  <a:gd name="T22" fmla="*/ 312 w 312"/>
                  <a:gd name="T23" fmla="*/ 152 h 195"/>
                  <a:gd name="T24" fmla="*/ 253 w 312"/>
                  <a:gd name="T25" fmla="*/ 111 h 195"/>
                  <a:gd name="T26" fmla="*/ 269 w 312"/>
                  <a:gd name="T27" fmla="*/ 97 h 195"/>
                  <a:gd name="T28" fmla="*/ 212 w 312"/>
                  <a:gd name="T29" fmla="*/ 20 h 195"/>
                  <a:gd name="T30" fmla="*/ 203 w 312"/>
                  <a:gd name="T31" fmla="*/ 104 h 195"/>
                  <a:gd name="T32" fmla="*/ 148 w 312"/>
                  <a:gd name="T33" fmla="*/ 143 h 195"/>
                  <a:gd name="T34" fmla="*/ 1 w 312"/>
                  <a:gd name="T35" fmla="*/ 60 h 195"/>
                  <a:gd name="T36" fmla="*/ 251 w 312"/>
                  <a:gd name="T37" fmla="*/ 130 h 195"/>
                  <a:gd name="T38" fmla="*/ 258 w 312"/>
                  <a:gd name="T39" fmla="*/ 152 h 195"/>
                  <a:gd name="T40" fmla="*/ 280 w 312"/>
                  <a:gd name="T41" fmla="*/ 152 h 195"/>
                  <a:gd name="T42" fmla="*/ 261 w 312"/>
                  <a:gd name="T43" fmla="*/ 125 h 195"/>
                  <a:gd name="T44" fmla="*/ 297 w 312"/>
                  <a:gd name="T45" fmla="*/ 152 h 195"/>
                  <a:gd name="T46" fmla="*/ 241 w 312"/>
                  <a:gd name="T47" fmla="*/ 152 h 195"/>
                  <a:gd name="T48" fmla="*/ 122 w 312"/>
                  <a:gd name="T49" fmla="*/ 107 h 195"/>
                  <a:gd name="T50" fmla="*/ 103 w 312"/>
                  <a:gd name="T51" fmla="*/ 53 h 195"/>
                  <a:gd name="T52" fmla="*/ 135 w 312"/>
                  <a:gd name="T53" fmla="*/ 84 h 195"/>
                  <a:gd name="T54" fmla="*/ 190 w 312"/>
                  <a:gd name="T55" fmla="*/ 26 h 195"/>
                  <a:gd name="T56" fmla="*/ 163 w 312"/>
                  <a:gd name="T57" fmla="*/ 19 h 195"/>
                  <a:gd name="T58" fmla="*/ 163 w 312"/>
                  <a:gd name="T59" fmla="*/ 8 h 195"/>
                  <a:gd name="T60" fmla="*/ 187 w 312"/>
                  <a:gd name="T61" fmla="*/ 2 h 195"/>
                  <a:gd name="T62" fmla="*/ 203 w 312"/>
                  <a:gd name="T63" fmla="*/ 1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2" h="195">
                    <a:moveTo>
                      <a:pt x="55" y="152"/>
                    </a:moveTo>
                    <a:cubicBezTo>
                      <a:pt x="55" y="145"/>
                      <a:pt x="50" y="140"/>
                      <a:pt x="43" y="140"/>
                    </a:cubicBezTo>
                    <a:cubicBezTo>
                      <a:pt x="37" y="140"/>
                      <a:pt x="32" y="145"/>
                      <a:pt x="32" y="152"/>
                    </a:cubicBezTo>
                    <a:cubicBezTo>
                      <a:pt x="32" y="158"/>
                      <a:pt x="37" y="163"/>
                      <a:pt x="43" y="163"/>
                    </a:cubicBezTo>
                    <a:cubicBezTo>
                      <a:pt x="50" y="163"/>
                      <a:pt x="55" y="158"/>
                      <a:pt x="55" y="152"/>
                    </a:cubicBezTo>
                    <a:close/>
                    <a:moveTo>
                      <a:pt x="25" y="113"/>
                    </a:moveTo>
                    <a:cubicBezTo>
                      <a:pt x="29" y="116"/>
                      <a:pt x="33" y="120"/>
                      <a:pt x="37" y="124"/>
                    </a:cubicBezTo>
                    <a:cubicBezTo>
                      <a:pt x="24" y="127"/>
                      <a:pt x="15" y="138"/>
                      <a:pt x="15" y="152"/>
                    </a:cubicBezTo>
                    <a:cubicBezTo>
                      <a:pt x="15" y="167"/>
                      <a:pt x="28" y="180"/>
                      <a:pt x="43" y="180"/>
                    </a:cubicBezTo>
                    <a:cubicBezTo>
                      <a:pt x="57" y="180"/>
                      <a:pt x="69" y="169"/>
                      <a:pt x="71" y="156"/>
                    </a:cubicBezTo>
                    <a:cubicBezTo>
                      <a:pt x="75" y="159"/>
                      <a:pt x="79" y="163"/>
                      <a:pt x="83" y="167"/>
                    </a:cubicBezTo>
                    <a:cubicBezTo>
                      <a:pt x="77" y="183"/>
                      <a:pt x="62" y="195"/>
                      <a:pt x="43" y="195"/>
                    </a:cubicBezTo>
                    <a:cubicBezTo>
                      <a:pt x="20" y="195"/>
                      <a:pt x="0" y="175"/>
                      <a:pt x="0" y="152"/>
                    </a:cubicBezTo>
                    <a:cubicBezTo>
                      <a:pt x="0" y="134"/>
                      <a:pt x="10" y="120"/>
                      <a:pt x="25" y="113"/>
                    </a:cubicBezTo>
                    <a:close/>
                    <a:moveTo>
                      <a:pt x="101" y="168"/>
                    </a:moveTo>
                    <a:cubicBezTo>
                      <a:pt x="155" y="168"/>
                      <a:pt x="215" y="168"/>
                      <a:pt x="215" y="168"/>
                    </a:cubicBezTo>
                    <a:cubicBezTo>
                      <a:pt x="215" y="153"/>
                      <a:pt x="215" y="153"/>
                      <a:pt x="215" y="153"/>
                    </a:cubicBezTo>
                    <a:cubicBezTo>
                      <a:pt x="215" y="153"/>
                      <a:pt x="215" y="153"/>
                      <a:pt x="215" y="153"/>
                    </a:cubicBezTo>
                    <a:cubicBezTo>
                      <a:pt x="215" y="152"/>
                      <a:pt x="215" y="152"/>
                      <a:pt x="215" y="152"/>
                    </a:cubicBezTo>
                    <a:cubicBezTo>
                      <a:pt x="215" y="133"/>
                      <a:pt x="224" y="117"/>
                      <a:pt x="238" y="107"/>
                    </a:cubicBezTo>
                    <a:cubicBezTo>
                      <a:pt x="243" y="117"/>
                      <a:pt x="243" y="117"/>
                      <a:pt x="243" y="117"/>
                    </a:cubicBezTo>
                    <a:cubicBezTo>
                      <a:pt x="233" y="125"/>
                      <a:pt x="226" y="137"/>
                      <a:pt x="226" y="152"/>
                    </a:cubicBezTo>
                    <a:cubicBezTo>
                      <a:pt x="226" y="175"/>
                      <a:pt x="245" y="195"/>
                      <a:pt x="269" y="195"/>
                    </a:cubicBezTo>
                    <a:cubicBezTo>
                      <a:pt x="293" y="195"/>
                      <a:pt x="312" y="175"/>
                      <a:pt x="312" y="152"/>
                    </a:cubicBezTo>
                    <a:cubicBezTo>
                      <a:pt x="312" y="128"/>
                      <a:pt x="293" y="109"/>
                      <a:pt x="269" y="109"/>
                    </a:cubicBezTo>
                    <a:cubicBezTo>
                      <a:pt x="263" y="109"/>
                      <a:pt x="258" y="110"/>
                      <a:pt x="253" y="111"/>
                    </a:cubicBezTo>
                    <a:cubicBezTo>
                      <a:pt x="248" y="101"/>
                      <a:pt x="248" y="101"/>
                      <a:pt x="248" y="101"/>
                    </a:cubicBezTo>
                    <a:cubicBezTo>
                      <a:pt x="254" y="99"/>
                      <a:pt x="261" y="97"/>
                      <a:pt x="269" y="97"/>
                    </a:cubicBezTo>
                    <a:cubicBezTo>
                      <a:pt x="275" y="97"/>
                      <a:pt x="281" y="98"/>
                      <a:pt x="286" y="100"/>
                    </a:cubicBezTo>
                    <a:cubicBezTo>
                      <a:pt x="285" y="81"/>
                      <a:pt x="252" y="57"/>
                      <a:pt x="212" y="20"/>
                    </a:cubicBezTo>
                    <a:cubicBezTo>
                      <a:pt x="212" y="20"/>
                      <a:pt x="196" y="32"/>
                      <a:pt x="191" y="48"/>
                    </a:cubicBezTo>
                    <a:cubicBezTo>
                      <a:pt x="187" y="63"/>
                      <a:pt x="191" y="72"/>
                      <a:pt x="203" y="104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81" y="145"/>
                      <a:pt x="171" y="143"/>
                      <a:pt x="148" y="143"/>
                    </a:cubicBezTo>
                    <a:cubicBezTo>
                      <a:pt x="139" y="135"/>
                      <a:pt x="131" y="128"/>
                      <a:pt x="124" y="12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7" y="86"/>
                      <a:pt x="35" y="105"/>
                      <a:pt x="101" y="168"/>
                    </a:cubicBezTo>
                    <a:close/>
                    <a:moveTo>
                      <a:pt x="251" y="130"/>
                    </a:moveTo>
                    <a:cubicBezTo>
                      <a:pt x="259" y="146"/>
                      <a:pt x="259" y="146"/>
                      <a:pt x="259" y="146"/>
                    </a:cubicBezTo>
                    <a:cubicBezTo>
                      <a:pt x="258" y="147"/>
                      <a:pt x="258" y="149"/>
                      <a:pt x="258" y="152"/>
                    </a:cubicBezTo>
                    <a:cubicBezTo>
                      <a:pt x="258" y="158"/>
                      <a:pt x="263" y="163"/>
                      <a:pt x="269" y="163"/>
                    </a:cubicBezTo>
                    <a:cubicBezTo>
                      <a:pt x="275" y="163"/>
                      <a:pt x="280" y="158"/>
                      <a:pt x="280" y="152"/>
                    </a:cubicBezTo>
                    <a:cubicBezTo>
                      <a:pt x="280" y="145"/>
                      <a:pt x="275" y="140"/>
                      <a:pt x="269" y="140"/>
                    </a:cubicBezTo>
                    <a:cubicBezTo>
                      <a:pt x="261" y="125"/>
                      <a:pt x="261" y="125"/>
                      <a:pt x="261" y="125"/>
                    </a:cubicBezTo>
                    <a:cubicBezTo>
                      <a:pt x="263" y="124"/>
                      <a:pt x="266" y="123"/>
                      <a:pt x="269" y="123"/>
                    </a:cubicBezTo>
                    <a:cubicBezTo>
                      <a:pt x="284" y="123"/>
                      <a:pt x="297" y="136"/>
                      <a:pt x="297" y="152"/>
                    </a:cubicBezTo>
                    <a:cubicBezTo>
                      <a:pt x="297" y="167"/>
                      <a:pt x="284" y="180"/>
                      <a:pt x="269" y="180"/>
                    </a:cubicBezTo>
                    <a:cubicBezTo>
                      <a:pt x="253" y="180"/>
                      <a:pt x="241" y="167"/>
                      <a:pt x="241" y="152"/>
                    </a:cubicBezTo>
                    <a:cubicBezTo>
                      <a:pt x="241" y="143"/>
                      <a:pt x="245" y="135"/>
                      <a:pt x="251" y="130"/>
                    </a:cubicBezTo>
                    <a:close/>
                    <a:moveTo>
                      <a:pt x="122" y="107"/>
                    </a:moveTo>
                    <a:cubicBezTo>
                      <a:pt x="11" y="53"/>
                      <a:pt x="11" y="53"/>
                      <a:pt x="11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8" y="53"/>
                      <a:pt x="112" y="51"/>
                      <a:pt x="115" y="47"/>
                    </a:cubicBezTo>
                    <a:cubicBezTo>
                      <a:pt x="130" y="49"/>
                      <a:pt x="145" y="62"/>
                      <a:pt x="135" y="84"/>
                    </a:cubicBezTo>
                    <a:lnTo>
                      <a:pt x="122" y="107"/>
                    </a:lnTo>
                    <a:close/>
                    <a:moveTo>
                      <a:pt x="190" y="26"/>
                    </a:moveTo>
                    <a:cubicBezTo>
                      <a:pt x="187" y="19"/>
                      <a:pt x="187" y="19"/>
                      <a:pt x="187" y="19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0" y="19"/>
                      <a:pt x="157" y="17"/>
                      <a:pt x="157" y="14"/>
                    </a:cubicBezTo>
                    <a:cubicBezTo>
                      <a:pt x="157" y="10"/>
                      <a:pt x="160" y="8"/>
                      <a:pt x="163" y="8"/>
                    </a:cubicBezTo>
                    <a:cubicBezTo>
                      <a:pt x="183" y="8"/>
                      <a:pt x="183" y="8"/>
                      <a:pt x="183" y="8"/>
                    </a:cubicBezTo>
                    <a:cubicBezTo>
                      <a:pt x="183" y="6"/>
                      <a:pt x="185" y="3"/>
                      <a:pt x="187" y="2"/>
                    </a:cubicBezTo>
                    <a:cubicBezTo>
                      <a:pt x="191" y="0"/>
                      <a:pt x="196" y="1"/>
                      <a:pt x="198" y="5"/>
                    </a:cubicBezTo>
                    <a:cubicBezTo>
                      <a:pt x="203" y="13"/>
                      <a:pt x="203" y="13"/>
                      <a:pt x="203" y="13"/>
                    </a:cubicBezTo>
                    <a:cubicBezTo>
                      <a:pt x="200" y="15"/>
                      <a:pt x="195" y="20"/>
                      <a:pt x="190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53"/>
              <p:cNvSpPr>
                <a:spLocks noEditPoints="1"/>
              </p:cNvSpPr>
              <p:nvPr/>
            </p:nvSpPr>
            <p:spPr bwMode="auto">
              <a:xfrm>
                <a:off x="5039353" y="5115224"/>
                <a:ext cx="634033" cy="333201"/>
              </a:xfrm>
              <a:custGeom>
                <a:avLst/>
                <a:gdLst>
                  <a:gd name="T0" fmla="*/ 215 w 443"/>
                  <a:gd name="T1" fmla="*/ 30 h 232"/>
                  <a:gd name="T2" fmla="*/ 226 w 443"/>
                  <a:gd name="T3" fmla="*/ 32 h 232"/>
                  <a:gd name="T4" fmla="*/ 242 w 443"/>
                  <a:gd name="T5" fmla="*/ 44 h 232"/>
                  <a:gd name="T6" fmla="*/ 254 w 443"/>
                  <a:gd name="T7" fmla="*/ 73 h 232"/>
                  <a:gd name="T8" fmla="*/ 218 w 443"/>
                  <a:gd name="T9" fmla="*/ 73 h 232"/>
                  <a:gd name="T10" fmla="*/ 106 w 443"/>
                  <a:gd name="T11" fmla="*/ 16 h 232"/>
                  <a:gd name="T12" fmla="*/ 83 w 443"/>
                  <a:gd name="T13" fmla="*/ 0 h 232"/>
                  <a:gd name="T14" fmla="*/ 106 w 443"/>
                  <a:gd name="T15" fmla="*/ 16 h 232"/>
                  <a:gd name="T16" fmla="*/ 83 w 443"/>
                  <a:gd name="T17" fmla="*/ 124 h 232"/>
                  <a:gd name="T18" fmla="*/ 145 w 443"/>
                  <a:gd name="T19" fmla="*/ 137 h 232"/>
                  <a:gd name="T20" fmla="*/ 145 w 443"/>
                  <a:gd name="T21" fmla="*/ 110 h 232"/>
                  <a:gd name="T22" fmla="*/ 402 w 443"/>
                  <a:gd name="T23" fmla="*/ 118 h 232"/>
                  <a:gd name="T24" fmla="*/ 172 w 443"/>
                  <a:gd name="T25" fmla="*/ 86 h 232"/>
                  <a:gd name="T26" fmla="*/ 105 w 443"/>
                  <a:gd name="T27" fmla="*/ 31 h 232"/>
                  <a:gd name="T28" fmla="*/ 46 w 443"/>
                  <a:gd name="T29" fmla="*/ 16 h 232"/>
                  <a:gd name="T30" fmla="*/ 0 w 443"/>
                  <a:gd name="T31" fmla="*/ 75 h 232"/>
                  <a:gd name="T32" fmla="*/ 66 w 443"/>
                  <a:gd name="T33" fmla="*/ 60 h 232"/>
                  <a:gd name="T34" fmla="*/ 128 w 443"/>
                  <a:gd name="T35" fmla="*/ 101 h 232"/>
                  <a:gd name="T36" fmla="*/ 160 w 443"/>
                  <a:gd name="T37" fmla="*/ 104 h 232"/>
                  <a:gd name="T38" fmla="*/ 160 w 443"/>
                  <a:gd name="T39" fmla="*/ 143 h 232"/>
                  <a:gd name="T40" fmla="*/ 131 w 443"/>
                  <a:gd name="T41" fmla="*/ 147 h 232"/>
                  <a:gd name="T42" fmla="*/ 71 w 443"/>
                  <a:gd name="T43" fmla="*/ 224 h 232"/>
                  <a:gd name="T44" fmla="*/ 45 w 443"/>
                  <a:gd name="T45" fmla="*/ 216 h 232"/>
                  <a:gd name="T46" fmla="*/ 89 w 443"/>
                  <a:gd name="T47" fmla="*/ 232 h 232"/>
                  <a:gd name="T48" fmla="*/ 241 w 443"/>
                  <a:gd name="T49" fmla="*/ 170 h 232"/>
                  <a:gd name="T50" fmla="*/ 367 w 443"/>
                  <a:gd name="T51" fmla="*/ 162 h 232"/>
                  <a:gd name="T52" fmla="*/ 402 w 443"/>
                  <a:gd name="T53" fmla="*/ 118 h 232"/>
                  <a:gd name="T54" fmla="*/ 227 w 443"/>
                  <a:gd name="T55" fmla="*/ 126 h 232"/>
                  <a:gd name="T56" fmla="*/ 218 w 443"/>
                  <a:gd name="T57" fmla="*/ 121 h 232"/>
                  <a:gd name="T58" fmla="*/ 223 w 443"/>
                  <a:gd name="T59" fmla="*/ 110 h 232"/>
                  <a:gd name="T60" fmla="*/ 232 w 443"/>
                  <a:gd name="T61" fmla="*/ 114 h 232"/>
                  <a:gd name="T62" fmla="*/ 263 w 443"/>
                  <a:gd name="T63" fmla="*/ 121 h 232"/>
                  <a:gd name="T64" fmla="*/ 254 w 443"/>
                  <a:gd name="T65" fmla="*/ 126 h 232"/>
                  <a:gd name="T66" fmla="*/ 249 w 443"/>
                  <a:gd name="T67" fmla="*/ 114 h 232"/>
                  <a:gd name="T68" fmla="*/ 258 w 443"/>
                  <a:gd name="T69" fmla="*/ 110 h 232"/>
                  <a:gd name="T70" fmla="*/ 263 w 443"/>
                  <a:gd name="T71" fmla="*/ 121 h 232"/>
                  <a:gd name="T72" fmla="*/ 289 w 443"/>
                  <a:gd name="T73" fmla="*/ 126 h 232"/>
                  <a:gd name="T74" fmla="*/ 280 w 443"/>
                  <a:gd name="T75" fmla="*/ 121 h 232"/>
                  <a:gd name="T76" fmla="*/ 285 w 443"/>
                  <a:gd name="T77" fmla="*/ 110 h 232"/>
                  <a:gd name="T78" fmla="*/ 294 w 443"/>
                  <a:gd name="T79" fmla="*/ 114 h 232"/>
                  <a:gd name="T80" fmla="*/ 360 w 443"/>
                  <a:gd name="T81" fmla="*/ 127 h 232"/>
                  <a:gd name="T82" fmla="*/ 322 w 443"/>
                  <a:gd name="T83" fmla="*/ 115 h 232"/>
                  <a:gd name="T84" fmla="*/ 356 w 443"/>
                  <a:gd name="T85" fmla="*/ 102 h 232"/>
                  <a:gd name="T86" fmla="*/ 360 w 443"/>
                  <a:gd name="T87" fmla="*/ 127 h 232"/>
                  <a:gd name="T88" fmla="*/ 150 w 443"/>
                  <a:gd name="T89" fmla="*/ 124 h 232"/>
                  <a:gd name="T90" fmla="*/ 163 w 443"/>
                  <a:gd name="T91" fmla="*/ 12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3" h="232">
                    <a:moveTo>
                      <a:pt x="227" y="43"/>
                    </a:moveTo>
                    <a:cubicBezTo>
                      <a:pt x="215" y="30"/>
                      <a:pt x="215" y="30"/>
                      <a:pt x="215" y="30"/>
                    </a:cubicBezTo>
                    <a:cubicBezTo>
                      <a:pt x="220" y="30"/>
                      <a:pt x="220" y="30"/>
                      <a:pt x="220" y="30"/>
                    </a:cubicBezTo>
                    <a:cubicBezTo>
                      <a:pt x="223" y="30"/>
                      <a:pt x="224" y="31"/>
                      <a:pt x="226" y="32"/>
                    </a:cubicBezTo>
                    <a:cubicBezTo>
                      <a:pt x="227" y="33"/>
                      <a:pt x="242" y="44"/>
                      <a:pt x="242" y="44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46" y="46"/>
                      <a:pt x="247" y="50"/>
                      <a:pt x="248" y="53"/>
                    </a:cubicBezTo>
                    <a:cubicBezTo>
                      <a:pt x="249" y="57"/>
                      <a:pt x="251" y="65"/>
                      <a:pt x="254" y="73"/>
                    </a:cubicBezTo>
                    <a:cubicBezTo>
                      <a:pt x="242" y="73"/>
                      <a:pt x="229" y="73"/>
                      <a:pt x="218" y="73"/>
                    </a:cubicBezTo>
                    <a:cubicBezTo>
                      <a:pt x="218" y="73"/>
                      <a:pt x="218" y="73"/>
                      <a:pt x="218" y="73"/>
                    </a:cubicBezTo>
                    <a:lnTo>
                      <a:pt x="227" y="43"/>
                    </a:lnTo>
                    <a:close/>
                    <a:moveTo>
                      <a:pt x="106" y="16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8" y="7"/>
                      <a:pt x="98" y="10"/>
                      <a:pt x="106" y="16"/>
                    </a:cubicBezTo>
                    <a:close/>
                    <a:moveTo>
                      <a:pt x="128" y="109"/>
                    </a:moveTo>
                    <a:cubicBezTo>
                      <a:pt x="103" y="109"/>
                      <a:pt x="83" y="115"/>
                      <a:pt x="83" y="124"/>
                    </a:cubicBezTo>
                    <a:cubicBezTo>
                      <a:pt x="83" y="132"/>
                      <a:pt x="103" y="138"/>
                      <a:pt x="128" y="138"/>
                    </a:cubicBezTo>
                    <a:cubicBezTo>
                      <a:pt x="134" y="138"/>
                      <a:pt x="140" y="138"/>
                      <a:pt x="145" y="137"/>
                    </a:cubicBezTo>
                    <a:cubicBezTo>
                      <a:pt x="143" y="134"/>
                      <a:pt x="141" y="129"/>
                      <a:pt x="141" y="124"/>
                    </a:cubicBezTo>
                    <a:cubicBezTo>
                      <a:pt x="141" y="118"/>
                      <a:pt x="143" y="114"/>
                      <a:pt x="145" y="110"/>
                    </a:cubicBezTo>
                    <a:cubicBezTo>
                      <a:pt x="140" y="109"/>
                      <a:pt x="134" y="109"/>
                      <a:pt x="128" y="109"/>
                    </a:cubicBezTo>
                    <a:close/>
                    <a:moveTo>
                      <a:pt x="402" y="118"/>
                    </a:moveTo>
                    <a:cubicBezTo>
                      <a:pt x="383" y="93"/>
                      <a:pt x="357" y="85"/>
                      <a:pt x="313" y="85"/>
                    </a:cubicBezTo>
                    <a:cubicBezTo>
                      <a:pt x="280" y="85"/>
                      <a:pt x="186" y="86"/>
                      <a:pt x="172" y="86"/>
                    </a:cubicBezTo>
                    <a:cubicBezTo>
                      <a:pt x="157" y="86"/>
                      <a:pt x="148" y="82"/>
                      <a:pt x="139" y="72"/>
                    </a:cubicBezTo>
                    <a:cubicBezTo>
                      <a:pt x="130" y="62"/>
                      <a:pt x="114" y="42"/>
                      <a:pt x="105" y="31"/>
                    </a:cubicBezTo>
                    <a:cubicBezTo>
                      <a:pt x="98" y="23"/>
                      <a:pt x="80" y="16"/>
                      <a:pt x="67" y="16"/>
                    </a:cubicBezTo>
                    <a:cubicBezTo>
                      <a:pt x="55" y="16"/>
                      <a:pt x="46" y="16"/>
                      <a:pt x="46" y="16"/>
                    </a:cubicBezTo>
                    <a:cubicBezTo>
                      <a:pt x="46" y="16"/>
                      <a:pt x="50" y="25"/>
                      <a:pt x="56" y="3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73" y="75"/>
                      <a:pt x="81" y="92"/>
                      <a:pt x="89" y="107"/>
                    </a:cubicBezTo>
                    <a:cubicBezTo>
                      <a:pt x="99" y="102"/>
                      <a:pt x="115" y="101"/>
                      <a:pt x="128" y="101"/>
                    </a:cubicBezTo>
                    <a:cubicBezTo>
                      <a:pt x="140" y="101"/>
                      <a:pt x="151" y="102"/>
                      <a:pt x="160" y="104"/>
                    </a:cubicBezTo>
                    <a:cubicBezTo>
                      <a:pt x="160" y="104"/>
                      <a:pt x="160" y="104"/>
                      <a:pt x="160" y="104"/>
                    </a:cubicBezTo>
                    <a:cubicBezTo>
                      <a:pt x="166" y="106"/>
                      <a:pt x="171" y="114"/>
                      <a:pt x="171" y="124"/>
                    </a:cubicBezTo>
                    <a:cubicBezTo>
                      <a:pt x="171" y="133"/>
                      <a:pt x="166" y="141"/>
                      <a:pt x="160" y="143"/>
                    </a:cubicBezTo>
                    <a:cubicBezTo>
                      <a:pt x="160" y="143"/>
                      <a:pt x="160" y="143"/>
                      <a:pt x="160" y="143"/>
                    </a:cubicBezTo>
                    <a:cubicBezTo>
                      <a:pt x="151" y="145"/>
                      <a:pt x="141" y="146"/>
                      <a:pt x="131" y="147"/>
                    </a:cubicBezTo>
                    <a:cubicBezTo>
                      <a:pt x="140" y="151"/>
                      <a:pt x="151" y="154"/>
                      <a:pt x="164" y="157"/>
                    </a:cubicBezTo>
                    <a:cubicBezTo>
                      <a:pt x="71" y="224"/>
                      <a:pt x="71" y="224"/>
                      <a:pt x="71" y="224"/>
                    </a:cubicBezTo>
                    <a:cubicBezTo>
                      <a:pt x="65" y="221"/>
                      <a:pt x="59" y="218"/>
                      <a:pt x="56" y="217"/>
                    </a:cubicBezTo>
                    <a:cubicBezTo>
                      <a:pt x="52" y="216"/>
                      <a:pt x="49" y="216"/>
                      <a:pt x="45" y="216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101" y="232"/>
                      <a:pt x="111" y="230"/>
                      <a:pt x="121" y="225"/>
                    </a:cubicBezTo>
                    <a:cubicBezTo>
                      <a:pt x="135" y="219"/>
                      <a:pt x="213" y="181"/>
                      <a:pt x="241" y="170"/>
                    </a:cubicBezTo>
                    <a:cubicBezTo>
                      <a:pt x="248" y="167"/>
                      <a:pt x="254" y="164"/>
                      <a:pt x="261" y="162"/>
                    </a:cubicBezTo>
                    <a:cubicBezTo>
                      <a:pt x="301" y="162"/>
                      <a:pt x="355" y="162"/>
                      <a:pt x="367" y="162"/>
                    </a:cubicBezTo>
                    <a:cubicBezTo>
                      <a:pt x="436" y="162"/>
                      <a:pt x="443" y="150"/>
                      <a:pt x="443" y="141"/>
                    </a:cubicBezTo>
                    <a:cubicBezTo>
                      <a:pt x="443" y="132"/>
                      <a:pt x="426" y="127"/>
                      <a:pt x="402" y="118"/>
                    </a:cubicBezTo>
                    <a:close/>
                    <a:moveTo>
                      <a:pt x="232" y="121"/>
                    </a:moveTo>
                    <a:cubicBezTo>
                      <a:pt x="232" y="124"/>
                      <a:pt x="230" y="126"/>
                      <a:pt x="227" y="126"/>
                    </a:cubicBezTo>
                    <a:cubicBezTo>
                      <a:pt x="223" y="126"/>
                      <a:pt x="223" y="126"/>
                      <a:pt x="223" y="126"/>
                    </a:cubicBezTo>
                    <a:cubicBezTo>
                      <a:pt x="220" y="126"/>
                      <a:pt x="218" y="124"/>
                      <a:pt x="218" y="121"/>
                    </a:cubicBezTo>
                    <a:cubicBezTo>
                      <a:pt x="218" y="114"/>
                      <a:pt x="218" y="114"/>
                      <a:pt x="218" y="114"/>
                    </a:cubicBezTo>
                    <a:cubicBezTo>
                      <a:pt x="218" y="112"/>
                      <a:pt x="220" y="110"/>
                      <a:pt x="223" y="110"/>
                    </a:cubicBezTo>
                    <a:cubicBezTo>
                      <a:pt x="227" y="110"/>
                      <a:pt x="227" y="110"/>
                      <a:pt x="227" y="110"/>
                    </a:cubicBezTo>
                    <a:cubicBezTo>
                      <a:pt x="230" y="110"/>
                      <a:pt x="232" y="112"/>
                      <a:pt x="232" y="114"/>
                    </a:cubicBezTo>
                    <a:lnTo>
                      <a:pt x="232" y="121"/>
                    </a:lnTo>
                    <a:close/>
                    <a:moveTo>
                      <a:pt x="263" y="121"/>
                    </a:moveTo>
                    <a:cubicBezTo>
                      <a:pt x="263" y="124"/>
                      <a:pt x="261" y="126"/>
                      <a:pt x="258" y="126"/>
                    </a:cubicBezTo>
                    <a:cubicBezTo>
                      <a:pt x="254" y="126"/>
                      <a:pt x="254" y="126"/>
                      <a:pt x="254" y="126"/>
                    </a:cubicBezTo>
                    <a:cubicBezTo>
                      <a:pt x="251" y="126"/>
                      <a:pt x="249" y="124"/>
                      <a:pt x="249" y="121"/>
                    </a:cubicBezTo>
                    <a:cubicBezTo>
                      <a:pt x="249" y="114"/>
                      <a:pt x="249" y="114"/>
                      <a:pt x="249" y="114"/>
                    </a:cubicBezTo>
                    <a:cubicBezTo>
                      <a:pt x="249" y="112"/>
                      <a:pt x="251" y="110"/>
                      <a:pt x="254" y="110"/>
                    </a:cubicBezTo>
                    <a:cubicBezTo>
                      <a:pt x="258" y="110"/>
                      <a:pt x="258" y="110"/>
                      <a:pt x="258" y="110"/>
                    </a:cubicBezTo>
                    <a:cubicBezTo>
                      <a:pt x="261" y="110"/>
                      <a:pt x="263" y="112"/>
                      <a:pt x="263" y="114"/>
                    </a:cubicBezTo>
                    <a:lnTo>
                      <a:pt x="263" y="121"/>
                    </a:lnTo>
                    <a:close/>
                    <a:moveTo>
                      <a:pt x="294" y="121"/>
                    </a:moveTo>
                    <a:cubicBezTo>
                      <a:pt x="294" y="124"/>
                      <a:pt x="292" y="126"/>
                      <a:pt x="289" y="126"/>
                    </a:cubicBezTo>
                    <a:cubicBezTo>
                      <a:pt x="285" y="126"/>
                      <a:pt x="285" y="126"/>
                      <a:pt x="285" y="126"/>
                    </a:cubicBezTo>
                    <a:cubicBezTo>
                      <a:pt x="282" y="126"/>
                      <a:pt x="280" y="124"/>
                      <a:pt x="280" y="121"/>
                    </a:cubicBezTo>
                    <a:cubicBezTo>
                      <a:pt x="280" y="114"/>
                      <a:pt x="280" y="114"/>
                      <a:pt x="280" y="114"/>
                    </a:cubicBezTo>
                    <a:cubicBezTo>
                      <a:pt x="280" y="112"/>
                      <a:pt x="282" y="110"/>
                      <a:pt x="285" y="110"/>
                    </a:cubicBezTo>
                    <a:cubicBezTo>
                      <a:pt x="289" y="110"/>
                      <a:pt x="289" y="110"/>
                      <a:pt x="289" y="110"/>
                    </a:cubicBezTo>
                    <a:cubicBezTo>
                      <a:pt x="292" y="110"/>
                      <a:pt x="294" y="112"/>
                      <a:pt x="294" y="114"/>
                    </a:cubicBezTo>
                    <a:lnTo>
                      <a:pt x="294" y="121"/>
                    </a:lnTo>
                    <a:close/>
                    <a:moveTo>
                      <a:pt x="360" y="127"/>
                    </a:moveTo>
                    <a:cubicBezTo>
                      <a:pt x="360" y="127"/>
                      <a:pt x="360" y="127"/>
                      <a:pt x="360" y="127"/>
                    </a:cubicBezTo>
                    <a:cubicBezTo>
                      <a:pt x="343" y="127"/>
                      <a:pt x="328" y="122"/>
                      <a:pt x="322" y="115"/>
                    </a:cubicBezTo>
                    <a:cubicBezTo>
                      <a:pt x="320" y="112"/>
                      <a:pt x="321" y="109"/>
                      <a:pt x="325" y="109"/>
                    </a:cubicBezTo>
                    <a:cubicBezTo>
                      <a:pt x="331" y="108"/>
                      <a:pt x="348" y="108"/>
                      <a:pt x="356" y="102"/>
                    </a:cubicBezTo>
                    <a:cubicBezTo>
                      <a:pt x="370" y="106"/>
                      <a:pt x="380" y="112"/>
                      <a:pt x="388" y="121"/>
                    </a:cubicBezTo>
                    <a:cubicBezTo>
                      <a:pt x="382" y="125"/>
                      <a:pt x="371" y="127"/>
                      <a:pt x="360" y="127"/>
                    </a:cubicBezTo>
                    <a:close/>
                    <a:moveTo>
                      <a:pt x="156" y="135"/>
                    </a:moveTo>
                    <a:cubicBezTo>
                      <a:pt x="153" y="135"/>
                      <a:pt x="150" y="130"/>
                      <a:pt x="150" y="124"/>
                    </a:cubicBezTo>
                    <a:cubicBezTo>
                      <a:pt x="150" y="117"/>
                      <a:pt x="153" y="112"/>
                      <a:pt x="156" y="112"/>
                    </a:cubicBezTo>
                    <a:cubicBezTo>
                      <a:pt x="160" y="112"/>
                      <a:pt x="163" y="117"/>
                      <a:pt x="163" y="124"/>
                    </a:cubicBezTo>
                    <a:cubicBezTo>
                      <a:pt x="163" y="130"/>
                      <a:pt x="160" y="135"/>
                      <a:pt x="156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8163610" y="1872944"/>
            <a:ext cx="2040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dirty="0" smtClean="0">
                <a:solidFill>
                  <a:srgbClr val="FFC000"/>
                </a:solidFill>
              </a:rPr>
              <a:t>处于起步阶段</a:t>
            </a:r>
            <a:endParaRPr lang="zh-CN" altLang="en-US" sz="2000" dirty="0">
              <a:solidFill>
                <a:srgbClr val="FFC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163610" y="2810820"/>
            <a:ext cx="20942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dirty="0" smtClean="0">
                <a:solidFill>
                  <a:srgbClr val="0099CC"/>
                </a:solidFill>
              </a:rPr>
              <a:t>整体规模较小</a:t>
            </a:r>
            <a:endParaRPr lang="zh-CN" altLang="en-US" sz="2000" dirty="0">
              <a:solidFill>
                <a:srgbClr val="0099CC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63610" y="3735717"/>
            <a:ext cx="2200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dirty="0" smtClean="0">
                <a:solidFill>
                  <a:srgbClr val="C00000"/>
                </a:solidFill>
              </a:rPr>
              <a:t>市场占有率低</a:t>
            </a:r>
            <a:endParaRPr lang="zh-CN" altLang="zh-CN" sz="2000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63610" y="4828955"/>
            <a:ext cx="2443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市场认知度低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29"/>
          <p:cNvSpPr txBox="1">
            <a:spLocks noChangeArrowheads="1"/>
          </p:cNvSpPr>
          <p:nvPr/>
        </p:nvSpPr>
        <p:spPr bwMode="auto">
          <a:xfrm>
            <a:off x="7582120" y="1880537"/>
            <a:ext cx="486030" cy="40011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01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文本框 29"/>
          <p:cNvSpPr txBox="1">
            <a:spLocks noChangeArrowheads="1"/>
          </p:cNvSpPr>
          <p:nvPr/>
        </p:nvSpPr>
        <p:spPr bwMode="auto">
          <a:xfrm>
            <a:off x="7582120" y="2805407"/>
            <a:ext cx="486030" cy="400110"/>
          </a:xfrm>
          <a:prstGeom prst="rect">
            <a:avLst/>
          </a:prstGeom>
          <a:solidFill>
            <a:srgbClr val="0099CC"/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02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50" name="文本框 29"/>
          <p:cNvSpPr txBox="1">
            <a:spLocks noChangeArrowheads="1"/>
          </p:cNvSpPr>
          <p:nvPr/>
        </p:nvSpPr>
        <p:spPr bwMode="auto">
          <a:xfrm>
            <a:off x="7582120" y="3735717"/>
            <a:ext cx="486030" cy="400110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03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51" name="文本框 29"/>
          <p:cNvSpPr txBox="1">
            <a:spLocks noChangeArrowheads="1"/>
          </p:cNvSpPr>
          <p:nvPr/>
        </p:nvSpPr>
        <p:spPr bwMode="auto">
          <a:xfrm>
            <a:off x="7582120" y="4858111"/>
            <a:ext cx="486030" cy="40011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04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163610" y="3111871"/>
            <a:ext cx="3186140" cy="4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/>
              <a:t>点击此处添加</a:t>
            </a:r>
            <a:r>
              <a:rPr lang="zh-CN" altLang="en-US" sz="1000" dirty="0"/>
              <a:t>内容点击此处添加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内容点击此处添加内容</a:t>
            </a:r>
            <a:endParaRPr lang="zh-CN" altLang="en-US" sz="1000" dirty="0"/>
          </a:p>
        </p:txBody>
      </p:sp>
      <p:sp>
        <p:nvSpPr>
          <p:cNvPr id="53" name="TextBox 52"/>
          <p:cNvSpPr txBox="1"/>
          <p:nvPr/>
        </p:nvSpPr>
        <p:spPr>
          <a:xfrm>
            <a:off x="8163610" y="2193439"/>
            <a:ext cx="3186140" cy="4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/>
              <a:t>点击此处添加</a:t>
            </a:r>
            <a:r>
              <a:rPr lang="zh-CN" altLang="en-US" sz="1000" dirty="0"/>
              <a:t>内容点击此处添加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内容点击此处添加内容</a:t>
            </a:r>
            <a:endParaRPr lang="zh-CN" altLang="en-US" sz="1000" dirty="0"/>
          </a:p>
        </p:txBody>
      </p:sp>
      <p:sp>
        <p:nvSpPr>
          <p:cNvPr id="54" name="TextBox 53"/>
          <p:cNvSpPr txBox="1"/>
          <p:nvPr/>
        </p:nvSpPr>
        <p:spPr>
          <a:xfrm>
            <a:off x="8163610" y="4097727"/>
            <a:ext cx="3186140" cy="4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/>
              <a:t>点击此处添加</a:t>
            </a:r>
            <a:r>
              <a:rPr lang="zh-CN" altLang="en-US" sz="1000" dirty="0"/>
              <a:t>内容点击此处添加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内容点击此处添加内容</a:t>
            </a:r>
            <a:endParaRPr lang="zh-CN" altLang="en-US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8163610" y="5245701"/>
            <a:ext cx="3186140" cy="4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/>
              <a:t>点击此处添加</a:t>
            </a:r>
            <a:r>
              <a:rPr lang="zh-CN" altLang="en-US" sz="1000" dirty="0"/>
              <a:t>内容点击此处添加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</a:t>
            </a:r>
            <a:r>
              <a:rPr lang="zh-CN" altLang="en-US" sz="1000" dirty="0"/>
              <a:t>点击此处添加</a:t>
            </a:r>
            <a:r>
              <a:rPr lang="zh-CN" altLang="en-US" sz="1000" dirty="0" smtClean="0"/>
              <a:t>内容点击此处添加内容</a:t>
            </a:r>
            <a:endParaRPr lang="zh-CN" altLang="en-US" sz="1000" dirty="0"/>
          </a:p>
        </p:txBody>
      </p:sp>
      <p:cxnSp>
        <p:nvCxnSpPr>
          <p:cNvPr id="56" name="直接连接符 55"/>
          <p:cNvCxnSpPr>
            <a:endCxn id="48" idx="1"/>
          </p:cNvCxnSpPr>
          <p:nvPr/>
        </p:nvCxnSpPr>
        <p:spPr>
          <a:xfrm>
            <a:off x="2587488" y="2072999"/>
            <a:ext cx="4994632" cy="7593"/>
          </a:xfrm>
          <a:prstGeom prst="line">
            <a:avLst/>
          </a:prstGeom>
          <a:ln w="31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3713430" y="3005462"/>
            <a:ext cx="3885326" cy="5413"/>
          </a:xfrm>
          <a:prstGeom prst="line">
            <a:avLst/>
          </a:prstGeom>
          <a:ln w="31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4554680" y="3930360"/>
            <a:ext cx="3044076" cy="5412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5656093" y="4996970"/>
            <a:ext cx="1926027" cy="5412"/>
          </a:xfrm>
          <a:prstGeom prst="line">
            <a:avLst/>
          </a:prstGeom>
          <a:ln w="317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竞争对手分析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3996158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Competitor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547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97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97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97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47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97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38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97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97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47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97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38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996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96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46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496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51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396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896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146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896"/>
                            </p:stCondLst>
                            <p:childTnLst>
                              <p:par>
                                <p:cTn id="1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我们的优势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3500858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Our advantage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9183844" flipV="1">
            <a:off x="3703100" y="5693937"/>
            <a:ext cx="5223726" cy="430544"/>
            <a:chOff x="3169205" y="1917206"/>
            <a:chExt cx="5877015" cy="746130"/>
          </a:xfrm>
        </p:grpSpPr>
        <p:sp>
          <p:nvSpPr>
            <p:cNvPr id="16" name="任意多边形 15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3783844" flipH="1" flipV="1">
            <a:off x="5468697" y="3468656"/>
            <a:ext cx="3391250" cy="477421"/>
            <a:chOff x="3169205" y="1917206"/>
            <a:chExt cx="5877015" cy="746130"/>
          </a:xfrm>
        </p:grpSpPr>
        <p:sp>
          <p:nvSpPr>
            <p:cNvPr id="19" name="任意多边形 18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8383844" flipH="1" flipV="1">
            <a:off x="3585326" y="3284308"/>
            <a:ext cx="3760484" cy="430544"/>
            <a:chOff x="3169205" y="1917206"/>
            <a:chExt cx="5877015" cy="746130"/>
          </a:xfrm>
        </p:grpSpPr>
        <p:sp>
          <p:nvSpPr>
            <p:cNvPr id="22" name="任意多边形 21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3783844" flipH="1">
            <a:off x="3225839" y="5608913"/>
            <a:ext cx="5071042" cy="625625"/>
            <a:chOff x="3169205" y="1917206"/>
            <a:chExt cx="5877015" cy="746130"/>
          </a:xfrm>
        </p:grpSpPr>
        <p:sp>
          <p:nvSpPr>
            <p:cNvPr id="25" name="任意多边形 24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38100" dir="1200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任意多边形 39"/>
          <p:cNvSpPr/>
          <p:nvPr/>
        </p:nvSpPr>
        <p:spPr>
          <a:xfrm rot="13783844" flipV="1">
            <a:off x="7883152" y="4159644"/>
            <a:ext cx="833947" cy="927652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3783844" flipH="1" flipV="1">
            <a:off x="6084966" y="1860524"/>
            <a:ext cx="833947" cy="927652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3783844" flipH="1">
            <a:off x="3751072" y="3882602"/>
            <a:ext cx="833947" cy="927652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77"/>
          <p:cNvSpPr>
            <a:spLocks noEditPoints="1"/>
          </p:cNvSpPr>
          <p:nvPr/>
        </p:nvSpPr>
        <p:spPr bwMode="auto">
          <a:xfrm rot="2983844" flipH="1" flipV="1">
            <a:off x="5687049" y="3803930"/>
            <a:ext cx="1026943" cy="1287285"/>
          </a:xfrm>
          <a:custGeom>
            <a:avLst/>
            <a:gdLst>
              <a:gd name="T0" fmla="*/ 127 w 275"/>
              <a:gd name="T1" fmla="*/ 53 h 311"/>
              <a:gd name="T2" fmla="*/ 132 w 275"/>
              <a:gd name="T3" fmla="*/ 37 h 311"/>
              <a:gd name="T4" fmla="*/ 138 w 275"/>
              <a:gd name="T5" fmla="*/ 0 h 311"/>
              <a:gd name="T6" fmla="*/ 143 w 275"/>
              <a:gd name="T7" fmla="*/ 37 h 311"/>
              <a:gd name="T8" fmla="*/ 148 w 275"/>
              <a:gd name="T9" fmla="*/ 53 h 311"/>
              <a:gd name="T10" fmla="*/ 3 w 275"/>
              <a:gd name="T11" fmla="*/ 77 h 311"/>
              <a:gd name="T12" fmla="*/ 38 w 275"/>
              <a:gd name="T13" fmla="*/ 91 h 311"/>
              <a:gd name="T14" fmla="*/ 55 w 275"/>
              <a:gd name="T15" fmla="*/ 95 h 311"/>
              <a:gd name="T16" fmla="*/ 44 w 275"/>
              <a:gd name="T17" fmla="*/ 113 h 311"/>
              <a:gd name="T18" fmla="*/ 32 w 275"/>
              <a:gd name="T19" fmla="*/ 101 h 311"/>
              <a:gd name="T20" fmla="*/ 3 w 275"/>
              <a:gd name="T21" fmla="*/ 77 h 311"/>
              <a:gd name="T22" fmla="*/ 221 w 275"/>
              <a:gd name="T23" fmla="*/ 95 h 311"/>
              <a:gd name="T24" fmla="*/ 237 w 275"/>
              <a:gd name="T25" fmla="*/ 91 h 311"/>
              <a:gd name="T26" fmla="*/ 272 w 275"/>
              <a:gd name="T27" fmla="*/ 78 h 311"/>
              <a:gd name="T28" fmla="*/ 243 w 275"/>
              <a:gd name="T29" fmla="*/ 101 h 311"/>
              <a:gd name="T30" fmla="*/ 231 w 275"/>
              <a:gd name="T31" fmla="*/ 113 h 311"/>
              <a:gd name="T32" fmla="*/ 55 w 275"/>
              <a:gd name="T33" fmla="*/ 215 h 311"/>
              <a:gd name="T34" fmla="*/ 38 w 275"/>
              <a:gd name="T35" fmla="*/ 219 h 311"/>
              <a:gd name="T36" fmla="*/ 3 w 275"/>
              <a:gd name="T37" fmla="*/ 233 h 311"/>
              <a:gd name="T38" fmla="*/ 32 w 275"/>
              <a:gd name="T39" fmla="*/ 209 h 311"/>
              <a:gd name="T40" fmla="*/ 44 w 275"/>
              <a:gd name="T41" fmla="*/ 197 h 311"/>
              <a:gd name="T42" fmla="*/ 186 w 275"/>
              <a:gd name="T43" fmla="*/ 139 h 311"/>
              <a:gd name="T44" fmla="*/ 161 w 275"/>
              <a:gd name="T45" fmla="*/ 130 h 311"/>
              <a:gd name="T46" fmla="*/ 148 w 275"/>
              <a:gd name="T47" fmla="*/ 122 h 311"/>
              <a:gd name="T48" fmla="*/ 138 w 275"/>
              <a:gd name="T49" fmla="*/ 104 h 311"/>
              <a:gd name="T50" fmla="*/ 127 w 275"/>
              <a:gd name="T51" fmla="*/ 122 h 311"/>
              <a:gd name="T52" fmla="*/ 99 w 275"/>
              <a:gd name="T53" fmla="*/ 121 h 311"/>
              <a:gd name="T54" fmla="*/ 89 w 275"/>
              <a:gd name="T55" fmla="*/ 139 h 311"/>
              <a:gd name="T56" fmla="*/ 104 w 275"/>
              <a:gd name="T57" fmla="*/ 163 h 311"/>
              <a:gd name="T58" fmla="*/ 99 w 275"/>
              <a:gd name="T59" fmla="*/ 189 h 311"/>
              <a:gd name="T60" fmla="*/ 119 w 275"/>
              <a:gd name="T61" fmla="*/ 185 h 311"/>
              <a:gd name="T62" fmla="*/ 127 w 275"/>
              <a:gd name="T63" fmla="*/ 206 h 311"/>
              <a:gd name="T64" fmla="*/ 148 w 275"/>
              <a:gd name="T65" fmla="*/ 205 h 311"/>
              <a:gd name="T66" fmla="*/ 161 w 275"/>
              <a:gd name="T67" fmla="*/ 181 h 311"/>
              <a:gd name="T68" fmla="*/ 181 w 275"/>
              <a:gd name="T69" fmla="*/ 183 h 311"/>
              <a:gd name="T70" fmla="*/ 172 w 275"/>
              <a:gd name="T71" fmla="*/ 163 h 311"/>
              <a:gd name="T72" fmla="*/ 156 w 275"/>
              <a:gd name="T73" fmla="*/ 167 h 311"/>
              <a:gd name="T74" fmla="*/ 126 w 275"/>
              <a:gd name="T75" fmla="*/ 174 h 311"/>
              <a:gd name="T76" fmla="*/ 119 w 275"/>
              <a:gd name="T77" fmla="*/ 144 h 311"/>
              <a:gd name="T78" fmla="*/ 149 w 275"/>
              <a:gd name="T79" fmla="*/ 137 h 311"/>
              <a:gd name="T80" fmla="*/ 156 w 275"/>
              <a:gd name="T81" fmla="*/ 167 h 311"/>
              <a:gd name="T82" fmla="*/ 148 w 275"/>
              <a:gd name="T83" fmla="*/ 257 h 311"/>
              <a:gd name="T84" fmla="*/ 143 w 275"/>
              <a:gd name="T85" fmla="*/ 274 h 311"/>
              <a:gd name="T86" fmla="*/ 137 w 275"/>
              <a:gd name="T87" fmla="*/ 311 h 311"/>
              <a:gd name="T88" fmla="*/ 132 w 275"/>
              <a:gd name="T89" fmla="*/ 274 h 311"/>
              <a:gd name="T90" fmla="*/ 127 w 275"/>
              <a:gd name="T91" fmla="*/ 257 h 311"/>
              <a:gd name="T92" fmla="*/ 272 w 275"/>
              <a:gd name="T93" fmla="*/ 233 h 311"/>
              <a:gd name="T94" fmla="*/ 237 w 275"/>
              <a:gd name="T95" fmla="*/ 219 h 311"/>
              <a:gd name="T96" fmla="*/ 221 w 275"/>
              <a:gd name="T97" fmla="*/ 215 h 311"/>
              <a:gd name="T98" fmla="*/ 231 w 275"/>
              <a:gd name="T99" fmla="*/ 197 h 311"/>
              <a:gd name="T100" fmla="*/ 243 w 275"/>
              <a:gd name="T101" fmla="*/ 209 h 311"/>
              <a:gd name="T102" fmla="*/ 272 w 275"/>
              <a:gd name="T103" fmla="*/ 233 h 311"/>
              <a:gd name="T104" fmla="*/ 61 w 275"/>
              <a:gd name="T105" fmla="*/ 107 h 311"/>
              <a:gd name="T106" fmla="*/ 215 w 275"/>
              <a:gd name="T107" fmla="*/ 204 h 311"/>
              <a:gd name="T108" fmla="*/ 191 w 275"/>
              <a:gd name="T109" fmla="*/ 189 h 311"/>
              <a:gd name="T110" fmla="*/ 104 w 275"/>
              <a:gd name="T111" fmla="*/ 208 h 311"/>
              <a:gd name="T112" fmla="*/ 85 w 275"/>
              <a:gd name="T113" fmla="*/ 122 h 311"/>
              <a:gd name="T114" fmla="*/ 171 w 275"/>
              <a:gd name="T115" fmla="*/ 102 h 311"/>
              <a:gd name="T116" fmla="*/ 146 w 275"/>
              <a:gd name="T117" fmla="*/ 161 h 311"/>
              <a:gd name="T118" fmla="*/ 129 w 275"/>
              <a:gd name="T119" fmla="*/ 150 h 311"/>
              <a:gd name="T120" fmla="*/ 146 w 275"/>
              <a:gd name="T121" fmla="*/ 16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" h="311">
                <a:moveTo>
                  <a:pt x="138" y="53"/>
                </a:moveTo>
                <a:cubicBezTo>
                  <a:pt x="134" y="53"/>
                  <a:pt x="131" y="53"/>
                  <a:pt x="127" y="53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2"/>
                  <a:pt x="129" y="39"/>
                  <a:pt x="132" y="37"/>
                </a:cubicBezTo>
                <a:cubicBezTo>
                  <a:pt x="130" y="24"/>
                  <a:pt x="128" y="14"/>
                  <a:pt x="128" y="9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9"/>
                </a:cubicBezTo>
                <a:cubicBezTo>
                  <a:pt x="147" y="14"/>
                  <a:pt x="145" y="23"/>
                  <a:pt x="143" y="37"/>
                </a:cubicBezTo>
                <a:cubicBezTo>
                  <a:pt x="146" y="39"/>
                  <a:pt x="148" y="42"/>
                  <a:pt x="148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5" y="53"/>
                  <a:pt x="141" y="53"/>
                  <a:pt x="138" y="53"/>
                </a:cubicBezTo>
                <a:close/>
                <a:moveTo>
                  <a:pt x="3" y="77"/>
                </a:moveTo>
                <a:cubicBezTo>
                  <a:pt x="6" y="73"/>
                  <a:pt x="11" y="71"/>
                  <a:pt x="16" y="74"/>
                </a:cubicBezTo>
                <a:cubicBezTo>
                  <a:pt x="20" y="76"/>
                  <a:pt x="27" y="82"/>
                  <a:pt x="38" y="91"/>
                </a:cubicBezTo>
                <a:cubicBezTo>
                  <a:pt x="41" y="90"/>
                  <a:pt x="45" y="90"/>
                  <a:pt x="48" y="91"/>
                </a:cubicBezTo>
                <a:cubicBezTo>
                  <a:pt x="55" y="95"/>
                  <a:pt x="55" y="95"/>
                  <a:pt x="55" y="95"/>
                </a:cubicBezTo>
                <a:cubicBezTo>
                  <a:pt x="53" y="97"/>
                  <a:pt x="52" y="99"/>
                  <a:pt x="51" y="101"/>
                </a:cubicBezTo>
                <a:cubicBezTo>
                  <a:pt x="48" y="105"/>
                  <a:pt x="46" y="109"/>
                  <a:pt x="44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4" y="108"/>
                  <a:pt x="32" y="105"/>
                  <a:pt x="32" y="101"/>
                </a:cubicBezTo>
                <a:cubicBezTo>
                  <a:pt x="20" y="96"/>
                  <a:pt x="10" y="93"/>
                  <a:pt x="6" y="90"/>
                </a:cubicBezTo>
                <a:cubicBezTo>
                  <a:pt x="2" y="88"/>
                  <a:pt x="0" y="82"/>
                  <a:pt x="3" y="77"/>
                </a:cubicBezTo>
                <a:close/>
                <a:moveTo>
                  <a:pt x="231" y="113"/>
                </a:moveTo>
                <a:cubicBezTo>
                  <a:pt x="228" y="107"/>
                  <a:pt x="225" y="101"/>
                  <a:pt x="221" y="95"/>
                </a:cubicBezTo>
                <a:cubicBezTo>
                  <a:pt x="227" y="91"/>
                  <a:pt x="227" y="91"/>
                  <a:pt x="227" y="91"/>
                </a:cubicBezTo>
                <a:cubicBezTo>
                  <a:pt x="230" y="90"/>
                  <a:pt x="234" y="90"/>
                  <a:pt x="237" y="91"/>
                </a:cubicBezTo>
                <a:cubicBezTo>
                  <a:pt x="248" y="83"/>
                  <a:pt x="256" y="76"/>
                  <a:pt x="259" y="74"/>
                </a:cubicBezTo>
                <a:cubicBezTo>
                  <a:pt x="264" y="72"/>
                  <a:pt x="270" y="73"/>
                  <a:pt x="272" y="78"/>
                </a:cubicBezTo>
                <a:cubicBezTo>
                  <a:pt x="275" y="82"/>
                  <a:pt x="273" y="88"/>
                  <a:pt x="269" y="91"/>
                </a:cubicBezTo>
                <a:cubicBezTo>
                  <a:pt x="265" y="93"/>
                  <a:pt x="256" y="96"/>
                  <a:pt x="243" y="101"/>
                </a:cubicBezTo>
                <a:cubicBezTo>
                  <a:pt x="243" y="105"/>
                  <a:pt x="241" y="108"/>
                  <a:pt x="238" y="110"/>
                </a:cubicBezTo>
                <a:lnTo>
                  <a:pt x="231" y="113"/>
                </a:lnTo>
                <a:close/>
                <a:moveTo>
                  <a:pt x="44" y="197"/>
                </a:moveTo>
                <a:cubicBezTo>
                  <a:pt x="47" y="204"/>
                  <a:pt x="51" y="210"/>
                  <a:pt x="55" y="215"/>
                </a:cubicBezTo>
                <a:cubicBezTo>
                  <a:pt x="48" y="219"/>
                  <a:pt x="48" y="219"/>
                  <a:pt x="48" y="219"/>
                </a:cubicBezTo>
                <a:cubicBezTo>
                  <a:pt x="45" y="221"/>
                  <a:pt x="41" y="221"/>
                  <a:pt x="38" y="219"/>
                </a:cubicBezTo>
                <a:cubicBezTo>
                  <a:pt x="27" y="228"/>
                  <a:pt x="20" y="234"/>
                  <a:pt x="16" y="236"/>
                </a:cubicBezTo>
                <a:cubicBezTo>
                  <a:pt x="11" y="239"/>
                  <a:pt x="5" y="237"/>
                  <a:pt x="3" y="233"/>
                </a:cubicBezTo>
                <a:cubicBezTo>
                  <a:pt x="0" y="228"/>
                  <a:pt x="2" y="223"/>
                  <a:pt x="6" y="220"/>
                </a:cubicBezTo>
                <a:cubicBezTo>
                  <a:pt x="10" y="218"/>
                  <a:pt x="19" y="215"/>
                  <a:pt x="32" y="209"/>
                </a:cubicBezTo>
                <a:cubicBezTo>
                  <a:pt x="32" y="206"/>
                  <a:pt x="34" y="203"/>
                  <a:pt x="37" y="201"/>
                </a:cubicBezTo>
                <a:lnTo>
                  <a:pt x="44" y="197"/>
                </a:lnTo>
                <a:close/>
                <a:moveTo>
                  <a:pt x="172" y="148"/>
                </a:moveTo>
                <a:cubicBezTo>
                  <a:pt x="186" y="139"/>
                  <a:pt x="186" y="139"/>
                  <a:pt x="186" y="139"/>
                </a:cubicBezTo>
                <a:cubicBezTo>
                  <a:pt x="184" y="132"/>
                  <a:pt x="181" y="126"/>
                  <a:pt x="176" y="121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60" y="128"/>
                  <a:pt x="158" y="127"/>
                  <a:pt x="156" y="126"/>
                </a:cubicBezTo>
                <a:cubicBezTo>
                  <a:pt x="154" y="124"/>
                  <a:pt x="151" y="123"/>
                  <a:pt x="148" y="122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45" y="104"/>
                  <a:pt x="141" y="104"/>
                  <a:pt x="138" y="104"/>
                </a:cubicBezTo>
                <a:cubicBezTo>
                  <a:pt x="134" y="104"/>
                  <a:pt x="131" y="104"/>
                  <a:pt x="127" y="105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2" y="124"/>
                  <a:pt x="118" y="126"/>
                  <a:pt x="114" y="13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8" y="123"/>
                  <a:pt x="96" y="125"/>
                  <a:pt x="94" y="128"/>
                </a:cubicBezTo>
                <a:cubicBezTo>
                  <a:pt x="92" y="132"/>
                  <a:pt x="90" y="135"/>
                  <a:pt x="89" y="13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53"/>
                  <a:pt x="103" y="158"/>
                  <a:pt x="104" y="163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91" y="178"/>
                  <a:pt x="95" y="184"/>
                  <a:pt x="99" y="18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6" y="182"/>
                  <a:pt x="117" y="184"/>
                  <a:pt x="119" y="185"/>
                </a:cubicBezTo>
                <a:cubicBezTo>
                  <a:pt x="122" y="186"/>
                  <a:pt x="124" y="188"/>
                  <a:pt x="127" y="188"/>
                </a:cubicBezTo>
                <a:cubicBezTo>
                  <a:pt x="127" y="206"/>
                  <a:pt x="127" y="206"/>
                  <a:pt x="127" y="206"/>
                </a:cubicBezTo>
                <a:cubicBezTo>
                  <a:pt x="130" y="206"/>
                  <a:pt x="134" y="207"/>
                  <a:pt x="138" y="207"/>
                </a:cubicBezTo>
                <a:cubicBezTo>
                  <a:pt x="141" y="207"/>
                  <a:pt x="145" y="206"/>
                  <a:pt x="148" y="205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53" y="187"/>
                  <a:pt x="157" y="184"/>
                  <a:pt x="161" y="181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8" y="187"/>
                  <a:pt x="180" y="185"/>
                  <a:pt x="181" y="183"/>
                </a:cubicBezTo>
                <a:cubicBezTo>
                  <a:pt x="183" y="179"/>
                  <a:pt x="185" y="175"/>
                  <a:pt x="186" y="17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8"/>
                  <a:pt x="173" y="153"/>
                  <a:pt x="172" y="148"/>
                </a:cubicBezTo>
                <a:close/>
                <a:moveTo>
                  <a:pt x="156" y="167"/>
                </a:moveTo>
                <a:cubicBezTo>
                  <a:pt x="152" y="173"/>
                  <a:pt x="145" y="177"/>
                  <a:pt x="138" y="177"/>
                </a:cubicBezTo>
                <a:cubicBezTo>
                  <a:pt x="133" y="177"/>
                  <a:pt x="129" y="176"/>
                  <a:pt x="126" y="174"/>
                </a:cubicBezTo>
                <a:cubicBezTo>
                  <a:pt x="121" y="171"/>
                  <a:pt x="118" y="166"/>
                  <a:pt x="116" y="160"/>
                </a:cubicBezTo>
                <a:cubicBezTo>
                  <a:pt x="115" y="154"/>
                  <a:pt x="116" y="149"/>
                  <a:pt x="119" y="144"/>
                </a:cubicBezTo>
                <a:cubicBezTo>
                  <a:pt x="123" y="137"/>
                  <a:pt x="130" y="134"/>
                  <a:pt x="138" y="134"/>
                </a:cubicBezTo>
                <a:cubicBezTo>
                  <a:pt x="142" y="134"/>
                  <a:pt x="146" y="135"/>
                  <a:pt x="149" y="137"/>
                </a:cubicBezTo>
                <a:cubicBezTo>
                  <a:pt x="154" y="140"/>
                  <a:pt x="157" y="145"/>
                  <a:pt x="159" y="150"/>
                </a:cubicBezTo>
                <a:cubicBezTo>
                  <a:pt x="160" y="156"/>
                  <a:pt x="159" y="162"/>
                  <a:pt x="156" y="167"/>
                </a:cubicBezTo>
                <a:close/>
                <a:moveTo>
                  <a:pt x="138" y="258"/>
                </a:moveTo>
                <a:cubicBezTo>
                  <a:pt x="141" y="258"/>
                  <a:pt x="145" y="257"/>
                  <a:pt x="148" y="257"/>
                </a:cubicBezTo>
                <a:cubicBezTo>
                  <a:pt x="148" y="265"/>
                  <a:pt x="148" y="265"/>
                  <a:pt x="148" y="265"/>
                </a:cubicBezTo>
                <a:cubicBezTo>
                  <a:pt x="148" y="268"/>
                  <a:pt x="146" y="272"/>
                  <a:pt x="143" y="274"/>
                </a:cubicBezTo>
                <a:cubicBezTo>
                  <a:pt x="145" y="287"/>
                  <a:pt x="147" y="297"/>
                  <a:pt x="147" y="301"/>
                </a:cubicBezTo>
                <a:cubicBezTo>
                  <a:pt x="147" y="307"/>
                  <a:pt x="143" y="311"/>
                  <a:pt x="137" y="311"/>
                </a:cubicBezTo>
                <a:cubicBezTo>
                  <a:pt x="132" y="311"/>
                  <a:pt x="128" y="307"/>
                  <a:pt x="128" y="301"/>
                </a:cubicBezTo>
                <a:cubicBezTo>
                  <a:pt x="128" y="297"/>
                  <a:pt x="130" y="287"/>
                  <a:pt x="132" y="274"/>
                </a:cubicBezTo>
                <a:cubicBezTo>
                  <a:pt x="129" y="272"/>
                  <a:pt x="127" y="268"/>
                  <a:pt x="127" y="265"/>
                </a:cubicBezTo>
                <a:cubicBezTo>
                  <a:pt x="127" y="257"/>
                  <a:pt x="127" y="257"/>
                  <a:pt x="127" y="257"/>
                </a:cubicBezTo>
                <a:cubicBezTo>
                  <a:pt x="131" y="257"/>
                  <a:pt x="134" y="258"/>
                  <a:pt x="138" y="258"/>
                </a:cubicBezTo>
                <a:close/>
                <a:moveTo>
                  <a:pt x="272" y="233"/>
                </a:moveTo>
                <a:cubicBezTo>
                  <a:pt x="270" y="238"/>
                  <a:pt x="264" y="239"/>
                  <a:pt x="259" y="237"/>
                </a:cubicBezTo>
                <a:cubicBezTo>
                  <a:pt x="255" y="235"/>
                  <a:pt x="248" y="228"/>
                  <a:pt x="237" y="219"/>
                </a:cubicBezTo>
                <a:cubicBezTo>
                  <a:pt x="234" y="221"/>
                  <a:pt x="230" y="221"/>
                  <a:pt x="227" y="219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4"/>
                  <a:pt x="223" y="212"/>
                  <a:pt x="224" y="210"/>
                </a:cubicBezTo>
                <a:cubicBezTo>
                  <a:pt x="227" y="206"/>
                  <a:pt x="229" y="202"/>
                  <a:pt x="231" y="197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41" y="203"/>
                  <a:pt x="243" y="206"/>
                  <a:pt x="243" y="209"/>
                </a:cubicBezTo>
                <a:cubicBezTo>
                  <a:pt x="255" y="215"/>
                  <a:pt x="265" y="218"/>
                  <a:pt x="269" y="220"/>
                </a:cubicBezTo>
                <a:cubicBezTo>
                  <a:pt x="273" y="223"/>
                  <a:pt x="275" y="229"/>
                  <a:pt x="272" y="233"/>
                </a:cubicBezTo>
                <a:close/>
                <a:moveTo>
                  <a:pt x="186" y="78"/>
                </a:moveTo>
                <a:cubicBezTo>
                  <a:pt x="144" y="51"/>
                  <a:pt x="87" y="64"/>
                  <a:pt x="61" y="107"/>
                </a:cubicBezTo>
                <a:cubicBezTo>
                  <a:pt x="34" y="149"/>
                  <a:pt x="47" y="205"/>
                  <a:pt x="89" y="232"/>
                </a:cubicBezTo>
                <a:cubicBezTo>
                  <a:pt x="132" y="259"/>
                  <a:pt x="188" y="246"/>
                  <a:pt x="215" y="204"/>
                </a:cubicBezTo>
                <a:cubicBezTo>
                  <a:pt x="241" y="161"/>
                  <a:pt x="229" y="105"/>
                  <a:pt x="186" y="78"/>
                </a:cubicBezTo>
                <a:close/>
                <a:moveTo>
                  <a:pt x="191" y="189"/>
                </a:moveTo>
                <a:cubicBezTo>
                  <a:pt x="179" y="207"/>
                  <a:pt x="159" y="218"/>
                  <a:pt x="138" y="218"/>
                </a:cubicBezTo>
                <a:cubicBezTo>
                  <a:pt x="126" y="218"/>
                  <a:pt x="114" y="215"/>
                  <a:pt x="104" y="208"/>
                </a:cubicBezTo>
                <a:cubicBezTo>
                  <a:pt x="90" y="199"/>
                  <a:pt x="80" y="185"/>
                  <a:pt x="76" y="169"/>
                </a:cubicBezTo>
                <a:cubicBezTo>
                  <a:pt x="73" y="153"/>
                  <a:pt x="76" y="136"/>
                  <a:pt x="85" y="122"/>
                </a:cubicBezTo>
                <a:cubicBezTo>
                  <a:pt x="96" y="104"/>
                  <a:pt x="116" y="93"/>
                  <a:pt x="138" y="93"/>
                </a:cubicBezTo>
                <a:cubicBezTo>
                  <a:pt x="150" y="93"/>
                  <a:pt x="161" y="96"/>
                  <a:pt x="171" y="102"/>
                </a:cubicBezTo>
                <a:cubicBezTo>
                  <a:pt x="200" y="121"/>
                  <a:pt x="209" y="159"/>
                  <a:pt x="191" y="189"/>
                </a:cubicBezTo>
                <a:close/>
                <a:moveTo>
                  <a:pt x="146" y="161"/>
                </a:moveTo>
                <a:cubicBezTo>
                  <a:pt x="143" y="166"/>
                  <a:pt x="137" y="167"/>
                  <a:pt x="132" y="164"/>
                </a:cubicBezTo>
                <a:cubicBezTo>
                  <a:pt x="127" y="161"/>
                  <a:pt x="126" y="155"/>
                  <a:pt x="129" y="150"/>
                </a:cubicBezTo>
                <a:cubicBezTo>
                  <a:pt x="132" y="145"/>
                  <a:pt x="138" y="143"/>
                  <a:pt x="143" y="147"/>
                </a:cubicBezTo>
                <a:cubicBezTo>
                  <a:pt x="148" y="150"/>
                  <a:pt x="149" y="156"/>
                  <a:pt x="146" y="16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9060156" y="4963538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8916140" y="4668384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9059266" y="4573782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项目的深刻理解</a:t>
            </a:r>
            <a:endParaRPr lang="zh-CN" altLang="zh-CN" sz="24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48130" y="5330601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512"/>
          <p:cNvSpPr>
            <a:spLocks/>
          </p:cNvSpPr>
          <p:nvPr/>
        </p:nvSpPr>
        <p:spPr bwMode="auto">
          <a:xfrm>
            <a:off x="1504114" y="5035447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647240" y="4940845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精准的营销能力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209239" y="2187372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Freeform 512"/>
          <p:cNvSpPr>
            <a:spLocks/>
          </p:cNvSpPr>
          <p:nvPr/>
        </p:nvSpPr>
        <p:spPr bwMode="auto">
          <a:xfrm>
            <a:off x="7065223" y="1892218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7208349" y="1797616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强大的执行力</a:t>
            </a:r>
            <a:endParaRPr lang="zh-CN" altLang="zh-CN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56844" y="1878130"/>
            <a:ext cx="384855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1600" dirty="0" smtClean="0"/>
              <a:t>点击填写公司的优势，</a:t>
            </a:r>
            <a:r>
              <a:rPr lang="zh-CN" altLang="zh-CN" sz="1600" dirty="0" smtClean="0"/>
              <a:t>公司</a:t>
            </a:r>
            <a:r>
              <a:rPr lang="zh-CN" altLang="zh-CN" sz="1600" dirty="0"/>
              <a:t>自成立以来</a:t>
            </a:r>
            <a:r>
              <a:rPr lang="zh-CN" altLang="zh-CN" sz="1600" dirty="0" smtClean="0"/>
              <a:t>，以</a:t>
            </a:r>
            <a:r>
              <a:rPr lang="zh-CN" altLang="zh-CN" sz="1600" dirty="0"/>
              <a:t>“策略先行，经营致胜，管理为本”的商业推广理念</a:t>
            </a:r>
            <a:r>
              <a:rPr lang="zh-CN" altLang="zh-CN" sz="1600" dirty="0" smtClean="0"/>
              <a:t>，一步一个脚印</a:t>
            </a:r>
            <a:r>
              <a:rPr lang="zh-CN" altLang="zh-CN" sz="1600" dirty="0"/>
              <a:t>发展成为东莞同类企业中经营范围最广</a:t>
            </a:r>
            <a:r>
              <a:rPr lang="zh-CN" altLang="zh-CN" sz="1600" dirty="0" smtClean="0"/>
              <a:t>、在行</a:t>
            </a:r>
            <a:r>
              <a:rPr lang="zh-CN" altLang="zh-CN" sz="1600" dirty="0"/>
              <a:t>业内颇具影响力的企业</a:t>
            </a:r>
            <a:r>
              <a:rPr lang="zh-CN" altLang="zh-CN" sz="1600" dirty="0" smtClean="0"/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9542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17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17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17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67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67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17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17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67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6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67"/>
                            </p:stCondLst>
                            <p:childTnLst>
                              <p:par>
                                <p:cTn id="6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17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67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67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17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667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417"/>
                            </p:stCondLst>
                            <p:childTnLst>
                              <p:par>
                                <p:cTn id="10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67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317"/>
                            </p:stCondLst>
                            <p:childTnLst>
                              <p:par>
                                <p:cTn id="1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117"/>
                            </p:stCondLst>
                            <p:childTnLst>
                              <p:par>
                                <p:cTn id="1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0" grpId="0" animBg="1"/>
      <p:bldP spid="41" grpId="0" animBg="1"/>
      <p:bldP spid="42" grpId="0" animBg="1"/>
      <p:bldP spid="43" grpId="0" animBg="1"/>
      <p:bldP spid="43" grpId="1" animBg="1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可行性分析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3500858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Feasibility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94333" y="2055373"/>
            <a:ext cx="2207145" cy="3591867"/>
            <a:chOff x="2894333" y="2055373"/>
            <a:chExt cx="2207145" cy="3591867"/>
          </a:xfrm>
        </p:grpSpPr>
        <p:sp>
          <p:nvSpPr>
            <p:cNvPr id="16" name="椭圆 15"/>
            <p:cNvSpPr/>
            <p:nvPr/>
          </p:nvSpPr>
          <p:spPr>
            <a:xfrm>
              <a:off x="2894333" y="5313335"/>
              <a:ext cx="2207145" cy="33390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975120" y="2077799"/>
              <a:ext cx="2031445" cy="3405635"/>
              <a:chOff x="3546995" y="2016281"/>
              <a:chExt cx="1616382" cy="2709799"/>
            </a:xfrm>
          </p:grpSpPr>
          <p:sp>
            <p:nvSpPr>
              <p:cNvPr id="149" name="Freeform 33"/>
              <p:cNvSpPr>
                <a:spLocks/>
              </p:cNvSpPr>
              <p:nvPr/>
            </p:nvSpPr>
            <p:spPr bwMode="auto">
              <a:xfrm>
                <a:off x="3546995" y="2016281"/>
                <a:ext cx="1616382" cy="202872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3"/>
              <p:cNvSpPr>
                <a:spLocks/>
              </p:cNvSpPr>
              <p:nvPr/>
            </p:nvSpPr>
            <p:spPr bwMode="auto">
              <a:xfrm>
                <a:off x="3587885" y="2067602"/>
                <a:ext cx="1534601" cy="1926082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152" name="Freeform 6"/>
                <p:cNvSpPr>
                  <a:spLocks/>
                </p:cNvSpPr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216 w 220"/>
                    <a:gd name="T1" fmla="*/ 0 h 202"/>
                    <a:gd name="T2" fmla="*/ 213 w 220"/>
                    <a:gd name="T3" fmla="*/ 3 h 202"/>
                    <a:gd name="T4" fmla="*/ 213 w 220"/>
                    <a:gd name="T5" fmla="*/ 14 h 202"/>
                    <a:gd name="T6" fmla="*/ 211 w 220"/>
                    <a:gd name="T7" fmla="*/ 16 h 202"/>
                    <a:gd name="T8" fmla="*/ 218 w 220"/>
                    <a:gd name="T9" fmla="*/ 24 h 202"/>
                    <a:gd name="T10" fmla="*/ 217 w 220"/>
                    <a:gd name="T11" fmla="*/ 35 h 202"/>
                    <a:gd name="T12" fmla="*/ 210 w 220"/>
                    <a:gd name="T13" fmla="*/ 42 h 202"/>
                    <a:gd name="T14" fmla="*/ 209 w 220"/>
                    <a:gd name="T15" fmla="*/ 48 h 202"/>
                    <a:gd name="T16" fmla="*/ 217 w 220"/>
                    <a:gd name="T17" fmla="*/ 55 h 202"/>
                    <a:gd name="T18" fmla="*/ 216 w 220"/>
                    <a:gd name="T19" fmla="*/ 66 h 202"/>
                    <a:gd name="T20" fmla="*/ 210 w 220"/>
                    <a:gd name="T21" fmla="*/ 71 h 202"/>
                    <a:gd name="T22" fmla="*/ 210 w 220"/>
                    <a:gd name="T23" fmla="*/ 80 h 202"/>
                    <a:gd name="T24" fmla="*/ 218 w 220"/>
                    <a:gd name="T25" fmla="*/ 89 h 202"/>
                    <a:gd name="T26" fmla="*/ 214 w 220"/>
                    <a:gd name="T27" fmla="*/ 97 h 202"/>
                    <a:gd name="T28" fmla="*/ 209 w 220"/>
                    <a:gd name="T29" fmla="*/ 102 h 202"/>
                    <a:gd name="T30" fmla="*/ 210 w 220"/>
                    <a:gd name="T31" fmla="*/ 108 h 202"/>
                    <a:gd name="T32" fmla="*/ 217 w 220"/>
                    <a:gd name="T33" fmla="*/ 116 h 202"/>
                    <a:gd name="T34" fmla="*/ 215 w 220"/>
                    <a:gd name="T35" fmla="*/ 125 h 202"/>
                    <a:gd name="T36" fmla="*/ 209 w 220"/>
                    <a:gd name="T37" fmla="*/ 131 h 202"/>
                    <a:gd name="T38" fmla="*/ 209 w 220"/>
                    <a:gd name="T39" fmla="*/ 138 h 202"/>
                    <a:gd name="T40" fmla="*/ 214 w 220"/>
                    <a:gd name="T41" fmla="*/ 145 h 202"/>
                    <a:gd name="T42" fmla="*/ 206 w 220"/>
                    <a:gd name="T43" fmla="*/ 161 h 202"/>
                    <a:gd name="T44" fmla="*/ 159 w 220"/>
                    <a:gd name="T45" fmla="*/ 202 h 202"/>
                    <a:gd name="T46" fmla="*/ 61 w 220"/>
                    <a:gd name="T47" fmla="*/ 202 h 202"/>
                    <a:gd name="T48" fmla="*/ 13 w 220"/>
                    <a:gd name="T49" fmla="*/ 161 h 202"/>
                    <a:gd name="T50" fmla="*/ 12 w 220"/>
                    <a:gd name="T51" fmla="*/ 152 h 202"/>
                    <a:gd name="T52" fmla="*/ 9 w 220"/>
                    <a:gd name="T53" fmla="*/ 142 h 202"/>
                    <a:gd name="T54" fmla="*/ 2 w 220"/>
                    <a:gd name="T55" fmla="*/ 135 h 202"/>
                    <a:gd name="T56" fmla="*/ 5 w 220"/>
                    <a:gd name="T57" fmla="*/ 126 h 202"/>
                    <a:gd name="T58" fmla="*/ 8 w 220"/>
                    <a:gd name="T59" fmla="*/ 119 h 202"/>
                    <a:gd name="T60" fmla="*/ 4 w 220"/>
                    <a:gd name="T61" fmla="*/ 108 h 202"/>
                    <a:gd name="T62" fmla="*/ 3 w 220"/>
                    <a:gd name="T63" fmla="*/ 97 h 202"/>
                    <a:gd name="T64" fmla="*/ 8 w 220"/>
                    <a:gd name="T65" fmla="*/ 91 h 202"/>
                    <a:gd name="T66" fmla="*/ 8 w 220"/>
                    <a:gd name="T67" fmla="*/ 85 h 202"/>
                    <a:gd name="T68" fmla="*/ 2 w 220"/>
                    <a:gd name="T69" fmla="*/ 76 h 202"/>
                    <a:gd name="T70" fmla="*/ 5 w 220"/>
                    <a:gd name="T71" fmla="*/ 66 h 202"/>
                    <a:gd name="T72" fmla="*/ 9 w 220"/>
                    <a:gd name="T73" fmla="*/ 61 h 202"/>
                    <a:gd name="T74" fmla="*/ 8 w 220"/>
                    <a:gd name="T75" fmla="*/ 54 h 202"/>
                    <a:gd name="T76" fmla="*/ 2 w 220"/>
                    <a:gd name="T77" fmla="*/ 44 h 202"/>
                    <a:gd name="T78" fmla="*/ 2 w 220"/>
                    <a:gd name="T79" fmla="*/ 16 h 202"/>
                    <a:gd name="T80" fmla="*/ 2 w 220"/>
                    <a:gd name="T81" fmla="*/ 11 h 202"/>
                    <a:gd name="T82" fmla="*/ 2 w 220"/>
                    <a:gd name="T83" fmla="*/ 1 h 202"/>
                    <a:gd name="T84" fmla="*/ 0 w 220"/>
                    <a:gd name="T85" fmla="*/ 0 h 202"/>
                    <a:gd name="T86" fmla="*/ 216 w 220"/>
                    <a:gd name="T8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"/>
                <p:cNvSpPr>
                  <a:spLocks/>
                </p:cNvSpPr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94 w 94"/>
                    <a:gd name="T3" fmla="*/ 0 h 13"/>
                    <a:gd name="T4" fmla="*/ 85 w 94"/>
                    <a:gd name="T5" fmla="*/ 9 h 13"/>
                    <a:gd name="T6" fmla="*/ 74 w 94"/>
                    <a:gd name="T7" fmla="*/ 13 h 13"/>
                    <a:gd name="T8" fmla="*/ 19 w 94"/>
                    <a:gd name="T9" fmla="*/ 13 h 13"/>
                    <a:gd name="T10" fmla="*/ 8 w 94"/>
                    <a:gd name="T11" fmla="*/ 9 h 13"/>
                    <a:gd name="T12" fmla="*/ 0 w 9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8"/>
                <p:cNvSpPr>
                  <a:spLocks/>
                </p:cNvSpPr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4 w 66"/>
                    <a:gd name="T1" fmla="*/ 1 h 9"/>
                    <a:gd name="T2" fmla="*/ 64 w 66"/>
                    <a:gd name="T3" fmla="*/ 1 h 9"/>
                    <a:gd name="T4" fmla="*/ 62 w 66"/>
                    <a:gd name="T5" fmla="*/ 7 h 9"/>
                    <a:gd name="T6" fmla="*/ 0 w 66"/>
                    <a:gd name="T7" fmla="*/ 9 h 9"/>
                    <a:gd name="T8" fmla="*/ 20 w 66"/>
                    <a:gd name="T9" fmla="*/ 5 h 9"/>
                    <a:gd name="T10" fmla="*/ 17 w 66"/>
                    <a:gd name="T11" fmla="*/ 3 h 9"/>
                    <a:gd name="T12" fmla="*/ 4 w 66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11 w 65"/>
                    <a:gd name="T1" fmla="*/ 0 h 25"/>
                    <a:gd name="T2" fmla="*/ 60 w 65"/>
                    <a:gd name="T3" fmla="*/ 1 h 25"/>
                    <a:gd name="T4" fmla="*/ 65 w 65"/>
                    <a:gd name="T5" fmla="*/ 10 h 25"/>
                    <a:gd name="T6" fmla="*/ 57 w 65"/>
                    <a:gd name="T7" fmla="*/ 21 h 25"/>
                    <a:gd name="T8" fmla="*/ 0 w 65"/>
                    <a:gd name="T9" fmla="*/ 25 h 25"/>
                    <a:gd name="T10" fmla="*/ 21 w 65"/>
                    <a:gd name="T11" fmla="*/ 20 h 25"/>
                    <a:gd name="T12" fmla="*/ 22 w 65"/>
                    <a:gd name="T13" fmla="*/ 12 h 25"/>
                    <a:gd name="T14" fmla="*/ 23 w 65"/>
                    <a:gd name="T15" fmla="*/ 6 h 25"/>
                    <a:gd name="T16" fmla="*/ 23 w 65"/>
                    <a:gd name="T17" fmla="*/ 3 h 25"/>
                    <a:gd name="T18" fmla="*/ 11 w 6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0"/>
                <p:cNvSpPr>
                  <a:spLocks/>
                </p:cNvSpPr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20 w 81"/>
                    <a:gd name="T1" fmla="*/ 1 h 9"/>
                    <a:gd name="T2" fmla="*/ 73 w 81"/>
                    <a:gd name="T3" fmla="*/ 0 h 9"/>
                    <a:gd name="T4" fmla="*/ 80 w 81"/>
                    <a:gd name="T5" fmla="*/ 3 h 9"/>
                    <a:gd name="T6" fmla="*/ 3 w 81"/>
                    <a:gd name="T7" fmla="*/ 9 h 9"/>
                    <a:gd name="T8" fmla="*/ 24 w 81"/>
                    <a:gd name="T9" fmla="*/ 5 h 9"/>
                    <a:gd name="T10" fmla="*/ 20 w 81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"/>
                <p:cNvSpPr>
                  <a:spLocks/>
                </p:cNvSpPr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26 w 72"/>
                    <a:gd name="T1" fmla="*/ 1 h 7"/>
                    <a:gd name="T2" fmla="*/ 72 w 72"/>
                    <a:gd name="T3" fmla="*/ 0 h 7"/>
                    <a:gd name="T4" fmla="*/ 49 w 72"/>
                    <a:gd name="T5" fmla="*/ 5 h 7"/>
                    <a:gd name="T6" fmla="*/ 4 w 72"/>
                    <a:gd name="T7" fmla="*/ 7 h 7"/>
                    <a:gd name="T8" fmla="*/ 26 w 72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2"/>
                <p:cNvSpPr>
                  <a:spLocks/>
                </p:cNvSpPr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15 w 77"/>
                    <a:gd name="T1" fmla="*/ 2 h 10"/>
                    <a:gd name="T2" fmla="*/ 73 w 77"/>
                    <a:gd name="T3" fmla="*/ 0 h 10"/>
                    <a:gd name="T4" fmla="*/ 72 w 77"/>
                    <a:gd name="T5" fmla="*/ 5 h 10"/>
                    <a:gd name="T6" fmla="*/ 0 w 77"/>
                    <a:gd name="T7" fmla="*/ 10 h 10"/>
                    <a:gd name="T8" fmla="*/ 31 w 77"/>
                    <a:gd name="T9" fmla="*/ 5 h 10"/>
                    <a:gd name="T10" fmla="*/ 15 w 77"/>
                    <a:gd name="T1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4 h 9"/>
                    <a:gd name="T2" fmla="*/ 56 w 58"/>
                    <a:gd name="T3" fmla="*/ 0 h 9"/>
                    <a:gd name="T4" fmla="*/ 0 w 58"/>
                    <a:gd name="T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23 w 75"/>
                    <a:gd name="T1" fmla="*/ 0 h 8"/>
                    <a:gd name="T2" fmla="*/ 71 w 75"/>
                    <a:gd name="T3" fmla="*/ 0 h 8"/>
                    <a:gd name="T4" fmla="*/ 65 w 75"/>
                    <a:gd name="T5" fmla="*/ 4 h 8"/>
                    <a:gd name="T6" fmla="*/ 0 w 75"/>
                    <a:gd name="T7" fmla="*/ 8 h 8"/>
                    <a:gd name="T8" fmla="*/ 31 w 75"/>
                    <a:gd name="T9" fmla="*/ 3 h 8"/>
                    <a:gd name="T10" fmla="*/ 23 w 7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5"/>
                <p:cNvSpPr>
                  <a:spLocks/>
                </p:cNvSpPr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3 h 7"/>
                    <a:gd name="T2" fmla="*/ 53 w 55"/>
                    <a:gd name="T3" fmla="*/ 0 h 7"/>
                    <a:gd name="T4" fmla="*/ 0 w 5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6"/>
                <p:cNvSpPr>
                  <a:spLocks/>
                </p:cNvSpPr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2 h 8"/>
                    <a:gd name="T2" fmla="*/ 41 w 43"/>
                    <a:gd name="T3" fmla="*/ 1 h 8"/>
                    <a:gd name="T4" fmla="*/ 26 w 43"/>
                    <a:gd name="T5" fmla="*/ 7 h 8"/>
                    <a:gd name="T6" fmla="*/ 0 w 43"/>
                    <a:gd name="T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7"/>
                <p:cNvSpPr>
                  <a:spLocks/>
                </p:cNvSpPr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5 h 8"/>
                    <a:gd name="T2" fmla="*/ 84 w 84"/>
                    <a:gd name="T3" fmla="*/ 0 h 8"/>
                    <a:gd name="T4" fmla="*/ 32 w 84"/>
                    <a:gd name="T5" fmla="*/ 8 h 8"/>
                    <a:gd name="T6" fmla="*/ 0 w 84"/>
                    <a:gd name="T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8"/>
                <p:cNvSpPr>
                  <a:spLocks/>
                </p:cNvSpPr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7 w 10"/>
                    <a:gd name="T1" fmla="*/ 0 h 6"/>
                    <a:gd name="T2" fmla="*/ 0 w 10"/>
                    <a:gd name="T3" fmla="*/ 6 h 6"/>
                    <a:gd name="T4" fmla="*/ 7 w 10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9"/>
                <p:cNvSpPr>
                  <a:spLocks/>
                </p:cNvSpPr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8 w 11"/>
                    <a:gd name="T1" fmla="*/ 0 h 5"/>
                    <a:gd name="T2" fmla="*/ 0 w 11"/>
                    <a:gd name="T3" fmla="*/ 5 h 5"/>
                    <a:gd name="T4" fmla="*/ 8 w 11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20"/>
                <p:cNvSpPr>
                  <a:spLocks/>
                </p:cNvSpPr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11 w 15"/>
                    <a:gd name="T1" fmla="*/ 0 h 5"/>
                    <a:gd name="T2" fmla="*/ 0 w 15"/>
                    <a:gd name="T3" fmla="*/ 5 h 5"/>
                    <a:gd name="T4" fmla="*/ 11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21"/>
                <p:cNvSpPr>
                  <a:spLocks/>
                </p:cNvSpPr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6 w 12"/>
                    <a:gd name="T1" fmla="*/ 0 h 15"/>
                    <a:gd name="T2" fmla="*/ 7 w 12"/>
                    <a:gd name="T3" fmla="*/ 6 h 15"/>
                    <a:gd name="T4" fmla="*/ 12 w 12"/>
                    <a:gd name="T5" fmla="*/ 12 h 15"/>
                    <a:gd name="T6" fmla="*/ 0 w 12"/>
                    <a:gd name="T7" fmla="*/ 14 h 15"/>
                    <a:gd name="T8" fmla="*/ 6 w 12"/>
                    <a:gd name="T9" fmla="*/ 10 h 15"/>
                    <a:gd name="T10" fmla="*/ 6 w 1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22"/>
                <p:cNvSpPr>
                  <a:spLocks/>
                </p:cNvSpPr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5 h 5"/>
                    <a:gd name="T4" fmla="*/ 3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23"/>
                <p:cNvSpPr>
                  <a:spLocks/>
                </p:cNvSpPr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55 w 55"/>
                    <a:gd name="T3" fmla="*/ 3 h 6"/>
                    <a:gd name="T4" fmla="*/ 0 w 5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24"/>
                <p:cNvSpPr>
                  <a:spLocks/>
                </p:cNvSpPr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7 w 19"/>
                    <a:gd name="T1" fmla="*/ 0 h 5"/>
                    <a:gd name="T2" fmla="*/ 19 w 19"/>
                    <a:gd name="T3" fmla="*/ 1 h 5"/>
                    <a:gd name="T4" fmla="*/ 4 w 19"/>
                    <a:gd name="T5" fmla="*/ 4 h 5"/>
                    <a:gd name="T6" fmla="*/ 7 w 1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25"/>
                <p:cNvSpPr>
                  <a:spLocks/>
                </p:cNvSpPr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6 w 20"/>
                    <a:gd name="T1" fmla="*/ 0 h 4"/>
                    <a:gd name="T2" fmla="*/ 20 w 20"/>
                    <a:gd name="T3" fmla="*/ 0 h 4"/>
                    <a:gd name="T4" fmla="*/ 2 w 20"/>
                    <a:gd name="T5" fmla="*/ 4 h 4"/>
                    <a:gd name="T6" fmla="*/ 6 w 20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26"/>
                <p:cNvSpPr>
                  <a:spLocks/>
                </p:cNvSpPr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6 w 20"/>
                    <a:gd name="T1" fmla="*/ 0 h 5"/>
                    <a:gd name="T2" fmla="*/ 20 w 20"/>
                    <a:gd name="T3" fmla="*/ 1 h 5"/>
                    <a:gd name="T4" fmla="*/ 2 w 20"/>
                    <a:gd name="T5" fmla="*/ 5 h 5"/>
                    <a:gd name="T6" fmla="*/ 6 w 20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7"/>
                <p:cNvSpPr>
                  <a:spLocks/>
                </p:cNvSpPr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68 w 72"/>
                    <a:gd name="T3" fmla="*/ 1 h 9"/>
                    <a:gd name="T4" fmla="*/ 0 w 7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8"/>
                <p:cNvSpPr>
                  <a:spLocks/>
                </p:cNvSpPr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36 w 36"/>
                    <a:gd name="T1" fmla="*/ 0 h 32"/>
                    <a:gd name="T2" fmla="*/ 3 w 36"/>
                    <a:gd name="T3" fmla="*/ 31 h 32"/>
                    <a:gd name="T4" fmla="*/ 36 w 36"/>
                    <a:gd name="T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" name="Group 37"/>
            <p:cNvGrpSpPr>
              <a:grpSpLocks noChangeAspect="1"/>
            </p:cNvGrpSpPr>
            <p:nvPr/>
          </p:nvGrpSpPr>
          <p:grpSpPr bwMode="auto">
            <a:xfrm>
              <a:off x="2950075" y="2055373"/>
              <a:ext cx="2081532" cy="2518581"/>
              <a:chOff x="2250" y="790"/>
              <a:chExt cx="1205" cy="1458"/>
            </a:xfrm>
          </p:grpSpPr>
          <p:sp>
            <p:nvSpPr>
              <p:cNvPr id="19" name="Rectangle 38"/>
              <p:cNvSpPr>
                <a:spLocks noChangeArrowheads="1"/>
              </p:cNvSpPr>
              <p:nvPr/>
            </p:nvSpPr>
            <p:spPr bwMode="auto">
              <a:xfrm>
                <a:off x="2847" y="1827"/>
                <a:ext cx="12" cy="369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2852" y="2189"/>
                <a:ext cx="170" cy="19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2725" y="2028"/>
                <a:ext cx="130" cy="170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2845" y="2047"/>
                <a:ext cx="191" cy="151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2585" y="2191"/>
                <a:ext cx="265" cy="19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2524" y="2005"/>
                <a:ext cx="66" cy="201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2578" y="2031"/>
                <a:ext cx="154" cy="175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2526" y="2000"/>
                <a:ext cx="203" cy="35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>
                <a:spLocks/>
              </p:cNvSpPr>
              <p:nvPr/>
            </p:nvSpPr>
            <p:spPr bwMode="auto">
              <a:xfrm>
                <a:off x="2725" y="1827"/>
                <a:ext cx="132" cy="206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3027" y="1939"/>
                <a:ext cx="156" cy="118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/>
              </p:cNvSpPr>
              <p:nvPr/>
            </p:nvSpPr>
            <p:spPr bwMode="auto">
              <a:xfrm>
                <a:off x="3018" y="2054"/>
                <a:ext cx="18" cy="144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/>
              </p:cNvSpPr>
              <p:nvPr/>
            </p:nvSpPr>
            <p:spPr bwMode="auto">
              <a:xfrm>
                <a:off x="2732" y="2021"/>
                <a:ext cx="297" cy="40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/>
              </p:cNvSpPr>
              <p:nvPr/>
            </p:nvSpPr>
            <p:spPr bwMode="auto">
              <a:xfrm>
                <a:off x="3022" y="1853"/>
                <a:ext cx="14" cy="199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>
                <a:spLocks/>
              </p:cNvSpPr>
              <p:nvPr/>
            </p:nvSpPr>
            <p:spPr bwMode="auto">
              <a:xfrm>
                <a:off x="3027" y="2042"/>
                <a:ext cx="123" cy="133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>
                <a:spLocks/>
              </p:cNvSpPr>
              <p:nvPr/>
            </p:nvSpPr>
            <p:spPr bwMode="auto">
              <a:xfrm>
                <a:off x="3025" y="2168"/>
                <a:ext cx="123" cy="40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3"/>
              <p:cNvSpPr>
                <a:spLocks/>
              </p:cNvSpPr>
              <p:nvPr/>
            </p:nvSpPr>
            <p:spPr bwMode="auto">
              <a:xfrm>
                <a:off x="3145" y="1943"/>
                <a:ext cx="38" cy="232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4"/>
              <p:cNvSpPr>
                <a:spLocks/>
              </p:cNvSpPr>
              <p:nvPr/>
            </p:nvSpPr>
            <p:spPr bwMode="auto">
              <a:xfrm>
                <a:off x="3174" y="1733"/>
                <a:ext cx="111" cy="215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5"/>
              <p:cNvSpPr>
                <a:spLocks/>
              </p:cNvSpPr>
              <p:nvPr/>
            </p:nvSpPr>
            <p:spPr bwMode="auto">
              <a:xfrm>
                <a:off x="3273" y="1478"/>
                <a:ext cx="132" cy="262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6"/>
              <p:cNvSpPr>
                <a:spLocks/>
              </p:cNvSpPr>
              <p:nvPr/>
            </p:nvSpPr>
            <p:spPr bwMode="auto">
              <a:xfrm>
                <a:off x="3145" y="1591"/>
                <a:ext cx="140" cy="149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7"/>
              <p:cNvSpPr>
                <a:spLocks/>
              </p:cNvSpPr>
              <p:nvPr/>
            </p:nvSpPr>
            <p:spPr bwMode="auto">
              <a:xfrm>
                <a:off x="3025" y="1591"/>
                <a:ext cx="127" cy="267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8"/>
              <p:cNvSpPr>
                <a:spLocks/>
              </p:cNvSpPr>
              <p:nvPr/>
            </p:nvSpPr>
            <p:spPr bwMode="auto">
              <a:xfrm>
                <a:off x="2852" y="1823"/>
                <a:ext cx="175" cy="38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9"/>
              <p:cNvSpPr>
                <a:spLocks/>
              </p:cNvSpPr>
              <p:nvPr/>
            </p:nvSpPr>
            <p:spPr bwMode="auto">
              <a:xfrm>
                <a:off x="3027" y="1849"/>
                <a:ext cx="154" cy="97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0"/>
              <p:cNvSpPr>
                <a:spLocks/>
              </p:cNvSpPr>
              <p:nvPr/>
            </p:nvSpPr>
            <p:spPr bwMode="auto">
              <a:xfrm>
                <a:off x="3029" y="1731"/>
                <a:ext cx="251" cy="125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1"/>
              <p:cNvSpPr>
                <a:spLocks/>
              </p:cNvSpPr>
              <p:nvPr/>
            </p:nvSpPr>
            <p:spPr bwMode="auto">
              <a:xfrm>
                <a:off x="2989" y="1636"/>
                <a:ext cx="45" cy="215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2"/>
              <p:cNvSpPr>
                <a:spLocks/>
              </p:cNvSpPr>
              <p:nvPr/>
            </p:nvSpPr>
            <p:spPr bwMode="auto">
              <a:xfrm>
                <a:off x="2845" y="1641"/>
                <a:ext cx="14" cy="186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3"/>
              <p:cNvSpPr>
                <a:spLocks/>
              </p:cNvSpPr>
              <p:nvPr/>
            </p:nvSpPr>
            <p:spPr bwMode="auto">
              <a:xfrm>
                <a:off x="2833" y="1350"/>
                <a:ext cx="24" cy="293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4"/>
              <p:cNvSpPr>
                <a:spLocks/>
              </p:cNvSpPr>
              <p:nvPr/>
            </p:nvSpPr>
            <p:spPr bwMode="auto">
              <a:xfrm>
                <a:off x="2855" y="1631"/>
                <a:ext cx="141" cy="22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5"/>
              <p:cNvSpPr>
                <a:spLocks/>
              </p:cNvSpPr>
              <p:nvPr/>
            </p:nvSpPr>
            <p:spPr bwMode="auto">
              <a:xfrm>
                <a:off x="2649" y="1643"/>
                <a:ext cx="206" cy="140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6"/>
              <p:cNvSpPr>
                <a:spLocks/>
              </p:cNvSpPr>
              <p:nvPr/>
            </p:nvSpPr>
            <p:spPr bwMode="auto">
              <a:xfrm>
                <a:off x="2524" y="1776"/>
                <a:ext cx="134" cy="231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7"/>
              <p:cNvSpPr>
                <a:spLocks/>
              </p:cNvSpPr>
              <p:nvPr/>
            </p:nvSpPr>
            <p:spPr bwMode="auto">
              <a:xfrm>
                <a:off x="2526" y="1825"/>
                <a:ext cx="329" cy="177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8"/>
              <p:cNvSpPr>
                <a:spLocks/>
              </p:cNvSpPr>
              <p:nvPr/>
            </p:nvSpPr>
            <p:spPr bwMode="auto">
              <a:xfrm>
                <a:off x="2649" y="1773"/>
                <a:ext cx="83" cy="255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9"/>
              <p:cNvSpPr>
                <a:spLocks/>
              </p:cNvSpPr>
              <p:nvPr/>
            </p:nvSpPr>
            <p:spPr bwMode="auto">
              <a:xfrm>
                <a:off x="2358" y="1650"/>
                <a:ext cx="175" cy="350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0"/>
              <p:cNvSpPr>
                <a:spLocks/>
              </p:cNvSpPr>
              <p:nvPr/>
            </p:nvSpPr>
            <p:spPr bwMode="auto">
              <a:xfrm>
                <a:off x="2283" y="1289"/>
                <a:ext cx="85" cy="366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1"/>
              <p:cNvSpPr>
                <a:spLocks/>
              </p:cNvSpPr>
              <p:nvPr/>
            </p:nvSpPr>
            <p:spPr bwMode="auto">
              <a:xfrm>
                <a:off x="2285" y="1289"/>
                <a:ext cx="168" cy="139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2"/>
              <p:cNvSpPr>
                <a:spLocks/>
              </p:cNvSpPr>
              <p:nvPr/>
            </p:nvSpPr>
            <p:spPr bwMode="auto">
              <a:xfrm>
                <a:off x="2356" y="1423"/>
                <a:ext cx="99" cy="227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3"/>
              <p:cNvSpPr>
                <a:spLocks/>
              </p:cNvSpPr>
              <p:nvPr/>
            </p:nvSpPr>
            <p:spPr bwMode="auto">
              <a:xfrm>
                <a:off x="2446" y="1419"/>
                <a:ext cx="179" cy="106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4"/>
              <p:cNvSpPr>
                <a:spLocks/>
              </p:cNvSpPr>
              <p:nvPr/>
            </p:nvSpPr>
            <p:spPr bwMode="auto">
              <a:xfrm>
                <a:off x="2613" y="1518"/>
                <a:ext cx="43" cy="262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5"/>
              <p:cNvSpPr>
                <a:spLocks/>
              </p:cNvSpPr>
              <p:nvPr/>
            </p:nvSpPr>
            <p:spPr bwMode="auto">
              <a:xfrm>
                <a:off x="2621" y="1516"/>
                <a:ext cx="231" cy="134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6"/>
              <p:cNvSpPr>
                <a:spLocks/>
              </p:cNvSpPr>
              <p:nvPr/>
            </p:nvSpPr>
            <p:spPr bwMode="auto">
              <a:xfrm>
                <a:off x="2595" y="1383"/>
                <a:ext cx="33" cy="140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7"/>
              <p:cNvSpPr>
                <a:spLocks/>
              </p:cNvSpPr>
              <p:nvPr/>
            </p:nvSpPr>
            <p:spPr bwMode="auto">
              <a:xfrm>
                <a:off x="2361" y="1513"/>
                <a:ext cx="262" cy="135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8"/>
              <p:cNvSpPr>
                <a:spLocks/>
              </p:cNvSpPr>
              <p:nvPr/>
            </p:nvSpPr>
            <p:spPr bwMode="auto">
              <a:xfrm>
                <a:off x="2361" y="1641"/>
                <a:ext cx="290" cy="135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2656" y="1731"/>
                <a:ext cx="619" cy="5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0"/>
              <p:cNvSpPr>
                <a:spLocks/>
              </p:cNvSpPr>
              <p:nvPr/>
            </p:nvSpPr>
            <p:spPr bwMode="auto">
              <a:xfrm>
                <a:off x="3145" y="1475"/>
                <a:ext cx="258" cy="123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81"/>
              <p:cNvSpPr>
                <a:spLocks/>
              </p:cNvSpPr>
              <p:nvPr/>
            </p:nvSpPr>
            <p:spPr bwMode="auto">
              <a:xfrm>
                <a:off x="2994" y="1589"/>
                <a:ext cx="156" cy="5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2"/>
              <p:cNvSpPr>
                <a:spLocks/>
              </p:cNvSpPr>
              <p:nvPr/>
            </p:nvSpPr>
            <p:spPr bwMode="auto">
              <a:xfrm>
                <a:off x="3379" y="1152"/>
                <a:ext cx="26" cy="32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3"/>
              <p:cNvSpPr>
                <a:spLocks/>
              </p:cNvSpPr>
              <p:nvPr/>
            </p:nvSpPr>
            <p:spPr bwMode="auto">
              <a:xfrm>
                <a:off x="3202" y="944"/>
                <a:ext cx="187" cy="212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4"/>
              <p:cNvSpPr>
                <a:spLocks/>
              </p:cNvSpPr>
              <p:nvPr/>
            </p:nvSpPr>
            <p:spPr bwMode="auto">
              <a:xfrm>
                <a:off x="3237" y="1149"/>
                <a:ext cx="149" cy="119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5"/>
              <p:cNvSpPr>
                <a:spLocks/>
              </p:cNvSpPr>
              <p:nvPr/>
            </p:nvSpPr>
            <p:spPr bwMode="auto">
              <a:xfrm>
                <a:off x="3086" y="1258"/>
                <a:ext cx="161" cy="137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6"/>
              <p:cNvSpPr>
                <a:spLocks/>
              </p:cNvSpPr>
              <p:nvPr/>
            </p:nvSpPr>
            <p:spPr bwMode="auto">
              <a:xfrm>
                <a:off x="2838" y="1353"/>
                <a:ext cx="255" cy="42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7"/>
              <p:cNvSpPr>
                <a:spLocks/>
              </p:cNvSpPr>
              <p:nvPr/>
            </p:nvSpPr>
            <p:spPr bwMode="auto">
              <a:xfrm>
                <a:off x="2599" y="1355"/>
                <a:ext cx="239" cy="33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8"/>
              <p:cNvSpPr>
                <a:spLocks/>
              </p:cNvSpPr>
              <p:nvPr/>
            </p:nvSpPr>
            <p:spPr bwMode="auto">
              <a:xfrm>
                <a:off x="2287" y="1286"/>
                <a:ext cx="315" cy="10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9"/>
              <p:cNvSpPr>
                <a:spLocks/>
              </p:cNvSpPr>
              <p:nvPr/>
            </p:nvSpPr>
            <p:spPr bwMode="auto">
              <a:xfrm>
                <a:off x="2448" y="1383"/>
                <a:ext cx="149" cy="48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0"/>
              <p:cNvSpPr>
                <a:spLocks/>
              </p:cNvSpPr>
              <p:nvPr/>
            </p:nvSpPr>
            <p:spPr bwMode="auto">
              <a:xfrm>
                <a:off x="2618" y="1386"/>
                <a:ext cx="473" cy="132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91"/>
              <p:cNvSpPr>
                <a:spLocks/>
              </p:cNvSpPr>
              <p:nvPr/>
            </p:nvSpPr>
            <p:spPr bwMode="auto">
              <a:xfrm>
                <a:off x="2618" y="1357"/>
                <a:ext cx="225" cy="163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2"/>
              <p:cNvSpPr>
                <a:spLocks/>
              </p:cNvSpPr>
              <p:nvPr/>
            </p:nvSpPr>
            <p:spPr bwMode="auto">
              <a:xfrm>
                <a:off x="2845" y="1258"/>
                <a:ext cx="395" cy="99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93"/>
              <p:cNvSpPr>
                <a:spLocks/>
              </p:cNvSpPr>
              <p:nvPr/>
            </p:nvSpPr>
            <p:spPr bwMode="auto">
              <a:xfrm>
                <a:off x="3086" y="1393"/>
                <a:ext cx="69" cy="198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94"/>
              <p:cNvSpPr>
                <a:spLocks/>
              </p:cNvSpPr>
              <p:nvPr/>
            </p:nvSpPr>
            <p:spPr bwMode="auto">
              <a:xfrm>
                <a:off x="2980" y="1105"/>
                <a:ext cx="401" cy="51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5"/>
              <p:cNvSpPr>
                <a:spLocks/>
              </p:cNvSpPr>
              <p:nvPr/>
            </p:nvSpPr>
            <p:spPr bwMode="auto">
              <a:xfrm>
                <a:off x="2977" y="944"/>
                <a:ext cx="232" cy="168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6"/>
              <p:cNvSpPr>
                <a:spLocks/>
              </p:cNvSpPr>
              <p:nvPr/>
            </p:nvSpPr>
            <p:spPr bwMode="auto">
              <a:xfrm>
                <a:off x="2283" y="1038"/>
                <a:ext cx="111" cy="253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7"/>
              <p:cNvSpPr>
                <a:spLocks/>
              </p:cNvSpPr>
              <p:nvPr/>
            </p:nvSpPr>
            <p:spPr bwMode="auto">
              <a:xfrm>
                <a:off x="2389" y="1034"/>
                <a:ext cx="173" cy="241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8"/>
              <p:cNvSpPr>
                <a:spLocks/>
              </p:cNvSpPr>
              <p:nvPr/>
            </p:nvSpPr>
            <p:spPr bwMode="auto">
              <a:xfrm>
                <a:off x="2562" y="1263"/>
                <a:ext cx="285" cy="99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9"/>
              <p:cNvSpPr>
                <a:spLocks/>
              </p:cNvSpPr>
              <p:nvPr/>
            </p:nvSpPr>
            <p:spPr bwMode="auto">
              <a:xfrm>
                <a:off x="2554" y="1265"/>
                <a:ext cx="48" cy="121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0"/>
              <p:cNvSpPr>
                <a:spLocks/>
              </p:cNvSpPr>
              <p:nvPr/>
            </p:nvSpPr>
            <p:spPr bwMode="auto">
              <a:xfrm>
                <a:off x="2443" y="1263"/>
                <a:ext cx="121" cy="165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1"/>
              <p:cNvSpPr>
                <a:spLocks/>
              </p:cNvSpPr>
              <p:nvPr/>
            </p:nvSpPr>
            <p:spPr bwMode="auto">
              <a:xfrm>
                <a:off x="2382" y="885"/>
                <a:ext cx="198" cy="160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2"/>
              <p:cNvSpPr>
                <a:spLocks/>
              </p:cNvSpPr>
              <p:nvPr/>
            </p:nvSpPr>
            <p:spPr bwMode="auto">
              <a:xfrm>
                <a:off x="2569" y="885"/>
                <a:ext cx="208" cy="25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3"/>
              <p:cNvSpPr>
                <a:spLocks/>
              </p:cNvSpPr>
              <p:nvPr/>
            </p:nvSpPr>
            <p:spPr bwMode="auto">
              <a:xfrm>
                <a:off x="2554" y="1123"/>
                <a:ext cx="220" cy="147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4"/>
              <p:cNvSpPr>
                <a:spLocks/>
              </p:cNvSpPr>
              <p:nvPr/>
            </p:nvSpPr>
            <p:spPr bwMode="auto">
              <a:xfrm>
                <a:off x="2290" y="1263"/>
                <a:ext cx="269" cy="28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5"/>
              <p:cNvSpPr>
                <a:spLocks/>
              </p:cNvSpPr>
              <p:nvPr/>
            </p:nvSpPr>
            <p:spPr bwMode="auto">
              <a:xfrm>
                <a:off x="2772" y="1102"/>
                <a:ext cx="210" cy="31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6"/>
              <p:cNvSpPr>
                <a:spLocks/>
              </p:cNvSpPr>
              <p:nvPr/>
            </p:nvSpPr>
            <p:spPr bwMode="auto">
              <a:xfrm>
                <a:off x="2899" y="814"/>
                <a:ext cx="308" cy="139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7"/>
              <p:cNvSpPr>
                <a:spLocks/>
              </p:cNvSpPr>
              <p:nvPr/>
            </p:nvSpPr>
            <p:spPr bwMode="auto">
              <a:xfrm>
                <a:off x="2571" y="814"/>
                <a:ext cx="331" cy="7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8"/>
              <p:cNvSpPr>
                <a:spLocks/>
              </p:cNvSpPr>
              <p:nvPr/>
            </p:nvSpPr>
            <p:spPr bwMode="auto">
              <a:xfrm>
                <a:off x="2895" y="819"/>
                <a:ext cx="94" cy="290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9"/>
              <p:cNvSpPr>
                <a:spLocks/>
              </p:cNvSpPr>
              <p:nvPr/>
            </p:nvSpPr>
            <p:spPr bwMode="auto">
              <a:xfrm>
                <a:off x="2762" y="823"/>
                <a:ext cx="142" cy="305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10"/>
              <p:cNvSpPr>
                <a:spLocks/>
              </p:cNvSpPr>
              <p:nvPr/>
            </p:nvSpPr>
            <p:spPr bwMode="auto">
              <a:xfrm>
                <a:off x="2550" y="887"/>
                <a:ext cx="28" cy="373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1"/>
              <p:cNvSpPr>
                <a:spLocks/>
              </p:cNvSpPr>
              <p:nvPr/>
            </p:nvSpPr>
            <p:spPr bwMode="auto">
              <a:xfrm>
                <a:off x="2977" y="1107"/>
                <a:ext cx="121" cy="281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2"/>
              <p:cNvSpPr>
                <a:spLocks/>
              </p:cNvSpPr>
              <p:nvPr/>
            </p:nvSpPr>
            <p:spPr bwMode="auto">
              <a:xfrm>
                <a:off x="2769" y="1126"/>
                <a:ext cx="74" cy="22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13"/>
              <p:cNvSpPr>
                <a:spLocks/>
              </p:cNvSpPr>
              <p:nvPr/>
            </p:nvSpPr>
            <p:spPr bwMode="auto">
              <a:xfrm>
                <a:off x="2836" y="1109"/>
                <a:ext cx="148" cy="248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14"/>
              <p:cNvSpPr>
                <a:spLocks/>
              </p:cNvSpPr>
              <p:nvPr/>
            </p:nvSpPr>
            <p:spPr bwMode="auto">
              <a:xfrm>
                <a:off x="2987" y="1105"/>
                <a:ext cx="255" cy="160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5"/>
              <p:cNvSpPr>
                <a:spLocks/>
              </p:cNvSpPr>
              <p:nvPr/>
            </p:nvSpPr>
            <p:spPr bwMode="auto">
              <a:xfrm>
                <a:off x="3235" y="1263"/>
                <a:ext cx="165" cy="217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6"/>
              <p:cNvSpPr>
                <a:spLocks/>
              </p:cNvSpPr>
              <p:nvPr/>
            </p:nvSpPr>
            <p:spPr bwMode="auto">
              <a:xfrm>
                <a:off x="3150" y="1270"/>
                <a:ext cx="94" cy="321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7"/>
              <p:cNvSpPr>
                <a:spLocks/>
              </p:cNvSpPr>
              <p:nvPr/>
            </p:nvSpPr>
            <p:spPr bwMode="auto">
              <a:xfrm>
                <a:off x="2838" y="1357"/>
                <a:ext cx="158" cy="284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8"/>
              <p:cNvSpPr>
                <a:spLocks/>
              </p:cNvSpPr>
              <p:nvPr/>
            </p:nvSpPr>
            <p:spPr bwMode="auto">
              <a:xfrm>
                <a:off x="2987" y="1390"/>
                <a:ext cx="109" cy="246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9"/>
              <p:cNvSpPr>
                <a:spLocks/>
              </p:cNvSpPr>
              <p:nvPr/>
            </p:nvSpPr>
            <p:spPr bwMode="auto">
              <a:xfrm>
                <a:off x="2850" y="1634"/>
                <a:ext cx="142" cy="196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20"/>
              <p:cNvSpPr>
                <a:spLocks/>
              </p:cNvSpPr>
              <p:nvPr/>
            </p:nvSpPr>
            <p:spPr bwMode="auto">
              <a:xfrm>
                <a:off x="2850" y="1837"/>
                <a:ext cx="175" cy="205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21"/>
              <p:cNvSpPr>
                <a:spLocks/>
              </p:cNvSpPr>
              <p:nvPr/>
            </p:nvSpPr>
            <p:spPr bwMode="auto">
              <a:xfrm>
                <a:off x="2616" y="1523"/>
                <a:ext cx="241" cy="321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22"/>
              <p:cNvSpPr>
                <a:spLocks noChangeArrowheads="1"/>
              </p:cNvSpPr>
              <p:nvPr/>
            </p:nvSpPr>
            <p:spPr bwMode="auto">
              <a:xfrm>
                <a:off x="2786" y="1291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7" name="Oval 123"/>
              <p:cNvSpPr>
                <a:spLocks noChangeArrowheads="1"/>
              </p:cNvSpPr>
              <p:nvPr/>
            </p:nvSpPr>
            <p:spPr bwMode="auto">
              <a:xfrm>
                <a:off x="2306" y="1591"/>
                <a:ext cx="111" cy="114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Oval 124"/>
              <p:cNvSpPr>
                <a:spLocks noChangeArrowheads="1"/>
              </p:cNvSpPr>
              <p:nvPr/>
            </p:nvSpPr>
            <p:spPr bwMode="auto">
              <a:xfrm>
                <a:off x="2798" y="2137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Oval 125"/>
              <p:cNvSpPr>
                <a:spLocks noChangeArrowheads="1"/>
              </p:cNvSpPr>
              <p:nvPr/>
            </p:nvSpPr>
            <p:spPr bwMode="auto">
              <a:xfrm>
                <a:off x="2798" y="1579"/>
                <a:ext cx="111" cy="11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0" name="Oval 126"/>
              <p:cNvSpPr>
                <a:spLocks noChangeArrowheads="1"/>
              </p:cNvSpPr>
              <p:nvPr/>
            </p:nvSpPr>
            <p:spPr bwMode="auto">
              <a:xfrm>
                <a:off x="2781" y="1761"/>
                <a:ext cx="144" cy="144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Oval 127"/>
              <p:cNvSpPr>
                <a:spLocks noChangeArrowheads="1"/>
              </p:cNvSpPr>
              <p:nvPr/>
            </p:nvSpPr>
            <p:spPr bwMode="auto">
              <a:xfrm>
                <a:off x="3341" y="1421"/>
                <a:ext cx="114" cy="11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2" name="Oval 128"/>
              <p:cNvSpPr>
                <a:spLocks noChangeArrowheads="1"/>
              </p:cNvSpPr>
              <p:nvPr/>
            </p:nvSpPr>
            <p:spPr bwMode="auto">
              <a:xfrm>
                <a:off x="2524" y="835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3" name="Oval 129"/>
              <p:cNvSpPr>
                <a:spLocks noChangeArrowheads="1"/>
              </p:cNvSpPr>
              <p:nvPr/>
            </p:nvSpPr>
            <p:spPr bwMode="auto">
              <a:xfrm>
                <a:off x="2521" y="1227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4" name="Oval 130"/>
              <p:cNvSpPr>
                <a:spLocks noChangeArrowheads="1"/>
              </p:cNvSpPr>
              <p:nvPr/>
            </p:nvSpPr>
            <p:spPr bwMode="auto">
              <a:xfrm>
                <a:off x="2250" y="1249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5" name="Oval 131"/>
              <p:cNvSpPr>
                <a:spLocks noChangeArrowheads="1"/>
              </p:cNvSpPr>
              <p:nvPr/>
            </p:nvSpPr>
            <p:spPr bwMode="auto">
              <a:xfrm>
                <a:off x="2351" y="1001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6" name="Oval 132"/>
              <p:cNvSpPr>
                <a:spLocks noChangeArrowheads="1"/>
              </p:cNvSpPr>
              <p:nvPr/>
            </p:nvSpPr>
            <p:spPr bwMode="auto">
              <a:xfrm>
                <a:off x="2942" y="1069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Oval 133"/>
              <p:cNvSpPr>
                <a:spLocks noChangeArrowheads="1"/>
              </p:cNvSpPr>
              <p:nvPr/>
            </p:nvSpPr>
            <p:spPr bwMode="auto">
              <a:xfrm>
                <a:off x="3346" y="11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8" name="Oval 134"/>
              <p:cNvSpPr>
                <a:spLocks noChangeArrowheads="1"/>
              </p:cNvSpPr>
              <p:nvPr/>
            </p:nvSpPr>
            <p:spPr bwMode="auto">
              <a:xfrm>
                <a:off x="3110" y="1558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9" name="Oval 135"/>
              <p:cNvSpPr>
                <a:spLocks noChangeArrowheads="1"/>
              </p:cNvSpPr>
              <p:nvPr/>
            </p:nvSpPr>
            <p:spPr bwMode="auto">
              <a:xfrm>
                <a:off x="3204" y="1225"/>
                <a:ext cx="78" cy="78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0" name="Oval 136"/>
              <p:cNvSpPr>
                <a:spLocks noChangeArrowheads="1"/>
              </p:cNvSpPr>
              <p:nvPr/>
            </p:nvSpPr>
            <p:spPr bwMode="auto">
              <a:xfrm>
                <a:off x="2491" y="1962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1" name="Oval 137"/>
              <p:cNvSpPr>
                <a:spLocks noChangeArrowheads="1"/>
              </p:cNvSpPr>
              <p:nvPr/>
            </p:nvSpPr>
            <p:spPr bwMode="auto">
              <a:xfrm>
                <a:off x="3136" y="190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2" name="Oval 138"/>
              <p:cNvSpPr>
                <a:spLocks noChangeArrowheads="1"/>
              </p:cNvSpPr>
              <p:nvPr/>
            </p:nvSpPr>
            <p:spPr bwMode="auto">
              <a:xfrm>
                <a:off x="2746" y="1102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3" name="Oval 139"/>
              <p:cNvSpPr>
                <a:spLocks noChangeArrowheads="1"/>
              </p:cNvSpPr>
              <p:nvPr/>
            </p:nvSpPr>
            <p:spPr bwMode="auto">
              <a:xfrm>
                <a:off x="2422" y="1395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4" name="Oval 140"/>
              <p:cNvSpPr>
                <a:spLocks noChangeArrowheads="1"/>
              </p:cNvSpPr>
              <p:nvPr/>
            </p:nvSpPr>
            <p:spPr bwMode="auto">
              <a:xfrm>
                <a:off x="2573" y="1357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5" name="Oval 141"/>
              <p:cNvSpPr>
                <a:spLocks noChangeArrowheads="1"/>
              </p:cNvSpPr>
              <p:nvPr/>
            </p:nvSpPr>
            <p:spPr bwMode="auto">
              <a:xfrm>
                <a:off x="3065" y="1362"/>
                <a:ext cx="59" cy="5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6" name="Oval 142"/>
              <p:cNvSpPr>
                <a:spLocks noChangeArrowheads="1"/>
              </p:cNvSpPr>
              <p:nvPr/>
            </p:nvSpPr>
            <p:spPr bwMode="auto">
              <a:xfrm>
                <a:off x="2968" y="1610"/>
                <a:ext cx="57" cy="5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7" name="Oval 143"/>
              <p:cNvSpPr>
                <a:spLocks noChangeArrowheads="1"/>
              </p:cNvSpPr>
              <p:nvPr/>
            </p:nvSpPr>
            <p:spPr bwMode="auto">
              <a:xfrm>
                <a:off x="2873" y="790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Oval 144"/>
              <p:cNvSpPr>
                <a:spLocks noChangeArrowheads="1"/>
              </p:cNvSpPr>
              <p:nvPr/>
            </p:nvSpPr>
            <p:spPr bwMode="auto">
              <a:xfrm>
                <a:off x="3178" y="923"/>
                <a:ext cx="57" cy="56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Oval 145"/>
              <p:cNvSpPr>
                <a:spLocks noChangeArrowheads="1"/>
              </p:cNvSpPr>
              <p:nvPr/>
            </p:nvSpPr>
            <p:spPr bwMode="auto">
              <a:xfrm>
                <a:off x="3254" y="1707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Oval 146"/>
              <p:cNvSpPr>
                <a:spLocks noChangeArrowheads="1"/>
              </p:cNvSpPr>
              <p:nvPr/>
            </p:nvSpPr>
            <p:spPr bwMode="auto">
              <a:xfrm>
                <a:off x="3119" y="2139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Oval 147"/>
              <p:cNvSpPr>
                <a:spLocks noChangeArrowheads="1"/>
              </p:cNvSpPr>
              <p:nvPr/>
            </p:nvSpPr>
            <p:spPr bwMode="auto">
              <a:xfrm>
                <a:off x="2994" y="2170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Oval 148"/>
              <p:cNvSpPr>
                <a:spLocks noChangeArrowheads="1"/>
              </p:cNvSpPr>
              <p:nvPr/>
            </p:nvSpPr>
            <p:spPr bwMode="auto">
              <a:xfrm>
                <a:off x="2557" y="2172"/>
                <a:ext cx="56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Oval 149"/>
              <p:cNvSpPr>
                <a:spLocks noChangeArrowheads="1"/>
              </p:cNvSpPr>
              <p:nvPr/>
            </p:nvSpPr>
            <p:spPr bwMode="auto">
              <a:xfrm>
                <a:off x="2618" y="1735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Oval 150"/>
              <p:cNvSpPr>
                <a:spLocks noChangeArrowheads="1"/>
              </p:cNvSpPr>
              <p:nvPr/>
            </p:nvSpPr>
            <p:spPr bwMode="auto">
              <a:xfrm>
                <a:off x="2989" y="1809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Oval 151"/>
              <p:cNvSpPr>
                <a:spLocks noChangeArrowheads="1"/>
              </p:cNvSpPr>
              <p:nvPr/>
            </p:nvSpPr>
            <p:spPr bwMode="auto">
              <a:xfrm>
                <a:off x="2994" y="20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Oval 152"/>
              <p:cNvSpPr>
                <a:spLocks noChangeArrowheads="1"/>
              </p:cNvSpPr>
              <p:nvPr/>
            </p:nvSpPr>
            <p:spPr bwMode="auto">
              <a:xfrm>
                <a:off x="2694" y="199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Oval 153"/>
              <p:cNvSpPr>
                <a:spLocks noChangeArrowheads="1"/>
              </p:cNvSpPr>
              <p:nvPr/>
            </p:nvSpPr>
            <p:spPr bwMode="auto">
              <a:xfrm>
                <a:off x="2583" y="1483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54"/>
              <p:cNvSpPr>
                <a:spLocks/>
              </p:cNvSpPr>
              <p:nvPr/>
            </p:nvSpPr>
            <p:spPr bwMode="auto">
              <a:xfrm>
                <a:off x="2810" y="1787"/>
                <a:ext cx="87" cy="90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2261463" y="3895988"/>
            <a:ext cx="334023" cy="334023"/>
            <a:chOff x="2771800" y="2974815"/>
            <a:chExt cx="265776" cy="265776"/>
          </a:xfrm>
        </p:grpSpPr>
        <p:sp>
          <p:nvSpPr>
            <p:cNvPr id="176" name="椭圆 175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2261463" y="2267013"/>
            <a:ext cx="334023" cy="334023"/>
            <a:chOff x="2771800" y="2974815"/>
            <a:chExt cx="265776" cy="265776"/>
          </a:xfrm>
        </p:grpSpPr>
        <p:sp>
          <p:nvSpPr>
            <p:cNvPr id="180" name="椭圆 179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412021" y="2267013"/>
            <a:ext cx="334023" cy="334023"/>
            <a:chOff x="2771800" y="2974815"/>
            <a:chExt cx="265776" cy="265776"/>
          </a:xfrm>
        </p:grpSpPr>
        <p:sp>
          <p:nvSpPr>
            <p:cNvPr id="184" name="椭圆 183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412021" y="3895988"/>
            <a:ext cx="334023" cy="334023"/>
            <a:chOff x="2771800" y="2974815"/>
            <a:chExt cx="265776" cy="265776"/>
          </a:xfrm>
        </p:grpSpPr>
        <p:sp>
          <p:nvSpPr>
            <p:cNvPr id="188" name="椭圆 187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1" name="TextBox 190"/>
          <p:cNvSpPr txBox="1"/>
          <p:nvPr/>
        </p:nvSpPr>
        <p:spPr>
          <a:xfrm>
            <a:off x="409523" y="3021125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61033" y="2688519"/>
            <a:ext cx="2000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主要任务</a:t>
            </a:r>
            <a:endParaRPr lang="zh-CN" altLang="zh-CN" sz="2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34508" y="4713942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199742" y="4344533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资金运转</a:t>
            </a:r>
            <a:endParaRPr lang="zh-CN" altLang="zh-CN" sz="20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5498887" y="2961348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5421797" y="2647792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团队协作能力</a:t>
            </a:r>
            <a:endParaRPr lang="zh-CN" altLang="zh-CN" sz="20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5448734" y="4659786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5428794" y="4289080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科学的操作方式</a:t>
            </a:r>
            <a:endParaRPr lang="zh-CN" altLang="zh-CN" sz="20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Freeform 512"/>
          <p:cNvSpPr>
            <a:spLocks/>
          </p:cNvSpPr>
          <p:nvPr/>
        </p:nvSpPr>
        <p:spPr bwMode="auto">
          <a:xfrm>
            <a:off x="8401440" y="2338974"/>
            <a:ext cx="113522" cy="224902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525788" y="2238657"/>
            <a:ext cx="3003599" cy="4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分析结果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8537168" y="2780284"/>
            <a:ext cx="292608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 smtClean="0"/>
              <a:t>“</a:t>
            </a:r>
            <a:r>
              <a:rPr lang="zh-CN" altLang="zh-CN" sz="1600" dirty="0"/>
              <a:t>策略先行，经营致胜，管理为本”的商业推广理念</a:t>
            </a:r>
            <a:r>
              <a:rPr lang="zh-CN" altLang="zh-CN" sz="1600" dirty="0" smtClean="0"/>
              <a:t>，一步一个脚印</a:t>
            </a:r>
            <a:r>
              <a:rPr lang="zh-CN" altLang="zh-CN" sz="1600" dirty="0"/>
              <a:t>发展成为东莞同类企业中经营范围最广</a:t>
            </a:r>
            <a:r>
              <a:rPr lang="zh-CN" altLang="zh-CN" sz="1600" dirty="0" smtClean="0"/>
              <a:t>、在行</a:t>
            </a:r>
            <a:r>
              <a:rPr lang="zh-CN" altLang="zh-CN" sz="1600" dirty="0"/>
              <a:t>业内颇具影响力的企业</a:t>
            </a:r>
            <a:r>
              <a:rPr lang="zh-CN" altLang="zh-CN" sz="1600" dirty="0" smtClean="0"/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9201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8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8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3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3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3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 tmFilter="0,0; .5, 1; 1, 1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8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3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97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 tmFilter="0,0; .5, 1; 1, 1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97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47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47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47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197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63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 animBg="1"/>
      <p:bldP spid="200" grpId="0"/>
      <p:bldP spid="2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6076950" y="2085675"/>
            <a:ext cx="321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400" dirty="0" smtClean="0"/>
              <a:t>产品与运营</a:t>
            </a:r>
            <a:endParaRPr lang="zh-CN" altLang="zh-CN" sz="4400" dirty="0"/>
          </a:p>
        </p:txBody>
      </p:sp>
      <p:sp>
        <p:nvSpPr>
          <p:cNvPr id="100" name="TextBox 99"/>
          <p:cNvSpPr txBox="1"/>
          <p:nvPr/>
        </p:nvSpPr>
        <p:spPr>
          <a:xfrm>
            <a:off x="6227065" y="2950721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产品概述</a:t>
            </a:r>
            <a:endParaRPr lang="zh-CN" altLang="en-US" dirty="0"/>
          </a:p>
        </p:txBody>
      </p:sp>
      <p:sp>
        <p:nvSpPr>
          <p:cNvPr id="101" name="圆角矩形 100"/>
          <p:cNvSpPr/>
          <p:nvPr/>
        </p:nvSpPr>
        <p:spPr bwMode="auto">
          <a:xfrm>
            <a:off x="4590578" y="4856539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6264" y="1641829"/>
            <a:ext cx="857256" cy="85725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5934" y="2213333"/>
            <a:ext cx="714380" cy="71438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0314" y="1427515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47504" y="2356209"/>
            <a:ext cx="1785950" cy="178595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4562" y="1927581"/>
            <a:ext cx="500066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4892" y="3784969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0512" y="4356473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1686" y="392784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6264" y="4642225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3540" y="2587464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8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7065" y="3388675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产品形式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227065" y="3798186"/>
            <a:ext cx="209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产品功能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227065" y="4236140"/>
            <a:ext cx="204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网络营销方案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69225" y="2950721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线下推广方案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269225" y="3388675"/>
            <a:ext cx="1895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执行方式 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69225" y="3798186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利润来源分析</a:t>
            </a:r>
          </a:p>
        </p:txBody>
      </p:sp>
    </p:spTree>
    <p:extLst>
      <p:ext uri="{BB962C8B-B14F-4D97-AF65-F5344CB8AC3E}">
        <p14:creationId xmlns:p14="http://schemas.microsoft.com/office/powerpoint/2010/main" val="30487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1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4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直接连接符 71"/>
          <p:cNvCxnSpPr/>
          <p:nvPr/>
        </p:nvCxnSpPr>
        <p:spPr>
          <a:xfrm flipV="1">
            <a:off x="4105610" y="2885781"/>
            <a:ext cx="0" cy="43015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-310459" y="3316288"/>
            <a:ext cx="12902509" cy="26032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33"/>
          <p:cNvSpPr txBox="1"/>
          <p:nvPr/>
        </p:nvSpPr>
        <p:spPr>
          <a:xfrm>
            <a:off x="3146736" y="1556122"/>
            <a:ext cx="220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38438" y="2003142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圆角矩形 120"/>
          <p:cNvSpPr/>
          <p:nvPr/>
        </p:nvSpPr>
        <p:spPr bwMode="auto">
          <a:xfrm>
            <a:off x="3852466" y="2449631"/>
            <a:ext cx="566074" cy="551241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78" name="圆角矩形 77"/>
          <p:cNvSpPr/>
          <p:nvPr/>
        </p:nvSpPr>
        <p:spPr bwMode="auto">
          <a:xfrm>
            <a:off x="1037095" y="2885781"/>
            <a:ext cx="1480062" cy="76919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4" name="文本框 5"/>
          <p:cNvSpPr txBox="1"/>
          <p:nvPr/>
        </p:nvSpPr>
        <p:spPr>
          <a:xfrm>
            <a:off x="1064804" y="2915821"/>
            <a:ext cx="1480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 flipV="1">
            <a:off x="5458327" y="3342320"/>
            <a:ext cx="0" cy="43015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圆角矩形 121"/>
          <p:cNvSpPr/>
          <p:nvPr/>
        </p:nvSpPr>
        <p:spPr bwMode="auto">
          <a:xfrm>
            <a:off x="5165551" y="3648690"/>
            <a:ext cx="603932" cy="60393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V="1">
            <a:off x="6923526" y="2885780"/>
            <a:ext cx="0" cy="43015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圆角矩形 122"/>
          <p:cNvSpPr/>
          <p:nvPr/>
        </p:nvSpPr>
        <p:spPr bwMode="auto">
          <a:xfrm>
            <a:off x="6636028" y="2358606"/>
            <a:ext cx="584924" cy="58492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314176" y="3309702"/>
            <a:ext cx="0" cy="43015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9929133" y="2899153"/>
            <a:ext cx="0" cy="43015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圆角矩形 127"/>
          <p:cNvSpPr/>
          <p:nvPr/>
        </p:nvSpPr>
        <p:spPr bwMode="auto">
          <a:xfrm>
            <a:off x="9667868" y="2465596"/>
            <a:ext cx="522530" cy="52253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6" name="圆角矩形 135"/>
          <p:cNvSpPr/>
          <p:nvPr/>
        </p:nvSpPr>
        <p:spPr bwMode="auto">
          <a:xfrm>
            <a:off x="8012210" y="3654977"/>
            <a:ext cx="603932" cy="60393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7" name="文本框 33"/>
          <p:cNvSpPr txBox="1"/>
          <p:nvPr/>
        </p:nvSpPr>
        <p:spPr>
          <a:xfrm>
            <a:off x="4630594" y="4466962"/>
            <a:ext cx="1705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项目介绍</a:t>
            </a:r>
            <a:endParaRPr lang="zh-CN" altLang="en-US" dirty="0"/>
          </a:p>
        </p:txBody>
      </p:sp>
      <p:sp>
        <p:nvSpPr>
          <p:cNvPr id="138" name="TextBox 137"/>
          <p:cNvSpPr txBox="1"/>
          <p:nvPr/>
        </p:nvSpPr>
        <p:spPr>
          <a:xfrm>
            <a:off x="4699456" y="4913982"/>
            <a:ext cx="1503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我们要做什么</a:t>
            </a:r>
            <a:endParaRPr lang="zh-CN" altLang="en-US" dirty="0"/>
          </a:p>
        </p:txBody>
      </p:sp>
      <p:sp>
        <p:nvSpPr>
          <p:cNvPr id="141" name="文本框 33"/>
          <p:cNvSpPr txBox="1"/>
          <p:nvPr/>
        </p:nvSpPr>
        <p:spPr>
          <a:xfrm>
            <a:off x="5935782" y="1556122"/>
            <a:ext cx="220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产品与运营</a:t>
            </a:r>
            <a:endParaRPr lang="zh-CN" altLang="en-US" dirty="0"/>
          </a:p>
        </p:txBody>
      </p:sp>
      <p:sp>
        <p:nvSpPr>
          <p:cNvPr id="142" name="TextBox 141"/>
          <p:cNvSpPr txBox="1"/>
          <p:nvPr/>
        </p:nvSpPr>
        <p:spPr>
          <a:xfrm>
            <a:off x="6336044" y="2003142"/>
            <a:ext cx="1238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我们怎么做</a:t>
            </a:r>
            <a:endParaRPr lang="zh-CN" altLang="en-US" dirty="0"/>
          </a:p>
        </p:txBody>
      </p:sp>
      <p:sp>
        <p:nvSpPr>
          <p:cNvPr id="143" name="文本框 33"/>
          <p:cNvSpPr txBox="1"/>
          <p:nvPr/>
        </p:nvSpPr>
        <p:spPr>
          <a:xfrm>
            <a:off x="8918117" y="1556122"/>
            <a:ext cx="2204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财务与融资</a:t>
            </a:r>
            <a:endParaRPr lang="zh-CN" altLang="en-US" dirty="0"/>
          </a:p>
        </p:txBody>
      </p:sp>
      <p:sp>
        <p:nvSpPr>
          <p:cNvPr id="144" name="TextBox 143"/>
          <p:cNvSpPr txBox="1"/>
          <p:nvPr/>
        </p:nvSpPr>
        <p:spPr>
          <a:xfrm>
            <a:off x="9226938" y="2003142"/>
            <a:ext cx="15629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商务合作方式</a:t>
            </a:r>
          </a:p>
        </p:txBody>
      </p:sp>
      <p:sp>
        <p:nvSpPr>
          <p:cNvPr id="145" name="文本框 33"/>
          <p:cNvSpPr txBox="1"/>
          <p:nvPr/>
        </p:nvSpPr>
        <p:spPr>
          <a:xfrm>
            <a:off x="7502694" y="4466962"/>
            <a:ext cx="1747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发展前景</a:t>
            </a:r>
            <a:endParaRPr lang="zh-CN" altLang="en-US" dirty="0"/>
          </a:p>
        </p:txBody>
      </p:sp>
      <p:sp>
        <p:nvSpPr>
          <p:cNvPr id="146" name="TextBox 145"/>
          <p:cNvSpPr txBox="1"/>
          <p:nvPr/>
        </p:nvSpPr>
        <p:spPr>
          <a:xfrm>
            <a:off x="7521956" y="4913982"/>
            <a:ext cx="1713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长期的战略目标</a:t>
            </a:r>
            <a:endParaRPr lang="zh-CN" altLang="en-US" dirty="0"/>
          </a:p>
        </p:txBody>
      </p:sp>
      <p:sp>
        <p:nvSpPr>
          <p:cNvPr id="147" name="文本框 27"/>
          <p:cNvSpPr txBox="1"/>
          <p:nvPr/>
        </p:nvSpPr>
        <p:spPr>
          <a:xfrm>
            <a:off x="3916911" y="2507980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文本框 27"/>
          <p:cNvSpPr txBox="1"/>
          <p:nvPr/>
        </p:nvSpPr>
        <p:spPr>
          <a:xfrm>
            <a:off x="5242972" y="3728528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文本框 27"/>
          <p:cNvSpPr txBox="1"/>
          <p:nvPr/>
        </p:nvSpPr>
        <p:spPr>
          <a:xfrm>
            <a:off x="6699133" y="2400469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文本框 27"/>
          <p:cNvSpPr txBox="1"/>
          <p:nvPr/>
        </p:nvSpPr>
        <p:spPr>
          <a:xfrm>
            <a:off x="8086847" y="3739853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文本框 27"/>
          <p:cNvSpPr txBox="1"/>
          <p:nvPr/>
        </p:nvSpPr>
        <p:spPr>
          <a:xfrm>
            <a:off x="9719625" y="2477340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343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5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5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200"/>
                            </p:stCondLst>
                            <p:childTnLst>
                              <p:par>
                                <p:cTn id="10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15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650"/>
                            </p:stCondLst>
                            <p:childTnLst>
                              <p:par>
                                <p:cTn id="1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300"/>
                            </p:stCondLst>
                            <p:childTnLst>
                              <p:par>
                                <p:cTn id="1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1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35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6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850"/>
                            </p:stCondLst>
                            <p:childTnLst>
                              <p:par>
                                <p:cTn id="15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550"/>
                            </p:stCondLst>
                            <p:childTnLst>
                              <p:par>
                                <p:cTn id="16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21" grpId="0" animBg="1"/>
      <p:bldP spid="78" grpId="0" animBg="1"/>
      <p:bldP spid="104" grpId="0"/>
      <p:bldP spid="122" grpId="0" animBg="1"/>
      <p:bldP spid="123" grpId="0" animBg="1"/>
      <p:bldP spid="128" grpId="0" animBg="1"/>
      <p:bldP spid="136" grpId="0" animBg="1"/>
      <p:bldP spid="137" grpId="0"/>
      <p:bldP spid="138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产品概述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976593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overview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07261" y="4389835"/>
            <a:ext cx="2477305" cy="1040576"/>
            <a:chOff x="8784483" y="2133650"/>
            <a:chExt cx="2477305" cy="1040576"/>
          </a:xfrm>
        </p:grpSpPr>
        <p:sp>
          <p:nvSpPr>
            <p:cNvPr id="44" name="TextBox 43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文本框 29"/>
          <p:cNvSpPr txBox="1">
            <a:spLocks noChangeArrowheads="1"/>
          </p:cNvSpPr>
          <p:nvPr/>
        </p:nvSpPr>
        <p:spPr bwMode="auto">
          <a:xfrm>
            <a:off x="1250113" y="4445348"/>
            <a:ext cx="48603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01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100829" y="4450366"/>
            <a:ext cx="2477305" cy="1040576"/>
            <a:chOff x="8784483" y="2133650"/>
            <a:chExt cx="2477305" cy="1040576"/>
          </a:xfrm>
        </p:grpSpPr>
        <p:sp>
          <p:nvSpPr>
            <p:cNvPr id="48" name="TextBox 47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文本框 29"/>
          <p:cNvSpPr txBox="1">
            <a:spLocks noChangeArrowheads="1"/>
          </p:cNvSpPr>
          <p:nvPr/>
        </p:nvSpPr>
        <p:spPr bwMode="auto">
          <a:xfrm>
            <a:off x="4543681" y="4505879"/>
            <a:ext cx="48603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02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311410" y="4450366"/>
            <a:ext cx="2477305" cy="1040576"/>
            <a:chOff x="8784483" y="2133650"/>
            <a:chExt cx="2477305" cy="1040576"/>
          </a:xfrm>
        </p:grpSpPr>
        <p:sp>
          <p:nvSpPr>
            <p:cNvPr id="52" name="TextBox 51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4" name="文本框 29"/>
          <p:cNvSpPr txBox="1">
            <a:spLocks noChangeArrowheads="1"/>
          </p:cNvSpPr>
          <p:nvPr/>
        </p:nvSpPr>
        <p:spPr bwMode="auto">
          <a:xfrm>
            <a:off x="7754262" y="4505879"/>
            <a:ext cx="48603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chemeClr val="bg1"/>
                </a:solidFill>
                <a:effectLst/>
              </a:rPr>
              <a:t>03</a:t>
            </a:r>
            <a:endParaRPr lang="zh-CN" altLang="en-US" sz="2000" dirty="0">
              <a:solidFill>
                <a:schemeClr val="bg1"/>
              </a:solidFill>
              <a:effectLst/>
            </a:endParaRPr>
          </a:p>
        </p:txBody>
      </p:sp>
      <p:pic>
        <p:nvPicPr>
          <p:cNvPr id="55" name="Picture 3" descr="C:\Documents and Settings\Administrator\桌面\0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971" y="1599621"/>
            <a:ext cx="2751528" cy="286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C:\Documents and Settings\Administrator\桌面\0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635" y="1527613"/>
            <a:ext cx="2751528" cy="286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5" descr="C:\Documents and Settings\Administrator\桌面\0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251" y="1499295"/>
            <a:ext cx="2751528" cy="286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0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47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47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47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47"/>
                            </p:stCondLst>
                            <p:childTnLst>
                              <p:par>
                                <p:cTn id="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47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47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247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747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6" grpId="0" animBg="1"/>
      <p:bldP spid="50" grpId="0" animBg="1"/>
      <p:bldP spid="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产品形式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976593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form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5361" y="2015414"/>
            <a:ext cx="1535841" cy="1474986"/>
            <a:chOff x="4375361" y="2015414"/>
            <a:chExt cx="1535841" cy="1474986"/>
          </a:xfrm>
        </p:grpSpPr>
        <p:sp>
          <p:nvSpPr>
            <p:cNvPr id="16" name="任意多边形 15"/>
            <p:cNvSpPr/>
            <p:nvPr/>
          </p:nvSpPr>
          <p:spPr>
            <a:xfrm>
              <a:off x="4375361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59"/>
            <p:cNvSpPr txBox="1"/>
            <p:nvPr/>
          </p:nvSpPr>
          <p:spPr>
            <a:xfrm rot="18900000">
              <a:off x="4740703" y="2566470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Business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5361" y="3490400"/>
            <a:ext cx="1500601" cy="1474986"/>
            <a:chOff x="4375361" y="3490400"/>
            <a:chExt cx="1500601" cy="1474986"/>
          </a:xfrm>
        </p:grpSpPr>
        <p:sp>
          <p:nvSpPr>
            <p:cNvPr id="19" name="任意多边形 18"/>
            <p:cNvSpPr/>
            <p:nvPr/>
          </p:nvSpPr>
          <p:spPr>
            <a:xfrm flipV="1">
              <a:off x="4375361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61"/>
            <p:cNvSpPr txBox="1"/>
            <p:nvPr/>
          </p:nvSpPr>
          <p:spPr>
            <a:xfrm rot="13064296">
              <a:off x="4705463" y="3567532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Technology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13825" y="3490400"/>
            <a:ext cx="1529040" cy="1474986"/>
            <a:chOff x="5813825" y="3490400"/>
            <a:chExt cx="1529040" cy="1474986"/>
          </a:xfrm>
        </p:grpSpPr>
        <p:sp>
          <p:nvSpPr>
            <p:cNvPr id="22" name="任意多边形 21"/>
            <p:cNvSpPr/>
            <p:nvPr/>
          </p:nvSpPr>
          <p:spPr>
            <a:xfrm flipH="1" flipV="1">
              <a:off x="5859113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62"/>
            <p:cNvSpPr txBox="1"/>
            <p:nvPr/>
          </p:nvSpPr>
          <p:spPr>
            <a:xfrm rot="8100000">
              <a:off x="5813825" y="3602548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Environment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59113" y="2015414"/>
            <a:ext cx="1483752" cy="1645729"/>
            <a:chOff x="5859113" y="2015414"/>
            <a:chExt cx="1483752" cy="1645729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5859113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60"/>
            <p:cNvSpPr txBox="1"/>
            <p:nvPr/>
          </p:nvSpPr>
          <p:spPr>
            <a:xfrm rot="3088311">
              <a:off x="5820624" y="2670003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Education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5242" y="1345891"/>
            <a:ext cx="4157388" cy="4253557"/>
            <a:chOff x="3765242" y="1345891"/>
            <a:chExt cx="4157388" cy="4253557"/>
          </a:xfrm>
        </p:grpSpPr>
        <p:grpSp>
          <p:nvGrpSpPr>
            <p:cNvPr id="41" name="组合 40"/>
            <p:cNvGrpSpPr/>
            <p:nvPr/>
          </p:nvGrpSpPr>
          <p:grpSpPr>
            <a:xfrm>
              <a:off x="5683546" y="1345891"/>
              <a:ext cx="320781" cy="4253557"/>
              <a:chOff x="5683546" y="1345891"/>
              <a:chExt cx="320781" cy="4253557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5683546" y="1345891"/>
                <a:ext cx="320781" cy="425355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131"/>
              <p:cNvSpPr>
                <a:spLocks noEditPoints="1"/>
              </p:cNvSpPr>
              <p:nvPr/>
            </p:nvSpPr>
            <p:spPr bwMode="auto">
              <a:xfrm>
                <a:off x="5779477" y="1444943"/>
                <a:ext cx="159271" cy="182173"/>
              </a:xfrm>
              <a:custGeom>
                <a:avLst/>
                <a:gdLst>
                  <a:gd name="T0" fmla="*/ 0 w 153"/>
                  <a:gd name="T1" fmla="*/ 0 h 175"/>
                  <a:gd name="T2" fmla="*/ 109 w 153"/>
                  <a:gd name="T3" fmla="*/ 0 h 175"/>
                  <a:gd name="T4" fmla="*/ 109 w 153"/>
                  <a:gd name="T5" fmla="*/ 20 h 175"/>
                  <a:gd name="T6" fmla="*/ 90 w 153"/>
                  <a:gd name="T7" fmla="*/ 20 h 175"/>
                  <a:gd name="T8" fmla="*/ 90 w 153"/>
                  <a:gd name="T9" fmla="*/ 50 h 175"/>
                  <a:gd name="T10" fmla="*/ 60 w 153"/>
                  <a:gd name="T11" fmla="*/ 50 h 175"/>
                  <a:gd name="T12" fmla="*/ 60 w 153"/>
                  <a:gd name="T13" fmla="*/ 101 h 175"/>
                  <a:gd name="T14" fmla="*/ 90 w 153"/>
                  <a:gd name="T15" fmla="*/ 101 h 175"/>
                  <a:gd name="T16" fmla="*/ 90 w 153"/>
                  <a:gd name="T17" fmla="*/ 132 h 175"/>
                  <a:gd name="T18" fmla="*/ 109 w 153"/>
                  <a:gd name="T19" fmla="*/ 132 h 175"/>
                  <a:gd name="T20" fmla="*/ 109 w 153"/>
                  <a:gd name="T21" fmla="*/ 175 h 175"/>
                  <a:gd name="T22" fmla="*/ 56 w 153"/>
                  <a:gd name="T23" fmla="*/ 125 h 175"/>
                  <a:gd name="T24" fmla="*/ 0 w 153"/>
                  <a:gd name="T25" fmla="*/ 175 h 175"/>
                  <a:gd name="T26" fmla="*/ 0 w 153"/>
                  <a:gd name="T27" fmla="*/ 0 h 175"/>
                  <a:gd name="T28" fmla="*/ 0 w 153"/>
                  <a:gd name="T29" fmla="*/ 0 h 175"/>
                  <a:gd name="T30" fmla="*/ 77 w 153"/>
                  <a:gd name="T31" fmla="*/ 63 h 175"/>
                  <a:gd name="T32" fmla="*/ 77 w 153"/>
                  <a:gd name="T33" fmla="*/ 86 h 175"/>
                  <a:gd name="T34" fmla="*/ 103 w 153"/>
                  <a:gd name="T35" fmla="*/ 86 h 175"/>
                  <a:gd name="T36" fmla="*/ 103 w 153"/>
                  <a:gd name="T37" fmla="*/ 112 h 175"/>
                  <a:gd name="T38" fmla="*/ 127 w 153"/>
                  <a:gd name="T39" fmla="*/ 112 h 175"/>
                  <a:gd name="T40" fmla="*/ 127 w 153"/>
                  <a:gd name="T41" fmla="*/ 86 h 175"/>
                  <a:gd name="T42" fmla="*/ 153 w 153"/>
                  <a:gd name="T43" fmla="*/ 86 h 175"/>
                  <a:gd name="T44" fmla="*/ 153 w 153"/>
                  <a:gd name="T45" fmla="*/ 63 h 175"/>
                  <a:gd name="T46" fmla="*/ 127 w 153"/>
                  <a:gd name="T47" fmla="*/ 63 h 175"/>
                  <a:gd name="T48" fmla="*/ 127 w 153"/>
                  <a:gd name="T49" fmla="*/ 37 h 175"/>
                  <a:gd name="T50" fmla="*/ 103 w 153"/>
                  <a:gd name="T51" fmla="*/ 37 h 175"/>
                  <a:gd name="T52" fmla="*/ 103 w 153"/>
                  <a:gd name="T53" fmla="*/ 63 h 175"/>
                  <a:gd name="T54" fmla="*/ 77 w 153"/>
                  <a:gd name="T55" fmla="*/ 6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3" h="175">
                    <a:moveTo>
                      <a:pt x="0" y="0"/>
                    </a:moveTo>
                    <a:lnTo>
                      <a:pt x="109" y="0"/>
                    </a:lnTo>
                    <a:lnTo>
                      <a:pt x="109" y="20"/>
                    </a:lnTo>
                    <a:lnTo>
                      <a:pt x="90" y="20"/>
                    </a:lnTo>
                    <a:lnTo>
                      <a:pt x="90" y="50"/>
                    </a:lnTo>
                    <a:lnTo>
                      <a:pt x="60" y="50"/>
                    </a:lnTo>
                    <a:lnTo>
                      <a:pt x="60" y="101"/>
                    </a:lnTo>
                    <a:lnTo>
                      <a:pt x="90" y="101"/>
                    </a:lnTo>
                    <a:lnTo>
                      <a:pt x="90" y="132"/>
                    </a:lnTo>
                    <a:lnTo>
                      <a:pt x="109" y="132"/>
                    </a:lnTo>
                    <a:lnTo>
                      <a:pt x="109" y="175"/>
                    </a:lnTo>
                    <a:lnTo>
                      <a:pt x="56" y="125"/>
                    </a:lnTo>
                    <a:lnTo>
                      <a:pt x="0" y="17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77" y="63"/>
                    </a:moveTo>
                    <a:lnTo>
                      <a:pt x="77" y="86"/>
                    </a:lnTo>
                    <a:lnTo>
                      <a:pt x="103" y="86"/>
                    </a:lnTo>
                    <a:lnTo>
                      <a:pt x="103" y="112"/>
                    </a:lnTo>
                    <a:lnTo>
                      <a:pt x="127" y="112"/>
                    </a:lnTo>
                    <a:lnTo>
                      <a:pt x="127" y="86"/>
                    </a:lnTo>
                    <a:lnTo>
                      <a:pt x="153" y="86"/>
                    </a:lnTo>
                    <a:lnTo>
                      <a:pt x="153" y="63"/>
                    </a:lnTo>
                    <a:lnTo>
                      <a:pt x="127" y="63"/>
                    </a:lnTo>
                    <a:lnTo>
                      <a:pt x="127" y="37"/>
                    </a:lnTo>
                    <a:lnTo>
                      <a:pt x="103" y="37"/>
                    </a:lnTo>
                    <a:lnTo>
                      <a:pt x="103" y="63"/>
                    </a:lnTo>
                    <a:lnTo>
                      <a:pt x="77" y="63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7"/>
              <p:cNvSpPr>
                <a:spLocks noEditPoints="1"/>
              </p:cNvSpPr>
              <p:nvPr/>
            </p:nvSpPr>
            <p:spPr bwMode="auto">
              <a:xfrm>
                <a:off x="5763006" y="5273346"/>
                <a:ext cx="150943" cy="238387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65242" y="3331124"/>
              <a:ext cx="4157388" cy="320782"/>
              <a:chOff x="3765242" y="3331124"/>
              <a:chExt cx="4157388" cy="320782"/>
            </a:xfrm>
          </p:grpSpPr>
          <p:sp>
            <p:nvSpPr>
              <p:cNvPr id="43" name="圆角矩形 42"/>
              <p:cNvSpPr/>
              <p:nvPr/>
            </p:nvSpPr>
            <p:spPr>
              <a:xfrm rot="5400000">
                <a:off x="5683545" y="1412821"/>
                <a:ext cx="320782" cy="4157388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7641574" y="3369375"/>
                <a:ext cx="187371" cy="206588"/>
                <a:chOff x="1917700" y="530225"/>
                <a:chExt cx="495300" cy="546100"/>
              </a:xfrm>
              <a:solidFill>
                <a:srgbClr val="3A3A3A"/>
              </a:solidFill>
            </p:grpSpPr>
            <p:sp>
              <p:nvSpPr>
                <p:cNvPr id="46" name="Freeform 23"/>
                <p:cNvSpPr>
                  <a:spLocks noEditPoints="1"/>
                </p:cNvSpPr>
                <p:nvPr/>
              </p:nvSpPr>
              <p:spPr bwMode="auto">
                <a:xfrm>
                  <a:off x="1917700" y="530225"/>
                  <a:ext cx="495300" cy="546100"/>
                </a:xfrm>
                <a:custGeom>
                  <a:avLst/>
                  <a:gdLst>
                    <a:gd name="T0" fmla="*/ 160 w 176"/>
                    <a:gd name="T1" fmla="*/ 130 h 194"/>
                    <a:gd name="T2" fmla="*/ 176 w 176"/>
                    <a:gd name="T3" fmla="*/ 114 h 194"/>
                    <a:gd name="T4" fmla="*/ 160 w 176"/>
                    <a:gd name="T5" fmla="*/ 98 h 194"/>
                    <a:gd name="T6" fmla="*/ 152 w 176"/>
                    <a:gd name="T7" fmla="*/ 100 h 194"/>
                    <a:gd name="T8" fmla="*/ 90 w 176"/>
                    <a:gd name="T9" fmla="*/ 34 h 194"/>
                    <a:gd name="T10" fmla="*/ 91 w 176"/>
                    <a:gd name="T11" fmla="*/ 32 h 194"/>
                    <a:gd name="T12" fmla="*/ 91 w 176"/>
                    <a:gd name="T13" fmla="*/ 7 h 194"/>
                    <a:gd name="T14" fmla="*/ 66 w 176"/>
                    <a:gd name="T15" fmla="*/ 7 h 194"/>
                    <a:gd name="T16" fmla="*/ 51 w 176"/>
                    <a:gd name="T17" fmla="*/ 21 h 194"/>
                    <a:gd name="T18" fmla="*/ 34 w 176"/>
                    <a:gd name="T19" fmla="*/ 18 h 194"/>
                    <a:gd name="T20" fmla="*/ 1 w 176"/>
                    <a:gd name="T21" fmla="*/ 31 h 194"/>
                    <a:gd name="T22" fmla="*/ 1 w 176"/>
                    <a:gd name="T23" fmla="*/ 37 h 194"/>
                    <a:gd name="T24" fmla="*/ 61 w 176"/>
                    <a:gd name="T25" fmla="*/ 97 h 194"/>
                    <a:gd name="T26" fmla="*/ 64 w 176"/>
                    <a:gd name="T27" fmla="*/ 98 h 194"/>
                    <a:gd name="T28" fmla="*/ 67 w 176"/>
                    <a:gd name="T29" fmla="*/ 97 h 194"/>
                    <a:gd name="T30" fmla="*/ 77 w 176"/>
                    <a:gd name="T31" fmla="*/ 47 h 194"/>
                    <a:gd name="T32" fmla="*/ 84 w 176"/>
                    <a:gd name="T33" fmla="*/ 39 h 194"/>
                    <a:gd name="T34" fmla="*/ 146 w 176"/>
                    <a:gd name="T35" fmla="*/ 106 h 194"/>
                    <a:gd name="T36" fmla="*/ 144 w 176"/>
                    <a:gd name="T37" fmla="*/ 114 h 194"/>
                    <a:gd name="T38" fmla="*/ 146 w 176"/>
                    <a:gd name="T39" fmla="*/ 122 h 194"/>
                    <a:gd name="T40" fmla="*/ 126 w 176"/>
                    <a:gd name="T41" fmla="*/ 142 h 194"/>
                    <a:gd name="T42" fmla="*/ 112 w 176"/>
                    <a:gd name="T43" fmla="*/ 138 h 194"/>
                    <a:gd name="T44" fmla="*/ 88 w 176"/>
                    <a:gd name="T45" fmla="*/ 162 h 194"/>
                    <a:gd name="T46" fmla="*/ 52 w 176"/>
                    <a:gd name="T47" fmla="*/ 162 h 194"/>
                    <a:gd name="T48" fmla="*/ 32 w 176"/>
                    <a:gd name="T49" fmla="*/ 182 h 194"/>
                    <a:gd name="T50" fmla="*/ 32 w 176"/>
                    <a:gd name="T51" fmla="*/ 190 h 194"/>
                    <a:gd name="T52" fmla="*/ 36 w 176"/>
                    <a:gd name="T53" fmla="*/ 194 h 194"/>
                    <a:gd name="T54" fmla="*/ 156 w 176"/>
                    <a:gd name="T55" fmla="*/ 194 h 194"/>
                    <a:gd name="T56" fmla="*/ 160 w 176"/>
                    <a:gd name="T57" fmla="*/ 190 h 194"/>
                    <a:gd name="T58" fmla="*/ 160 w 176"/>
                    <a:gd name="T59" fmla="*/ 182 h 194"/>
                    <a:gd name="T60" fmla="*/ 140 w 176"/>
                    <a:gd name="T61" fmla="*/ 162 h 194"/>
                    <a:gd name="T62" fmla="*/ 136 w 176"/>
                    <a:gd name="T63" fmla="*/ 162 h 194"/>
                    <a:gd name="T64" fmla="*/ 132 w 176"/>
                    <a:gd name="T65" fmla="*/ 148 h 194"/>
                    <a:gd name="T66" fmla="*/ 152 w 176"/>
                    <a:gd name="T67" fmla="*/ 128 h 194"/>
                    <a:gd name="T68" fmla="*/ 160 w 176"/>
                    <a:gd name="T69" fmla="*/ 130 h 194"/>
                    <a:gd name="T70" fmla="*/ 55 w 176"/>
                    <a:gd name="T71" fmla="*/ 48 h 194"/>
                    <a:gd name="T72" fmla="*/ 52 w 176"/>
                    <a:gd name="T73" fmla="*/ 50 h 194"/>
                    <a:gd name="T74" fmla="*/ 50 w 176"/>
                    <a:gd name="T75" fmla="*/ 48 h 194"/>
                    <a:gd name="T76" fmla="*/ 31 w 176"/>
                    <a:gd name="T77" fmla="*/ 42 h 194"/>
                    <a:gd name="T78" fmla="*/ 27 w 176"/>
                    <a:gd name="T79" fmla="*/ 39 h 194"/>
                    <a:gd name="T80" fmla="*/ 30 w 176"/>
                    <a:gd name="T81" fmla="*/ 34 h 194"/>
                    <a:gd name="T82" fmla="*/ 34 w 176"/>
                    <a:gd name="T83" fmla="*/ 34 h 194"/>
                    <a:gd name="T84" fmla="*/ 55 w 176"/>
                    <a:gd name="T85" fmla="*/ 43 h 194"/>
                    <a:gd name="T86" fmla="*/ 55 w 176"/>
                    <a:gd name="T87" fmla="*/ 4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94">
                      <a:moveTo>
                        <a:pt x="160" y="130"/>
                      </a:moveTo>
                      <a:cubicBezTo>
                        <a:pt x="169" y="130"/>
                        <a:pt x="176" y="123"/>
                        <a:pt x="176" y="114"/>
                      </a:cubicBezTo>
                      <a:cubicBezTo>
                        <a:pt x="176" y="105"/>
                        <a:pt x="169" y="98"/>
                        <a:pt x="160" y="98"/>
                      </a:cubicBezTo>
                      <a:cubicBezTo>
                        <a:pt x="157" y="98"/>
                        <a:pt x="155" y="99"/>
                        <a:pt x="152" y="100"/>
                      </a:cubicBezTo>
                      <a:cubicBezTo>
                        <a:pt x="90" y="34"/>
                        <a:pt x="90" y="34"/>
                        <a:pt x="90" y="34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cubicBezTo>
                        <a:pt x="98" y="25"/>
                        <a:pt x="98" y="14"/>
                        <a:pt x="91" y="7"/>
                      </a:cubicBezTo>
                      <a:cubicBezTo>
                        <a:pt x="84" y="0"/>
                        <a:pt x="73" y="0"/>
                        <a:pt x="66" y="7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46" y="19"/>
                        <a:pt x="40" y="18"/>
                        <a:pt x="34" y="18"/>
                      </a:cubicBezTo>
                      <a:cubicBezTo>
                        <a:pt x="22" y="18"/>
                        <a:pt x="10" y="23"/>
                        <a:pt x="1" y="31"/>
                      </a:cubicBezTo>
                      <a:cubicBezTo>
                        <a:pt x="0" y="33"/>
                        <a:pt x="0" y="35"/>
                        <a:pt x="1" y="3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62" y="97"/>
                        <a:pt x="63" y="98"/>
                        <a:pt x="64" y="98"/>
                      </a:cubicBezTo>
                      <a:cubicBezTo>
                        <a:pt x="65" y="98"/>
                        <a:pt x="66" y="97"/>
                        <a:pt x="67" y="97"/>
                      </a:cubicBezTo>
                      <a:cubicBezTo>
                        <a:pt x="80" y="83"/>
                        <a:pt x="84" y="63"/>
                        <a:pt x="77" y="47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5" y="108"/>
                        <a:pt x="144" y="111"/>
                        <a:pt x="144" y="114"/>
                      </a:cubicBezTo>
                      <a:cubicBezTo>
                        <a:pt x="144" y="117"/>
                        <a:pt x="145" y="120"/>
                        <a:pt x="146" y="122"/>
                      </a:cubicBezTo>
                      <a:cubicBezTo>
                        <a:pt x="126" y="142"/>
                        <a:pt x="126" y="142"/>
                        <a:pt x="126" y="142"/>
                      </a:cubicBezTo>
                      <a:cubicBezTo>
                        <a:pt x="122" y="140"/>
                        <a:pt x="117" y="138"/>
                        <a:pt x="112" y="138"/>
                      </a:cubicBezTo>
                      <a:cubicBezTo>
                        <a:pt x="99" y="138"/>
                        <a:pt x="88" y="149"/>
                        <a:pt x="88" y="162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41" y="162"/>
                        <a:pt x="32" y="171"/>
                        <a:pt x="32" y="182"/>
                      </a:cubicBezTo>
                      <a:cubicBezTo>
                        <a:pt x="32" y="190"/>
                        <a:pt x="32" y="190"/>
                        <a:pt x="32" y="190"/>
                      </a:cubicBezTo>
                      <a:cubicBezTo>
                        <a:pt x="32" y="192"/>
                        <a:pt x="34" y="194"/>
                        <a:pt x="36" y="194"/>
                      </a:cubicBezTo>
                      <a:cubicBezTo>
                        <a:pt x="156" y="194"/>
                        <a:pt x="156" y="194"/>
                        <a:pt x="156" y="194"/>
                      </a:cubicBezTo>
                      <a:cubicBezTo>
                        <a:pt x="158" y="194"/>
                        <a:pt x="160" y="192"/>
                        <a:pt x="160" y="190"/>
                      </a:cubicBezTo>
                      <a:cubicBezTo>
                        <a:pt x="160" y="182"/>
                        <a:pt x="160" y="182"/>
                        <a:pt x="160" y="182"/>
                      </a:cubicBezTo>
                      <a:cubicBezTo>
                        <a:pt x="160" y="171"/>
                        <a:pt x="151" y="162"/>
                        <a:pt x="140" y="162"/>
                      </a:cubicBezTo>
                      <a:cubicBezTo>
                        <a:pt x="136" y="162"/>
                        <a:pt x="136" y="162"/>
                        <a:pt x="136" y="162"/>
                      </a:cubicBezTo>
                      <a:cubicBezTo>
                        <a:pt x="136" y="157"/>
                        <a:pt x="134" y="152"/>
                        <a:pt x="132" y="148"/>
                      </a:cubicBezTo>
                      <a:cubicBezTo>
                        <a:pt x="152" y="128"/>
                        <a:pt x="152" y="128"/>
                        <a:pt x="152" y="128"/>
                      </a:cubicBezTo>
                      <a:cubicBezTo>
                        <a:pt x="154" y="129"/>
                        <a:pt x="157" y="130"/>
                        <a:pt x="160" y="130"/>
                      </a:cubicBezTo>
                      <a:close/>
                      <a:moveTo>
                        <a:pt x="55" y="48"/>
                      </a:moveTo>
                      <a:cubicBezTo>
                        <a:pt x="55" y="49"/>
                        <a:pt x="53" y="50"/>
                        <a:pt x="52" y="50"/>
                      </a:cubicBezTo>
                      <a:cubicBezTo>
                        <a:pt x="51" y="50"/>
                        <a:pt x="50" y="49"/>
                        <a:pt x="50" y="48"/>
                      </a:cubicBezTo>
                      <a:cubicBezTo>
                        <a:pt x="45" y="43"/>
                        <a:pt x="38" y="41"/>
                        <a:pt x="31" y="42"/>
                      </a:cubicBezTo>
                      <a:cubicBezTo>
                        <a:pt x="29" y="42"/>
                        <a:pt x="27" y="41"/>
                        <a:pt x="27" y="39"/>
                      </a:cubicBezTo>
                      <a:cubicBezTo>
                        <a:pt x="26" y="36"/>
                        <a:pt x="28" y="34"/>
                        <a:pt x="30" y="34"/>
                      </a:cubicBezTo>
                      <a:cubicBezTo>
                        <a:pt x="31" y="34"/>
                        <a:pt x="33" y="34"/>
                        <a:pt x="34" y="34"/>
                      </a:cubicBezTo>
                      <a:cubicBezTo>
                        <a:pt x="42" y="34"/>
                        <a:pt x="50" y="37"/>
                        <a:pt x="55" y="43"/>
                      </a:cubicBezTo>
                      <a:cubicBezTo>
                        <a:pt x="57" y="44"/>
                        <a:pt x="57" y="47"/>
                        <a:pt x="55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"/>
                <p:cNvSpPr>
                  <a:spLocks/>
                </p:cNvSpPr>
                <p:nvPr/>
              </p:nvSpPr>
              <p:spPr bwMode="auto">
                <a:xfrm>
                  <a:off x="1935163" y="690563"/>
                  <a:ext cx="98425" cy="93663"/>
                </a:xfrm>
                <a:custGeom>
                  <a:avLst/>
                  <a:gdLst>
                    <a:gd name="T0" fmla="*/ 4 w 35"/>
                    <a:gd name="T1" fmla="*/ 0 h 33"/>
                    <a:gd name="T2" fmla="*/ 9 w 35"/>
                    <a:gd name="T3" fmla="*/ 26 h 33"/>
                    <a:gd name="T4" fmla="*/ 25 w 35"/>
                    <a:gd name="T5" fmla="*/ 33 h 33"/>
                    <a:gd name="T6" fmla="*/ 35 w 35"/>
                    <a:gd name="T7" fmla="*/ 31 h 33"/>
                    <a:gd name="T8" fmla="*/ 4 w 35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3">
                      <a:moveTo>
                        <a:pt x="4" y="0"/>
                      </a:moveTo>
                      <a:cubicBezTo>
                        <a:pt x="0" y="9"/>
                        <a:pt x="2" y="19"/>
                        <a:pt x="9" y="26"/>
                      </a:cubicBezTo>
                      <a:cubicBezTo>
                        <a:pt x="13" y="31"/>
                        <a:pt x="19" y="33"/>
                        <a:pt x="25" y="33"/>
                      </a:cubicBezTo>
                      <a:cubicBezTo>
                        <a:pt x="28" y="33"/>
                        <a:pt x="32" y="32"/>
                        <a:pt x="35" y="3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Freeform 163"/>
              <p:cNvSpPr>
                <a:spLocks noEditPoints="1"/>
              </p:cNvSpPr>
              <p:nvPr/>
            </p:nvSpPr>
            <p:spPr bwMode="auto">
              <a:xfrm>
                <a:off x="3884080" y="3381142"/>
                <a:ext cx="261289" cy="168641"/>
              </a:xfrm>
              <a:custGeom>
                <a:avLst/>
                <a:gdLst>
                  <a:gd name="T0" fmla="*/ 72 w 116"/>
                  <a:gd name="T1" fmla="*/ 27 h 75"/>
                  <a:gd name="T2" fmla="*/ 69 w 116"/>
                  <a:gd name="T3" fmla="*/ 19 h 75"/>
                  <a:gd name="T4" fmla="*/ 65 w 116"/>
                  <a:gd name="T5" fmla="*/ 19 h 75"/>
                  <a:gd name="T6" fmla="*/ 46 w 116"/>
                  <a:gd name="T7" fmla="*/ 18 h 75"/>
                  <a:gd name="T8" fmla="*/ 46 w 116"/>
                  <a:gd name="T9" fmla="*/ 29 h 75"/>
                  <a:gd name="T10" fmla="*/ 79 w 116"/>
                  <a:gd name="T11" fmla="*/ 9 h 75"/>
                  <a:gd name="T12" fmla="*/ 72 w 116"/>
                  <a:gd name="T13" fmla="*/ 29 h 75"/>
                  <a:gd name="T14" fmla="*/ 8 w 116"/>
                  <a:gd name="T15" fmla="*/ 23 h 75"/>
                  <a:gd name="T16" fmla="*/ 29 w 116"/>
                  <a:gd name="T17" fmla="*/ 35 h 75"/>
                  <a:gd name="T18" fmla="*/ 18 w 116"/>
                  <a:gd name="T19" fmla="*/ 46 h 75"/>
                  <a:gd name="T20" fmla="*/ 11 w 116"/>
                  <a:gd name="T21" fmla="*/ 42 h 75"/>
                  <a:gd name="T22" fmla="*/ 25 w 116"/>
                  <a:gd name="T23" fmla="*/ 46 h 75"/>
                  <a:gd name="T24" fmla="*/ 4 w 116"/>
                  <a:gd name="T25" fmla="*/ 48 h 75"/>
                  <a:gd name="T26" fmla="*/ 3 w 116"/>
                  <a:gd name="T27" fmla="*/ 48 h 75"/>
                  <a:gd name="T28" fmla="*/ 0 w 116"/>
                  <a:gd name="T29" fmla="*/ 61 h 75"/>
                  <a:gd name="T30" fmla="*/ 2 w 116"/>
                  <a:gd name="T31" fmla="*/ 62 h 75"/>
                  <a:gd name="T32" fmla="*/ 26 w 116"/>
                  <a:gd name="T33" fmla="*/ 73 h 75"/>
                  <a:gd name="T34" fmla="*/ 28 w 116"/>
                  <a:gd name="T35" fmla="*/ 75 h 75"/>
                  <a:gd name="T36" fmla="*/ 92 w 116"/>
                  <a:gd name="T37" fmla="*/ 75 h 75"/>
                  <a:gd name="T38" fmla="*/ 93 w 116"/>
                  <a:gd name="T39" fmla="*/ 62 h 75"/>
                  <a:gd name="T40" fmla="*/ 116 w 116"/>
                  <a:gd name="T41" fmla="*/ 62 h 75"/>
                  <a:gd name="T42" fmla="*/ 116 w 116"/>
                  <a:gd name="T43" fmla="*/ 55 h 75"/>
                  <a:gd name="T44" fmla="*/ 113 w 116"/>
                  <a:gd name="T45" fmla="*/ 48 h 75"/>
                  <a:gd name="T46" fmla="*/ 105 w 116"/>
                  <a:gd name="T47" fmla="*/ 46 h 75"/>
                  <a:gd name="T48" fmla="*/ 98 w 116"/>
                  <a:gd name="T49" fmla="*/ 59 h 75"/>
                  <a:gd name="T50" fmla="*/ 91 w 116"/>
                  <a:gd name="T51" fmla="*/ 46 h 75"/>
                  <a:gd name="T52" fmla="*/ 72 w 116"/>
                  <a:gd name="T53" fmla="*/ 45 h 75"/>
                  <a:gd name="T54" fmla="*/ 69 w 116"/>
                  <a:gd name="T55" fmla="*/ 50 h 75"/>
                  <a:gd name="T56" fmla="*/ 64 w 116"/>
                  <a:gd name="T57" fmla="*/ 67 h 75"/>
                  <a:gd name="T58" fmla="*/ 64 w 116"/>
                  <a:gd name="T59" fmla="*/ 52 h 75"/>
                  <a:gd name="T60" fmla="*/ 60 w 116"/>
                  <a:gd name="T61" fmla="*/ 47 h 75"/>
                  <a:gd name="T62" fmla="*/ 56 w 116"/>
                  <a:gd name="T63" fmla="*/ 47 h 75"/>
                  <a:gd name="T64" fmla="*/ 57 w 116"/>
                  <a:gd name="T65" fmla="*/ 54 h 75"/>
                  <a:gd name="T66" fmla="*/ 49 w 116"/>
                  <a:gd name="T67" fmla="*/ 50 h 75"/>
                  <a:gd name="T68" fmla="*/ 47 w 116"/>
                  <a:gd name="T69" fmla="*/ 45 h 75"/>
                  <a:gd name="T70" fmla="*/ 33 w 116"/>
                  <a:gd name="T71" fmla="*/ 48 h 75"/>
                  <a:gd name="T72" fmla="*/ 87 w 116"/>
                  <a:gd name="T73" fmla="*/ 36 h 75"/>
                  <a:gd name="T74" fmla="*/ 109 w 116"/>
                  <a:gd name="T75" fmla="*/ 21 h 75"/>
                  <a:gd name="T76" fmla="*/ 106 w 116"/>
                  <a:gd name="T77" fmla="*/ 42 h 75"/>
                  <a:gd name="T78" fmla="*/ 98 w 116"/>
                  <a:gd name="T79" fmla="*/ 46 h 75"/>
                  <a:gd name="T80" fmla="*/ 87 w 116"/>
                  <a:gd name="T8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75">
                    <a:moveTo>
                      <a:pt x="72" y="29"/>
                    </a:moveTo>
                    <a:cubicBezTo>
                      <a:pt x="72" y="28"/>
                      <a:pt x="72" y="27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0" y="19"/>
                      <a:pt x="69" y="19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0" y="21"/>
                      <a:pt x="56" y="22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8"/>
                      <a:pt x="46" y="29"/>
                    </a:cubicBezTo>
                    <a:cubicBezTo>
                      <a:pt x="38" y="23"/>
                      <a:pt x="41" y="20"/>
                      <a:pt x="39" y="9"/>
                    </a:cubicBezTo>
                    <a:cubicBezTo>
                      <a:pt x="45" y="0"/>
                      <a:pt x="75" y="0"/>
                      <a:pt x="79" y="9"/>
                    </a:cubicBezTo>
                    <a:cubicBezTo>
                      <a:pt x="78" y="17"/>
                      <a:pt x="79" y="24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lose/>
                    <a:moveTo>
                      <a:pt x="8" y="36"/>
                    </a:moveTo>
                    <a:cubicBezTo>
                      <a:pt x="7" y="30"/>
                      <a:pt x="7" y="27"/>
                      <a:pt x="8" y="23"/>
                    </a:cubicBezTo>
                    <a:cubicBezTo>
                      <a:pt x="18" y="25"/>
                      <a:pt x="20" y="16"/>
                      <a:pt x="29" y="23"/>
                    </a:cubicBezTo>
                    <a:cubicBezTo>
                      <a:pt x="30" y="27"/>
                      <a:pt x="30" y="32"/>
                      <a:pt x="29" y="35"/>
                    </a:cubicBezTo>
                    <a:cubicBezTo>
                      <a:pt x="29" y="38"/>
                      <a:pt x="28" y="40"/>
                      <a:pt x="26" y="42"/>
                    </a:cubicBezTo>
                    <a:cubicBezTo>
                      <a:pt x="24" y="44"/>
                      <a:pt x="21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6"/>
                      <a:pt x="13" y="44"/>
                      <a:pt x="11" y="42"/>
                    </a:cubicBezTo>
                    <a:cubicBezTo>
                      <a:pt x="9" y="40"/>
                      <a:pt x="8" y="38"/>
                      <a:pt x="8" y="36"/>
                    </a:cubicBezTo>
                    <a:close/>
                    <a:moveTo>
                      <a:pt x="25" y="46"/>
                    </a:moveTo>
                    <a:cubicBezTo>
                      <a:pt x="22" y="52"/>
                      <a:pt x="14" y="52"/>
                      <a:pt x="12" y="46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0"/>
                      <a:pt x="1" y="51"/>
                      <a:pt x="0" y="54"/>
                    </a:cubicBezTo>
                    <a:cubicBezTo>
                      <a:pt x="0" y="56"/>
                      <a:pt x="0" y="58"/>
                      <a:pt x="0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5"/>
                      <a:pt x="26" y="69"/>
                      <a:pt x="26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69"/>
                      <a:pt x="93" y="66"/>
                      <a:pt x="93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59"/>
                      <a:pt x="116" y="57"/>
                      <a:pt x="116" y="55"/>
                    </a:cubicBezTo>
                    <a:cubicBezTo>
                      <a:pt x="116" y="52"/>
                      <a:pt x="115" y="50"/>
                      <a:pt x="114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87" y="36"/>
                    </a:moveTo>
                    <a:cubicBezTo>
                      <a:pt x="87" y="30"/>
                      <a:pt x="86" y="25"/>
                      <a:pt x="87" y="21"/>
                    </a:cubicBezTo>
                    <a:cubicBezTo>
                      <a:pt x="91" y="18"/>
                      <a:pt x="106" y="18"/>
                      <a:pt x="109" y="21"/>
                    </a:cubicBezTo>
                    <a:cubicBezTo>
                      <a:pt x="109" y="26"/>
                      <a:pt x="109" y="32"/>
                      <a:pt x="109" y="35"/>
                    </a:cubicBezTo>
                    <a:cubicBezTo>
                      <a:pt x="108" y="38"/>
                      <a:pt x="107" y="40"/>
                      <a:pt x="106" y="42"/>
                    </a:cubicBezTo>
                    <a:cubicBezTo>
                      <a:pt x="104" y="44"/>
                      <a:pt x="101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5" y="46"/>
                      <a:pt x="92" y="44"/>
                      <a:pt x="90" y="42"/>
                    </a:cubicBezTo>
                    <a:cubicBezTo>
                      <a:pt x="89" y="40"/>
                      <a:pt x="88" y="38"/>
                      <a:pt x="87" y="3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任意多边形 50"/>
          <p:cNvSpPr/>
          <p:nvPr/>
        </p:nvSpPr>
        <p:spPr>
          <a:xfrm rot="2700000">
            <a:off x="7203675" y="2023682"/>
            <a:ext cx="191341" cy="28015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8900000" flipH="1">
            <a:off x="4298650" y="2023683"/>
            <a:ext cx="191341" cy="28015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8900000" flipV="1">
            <a:off x="7203675" y="4804000"/>
            <a:ext cx="191341" cy="28015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7795636" y="2688234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794746" y="2298478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zh-CN" sz="24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14253" y="5483197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813363" y="5093441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rPr>
              <a:t>网站详情</a:t>
            </a:r>
            <a:endParaRPr lang="zh-CN" altLang="zh-CN" sz="2400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51100" y="5446184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50210" y="5056428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手机店面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6028" y="2702906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35138" y="2313150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22688" y="2653974"/>
            <a:ext cx="1672849" cy="1672849"/>
            <a:chOff x="5022688" y="2653974"/>
            <a:chExt cx="1672849" cy="1672849"/>
          </a:xfrm>
        </p:grpSpPr>
        <p:sp>
          <p:nvSpPr>
            <p:cNvPr id="63" name="椭圆 62"/>
            <p:cNvSpPr/>
            <p:nvPr/>
          </p:nvSpPr>
          <p:spPr>
            <a:xfrm>
              <a:off x="5022688" y="2653974"/>
              <a:ext cx="1672849" cy="167284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103632" y="2734919"/>
              <a:ext cx="1510960" cy="15109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角三角形 64"/>
          <p:cNvSpPr/>
          <p:nvPr/>
        </p:nvSpPr>
        <p:spPr>
          <a:xfrm rot="2700000">
            <a:off x="5872006" y="4487820"/>
            <a:ext cx="264642" cy="264642"/>
          </a:xfrm>
          <a:prstGeom prst="rtTriangle">
            <a:avLst/>
          </a:prstGeom>
          <a:solidFill>
            <a:srgbClr val="56A8BD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直角三角形 65"/>
          <p:cNvSpPr/>
          <p:nvPr/>
        </p:nvSpPr>
        <p:spPr>
          <a:xfrm rot="18900000" flipH="1">
            <a:off x="5539661" y="2175246"/>
            <a:ext cx="264642" cy="264642"/>
          </a:xfrm>
          <a:prstGeom prst="rtTriangle">
            <a:avLst/>
          </a:prstGeom>
          <a:solidFill>
            <a:srgbClr val="DC6C7C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399835" y="2951789"/>
            <a:ext cx="9992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zh-CN" sz="32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直角三角形 67"/>
          <p:cNvSpPr/>
          <p:nvPr/>
        </p:nvSpPr>
        <p:spPr>
          <a:xfrm rot="8100000">
            <a:off x="4593571" y="3532948"/>
            <a:ext cx="264642" cy="264642"/>
          </a:xfrm>
          <a:prstGeom prst="rtTriangle">
            <a:avLst/>
          </a:prstGeom>
          <a:solidFill>
            <a:srgbClr val="3A3A3A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2700000" flipH="1" flipV="1">
            <a:off x="4298650" y="4804001"/>
            <a:ext cx="191341" cy="28015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rot="18900000">
            <a:off x="6886880" y="3194368"/>
            <a:ext cx="264642" cy="264642"/>
          </a:xfrm>
          <a:prstGeom prst="rtTriangle">
            <a:avLst/>
          </a:prstGeom>
          <a:solidFill>
            <a:srgbClr val="F1AF59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36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3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3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3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3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3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3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7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28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28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378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953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828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78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78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828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403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278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28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028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78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853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728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5" grpId="0" animBg="1"/>
      <p:bldP spid="66" grpId="0" animBg="1"/>
      <p:bldP spid="67" grpId="0"/>
      <p:bldP spid="68" grpId="0" animBg="1"/>
      <p:bldP spid="69" grpId="0" animBg="1"/>
      <p:bldP spid="7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产品功能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976593" y="37585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function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Picture 2" descr="C:\Documents and Settings\Administrator\桌面\a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800" y="2104420"/>
            <a:ext cx="218462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Documents and Settings\Administrator\桌面\a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433" y="2104420"/>
            <a:ext cx="218462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Documents and Settings\Administrator\桌面\a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628" y="2104420"/>
            <a:ext cx="218462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Documents and Settings\Administrator\桌面\a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814" y="2104420"/>
            <a:ext cx="218462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468834" y="4120644"/>
            <a:ext cx="2134834" cy="965334"/>
            <a:chOff x="8784484" y="2133650"/>
            <a:chExt cx="2134834" cy="965334"/>
          </a:xfrm>
        </p:grpSpPr>
        <p:sp>
          <p:nvSpPr>
            <p:cNvPr id="20" name="TextBox 1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784484" y="2133650"/>
              <a:ext cx="2134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13593" y="4120644"/>
            <a:ext cx="2134834" cy="965334"/>
            <a:chOff x="8784484" y="2133650"/>
            <a:chExt cx="2134834" cy="965334"/>
          </a:xfrm>
        </p:grpSpPr>
        <p:sp>
          <p:nvSpPr>
            <p:cNvPr id="23" name="TextBox 22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784484" y="2133650"/>
              <a:ext cx="2134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13420" y="4120644"/>
            <a:ext cx="2134834" cy="965334"/>
            <a:chOff x="8784484" y="2133650"/>
            <a:chExt cx="2134834" cy="965334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784484" y="2133650"/>
              <a:ext cx="2134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05607" y="4120644"/>
            <a:ext cx="2134834" cy="965334"/>
            <a:chOff x="8784484" y="2133650"/>
            <a:chExt cx="2134834" cy="965334"/>
          </a:xfrm>
        </p:grpSpPr>
        <p:sp>
          <p:nvSpPr>
            <p:cNvPr id="42" name="TextBox 4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784484" y="2133650"/>
              <a:ext cx="2134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614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7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47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47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47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47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47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47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网络营销方案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72727" y="280600"/>
            <a:ext cx="2343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Network marketing program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4"/>
          <p:cNvSpPr/>
          <p:nvPr/>
        </p:nvSpPr>
        <p:spPr>
          <a:xfrm>
            <a:off x="4049210" y="1857526"/>
            <a:ext cx="2668335" cy="1336932"/>
          </a:xfrm>
          <a:custGeom>
            <a:avLst/>
            <a:gdLst>
              <a:gd name="connsiteX0" fmla="*/ 2491594 w 2668335"/>
              <a:gd name="connsiteY0" fmla="*/ 35832 h 1336932"/>
              <a:gd name="connsiteX1" fmla="*/ 2498310 w 2668335"/>
              <a:gd name="connsiteY1" fmla="*/ 38934 h 1336932"/>
              <a:gd name="connsiteX2" fmla="*/ 2491594 w 2668335"/>
              <a:gd name="connsiteY2" fmla="*/ 35832 h 1336932"/>
              <a:gd name="connsiteX3" fmla="*/ 1447433 w 2668335"/>
              <a:gd name="connsiteY3" fmla="*/ 0 h 1336932"/>
              <a:gd name="connsiteX4" fmla="*/ 2377495 w 2668335"/>
              <a:gd name="connsiteY4" fmla="*/ 4128 h 1336932"/>
              <a:gd name="connsiteX5" fmla="*/ 2485992 w 2668335"/>
              <a:gd name="connsiteY5" fmla="*/ 33244 h 1336932"/>
              <a:gd name="connsiteX6" fmla="*/ 2668335 w 2668335"/>
              <a:gd name="connsiteY6" fmla="*/ 284379 h 1336932"/>
              <a:gd name="connsiteX7" fmla="*/ 2668335 w 2668335"/>
              <a:gd name="connsiteY7" fmla="*/ 1145193 h 1336932"/>
              <a:gd name="connsiteX8" fmla="*/ 259344 w 2668335"/>
              <a:gd name="connsiteY8" fmla="*/ 1145193 h 1336932"/>
              <a:gd name="connsiteX9" fmla="*/ 0 w 2668335"/>
              <a:gd name="connsiteY9" fmla="*/ 1336932 h 1336932"/>
              <a:gd name="connsiteX10" fmla="*/ 858315 w 2668335"/>
              <a:gd name="connsiteY10" fmla="*/ 144541 h 1336932"/>
              <a:gd name="connsiteX11" fmla="*/ 925815 w 2668335"/>
              <a:gd name="connsiteY11" fmla="*/ 53822 h 1336932"/>
              <a:gd name="connsiteX12" fmla="*/ 1036078 w 2668335"/>
              <a:gd name="connsiteY12" fmla="*/ 3518 h 1336932"/>
              <a:gd name="connsiteX13" fmla="*/ 1447433 w 2668335"/>
              <a:gd name="connsiteY13" fmla="*/ 0 h 1336932"/>
              <a:gd name="connsiteX0" fmla="*/ 1447433 w 2668335"/>
              <a:gd name="connsiteY0" fmla="*/ 0 h 1336932"/>
              <a:gd name="connsiteX1" fmla="*/ 2377495 w 2668335"/>
              <a:gd name="connsiteY1" fmla="*/ 4128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8335" h="1336932">
                <a:moveTo>
                  <a:pt x="1447433" y="0"/>
                </a:moveTo>
                <a:lnTo>
                  <a:pt x="2325108" y="6510"/>
                </a:lnTo>
                <a:cubicBezTo>
                  <a:pt x="2432281" y="6468"/>
                  <a:pt x="2460835" y="19228"/>
                  <a:pt x="2485992" y="33244"/>
                </a:cubicBezTo>
                <a:cubicBezTo>
                  <a:pt x="2577884" y="117841"/>
                  <a:pt x="2668335" y="166815"/>
                  <a:pt x="2668335" y="284379"/>
                </a:cubicBezTo>
                <a:lnTo>
                  <a:pt x="2668335" y="1145193"/>
                </a:lnTo>
                <a:lnTo>
                  <a:pt x="259344" y="1145193"/>
                </a:lnTo>
                <a:cubicBezTo>
                  <a:pt x="137892" y="1145193"/>
                  <a:pt x="89641" y="1241725"/>
                  <a:pt x="0" y="1336932"/>
                </a:cubicBezTo>
                <a:lnTo>
                  <a:pt x="858315" y="144541"/>
                </a:lnTo>
                <a:lnTo>
                  <a:pt x="925815" y="53822"/>
                </a:lnTo>
                <a:cubicBezTo>
                  <a:pt x="956885" y="27470"/>
                  <a:pt x="994266" y="8688"/>
                  <a:pt x="1036078" y="3518"/>
                </a:cubicBezTo>
                <a:cubicBezTo>
                  <a:pt x="1114663" y="930"/>
                  <a:pt x="1269702" y="24"/>
                  <a:pt x="144743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DCA976"/>
              </a:gs>
              <a:gs pos="27000">
                <a:srgbClr val="F9B61F"/>
              </a:gs>
              <a:gs pos="82000">
                <a:srgbClr val="F9B61F"/>
              </a:gs>
              <a:gs pos="19000">
                <a:srgbClr val="C98124"/>
              </a:gs>
              <a:gs pos="47000">
                <a:srgbClr val="E89918"/>
              </a:gs>
            </a:gsLst>
            <a:lin ang="2100000" scaled="0"/>
            <a:tileRect/>
          </a:gradFill>
          <a:ln>
            <a:noFill/>
          </a:ln>
          <a:effectLst>
            <a:outerShdw blurRad="2540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4"/>
          <p:cNvSpPr/>
          <p:nvPr/>
        </p:nvSpPr>
        <p:spPr>
          <a:xfrm rot="5400000">
            <a:off x="5853211" y="2545453"/>
            <a:ext cx="2668335" cy="1336932"/>
          </a:xfrm>
          <a:custGeom>
            <a:avLst/>
            <a:gdLst>
              <a:gd name="connsiteX0" fmla="*/ 2491594 w 2668335"/>
              <a:gd name="connsiteY0" fmla="*/ 35832 h 1336932"/>
              <a:gd name="connsiteX1" fmla="*/ 2498310 w 2668335"/>
              <a:gd name="connsiteY1" fmla="*/ 38934 h 1336932"/>
              <a:gd name="connsiteX2" fmla="*/ 2491594 w 2668335"/>
              <a:gd name="connsiteY2" fmla="*/ 35832 h 1336932"/>
              <a:gd name="connsiteX3" fmla="*/ 1447433 w 2668335"/>
              <a:gd name="connsiteY3" fmla="*/ 0 h 1336932"/>
              <a:gd name="connsiteX4" fmla="*/ 2377495 w 2668335"/>
              <a:gd name="connsiteY4" fmla="*/ 4128 h 1336932"/>
              <a:gd name="connsiteX5" fmla="*/ 2485992 w 2668335"/>
              <a:gd name="connsiteY5" fmla="*/ 33244 h 1336932"/>
              <a:gd name="connsiteX6" fmla="*/ 2668335 w 2668335"/>
              <a:gd name="connsiteY6" fmla="*/ 284379 h 1336932"/>
              <a:gd name="connsiteX7" fmla="*/ 2668335 w 2668335"/>
              <a:gd name="connsiteY7" fmla="*/ 1145193 h 1336932"/>
              <a:gd name="connsiteX8" fmla="*/ 259344 w 2668335"/>
              <a:gd name="connsiteY8" fmla="*/ 1145193 h 1336932"/>
              <a:gd name="connsiteX9" fmla="*/ 0 w 2668335"/>
              <a:gd name="connsiteY9" fmla="*/ 1336932 h 1336932"/>
              <a:gd name="connsiteX10" fmla="*/ 858315 w 2668335"/>
              <a:gd name="connsiteY10" fmla="*/ 144541 h 1336932"/>
              <a:gd name="connsiteX11" fmla="*/ 925815 w 2668335"/>
              <a:gd name="connsiteY11" fmla="*/ 53822 h 1336932"/>
              <a:gd name="connsiteX12" fmla="*/ 1036078 w 2668335"/>
              <a:gd name="connsiteY12" fmla="*/ 3518 h 1336932"/>
              <a:gd name="connsiteX13" fmla="*/ 1447433 w 2668335"/>
              <a:gd name="connsiteY13" fmla="*/ 0 h 1336932"/>
              <a:gd name="connsiteX0" fmla="*/ 1447433 w 2668335"/>
              <a:gd name="connsiteY0" fmla="*/ 0 h 1336932"/>
              <a:gd name="connsiteX1" fmla="*/ 2377495 w 2668335"/>
              <a:gd name="connsiteY1" fmla="*/ 4128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8335" h="1336932">
                <a:moveTo>
                  <a:pt x="1447433" y="0"/>
                </a:moveTo>
                <a:lnTo>
                  <a:pt x="2325108" y="6510"/>
                </a:lnTo>
                <a:cubicBezTo>
                  <a:pt x="2432281" y="6468"/>
                  <a:pt x="2460835" y="19228"/>
                  <a:pt x="2485992" y="33244"/>
                </a:cubicBezTo>
                <a:cubicBezTo>
                  <a:pt x="2577884" y="117841"/>
                  <a:pt x="2668335" y="166815"/>
                  <a:pt x="2668335" y="284379"/>
                </a:cubicBezTo>
                <a:lnTo>
                  <a:pt x="2668335" y="1145193"/>
                </a:lnTo>
                <a:lnTo>
                  <a:pt x="259344" y="1145193"/>
                </a:lnTo>
                <a:cubicBezTo>
                  <a:pt x="137892" y="1145193"/>
                  <a:pt x="89641" y="1241725"/>
                  <a:pt x="0" y="1336932"/>
                </a:cubicBezTo>
                <a:lnTo>
                  <a:pt x="858315" y="144541"/>
                </a:lnTo>
                <a:lnTo>
                  <a:pt x="925815" y="53822"/>
                </a:lnTo>
                <a:cubicBezTo>
                  <a:pt x="956885" y="27470"/>
                  <a:pt x="994266" y="8688"/>
                  <a:pt x="1036078" y="3518"/>
                </a:cubicBezTo>
                <a:cubicBezTo>
                  <a:pt x="1114663" y="930"/>
                  <a:pt x="1269702" y="24"/>
                  <a:pt x="144743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87CDDD"/>
              </a:gs>
              <a:gs pos="82000">
                <a:srgbClr val="63BED2"/>
              </a:gs>
              <a:gs pos="47000">
                <a:srgbClr val="50B7D0"/>
              </a:gs>
              <a:gs pos="30000">
                <a:srgbClr val="278199"/>
              </a:gs>
              <a:gs pos="24000">
                <a:srgbClr val="14A0C8"/>
              </a:gs>
            </a:gsLst>
            <a:lin ang="2400000" scaled="0"/>
            <a:tileRect/>
          </a:gradFill>
          <a:ln>
            <a:noFill/>
          </a:ln>
          <a:effectLst>
            <a:outerShdw blurRad="254000" dist="38100" dir="8100000" sx="99000" sy="9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4"/>
          <p:cNvSpPr/>
          <p:nvPr/>
        </p:nvSpPr>
        <p:spPr>
          <a:xfrm flipH="1" flipV="1">
            <a:off x="5159729" y="4356884"/>
            <a:ext cx="2668335" cy="1336932"/>
          </a:xfrm>
          <a:custGeom>
            <a:avLst/>
            <a:gdLst>
              <a:gd name="connsiteX0" fmla="*/ 2491594 w 2668335"/>
              <a:gd name="connsiteY0" fmla="*/ 35832 h 1336932"/>
              <a:gd name="connsiteX1" fmla="*/ 2498310 w 2668335"/>
              <a:gd name="connsiteY1" fmla="*/ 38934 h 1336932"/>
              <a:gd name="connsiteX2" fmla="*/ 2491594 w 2668335"/>
              <a:gd name="connsiteY2" fmla="*/ 35832 h 1336932"/>
              <a:gd name="connsiteX3" fmla="*/ 1447433 w 2668335"/>
              <a:gd name="connsiteY3" fmla="*/ 0 h 1336932"/>
              <a:gd name="connsiteX4" fmla="*/ 2377495 w 2668335"/>
              <a:gd name="connsiteY4" fmla="*/ 4128 h 1336932"/>
              <a:gd name="connsiteX5" fmla="*/ 2485992 w 2668335"/>
              <a:gd name="connsiteY5" fmla="*/ 33244 h 1336932"/>
              <a:gd name="connsiteX6" fmla="*/ 2668335 w 2668335"/>
              <a:gd name="connsiteY6" fmla="*/ 284379 h 1336932"/>
              <a:gd name="connsiteX7" fmla="*/ 2668335 w 2668335"/>
              <a:gd name="connsiteY7" fmla="*/ 1145193 h 1336932"/>
              <a:gd name="connsiteX8" fmla="*/ 259344 w 2668335"/>
              <a:gd name="connsiteY8" fmla="*/ 1145193 h 1336932"/>
              <a:gd name="connsiteX9" fmla="*/ 0 w 2668335"/>
              <a:gd name="connsiteY9" fmla="*/ 1336932 h 1336932"/>
              <a:gd name="connsiteX10" fmla="*/ 858315 w 2668335"/>
              <a:gd name="connsiteY10" fmla="*/ 144541 h 1336932"/>
              <a:gd name="connsiteX11" fmla="*/ 925815 w 2668335"/>
              <a:gd name="connsiteY11" fmla="*/ 53822 h 1336932"/>
              <a:gd name="connsiteX12" fmla="*/ 1036078 w 2668335"/>
              <a:gd name="connsiteY12" fmla="*/ 3518 h 1336932"/>
              <a:gd name="connsiteX13" fmla="*/ 1447433 w 2668335"/>
              <a:gd name="connsiteY13" fmla="*/ 0 h 1336932"/>
              <a:gd name="connsiteX0" fmla="*/ 1447433 w 2668335"/>
              <a:gd name="connsiteY0" fmla="*/ 0 h 1336932"/>
              <a:gd name="connsiteX1" fmla="*/ 2377495 w 2668335"/>
              <a:gd name="connsiteY1" fmla="*/ 4128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8335" h="1336932">
                <a:moveTo>
                  <a:pt x="1447433" y="0"/>
                </a:moveTo>
                <a:lnTo>
                  <a:pt x="2325108" y="6510"/>
                </a:lnTo>
                <a:cubicBezTo>
                  <a:pt x="2432281" y="6468"/>
                  <a:pt x="2460835" y="19228"/>
                  <a:pt x="2485992" y="33244"/>
                </a:cubicBezTo>
                <a:cubicBezTo>
                  <a:pt x="2577884" y="117841"/>
                  <a:pt x="2668335" y="166815"/>
                  <a:pt x="2668335" y="284379"/>
                </a:cubicBezTo>
                <a:lnTo>
                  <a:pt x="2668335" y="1145193"/>
                </a:lnTo>
                <a:lnTo>
                  <a:pt x="259344" y="1145193"/>
                </a:lnTo>
                <a:cubicBezTo>
                  <a:pt x="137892" y="1145193"/>
                  <a:pt x="89641" y="1241725"/>
                  <a:pt x="0" y="1336932"/>
                </a:cubicBezTo>
                <a:lnTo>
                  <a:pt x="858315" y="144541"/>
                </a:lnTo>
                <a:lnTo>
                  <a:pt x="925815" y="53822"/>
                </a:lnTo>
                <a:cubicBezTo>
                  <a:pt x="956885" y="27470"/>
                  <a:pt x="994266" y="8688"/>
                  <a:pt x="1036078" y="3518"/>
                </a:cubicBezTo>
                <a:cubicBezTo>
                  <a:pt x="1114663" y="930"/>
                  <a:pt x="1269702" y="24"/>
                  <a:pt x="144743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4B47C"/>
              </a:gs>
              <a:gs pos="82000">
                <a:srgbClr val="E1C251"/>
              </a:gs>
              <a:gs pos="47000">
                <a:srgbClr val="E2BA26"/>
              </a:gs>
              <a:gs pos="23749">
                <a:srgbClr val="C38E23"/>
              </a:gs>
              <a:gs pos="30000">
                <a:srgbClr val="937019"/>
              </a:gs>
            </a:gsLst>
            <a:lin ang="2400000" scaled="0"/>
            <a:tileRect/>
          </a:gradFill>
          <a:ln>
            <a:noFill/>
          </a:ln>
          <a:effectLst>
            <a:outerShdw blurRad="254000" dist="38100" dir="13500000" sx="99000" sy="99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4"/>
          <p:cNvSpPr/>
          <p:nvPr/>
        </p:nvSpPr>
        <p:spPr>
          <a:xfrm rot="5400000" flipH="1" flipV="1">
            <a:off x="3355728" y="3668957"/>
            <a:ext cx="2668335" cy="1336932"/>
          </a:xfrm>
          <a:custGeom>
            <a:avLst/>
            <a:gdLst>
              <a:gd name="connsiteX0" fmla="*/ 2491594 w 2668335"/>
              <a:gd name="connsiteY0" fmla="*/ 35832 h 1336932"/>
              <a:gd name="connsiteX1" fmla="*/ 2498310 w 2668335"/>
              <a:gd name="connsiteY1" fmla="*/ 38934 h 1336932"/>
              <a:gd name="connsiteX2" fmla="*/ 2491594 w 2668335"/>
              <a:gd name="connsiteY2" fmla="*/ 35832 h 1336932"/>
              <a:gd name="connsiteX3" fmla="*/ 1447433 w 2668335"/>
              <a:gd name="connsiteY3" fmla="*/ 0 h 1336932"/>
              <a:gd name="connsiteX4" fmla="*/ 2377495 w 2668335"/>
              <a:gd name="connsiteY4" fmla="*/ 4128 h 1336932"/>
              <a:gd name="connsiteX5" fmla="*/ 2485992 w 2668335"/>
              <a:gd name="connsiteY5" fmla="*/ 33244 h 1336932"/>
              <a:gd name="connsiteX6" fmla="*/ 2668335 w 2668335"/>
              <a:gd name="connsiteY6" fmla="*/ 284379 h 1336932"/>
              <a:gd name="connsiteX7" fmla="*/ 2668335 w 2668335"/>
              <a:gd name="connsiteY7" fmla="*/ 1145193 h 1336932"/>
              <a:gd name="connsiteX8" fmla="*/ 259344 w 2668335"/>
              <a:gd name="connsiteY8" fmla="*/ 1145193 h 1336932"/>
              <a:gd name="connsiteX9" fmla="*/ 0 w 2668335"/>
              <a:gd name="connsiteY9" fmla="*/ 1336932 h 1336932"/>
              <a:gd name="connsiteX10" fmla="*/ 858315 w 2668335"/>
              <a:gd name="connsiteY10" fmla="*/ 144541 h 1336932"/>
              <a:gd name="connsiteX11" fmla="*/ 925815 w 2668335"/>
              <a:gd name="connsiteY11" fmla="*/ 53822 h 1336932"/>
              <a:gd name="connsiteX12" fmla="*/ 1036078 w 2668335"/>
              <a:gd name="connsiteY12" fmla="*/ 3518 h 1336932"/>
              <a:gd name="connsiteX13" fmla="*/ 1447433 w 2668335"/>
              <a:gd name="connsiteY13" fmla="*/ 0 h 1336932"/>
              <a:gd name="connsiteX0" fmla="*/ 1447433 w 2668335"/>
              <a:gd name="connsiteY0" fmla="*/ 0 h 1336932"/>
              <a:gd name="connsiteX1" fmla="*/ 2377495 w 2668335"/>
              <a:gd name="connsiteY1" fmla="*/ 4128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  <a:gd name="connsiteX0" fmla="*/ 1447433 w 2668335"/>
              <a:gd name="connsiteY0" fmla="*/ 0 h 1336932"/>
              <a:gd name="connsiteX1" fmla="*/ 2325108 w 2668335"/>
              <a:gd name="connsiteY1" fmla="*/ 6510 h 1336932"/>
              <a:gd name="connsiteX2" fmla="*/ 2485992 w 2668335"/>
              <a:gd name="connsiteY2" fmla="*/ 33244 h 1336932"/>
              <a:gd name="connsiteX3" fmla="*/ 2668335 w 2668335"/>
              <a:gd name="connsiteY3" fmla="*/ 284379 h 1336932"/>
              <a:gd name="connsiteX4" fmla="*/ 2668335 w 2668335"/>
              <a:gd name="connsiteY4" fmla="*/ 1145193 h 1336932"/>
              <a:gd name="connsiteX5" fmla="*/ 259344 w 2668335"/>
              <a:gd name="connsiteY5" fmla="*/ 1145193 h 1336932"/>
              <a:gd name="connsiteX6" fmla="*/ 0 w 2668335"/>
              <a:gd name="connsiteY6" fmla="*/ 1336932 h 1336932"/>
              <a:gd name="connsiteX7" fmla="*/ 858315 w 2668335"/>
              <a:gd name="connsiteY7" fmla="*/ 144541 h 1336932"/>
              <a:gd name="connsiteX8" fmla="*/ 925815 w 2668335"/>
              <a:gd name="connsiteY8" fmla="*/ 53822 h 1336932"/>
              <a:gd name="connsiteX9" fmla="*/ 1036078 w 2668335"/>
              <a:gd name="connsiteY9" fmla="*/ 3518 h 1336932"/>
              <a:gd name="connsiteX10" fmla="*/ 1447433 w 2668335"/>
              <a:gd name="connsiteY10" fmla="*/ 0 h 133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8335" h="1336932">
                <a:moveTo>
                  <a:pt x="1447433" y="0"/>
                </a:moveTo>
                <a:lnTo>
                  <a:pt x="2325108" y="6510"/>
                </a:lnTo>
                <a:cubicBezTo>
                  <a:pt x="2432281" y="6468"/>
                  <a:pt x="2460835" y="19228"/>
                  <a:pt x="2485992" y="33244"/>
                </a:cubicBezTo>
                <a:cubicBezTo>
                  <a:pt x="2577884" y="117841"/>
                  <a:pt x="2668335" y="166815"/>
                  <a:pt x="2668335" y="284379"/>
                </a:cubicBezTo>
                <a:lnTo>
                  <a:pt x="2668335" y="1145193"/>
                </a:lnTo>
                <a:lnTo>
                  <a:pt x="259344" y="1145193"/>
                </a:lnTo>
                <a:cubicBezTo>
                  <a:pt x="137892" y="1145193"/>
                  <a:pt x="89641" y="1241725"/>
                  <a:pt x="0" y="1336932"/>
                </a:cubicBezTo>
                <a:lnTo>
                  <a:pt x="858315" y="144541"/>
                </a:lnTo>
                <a:lnTo>
                  <a:pt x="925815" y="53822"/>
                </a:lnTo>
                <a:cubicBezTo>
                  <a:pt x="956885" y="27470"/>
                  <a:pt x="994266" y="8688"/>
                  <a:pt x="1036078" y="3518"/>
                </a:cubicBezTo>
                <a:cubicBezTo>
                  <a:pt x="1114663" y="930"/>
                  <a:pt x="1269702" y="24"/>
                  <a:pt x="144743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EDC9C9"/>
              </a:gs>
              <a:gs pos="43000">
                <a:srgbClr val="D0BFC2"/>
              </a:gs>
              <a:gs pos="24000">
                <a:srgbClr val="C29B94"/>
              </a:gs>
              <a:gs pos="30000">
                <a:srgbClr val="967864"/>
              </a:gs>
            </a:gsLst>
            <a:lin ang="2400000" scaled="0"/>
            <a:tileRect/>
          </a:gradFill>
          <a:ln>
            <a:noFill/>
          </a:ln>
          <a:effectLst>
            <a:outerShdw blurRad="254000" dist="38100" sx="99000" sy="99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等腰三角形 2"/>
          <p:cNvSpPr/>
          <p:nvPr/>
        </p:nvSpPr>
        <p:spPr>
          <a:xfrm rot="16200000">
            <a:off x="4598360" y="2393301"/>
            <a:ext cx="450302" cy="265382"/>
          </a:xfrm>
          <a:custGeom>
            <a:avLst/>
            <a:gdLst/>
            <a:ahLst/>
            <a:cxnLst/>
            <a:rect l="l" t="t" r="r" b="b"/>
            <a:pathLst>
              <a:path w="1080120" h="931138">
                <a:moveTo>
                  <a:pt x="540060" y="0"/>
                </a:moveTo>
                <a:lnTo>
                  <a:pt x="1080120" y="931138"/>
                </a:lnTo>
                <a:lnTo>
                  <a:pt x="810090" y="931138"/>
                </a:lnTo>
                <a:lnTo>
                  <a:pt x="540060" y="465569"/>
                </a:lnTo>
                <a:lnTo>
                  <a:pt x="270030" y="931138"/>
                </a:lnTo>
                <a:lnTo>
                  <a:pt x="0" y="931138"/>
                </a:lnTo>
                <a:close/>
              </a:path>
            </a:pathLst>
          </a:custGeom>
          <a:solidFill>
            <a:srgbClr val="543F3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"/>
          <p:cNvSpPr/>
          <p:nvPr/>
        </p:nvSpPr>
        <p:spPr>
          <a:xfrm>
            <a:off x="7041055" y="2699817"/>
            <a:ext cx="450302" cy="265382"/>
          </a:xfrm>
          <a:custGeom>
            <a:avLst/>
            <a:gdLst/>
            <a:ahLst/>
            <a:cxnLst/>
            <a:rect l="l" t="t" r="r" b="b"/>
            <a:pathLst>
              <a:path w="1080120" h="931138">
                <a:moveTo>
                  <a:pt x="540060" y="0"/>
                </a:moveTo>
                <a:lnTo>
                  <a:pt x="1080120" y="931138"/>
                </a:lnTo>
                <a:lnTo>
                  <a:pt x="810090" y="931138"/>
                </a:lnTo>
                <a:lnTo>
                  <a:pt x="540060" y="465569"/>
                </a:lnTo>
                <a:lnTo>
                  <a:pt x="270030" y="931138"/>
                </a:lnTo>
                <a:lnTo>
                  <a:pt x="0" y="931138"/>
                </a:lnTo>
                <a:close/>
              </a:path>
            </a:pathLst>
          </a:custGeom>
          <a:solidFill>
            <a:srgbClr val="543F3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"/>
          <p:cNvSpPr/>
          <p:nvPr/>
        </p:nvSpPr>
        <p:spPr>
          <a:xfrm flipV="1">
            <a:off x="4371616" y="4427579"/>
            <a:ext cx="450302" cy="265382"/>
          </a:xfrm>
          <a:custGeom>
            <a:avLst/>
            <a:gdLst/>
            <a:ahLst/>
            <a:cxnLst/>
            <a:rect l="l" t="t" r="r" b="b"/>
            <a:pathLst>
              <a:path w="1080120" h="931138">
                <a:moveTo>
                  <a:pt x="540060" y="0"/>
                </a:moveTo>
                <a:lnTo>
                  <a:pt x="1080120" y="931138"/>
                </a:lnTo>
                <a:lnTo>
                  <a:pt x="810090" y="931138"/>
                </a:lnTo>
                <a:lnTo>
                  <a:pt x="540060" y="465569"/>
                </a:lnTo>
                <a:lnTo>
                  <a:pt x="270030" y="931138"/>
                </a:lnTo>
                <a:lnTo>
                  <a:pt x="0" y="931138"/>
                </a:lnTo>
                <a:close/>
              </a:path>
            </a:pathLst>
          </a:custGeom>
          <a:solidFill>
            <a:srgbClr val="543F3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"/>
          <p:cNvSpPr/>
          <p:nvPr/>
        </p:nvSpPr>
        <p:spPr>
          <a:xfrm rot="5400000" flipH="1">
            <a:off x="6815348" y="4909308"/>
            <a:ext cx="450302" cy="265382"/>
          </a:xfrm>
          <a:custGeom>
            <a:avLst/>
            <a:gdLst/>
            <a:ahLst/>
            <a:cxnLst/>
            <a:rect l="l" t="t" r="r" b="b"/>
            <a:pathLst>
              <a:path w="1080120" h="931138">
                <a:moveTo>
                  <a:pt x="540060" y="0"/>
                </a:moveTo>
                <a:lnTo>
                  <a:pt x="1080120" y="931138"/>
                </a:lnTo>
                <a:lnTo>
                  <a:pt x="810090" y="931138"/>
                </a:lnTo>
                <a:lnTo>
                  <a:pt x="540060" y="465569"/>
                </a:lnTo>
                <a:lnTo>
                  <a:pt x="270030" y="931138"/>
                </a:lnTo>
                <a:lnTo>
                  <a:pt x="0" y="931138"/>
                </a:lnTo>
                <a:close/>
              </a:path>
            </a:pathLst>
          </a:custGeom>
          <a:solidFill>
            <a:srgbClr val="543F3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480208" y="3268237"/>
            <a:ext cx="927881" cy="696818"/>
            <a:chOff x="6471190" y="1571976"/>
            <a:chExt cx="2438557" cy="1831303"/>
          </a:xfrm>
        </p:grpSpPr>
        <p:sp>
          <p:nvSpPr>
            <p:cNvPr id="24" name="矩形 77"/>
            <p:cNvSpPr/>
            <p:nvPr/>
          </p:nvSpPr>
          <p:spPr>
            <a:xfrm>
              <a:off x="6876256" y="1571976"/>
              <a:ext cx="1653088" cy="687928"/>
            </a:xfrm>
            <a:custGeom>
              <a:avLst/>
              <a:gdLst/>
              <a:ahLst/>
              <a:cxnLst/>
              <a:rect l="l" t="t" r="r" b="b"/>
              <a:pathLst>
                <a:path w="1653088" h="687928">
                  <a:moveTo>
                    <a:pt x="154063" y="143410"/>
                  </a:moveTo>
                  <a:cubicBezTo>
                    <a:pt x="127010" y="143410"/>
                    <a:pt x="105079" y="165341"/>
                    <a:pt x="105079" y="192394"/>
                  </a:cubicBezTo>
                  <a:lnTo>
                    <a:pt x="105079" y="495534"/>
                  </a:lnTo>
                  <a:cubicBezTo>
                    <a:pt x="105079" y="522587"/>
                    <a:pt x="127010" y="544518"/>
                    <a:pt x="154063" y="544518"/>
                  </a:cubicBezTo>
                  <a:lnTo>
                    <a:pt x="349993" y="544518"/>
                  </a:lnTo>
                  <a:cubicBezTo>
                    <a:pt x="377046" y="544518"/>
                    <a:pt x="398977" y="522587"/>
                    <a:pt x="398977" y="495534"/>
                  </a:cubicBezTo>
                  <a:lnTo>
                    <a:pt x="398977" y="192394"/>
                  </a:lnTo>
                  <a:cubicBezTo>
                    <a:pt x="398977" y="165341"/>
                    <a:pt x="377046" y="143410"/>
                    <a:pt x="349993" y="143410"/>
                  </a:cubicBezTo>
                  <a:close/>
                  <a:moveTo>
                    <a:pt x="84011" y="0"/>
                  </a:moveTo>
                  <a:lnTo>
                    <a:pt x="420045" y="0"/>
                  </a:lnTo>
                  <a:cubicBezTo>
                    <a:pt x="466443" y="0"/>
                    <a:pt x="504056" y="37613"/>
                    <a:pt x="504056" y="84011"/>
                  </a:cubicBezTo>
                  <a:lnTo>
                    <a:pt x="504056" y="278486"/>
                  </a:lnTo>
                  <a:lnTo>
                    <a:pt x="1332148" y="278486"/>
                  </a:lnTo>
                  <a:lnTo>
                    <a:pt x="1332148" y="0"/>
                  </a:lnTo>
                  <a:lnTo>
                    <a:pt x="1404156" y="0"/>
                  </a:lnTo>
                  <a:lnTo>
                    <a:pt x="1404156" y="278486"/>
                  </a:lnTo>
                  <a:lnTo>
                    <a:pt x="1581080" y="278486"/>
                  </a:lnTo>
                  <a:lnTo>
                    <a:pt x="1581080" y="0"/>
                  </a:lnTo>
                  <a:lnTo>
                    <a:pt x="1653088" y="0"/>
                  </a:lnTo>
                  <a:lnTo>
                    <a:pt x="1653088" y="278486"/>
                  </a:lnTo>
                  <a:lnTo>
                    <a:pt x="1653088" y="409442"/>
                  </a:lnTo>
                  <a:lnTo>
                    <a:pt x="504056" y="409442"/>
                  </a:lnTo>
                  <a:lnTo>
                    <a:pt x="504056" y="603917"/>
                  </a:lnTo>
                  <a:cubicBezTo>
                    <a:pt x="504056" y="650315"/>
                    <a:pt x="466443" y="687928"/>
                    <a:pt x="420045" y="687928"/>
                  </a:cubicBezTo>
                  <a:lnTo>
                    <a:pt x="84011" y="687928"/>
                  </a:lnTo>
                  <a:cubicBezTo>
                    <a:pt x="37613" y="687928"/>
                    <a:pt x="0" y="650315"/>
                    <a:pt x="0" y="603917"/>
                  </a:cubicBezTo>
                  <a:lnTo>
                    <a:pt x="0" y="84011"/>
                  </a:lnTo>
                  <a:cubicBezTo>
                    <a:pt x="0" y="37613"/>
                    <a:pt x="37613" y="0"/>
                    <a:pt x="84011" y="0"/>
                  </a:cubicBezTo>
                  <a:close/>
                </a:path>
              </a:pathLst>
            </a:custGeom>
            <a:solidFill>
              <a:srgbClr val="4E53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71190" y="2414822"/>
              <a:ext cx="2438557" cy="988457"/>
              <a:chOff x="-854695" y="2169995"/>
              <a:chExt cx="526158" cy="213276"/>
            </a:xfrm>
            <a:solidFill>
              <a:schemeClr val="bg1"/>
            </a:solidFill>
          </p:grpSpPr>
          <p:sp>
            <p:nvSpPr>
              <p:cNvPr id="39" name="任意多边形 38"/>
              <p:cNvSpPr/>
              <p:nvPr/>
            </p:nvSpPr>
            <p:spPr>
              <a:xfrm>
                <a:off x="-828600" y="2169995"/>
                <a:ext cx="500063" cy="169069"/>
              </a:xfrm>
              <a:custGeom>
                <a:avLst/>
                <a:gdLst>
                  <a:gd name="connsiteX0" fmla="*/ 0 w 500063"/>
                  <a:gd name="connsiteY0" fmla="*/ 71437 h 169069"/>
                  <a:gd name="connsiteX1" fmla="*/ 104775 w 500063"/>
                  <a:gd name="connsiteY1" fmla="*/ 169069 h 169069"/>
                  <a:gd name="connsiteX2" fmla="*/ 135731 w 500063"/>
                  <a:gd name="connsiteY2" fmla="*/ 152400 h 169069"/>
                  <a:gd name="connsiteX3" fmla="*/ 328613 w 500063"/>
                  <a:gd name="connsiteY3" fmla="*/ 157162 h 169069"/>
                  <a:gd name="connsiteX4" fmla="*/ 452438 w 500063"/>
                  <a:gd name="connsiteY4" fmla="*/ 78581 h 169069"/>
                  <a:gd name="connsiteX5" fmla="*/ 500063 w 500063"/>
                  <a:gd name="connsiteY5" fmla="*/ 11906 h 169069"/>
                  <a:gd name="connsiteX6" fmla="*/ 454819 w 500063"/>
                  <a:gd name="connsiteY6" fmla="*/ 4762 h 169069"/>
                  <a:gd name="connsiteX7" fmla="*/ 376238 w 500063"/>
                  <a:gd name="connsiteY7" fmla="*/ 71437 h 169069"/>
                  <a:gd name="connsiteX8" fmla="*/ 328613 w 500063"/>
                  <a:gd name="connsiteY8" fmla="*/ 90487 h 169069"/>
                  <a:gd name="connsiteX9" fmla="*/ 295275 w 500063"/>
                  <a:gd name="connsiteY9" fmla="*/ 92869 h 169069"/>
                  <a:gd name="connsiteX10" fmla="*/ 216694 w 500063"/>
                  <a:gd name="connsiteY10" fmla="*/ 83344 h 169069"/>
                  <a:gd name="connsiteX11" fmla="*/ 192881 w 500063"/>
                  <a:gd name="connsiteY11" fmla="*/ 71437 h 169069"/>
                  <a:gd name="connsiteX12" fmla="*/ 219075 w 500063"/>
                  <a:gd name="connsiteY12" fmla="*/ 71437 h 169069"/>
                  <a:gd name="connsiteX13" fmla="*/ 302419 w 500063"/>
                  <a:gd name="connsiteY13" fmla="*/ 61912 h 169069"/>
                  <a:gd name="connsiteX14" fmla="*/ 340519 w 500063"/>
                  <a:gd name="connsiteY14" fmla="*/ 54769 h 169069"/>
                  <a:gd name="connsiteX15" fmla="*/ 357188 w 500063"/>
                  <a:gd name="connsiteY15" fmla="*/ 30956 h 169069"/>
                  <a:gd name="connsiteX16" fmla="*/ 352425 w 500063"/>
                  <a:gd name="connsiteY16" fmla="*/ 16669 h 169069"/>
                  <a:gd name="connsiteX17" fmla="*/ 147638 w 500063"/>
                  <a:gd name="connsiteY17" fmla="*/ 0 h 169069"/>
                  <a:gd name="connsiteX18" fmla="*/ 107156 w 500063"/>
                  <a:gd name="connsiteY18" fmla="*/ 2381 h 169069"/>
                  <a:gd name="connsiteX19" fmla="*/ 0 w 500063"/>
                  <a:gd name="connsiteY19" fmla="*/ 71437 h 169069"/>
                  <a:gd name="connsiteX0" fmla="*/ 0 w 500063"/>
                  <a:gd name="connsiteY0" fmla="*/ 71437 h 169069"/>
                  <a:gd name="connsiteX1" fmla="*/ 104775 w 500063"/>
                  <a:gd name="connsiteY1" fmla="*/ 169069 h 169069"/>
                  <a:gd name="connsiteX2" fmla="*/ 135731 w 500063"/>
                  <a:gd name="connsiteY2" fmla="*/ 152400 h 169069"/>
                  <a:gd name="connsiteX3" fmla="*/ 328613 w 500063"/>
                  <a:gd name="connsiteY3" fmla="*/ 157162 h 169069"/>
                  <a:gd name="connsiteX4" fmla="*/ 452438 w 500063"/>
                  <a:gd name="connsiteY4" fmla="*/ 78581 h 169069"/>
                  <a:gd name="connsiteX5" fmla="*/ 500063 w 500063"/>
                  <a:gd name="connsiteY5" fmla="*/ 11906 h 169069"/>
                  <a:gd name="connsiteX6" fmla="*/ 454819 w 500063"/>
                  <a:gd name="connsiteY6" fmla="*/ 4762 h 169069"/>
                  <a:gd name="connsiteX7" fmla="*/ 376238 w 500063"/>
                  <a:gd name="connsiteY7" fmla="*/ 71437 h 169069"/>
                  <a:gd name="connsiteX8" fmla="*/ 328613 w 500063"/>
                  <a:gd name="connsiteY8" fmla="*/ 90487 h 169069"/>
                  <a:gd name="connsiteX9" fmla="*/ 295275 w 500063"/>
                  <a:gd name="connsiteY9" fmla="*/ 92869 h 169069"/>
                  <a:gd name="connsiteX10" fmla="*/ 216694 w 500063"/>
                  <a:gd name="connsiteY10" fmla="*/ 83344 h 169069"/>
                  <a:gd name="connsiteX11" fmla="*/ 192881 w 500063"/>
                  <a:gd name="connsiteY11" fmla="*/ 71437 h 169069"/>
                  <a:gd name="connsiteX12" fmla="*/ 219075 w 500063"/>
                  <a:gd name="connsiteY12" fmla="*/ 71437 h 169069"/>
                  <a:gd name="connsiteX13" fmla="*/ 302419 w 500063"/>
                  <a:gd name="connsiteY13" fmla="*/ 61912 h 169069"/>
                  <a:gd name="connsiteX14" fmla="*/ 340519 w 500063"/>
                  <a:gd name="connsiteY14" fmla="*/ 54769 h 169069"/>
                  <a:gd name="connsiteX15" fmla="*/ 357188 w 500063"/>
                  <a:gd name="connsiteY15" fmla="*/ 30956 h 169069"/>
                  <a:gd name="connsiteX16" fmla="*/ 359568 w 500063"/>
                  <a:gd name="connsiteY16" fmla="*/ 0 h 169069"/>
                  <a:gd name="connsiteX17" fmla="*/ 147638 w 500063"/>
                  <a:gd name="connsiteY17" fmla="*/ 0 h 169069"/>
                  <a:gd name="connsiteX18" fmla="*/ 107156 w 500063"/>
                  <a:gd name="connsiteY18" fmla="*/ 2381 h 169069"/>
                  <a:gd name="connsiteX19" fmla="*/ 0 w 500063"/>
                  <a:gd name="connsiteY19" fmla="*/ 71437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0063" h="169069">
                    <a:moveTo>
                      <a:pt x="0" y="71437"/>
                    </a:moveTo>
                    <a:lnTo>
                      <a:pt x="104775" y="169069"/>
                    </a:lnTo>
                    <a:lnTo>
                      <a:pt x="135731" y="152400"/>
                    </a:lnTo>
                    <a:lnTo>
                      <a:pt x="328613" y="157162"/>
                    </a:lnTo>
                    <a:lnTo>
                      <a:pt x="452438" y="78581"/>
                    </a:lnTo>
                    <a:lnTo>
                      <a:pt x="500063" y="11906"/>
                    </a:lnTo>
                    <a:lnTo>
                      <a:pt x="454819" y="4762"/>
                    </a:lnTo>
                    <a:lnTo>
                      <a:pt x="376238" y="71437"/>
                    </a:lnTo>
                    <a:lnTo>
                      <a:pt x="328613" y="90487"/>
                    </a:lnTo>
                    <a:lnTo>
                      <a:pt x="295275" y="92869"/>
                    </a:lnTo>
                    <a:lnTo>
                      <a:pt x="216694" y="83344"/>
                    </a:lnTo>
                    <a:lnTo>
                      <a:pt x="192881" y="71437"/>
                    </a:lnTo>
                    <a:lnTo>
                      <a:pt x="219075" y="71437"/>
                    </a:lnTo>
                    <a:lnTo>
                      <a:pt x="302419" y="61912"/>
                    </a:lnTo>
                    <a:lnTo>
                      <a:pt x="340519" y="54769"/>
                    </a:lnTo>
                    <a:lnTo>
                      <a:pt x="357188" y="30956"/>
                    </a:lnTo>
                    <a:lnTo>
                      <a:pt x="359568" y="0"/>
                    </a:lnTo>
                    <a:lnTo>
                      <a:pt x="147638" y="0"/>
                    </a:lnTo>
                    <a:lnTo>
                      <a:pt x="107156" y="2381"/>
                    </a:lnTo>
                    <a:lnTo>
                      <a:pt x="0" y="71437"/>
                    </a:lnTo>
                    <a:close/>
                  </a:path>
                </a:pathLst>
              </a:custGeom>
              <a:solidFill>
                <a:srgbClr val="4E53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 rot="19611732" flipV="1">
                <a:off x="-854695" y="2244718"/>
                <a:ext cx="88104" cy="138553"/>
              </a:xfrm>
              <a:prstGeom prst="parallelogram">
                <a:avLst>
                  <a:gd name="adj" fmla="val 38754"/>
                </a:avLst>
              </a:prstGeom>
              <a:solidFill>
                <a:srgbClr val="4E53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5369334" y="39951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Algerian" pitchFamily="82" charset="0"/>
              </a:defRPr>
            </a:lvl1pPr>
          </a:lstStyle>
          <a:p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营销方案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264978" y="5008070"/>
            <a:ext cx="2620431" cy="937900"/>
            <a:chOff x="8641357" y="2133650"/>
            <a:chExt cx="2620431" cy="93790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百度论坛推广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99700" y="2192108"/>
            <a:ext cx="2620431" cy="976000"/>
            <a:chOff x="8641357" y="2133650"/>
            <a:chExt cx="2620431" cy="97600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微博推广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72208" y="2167354"/>
            <a:ext cx="2620431" cy="995050"/>
            <a:chOff x="8641357" y="2133650"/>
            <a:chExt cx="2620431" cy="995050"/>
          </a:xfrm>
        </p:grpSpPr>
        <p:sp>
          <p:nvSpPr>
            <p:cNvPr id="51" name="TextBox 50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微信推广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55845" y="5054183"/>
            <a:ext cx="2620431" cy="995050"/>
            <a:chOff x="8641357" y="2133650"/>
            <a:chExt cx="2620431" cy="995050"/>
          </a:xfrm>
        </p:grpSpPr>
        <p:sp>
          <p:nvSpPr>
            <p:cNvPr id="55" name="TextBox 54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微网站推广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22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13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13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63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63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13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13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13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163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63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63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13"/>
                            </p:stCondLst>
                            <p:childTnLst>
                              <p:par>
                                <p:cTn id="7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913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413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63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190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线下推广方案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72727" y="35680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Line extension scheme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0800000">
            <a:off x="1473200" y="4025900"/>
            <a:ext cx="1968500" cy="1854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3821984" y="4025900"/>
            <a:ext cx="1968500" cy="1854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6199547" y="4025900"/>
            <a:ext cx="1968500" cy="1854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8576856" y="4025900"/>
            <a:ext cx="1968500" cy="1854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73200" y="3187700"/>
            <a:ext cx="1968500" cy="838200"/>
          </a:xfrm>
          <a:prstGeom prst="rect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8"/>
          <p:cNvSpPr txBox="1"/>
          <p:nvPr/>
        </p:nvSpPr>
        <p:spPr>
          <a:xfrm>
            <a:off x="1985206" y="3208061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25794" y="3187700"/>
            <a:ext cx="1968500" cy="838200"/>
          </a:xfrm>
          <a:prstGeom prst="rect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40"/>
          <p:cNvSpPr txBox="1"/>
          <p:nvPr/>
        </p:nvSpPr>
        <p:spPr>
          <a:xfrm>
            <a:off x="4337800" y="32080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99547" y="3187700"/>
            <a:ext cx="1968500" cy="838200"/>
          </a:xfrm>
          <a:prstGeom prst="rect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57"/>
          <p:cNvSpPr txBox="1"/>
          <p:nvPr/>
        </p:nvSpPr>
        <p:spPr>
          <a:xfrm>
            <a:off x="6711553" y="32080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73300" y="3187700"/>
            <a:ext cx="19685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74"/>
          <p:cNvSpPr txBox="1"/>
          <p:nvPr/>
        </p:nvSpPr>
        <p:spPr>
          <a:xfrm>
            <a:off x="9085306" y="32080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0094" y="1331119"/>
            <a:ext cx="1975261" cy="185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3199" y="1498600"/>
            <a:ext cx="1968501" cy="170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5794" y="1498600"/>
            <a:ext cx="1968499" cy="170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9547" y="1498600"/>
            <a:ext cx="1968500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713372" y="4817839"/>
            <a:ext cx="182448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1626506" y="4465535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712483" y="4409033"/>
            <a:ext cx="1825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楼体广告</a:t>
            </a:r>
            <a:endParaRPr lang="zh-CN" altLang="zh-CN" sz="18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51451" y="4817839"/>
            <a:ext cx="182448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512"/>
          <p:cNvSpPr>
            <a:spLocks/>
          </p:cNvSpPr>
          <p:nvPr/>
        </p:nvSpPr>
        <p:spPr bwMode="auto">
          <a:xfrm>
            <a:off x="3964585" y="4465535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C30D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30D23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83072" y="4409033"/>
            <a:ext cx="1792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LED</a:t>
            </a:r>
            <a:r>
              <a:rPr lang="zh-CN" altLang="en-US" sz="1800" dirty="0" smtClean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  <a:endParaRPr lang="zh-CN" altLang="zh-CN" sz="1800" dirty="0">
              <a:solidFill>
                <a:srgbClr val="C30D2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20669" y="4817839"/>
            <a:ext cx="182448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Freeform 512"/>
          <p:cNvSpPr>
            <a:spLocks/>
          </p:cNvSpPr>
          <p:nvPr/>
        </p:nvSpPr>
        <p:spPr bwMode="auto">
          <a:xfrm>
            <a:off x="6333803" y="4465535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496956" y="4409033"/>
            <a:ext cx="1652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33CCCC"/>
                </a:solidFill>
                <a:latin typeface="微软雅黑" pitchFamily="34" charset="-122"/>
                <a:ea typeface="微软雅黑" pitchFamily="34" charset="-122"/>
              </a:rPr>
              <a:t>候车厅广告</a:t>
            </a:r>
            <a:endParaRPr lang="zh-CN" altLang="zh-CN" sz="1800" dirty="0">
              <a:solidFill>
                <a:srgbClr val="33CC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02513" y="4817839"/>
            <a:ext cx="182448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Freeform 512"/>
          <p:cNvSpPr>
            <a:spLocks/>
          </p:cNvSpPr>
          <p:nvPr/>
        </p:nvSpPr>
        <p:spPr bwMode="auto">
          <a:xfrm>
            <a:off x="8715647" y="4465535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8801624" y="4409033"/>
            <a:ext cx="1825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电梯广告</a:t>
            </a:r>
            <a:endParaRPr lang="zh-CN" altLang="zh-CN" sz="18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03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2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2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7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7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2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7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2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2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2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7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7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2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7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7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7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7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2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2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27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2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22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2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2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47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97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22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47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12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39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3" grpId="0"/>
      <p:bldP spid="54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2375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执行方式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34527" y="35680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Execution mode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03509" y="2279686"/>
            <a:ext cx="3305714" cy="3828319"/>
            <a:chOff x="6903509" y="2279686"/>
            <a:chExt cx="3305714" cy="3828319"/>
          </a:xfrm>
        </p:grpSpPr>
        <p:sp>
          <p:nvSpPr>
            <p:cNvPr id="16" name="矩形 15"/>
            <p:cNvSpPr/>
            <p:nvPr/>
          </p:nvSpPr>
          <p:spPr>
            <a:xfrm flipH="1">
              <a:off x="6903509" y="2920827"/>
              <a:ext cx="3024160" cy="12839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10" t="71194" r="15480" b="14470"/>
            <a:stretch/>
          </p:blipFill>
          <p:spPr>
            <a:xfrm rot="16200000" flipV="1">
              <a:off x="7859483" y="3758265"/>
              <a:ext cx="3828319" cy="871161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 flipH="1">
            <a:off x="6903509" y="4204818"/>
            <a:ext cx="3024160" cy="128399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05314" y="4204819"/>
            <a:ext cx="1453250" cy="1283989"/>
            <a:chOff x="5805314" y="4204819"/>
            <a:chExt cx="1453250" cy="1283989"/>
          </a:xfrm>
        </p:grpSpPr>
        <p:sp>
          <p:nvSpPr>
            <p:cNvPr id="20" name="Freeform 23"/>
            <p:cNvSpPr>
              <a:spLocks/>
            </p:cNvSpPr>
            <p:nvPr/>
          </p:nvSpPr>
          <p:spPr bwMode="auto">
            <a:xfrm flipH="1">
              <a:off x="5951495" y="4343306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 flipH="1">
              <a:off x="5805314" y="4204819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49"/>
          <p:cNvSpPr txBox="1"/>
          <p:nvPr/>
        </p:nvSpPr>
        <p:spPr>
          <a:xfrm>
            <a:off x="6123813" y="4493724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4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97632" y="3563677"/>
            <a:ext cx="3024160" cy="128399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48290" y="3563678"/>
            <a:ext cx="1453250" cy="1283989"/>
            <a:chOff x="4648290" y="3563678"/>
            <a:chExt cx="1453250" cy="1283989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794469" y="370216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4648290" y="356367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05314" y="2920828"/>
            <a:ext cx="1453250" cy="1283989"/>
            <a:chOff x="5805314" y="2920828"/>
            <a:chExt cx="1453250" cy="1283989"/>
          </a:xfrm>
        </p:grpSpPr>
        <p:sp>
          <p:nvSpPr>
            <p:cNvPr id="41" name="Freeform 23"/>
            <p:cNvSpPr>
              <a:spLocks/>
            </p:cNvSpPr>
            <p:nvPr/>
          </p:nvSpPr>
          <p:spPr bwMode="auto">
            <a:xfrm flipH="1">
              <a:off x="5951495" y="305931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 flipH="1">
              <a:off x="5805314" y="292082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16078" y="1788005"/>
            <a:ext cx="3305714" cy="3828319"/>
            <a:chOff x="1716078" y="1788005"/>
            <a:chExt cx="3305714" cy="3828319"/>
          </a:xfrm>
        </p:grpSpPr>
        <p:sp>
          <p:nvSpPr>
            <p:cNvPr id="44" name="矩形 43"/>
            <p:cNvSpPr/>
            <p:nvPr/>
          </p:nvSpPr>
          <p:spPr>
            <a:xfrm>
              <a:off x="1997632" y="2279686"/>
              <a:ext cx="3024160" cy="12839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10" t="71194" r="15480" b="14470"/>
            <a:stretch/>
          </p:blipFill>
          <p:spPr>
            <a:xfrm rot="5400000" flipH="1" flipV="1">
              <a:off x="237499" y="3266584"/>
              <a:ext cx="3828319" cy="871161"/>
            </a:xfrm>
            <a:prstGeom prst="rect">
              <a:avLst/>
            </a:prstGeom>
          </p:spPr>
        </p:pic>
      </p:grpSp>
      <p:sp>
        <p:nvSpPr>
          <p:cNvPr id="46" name="文本框 50"/>
          <p:cNvSpPr txBox="1"/>
          <p:nvPr/>
        </p:nvSpPr>
        <p:spPr>
          <a:xfrm>
            <a:off x="6123814" y="3260078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4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48290" y="2279687"/>
            <a:ext cx="1453250" cy="1283989"/>
            <a:chOff x="4648290" y="2279687"/>
            <a:chExt cx="1453250" cy="1283989"/>
          </a:xfrm>
        </p:grpSpPr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794469" y="2418174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4648290" y="2279687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239659" y="2804481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238769" y="2429239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39659" y="4110981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38769" y="3735739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行动策略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51254" y="3482370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450364" y="3107128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客户服务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451254" y="4793793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450364" y="4418551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后勤保障</a:t>
            </a:r>
          </a:p>
        </p:txBody>
      </p:sp>
      <p:sp>
        <p:nvSpPr>
          <p:cNvPr id="58" name="文本框 47"/>
          <p:cNvSpPr txBox="1"/>
          <p:nvPr/>
        </p:nvSpPr>
        <p:spPr>
          <a:xfrm>
            <a:off x="4989065" y="2567738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48"/>
          <p:cNvSpPr txBox="1"/>
          <p:nvPr/>
        </p:nvSpPr>
        <p:spPr>
          <a:xfrm>
            <a:off x="4989064" y="3870977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21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1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9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1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6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8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35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8" grpId="0" animBg="1"/>
      <p:bldP spid="22" grpId="0"/>
      <p:bldP spid="23" grpId="0" animBg="1"/>
      <p:bldP spid="46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2375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代理推广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34527" y="35680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Agency promotion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7204456" y="3307450"/>
            <a:ext cx="1432314" cy="33471"/>
          </a:xfrm>
          <a:prstGeom prst="line">
            <a:avLst/>
          </a:prstGeom>
          <a:ln w="12700" cap="rnd">
            <a:solidFill>
              <a:srgbClr val="4194BF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301643" y="3930004"/>
            <a:ext cx="2335127" cy="85220"/>
          </a:xfrm>
          <a:prstGeom prst="line">
            <a:avLst/>
          </a:prstGeom>
          <a:ln w="12700" cap="rnd">
            <a:solidFill>
              <a:srgbClr val="D2A000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71525" y="4578312"/>
            <a:ext cx="3365245" cy="25751"/>
          </a:xfrm>
          <a:prstGeom prst="line">
            <a:avLst/>
          </a:prstGeom>
          <a:ln w="12700" cap="rnd">
            <a:solidFill>
              <a:srgbClr val="00656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79421" y="5237887"/>
            <a:ext cx="4257349" cy="0"/>
          </a:xfrm>
          <a:prstGeom prst="line">
            <a:avLst/>
          </a:prstGeom>
          <a:ln w="12700" cap="rnd">
            <a:solidFill>
              <a:srgbClr val="E2634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127982" y="711789"/>
            <a:ext cx="2160300" cy="4508886"/>
            <a:chOff x="5127982" y="711789"/>
            <a:chExt cx="2160300" cy="4508886"/>
          </a:xfrm>
        </p:grpSpPr>
        <p:grpSp>
          <p:nvGrpSpPr>
            <p:cNvPr id="20" name="组合 19"/>
            <p:cNvGrpSpPr/>
            <p:nvPr/>
          </p:nvGrpSpPr>
          <p:grpSpPr>
            <a:xfrm rot="19655684">
              <a:off x="5127982" y="711789"/>
              <a:ext cx="2160300" cy="4508886"/>
              <a:chOff x="1592519" y="-122634"/>
              <a:chExt cx="2190591" cy="4572108"/>
            </a:xfrm>
          </p:grpSpPr>
          <p:sp>
            <p:nvSpPr>
              <p:cNvPr id="24" name="平行四边形 2283"/>
              <p:cNvSpPr/>
              <p:nvPr/>
            </p:nvSpPr>
            <p:spPr>
              <a:xfrm rot="15424320" flipH="1">
                <a:off x="2229220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6EB3D2"/>
                  </a:gs>
                  <a:gs pos="8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284"/>
              <p:cNvSpPr/>
              <p:nvPr/>
            </p:nvSpPr>
            <p:spPr>
              <a:xfrm flipH="1">
                <a:off x="2877748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6EB3D2"/>
                  </a:gs>
                  <a:gs pos="10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95903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6138926" y="2926405"/>
              <a:ext cx="551780" cy="414516"/>
              <a:chOff x="5288412" y="1824354"/>
              <a:chExt cx="386956" cy="290695"/>
            </a:xfrm>
          </p:grpSpPr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5402523" y="1943565"/>
                <a:ext cx="170210" cy="94348"/>
              </a:xfrm>
              <a:custGeom>
                <a:avLst/>
                <a:gdLst>
                  <a:gd name="T0" fmla="*/ 62 w 113"/>
                  <a:gd name="T1" fmla="*/ 46 h 63"/>
                  <a:gd name="T2" fmla="*/ 19 w 113"/>
                  <a:gd name="T3" fmla="*/ 62 h 63"/>
                  <a:gd name="T4" fmla="*/ 19 w 113"/>
                  <a:gd name="T5" fmla="*/ 62 h 63"/>
                  <a:gd name="T6" fmla="*/ 18 w 113"/>
                  <a:gd name="T7" fmla="*/ 62 h 63"/>
                  <a:gd name="T8" fmla="*/ 15 w 113"/>
                  <a:gd name="T9" fmla="*/ 62 h 63"/>
                  <a:gd name="T10" fmla="*/ 9 w 113"/>
                  <a:gd name="T11" fmla="*/ 58 h 63"/>
                  <a:gd name="T12" fmla="*/ 9 w 113"/>
                  <a:gd name="T13" fmla="*/ 58 h 63"/>
                  <a:gd name="T14" fmla="*/ 9 w 113"/>
                  <a:gd name="T15" fmla="*/ 58 h 63"/>
                  <a:gd name="T16" fmla="*/ 9 w 113"/>
                  <a:gd name="T17" fmla="*/ 58 h 63"/>
                  <a:gd name="T18" fmla="*/ 1 w 113"/>
                  <a:gd name="T19" fmla="*/ 40 h 63"/>
                  <a:gd name="T20" fmla="*/ 1 w 113"/>
                  <a:gd name="T21" fmla="*/ 40 h 63"/>
                  <a:gd name="T22" fmla="*/ 1 w 113"/>
                  <a:gd name="T23" fmla="*/ 40 h 63"/>
                  <a:gd name="T24" fmla="*/ 0 w 113"/>
                  <a:gd name="T25" fmla="*/ 37 h 63"/>
                  <a:gd name="T26" fmla="*/ 4 w 113"/>
                  <a:gd name="T27" fmla="*/ 31 h 63"/>
                  <a:gd name="T28" fmla="*/ 4 w 113"/>
                  <a:gd name="T29" fmla="*/ 31 h 63"/>
                  <a:gd name="T30" fmla="*/ 4 w 113"/>
                  <a:gd name="T31" fmla="*/ 31 h 63"/>
                  <a:gd name="T32" fmla="*/ 4 w 113"/>
                  <a:gd name="T33" fmla="*/ 31 h 63"/>
                  <a:gd name="T34" fmla="*/ 48 w 113"/>
                  <a:gd name="T35" fmla="*/ 15 h 63"/>
                  <a:gd name="T36" fmla="*/ 43 w 113"/>
                  <a:gd name="T37" fmla="*/ 5 h 63"/>
                  <a:gd name="T38" fmla="*/ 45 w 113"/>
                  <a:gd name="T39" fmla="*/ 1 h 63"/>
                  <a:gd name="T40" fmla="*/ 47 w 113"/>
                  <a:gd name="T41" fmla="*/ 0 h 63"/>
                  <a:gd name="T42" fmla="*/ 78 w 113"/>
                  <a:gd name="T43" fmla="*/ 4 h 63"/>
                  <a:gd name="T44" fmla="*/ 110 w 113"/>
                  <a:gd name="T45" fmla="*/ 7 h 63"/>
                  <a:gd name="T46" fmla="*/ 113 w 113"/>
                  <a:gd name="T47" fmla="*/ 10 h 63"/>
                  <a:gd name="T48" fmla="*/ 112 w 113"/>
                  <a:gd name="T49" fmla="*/ 12 h 63"/>
                  <a:gd name="T50" fmla="*/ 112 w 113"/>
                  <a:gd name="T51" fmla="*/ 12 h 63"/>
                  <a:gd name="T52" fmla="*/ 92 w 113"/>
                  <a:gd name="T53" fmla="*/ 35 h 63"/>
                  <a:gd name="T54" fmla="*/ 73 w 113"/>
                  <a:gd name="T55" fmla="*/ 57 h 63"/>
                  <a:gd name="T56" fmla="*/ 68 w 113"/>
                  <a:gd name="T57" fmla="*/ 57 h 63"/>
                  <a:gd name="T58" fmla="*/ 67 w 113"/>
                  <a:gd name="T59" fmla="*/ 56 h 63"/>
                  <a:gd name="T60" fmla="*/ 67 w 113"/>
                  <a:gd name="T61" fmla="*/ 56 h 63"/>
                  <a:gd name="T62" fmla="*/ 62 w 113"/>
                  <a:gd name="T63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3" h="63">
                    <a:moveTo>
                      <a:pt x="62" y="46"/>
                    </a:move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8" y="62"/>
                      <a:pt x="18" y="62"/>
                    </a:cubicBezTo>
                    <a:cubicBezTo>
                      <a:pt x="17" y="63"/>
                      <a:pt x="16" y="63"/>
                      <a:pt x="15" y="62"/>
                    </a:cubicBezTo>
                    <a:cubicBezTo>
                      <a:pt x="12" y="62"/>
                      <a:pt x="10" y="60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39"/>
                      <a:pt x="0" y="38"/>
                      <a:pt x="0" y="37"/>
                    </a:cubicBezTo>
                    <a:cubicBezTo>
                      <a:pt x="0" y="34"/>
                      <a:pt x="2" y="32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3"/>
                      <a:pt x="43" y="1"/>
                      <a:pt x="45" y="1"/>
                    </a:cubicBezTo>
                    <a:cubicBezTo>
                      <a:pt x="46" y="0"/>
                      <a:pt x="46" y="0"/>
                      <a:pt x="47" y="0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7"/>
                      <a:pt x="113" y="9"/>
                      <a:pt x="113" y="10"/>
                    </a:cubicBezTo>
                    <a:cubicBezTo>
                      <a:pt x="113" y="11"/>
                      <a:pt x="113" y="12"/>
                      <a:pt x="112" y="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1" y="58"/>
                      <a:pt x="69" y="59"/>
                      <a:pt x="68" y="57"/>
                    </a:cubicBezTo>
                    <a:cubicBezTo>
                      <a:pt x="68" y="57"/>
                      <a:pt x="67" y="57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2" y="46"/>
                      <a:pt x="62" y="46"/>
                      <a:pt x="62" y="46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6EB3D2"/>
                  </a:gs>
                  <a:gs pos="10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Freeform 42"/>
              <p:cNvSpPr>
                <a:spLocks noEditPoints="1"/>
              </p:cNvSpPr>
              <p:nvPr/>
            </p:nvSpPr>
            <p:spPr bwMode="auto">
              <a:xfrm>
                <a:off x="5288412" y="1824354"/>
                <a:ext cx="386956" cy="290695"/>
              </a:xfrm>
              <a:custGeom>
                <a:avLst/>
                <a:gdLst>
                  <a:gd name="T0" fmla="*/ 225 w 257"/>
                  <a:gd name="T1" fmla="*/ 0 h 193"/>
                  <a:gd name="T2" fmla="*/ 32 w 257"/>
                  <a:gd name="T3" fmla="*/ 0 h 193"/>
                  <a:gd name="T4" fmla="*/ 0 w 257"/>
                  <a:gd name="T5" fmla="*/ 32 h 193"/>
                  <a:gd name="T6" fmla="*/ 0 w 257"/>
                  <a:gd name="T7" fmla="*/ 160 h 193"/>
                  <a:gd name="T8" fmla="*/ 32 w 257"/>
                  <a:gd name="T9" fmla="*/ 193 h 193"/>
                  <a:gd name="T10" fmla="*/ 225 w 257"/>
                  <a:gd name="T11" fmla="*/ 193 h 193"/>
                  <a:gd name="T12" fmla="*/ 257 w 257"/>
                  <a:gd name="T13" fmla="*/ 160 h 193"/>
                  <a:gd name="T14" fmla="*/ 257 w 257"/>
                  <a:gd name="T15" fmla="*/ 32 h 193"/>
                  <a:gd name="T16" fmla="*/ 225 w 257"/>
                  <a:gd name="T17" fmla="*/ 0 h 193"/>
                  <a:gd name="T18" fmla="*/ 209 w 257"/>
                  <a:gd name="T19" fmla="*/ 16 h 193"/>
                  <a:gd name="T20" fmla="*/ 225 w 257"/>
                  <a:gd name="T21" fmla="*/ 16 h 193"/>
                  <a:gd name="T22" fmla="*/ 225 w 257"/>
                  <a:gd name="T23" fmla="*/ 32 h 193"/>
                  <a:gd name="T24" fmla="*/ 209 w 257"/>
                  <a:gd name="T25" fmla="*/ 32 h 193"/>
                  <a:gd name="T26" fmla="*/ 209 w 257"/>
                  <a:gd name="T27" fmla="*/ 16 h 193"/>
                  <a:gd name="T28" fmla="*/ 176 w 257"/>
                  <a:gd name="T29" fmla="*/ 16 h 193"/>
                  <a:gd name="T30" fmla="*/ 193 w 257"/>
                  <a:gd name="T31" fmla="*/ 16 h 193"/>
                  <a:gd name="T32" fmla="*/ 193 w 257"/>
                  <a:gd name="T33" fmla="*/ 32 h 193"/>
                  <a:gd name="T34" fmla="*/ 176 w 257"/>
                  <a:gd name="T35" fmla="*/ 32 h 193"/>
                  <a:gd name="T36" fmla="*/ 176 w 257"/>
                  <a:gd name="T37" fmla="*/ 16 h 193"/>
                  <a:gd name="T38" fmla="*/ 144 w 257"/>
                  <a:gd name="T39" fmla="*/ 16 h 193"/>
                  <a:gd name="T40" fmla="*/ 160 w 257"/>
                  <a:gd name="T41" fmla="*/ 16 h 193"/>
                  <a:gd name="T42" fmla="*/ 160 w 257"/>
                  <a:gd name="T43" fmla="*/ 32 h 193"/>
                  <a:gd name="T44" fmla="*/ 144 w 257"/>
                  <a:gd name="T45" fmla="*/ 32 h 193"/>
                  <a:gd name="T46" fmla="*/ 144 w 257"/>
                  <a:gd name="T47" fmla="*/ 16 h 193"/>
                  <a:gd name="T48" fmla="*/ 241 w 257"/>
                  <a:gd name="T49" fmla="*/ 176 h 193"/>
                  <a:gd name="T50" fmla="*/ 16 w 257"/>
                  <a:gd name="T51" fmla="*/ 176 h 193"/>
                  <a:gd name="T52" fmla="*/ 16 w 257"/>
                  <a:gd name="T53" fmla="*/ 48 h 193"/>
                  <a:gd name="T54" fmla="*/ 241 w 257"/>
                  <a:gd name="T55" fmla="*/ 48 h 193"/>
                  <a:gd name="T56" fmla="*/ 241 w 257"/>
                  <a:gd name="T57" fmla="*/ 17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7" h="193">
                    <a:moveTo>
                      <a:pt x="225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8"/>
                      <a:pt x="14" y="193"/>
                      <a:pt x="32" y="193"/>
                    </a:cubicBezTo>
                    <a:cubicBezTo>
                      <a:pt x="225" y="193"/>
                      <a:pt x="225" y="193"/>
                      <a:pt x="225" y="193"/>
                    </a:cubicBezTo>
                    <a:cubicBezTo>
                      <a:pt x="242" y="193"/>
                      <a:pt x="257" y="178"/>
                      <a:pt x="257" y="160"/>
                    </a:cubicBezTo>
                    <a:cubicBezTo>
                      <a:pt x="257" y="32"/>
                      <a:pt x="257" y="32"/>
                      <a:pt x="257" y="32"/>
                    </a:cubicBezTo>
                    <a:cubicBezTo>
                      <a:pt x="257" y="14"/>
                      <a:pt x="242" y="0"/>
                      <a:pt x="225" y="0"/>
                    </a:cubicBezTo>
                    <a:close/>
                    <a:moveTo>
                      <a:pt x="209" y="16"/>
                    </a:moveTo>
                    <a:cubicBezTo>
                      <a:pt x="225" y="16"/>
                      <a:pt x="225" y="16"/>
                      <a:pt x="225" y="16"/>
                    </a:cubicBezTo>
                    <a:cubicBezTo>
                      <a:pt x="225" y="32"/>
                      <a:pt x="225" y="32"/>
                      <a:pt x="225" y="32"/>
                    </a:cubicBezTo>
                    <a:cubicBezTo>
                      <a:pt x="209" y="32"/>
                      <a:pt x="209" y="32"/>
                      <a:pt x="209" y="32"/>
                    </a:cubicBezTo>
                    <a:lnTo>
                      <a:pt x="209" y="16"/>
                    </a:lnTo>
                    <a:close/>
                    <a:moveTo>
                      <a:pt x="176" y="16"/>
                    </a:moveTo>
                    <a:cubicBezTo>
                      <a:pt x="193" y="16"/>
                      <a:pt x="193" y="16"/>
                      <a:pt x="193" y="16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76" y="32"/>
                      <a:pt x="176" y="32"/>
                      <a:pt x="176" y="32"/>
                    </a:cubicBezTo>
                    <a:lnTo>
                      <a:pt x="176" y="16"/>
                    </a:lnTo>
                    <a:close/>
                    <a:moveTo>
                      <a:pt x="144" y="16"/>
                    </a:move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32"/>
                      <a:pt x="160" y="32"/>
                      <a:pt x="160" y="32"/>
                    </a:cubicBezTo>
                    <a:cubicBezTo>
                      <a:pt x="144" y="32"/>
                      <a:pt x="144" y="32"/>
                      <a:pt x="144" y="32"/>
                    </a:cubicBezTo>
                    <a:lnTo>
                      <a:pt x="144" y="16"/>
                    </a:lnTo>
                    <a:close/>
                    <a:moveTo>
                      <a:pt x="241" y="176"/>
                    </a:moveTo>
                    <a:cubicBezTo>
                      <a:pt x="16" y="176"/>
                      <a:pt x="16" y="176"/>
                      <a:pt x="16" y="176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41" y="48"/>
                      <a:pt x="241" y="48"/>
                      <a:pt x="241" y="48"/>
                    </a:cubicBezTo>
                    <a:lnTo>
                      <a:pt x="241" y="176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6EB3D2"/>
                  </a:gs>
                  <a:gs pos="100000">
                    <a:srgbClr val="2C85B6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4549393" y="1331694"/>
            <a:ext cx="1244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推广</a:t>
            </a:r>
            <a:r>
              <a:rPr lang="en-US" altLang="zh-CN" sz="2400" dirty="0" smtClean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400" dirty="0">
              <a:solidFill>
                <a:srgbClr val="0099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40827" y="2038945"/>
            <a:ext cx="1178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推广</a:t>
            </a:r>
            <a:r>
              <a:rPr lang="en-US" altLang="zh-CN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51040" y="2761633"/>
            <a:ext cx="1178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推广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16096" y="3437024"/>
            <a:ext cx="1178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推广</a:t>
            </a:r>
            <a:r>
              <a:rPr lang="en-US" altLang="zh-CN" sz="24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4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865242" y="2996461"/>
            <a:ext cx="2120893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点击此处添加项目情况点击此处添加内容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65242" y="3647085"/>
            <a:ext cx="2120893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点击此处添加项目情况点击此处添加内容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865242" y="4326725"/>
            <a:ext cx="2120893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点击此处添加项目情况点击此处添加内容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865242" y="4955190"/>
            <a:ext cx="2120893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点击此处添加项目情况点击此处添加内容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38615" y="1339789"/>
            <a:ext cx="2160300" cy="4508886"/>
            <a:chOff x="4138615" y="1339789"/>
            <a:chExt cx="2160300" cy="4508886"/>
          </a:xfrm>
        </p:grpSpPr>
        <p:grpSp>
          <p:nvGrpSpPr>
            <p:cNvPr id="49" name="组合 48"/>
            <p:cNvGrpSpPr/>
            <p:nvPr/>
          </p:nvGrpSpPr>
          <p:grpSpPr>
            <a:xfrm rot="19655684">
              <a:off x="4138615" y="1339789"/>
              <a:ext cx="2160300" cy="4508886"/>
              <a:chOff x="667200" y="-122634"/>
              <a:chExt cx="2190591" cy="4572108"/>
            </a:xfrm>
          </p:grpSpPr>
          <p:sp>
            <p:nvSpPr>
              <p:cNvPr id="53" name="平行四边形 2283"/>
              <p:cNvSpPr/>
              <p:nvPr/>
            </p:nvSpPr>
            <p:spPr>
              <a:xfrm rot="15424320" flipH="1">
                <a:off x="1303901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EFB600"/>
                  </a:gs>
                  <a:gs pos="8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2284"/>
              <p:cNvSpPr/>
              <p:nvPr/>
            </p:nvSpPr>
            <p:spPr>
              <a:xfrm flipH="1">
                <a:off x="1952429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EFB600"/>
                  </a:gs>
                  <a:gs pos="10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-829416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0" name="组合 49"/>
            <p:cNvGrpSpPr/>
            <p:nvPr/>
          </p:nvGrpSpPr>
          <p:grpSpPr>
            <a:xfrm>
              <a:off x="5107899" y="3491506"/>
              <a:ext cx="521784" cy="483604"/>
              <a:chOff x="4378714" y="1388949"/>
              <a:chExt cx="365920" cy="339145"/>
            </a:xfrm>
          </p:grpSpPr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4378714" y="1388949"/>
                <a:ext cx="228859" cy="247346"/>
              </a:xfrm>
              <a:custGeom>
                <a:avLst/>
                <a:gdLst>
                  <a:gd name="T0" fmla="*/ 152 w 152"/>
                  <a:gd name="T1" fmla="*/ 28 h 164"/>
                  <a:gd name="T2" fmla="*/ 152 w 152"/>
                  <a:gd name="T3" fmla="*/ 28 h 164"/>
                  <a:gd name="T4" fmla="*/ 124 w 152"/>
                  <a:gd name="T5" fmla="*/ 0 h 164"/>
                  <a:gd name="T6" fmla="*/ 28 w 152"/>
                  <a:gd name="T7" fmla="*/ 0 h 164"/>
                  <a:gd name="T8" fmla="*/ 0 w 152"/>
                  <a:gd name="T9" fmla="*/ 28 h 164"/>
                  <a:gd name="T10" fmla="*/ 0 w 152"/>
                  <a:gd name="T11" fmla="*/ 91 h 164"/>
                  <a:gd name="T12" fmla="*/ 28 w 152"/>
                  <a:gd name="T13" fmla="*/ 119 h 164"/>
                  <a:gd name="T14" fmla="*/ 30 w 152"/>
                  <a:gd name="T15" fmla="*/ 119 h 164"/>
                  <a:gd name="T16" fmla="*/ 30 w 152"/>
                  <a:gd name="T17" fmla="*/ 164 h 164"/>
                  <a:gd name="T18" fmla="*/ 61 w 152"/>
                  <a:gd name="T19" fmla="*/ 134 h 164"/>
                  <a:gd name="T20" fmla="*/ 61 w 152"/>
                  <a:gd name="T21" fmla="*/ 58 h 164"/>
                  <a:gd name="T22" fmla="*/ 91 w 152"/>
                  <a:gd name="T23" fmla="*/ 28 h 164"/>
                  <a:gd name="T24" fmla="*/ 152 w 152"/>
                  <a:gd name="T25" fmla="*/ 2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164">
                    <a:moveTo>
                      <a:pt x="152" y="28"/>
                    </a:move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12"/>
                      <a:pt x="140" y="0"/>
                      <a:pt x="1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06"/>
                      <a:pt x="12" y="119"/>
                      <a:pt x="28" y="119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41"/>
                      <a:pt x="74" y="28"/>
                      <a:pt x="91" y="28"/>
                    </a:cubicBezTo>
                    <a:lnTo>
                      <a:pt x="152" y="28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EFB600"/>
                  </a:gs>
                  <a:gs pos="10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2" name="Freeform 38"/>
              <p:cNvSpPr>
                <a:spLocks noEditPoints="1"/>
              </p:cNvSpPr>
              <p:nvPr/>
            </p:nvSpPr>
            <p:spPr bwMode="auto">
              <a:xfrm>
                <a:off x="4493463" y="1453973"/>
                <a:ext cx="251171" cy="274121"/>
              </a:xfrm>
              <a:custGeom>
                <a:avLst/>
                <a:gdLst>
                  <a:gd name="T0" fmla="*/ 137 w 167"/>
                  <a:gd name="T1" fmla="*/ 0 h 182"/>
                  <a:gd name="T2" fmla="*/ 30 w 167"/>
                  <a:gd name="T3" fmla="*/ 0 h 182"/>
                  <a:gd name="T4" fmla="*/ 0 w 167"/>
                  <a:gd name="T5" fmla="*/ 30 h 182"/>
                  <a:gd name="T6" fmla="*/ 0 w 167"/>
                  <a:gd name="T7" fmla="*/ 106 h 182"/>
                  <a:gd name="T8" fmla="*/ 30 w 167"/>
                  <a:gd name="T9" fmla="*/ 136 h 182"/>
                  <a:gd name="T10" fmla="*/ 61 w 167"/>
                  <a:gd name="T11" fmla="*/ 136 h 182"/>
                  <a:gd name="T12" fmla="*/ 61 w 167"/>
                  <a:gd name="T13" fmla="*/ 182 h 182"/>
                  <a:gd name="T14" fmla="*/ 106 w 167"/>
                  <a:gd name="T15" fmla="*/ 136 h 182"/>
                  <a:gd name="T16" fmla="*/ 137 w 167"/>
                  <a:gd name="T17" fmla="*/ 136 h 182"/>
                  <a:gd name="T18" fmla="*/ 167 w 167"/>
                  <a:gd name="T19" fmla="*/ 106 h 182"/>
                  <a:gd name="T20" fmla="*/ 167 w 167"/>
                  <a:gd name="T21" fmla="*/ 30 h 182"/>
                  <a:gd name="T22" fmla="*/ 137 w 167"/>
                  <a:gd name="T23" fmla="*/ 0 h 182"/>
                  <a:gd name="T24" fmla="*/ 30 w 167"/>
                  <a:gd name="T25" fmla="*/ 106 h 182"/>
                  <a:gd name="T26" fmla="*/ 30 w 167"/>
                  <a:gd name="T27" fmla="*/ 91 h 182"/>
                  <a:gd name="T28" fmla="*/ 91 w 167"/>
                  <a:gd name="T29" fmla="*/ 91 h 182"/>
                  <a:gd name="T30" fmla="*/ 91 w 167"/>
                  <a:gd name="T31" fmla="*/ 106 h 182"/>
                  <a:gd name="T32" fmla="*/ 30 w 167"/>
                  <a:gd name="T33" fmla="*/ 106 h 182"/>
                  <a:gd name="T34" fmla="*/ 137 w 167"/>
                  <a:gd name="T35" fmla="*/ 76 h 182"/>
                  <a:gd name="T36" fmla="*/ 30 w 167"/>
                  <a:gd name="T37" fmla="*/ 76 h 182"/>
                  <a:gd name="T38" fmla="*/ 30 w 167"/>
                  <a:gd name="T39" fmla="*/ 60 h 182"/>
                  <a:gd name="T40" fmla="*/ 137 w 167"/>
                  <a:gd name="T41" fmla="*/ 60 h 182"/>
                  <a:gd name="T42" fmla="*/ 137 w 167"/>
                  <a:gd name="T43" fmla="*/ 76 h 182"/>
                  <a:gd name="T44" fmla="*/ 137 w 167"/>
                  <a:gd name="T45" fmla="*/ 45 h 182"/>
                  <a:gd name="T46" fmla="*/ 30 w 167"/>
                  <a:gd name="T47" fmla="*/ 45 h 182"/>
                  <a:gd name="T48" fmla="*/ 30 w 167"/>
                  <a:gd name="T49" fmla="*/ 30 h 182"/>
                  <a:gd name="T50" fmla="*/ 137 w 167"/>
                  <a:gd name="T51" fmla="*/ 30 h 182"/>
                  <a:gd name="T52" fmla="*/ 137 w 167"/>
                  <a:gd name="T53" fmla="*/ 4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182">
                    <a:moveTo>
                      <a:pt x="13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23"/>
                      <a:pt x="14" y="136"/>
                      <a:pt x="30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61" y="182"/>
                      <a:pt x="61" y="182"/>
                      <a:pt x="61" y="182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4" y="136"/>
                      <a:pt x="167" y="123"/>
                      <a:pt x="167" y="106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13"/>
                      <a:pt x="154" y="0"/>
                      <a:pt x="137" y="0"/>
                    </a:cubicBezTo>
                    <a:close/>
                    <a:moveTo>
                      <a:pt x="30" y="106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106"/>
                      <a:pt x="91" y="106"/>
                      <a:pt x="91" y="106"/>
                    </a:cubicBezTo>
                    <a:lnTo>
                      <a:pt x="30" y="106"/>
                    </a:lnTo>
                    <a:close/>
                    <a:moveTo>
                      <a:pt x="137" y="76"/>
                    </a:move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37" y="60"/>
                      <a:pt x="137" y="60"/>
                      <a:pt x="137" y="60"/>
                    </a:cubicBezTo>
                    <a:lnTo>
                      <a:pt x="137" y="76"/>
                    </a:lnTo>
                    <a:close/>
                    <a:moveTo>
                      <a:pt x="137" y="45"/>
                    </a:move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37" y="30"/>
                      <a:pt x="137" y="30"/>
                      <a:pt x="137" y="30"/>
                    </a:cubicBezTo>
                    <a:lnTo>
                      <a:pt x="137" y="45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EFB600"/>
                  </a:gs>
                  <a:gs pos="100000">
                    <a:srgbClr val="C49500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149246" y="1967789"/>
            <a:ext cx="2160300" cy="4508886"/>
            <a:chOff x="3149246" y="1967789"/>
            <a:chExt cx="2160300" cy="4508886"/>
          </a:xfrm>
        </p:grpSpPr>
        <p:grpSp>
          <p:nvGrpSpPr>
            <p:cNvPr id="57" name="组合 56"/>
            <p:cNvGrpSpPr/>
            <p:nvPr/>
          </p:nvGrpSpPr>
          <p:grpSpPr>
            <a:xfrm rot="19655684">
              <a:off x="3149246" y="1967789"/>
              <a:ext cx="2160300" cy="4508886"/>
              <a:chOff x="-258118" y="-122634"/>
              <a:chExt cx="2190591" cy="4572108"/>
            </a:xfrm>
          </p:grpSpPr>
          <p:sp>
            <p:nvSpPr>
              <p:cNvPr id="59" name="平行四边形 2283"/>
              <p:cNvSpPr/>
              <p:nvPr/>
            </p:nvSpPr>
            <p:spPr>
              <a:xfrm rot="15424320" flipH="1">
                <a:off x="378583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009999"/>
                  </a:gs>
                  <a:gs pos="84000">
                    <a:srgbClr val="00504E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2284"/>
              <p:cNvSpPr/>
              <p:nvPr/>
            </p:nvSpPr>
            <p:spPr>
              <a:xfrm flipH="1">
                <a:off x="1027111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009999"/>
                  </a:gs>
                  <a:gs pos="100000">
                    <a:srgbClr val="00504E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1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-1754734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99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4141256" y="4047589"/>
              <a:ext cx="476331" cy="543599"/>
            </a:xfrm>
            <a:custGeom>
              <a:avLst/>
              <a:gdLst>
                <a:gd name="T0" fmla="*/ 94 w 222"/>
                <a:gd name="T1" fmla="*/ 16 h 253"/>
                <a:gd name="T2" fmla="*/ 110 w 222"/>
                <a:gd name="T3" fmla="*/ 0 h 253"/>
                <a:gd name="T4" fmla="*/ 126 w 222"/>
                <a:gd name="T5" fmla="*/ 16 h 253"/>
                <a:gd name="T6" fmla="*/ 127 w 222"/>
                <a:gd name="T7" fmla="*/ 110 h 253"/>
                <a:gd name="T8" fmla="*/ 111 w 222"/>
                <a:gd name="T9" fmla="*/ 126 h 253"/>
                <a:gd name="T10" fmla="*/ 95 w 222"/>
                <a:gd name="T11" fmla="*/ 111 h 253"/>
                <a:gd name="T12" fmla="*/ 94 w 222"/>
                <a:gd name="T13" fmla="*/ 16 h 253"/>
                <a:gd name="T14" fmla="*/ 112 w 222"/>
                <a:gd name="T15" fmla="*/ 252 h 253"/>
                <a:gd name="T16" fmla="*/ 1 w 222"/>
                <a:gd name="T17" fmla="*/ 143 h 253"/>
                <a:gd name="T18" fmla="*/ 79 w 222"/>
                <a:gd name="T19" fmla="*/ 37 h 253"/>
                <a:gd name="T20" fmla="*/ 79 w 222"/>
                <a:gd name="T21" fmla="*/ 70 h 253"/>
                <a:gd name="T22" fmla="*/ 32 w 222"/>
                <a:gd name="T23" fmla="*/ 143 h 253"/>
                <a:gd name="T24" fmla="*/ 112 w 222"/>
                <a:gd name="T25" fmla="*/ 221 h 253"/>
                <a:gd name="T26" fmla="*/ 190 w 222"/>
                <a:gd name="T27" fmla="*/ 141 h 253"/>
                <a:gd name="T28" fmla="*/ 142 w 222"/>
                <a:gd name="T29" fmla="*/ 70 h 253"/>
                <a:gd name="T30" fmla="*/ 142 w 222"/>
                <a:gd name="T31" fmla="*/ 36 h 253"/>
                <a:gd name="T32" fmla="*/ 222 w 222"/>
                <a:gd name="T33" fmla="*/ 141 h 253"/>
                <a:gd name="T34" fmla="*/ 112 w 222"/>
                <a:gd name="T35" fmla="*/ 2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2" h="253">
                  <a:moveTo>
                    <a:pt x="94" y="16"/>
                  </a:moveTo>
                  <a:cubicBezTo>
                    <a:pt x="94" y="7"/>
                    <a:pt x="101" y="0"/>
                    <a:pt x="110" y="0"/>
                  </a:cubicBezTo>
                  <a:cubicBezTo>
                    <a:pt x="119" y="0"/>
                    <a:pt x="126" y="7"/>
                    <a:pt x="126" y="16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9"/>
                    <a:pt x="120" y="126"/>
                    <a:pt x="111" y="126"/>
                  </a:cubicBezTo>
                  <a:cubicBezTo>
                    <a:pt x="102" y="126"/>
                    <a:pt x="95" y="119"/>
                    <a:pt x="95" y="111"/>
                  </a:cubicBezTo>
                  <a:lnTo>
                    <a:pt x="94" y="16"/>
                  </a:lnTo>
                  <a:close/>
                  <a:moveTo>
                    <a:pt x="112" y="252"/>
                  </a:moveTo>
                  <a:cubicBezTo>
                    <a:pt x="51" y="253"/>
                    <a:pt x="1" y="204"/>
                    <a:pt x="1" y="143"/>
                  </a:cubicBezTo>
                  <a:cubicBezTo>
                    <a:pt x="0" y="93"/>
                    <a:pt x="33" y="51"/>
                    <a:pt x="79" y="37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51" y="83"/>
                    <a:pt x="32" y="110"/>
                    <a:pt x="32" y="143"/>
                  </a:cubicBezTo>
                  <a:cubicBezTo>
                    <a:pt x="33" y="186"/>
                    <a:pt x="68" y="221"/>
                    <a:pt x="112" y="221"/>
                  </a:cubicBezTo>
                  <a:cubicBezTo>
                    <a:pt x="155" y="220"/>
                    <a:pt x="190" y="185"/>
                    <a:pt x="190" y="141"/>
                  </a:cubicBezTo>
                  <a:cubicBezTo>
                    <a:pt x="190" y="109"/>
                    <a:pt x="170" y="82"/>
                    <a:pt x="142" y="70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87" y="49"/>
                    <a:pt x="221" y="91"/>
                    <a:pt x="222" y="141"/>
                  </a:cubicBezTo>
                  <a:cubicBezTo>
                    <a:pt x="222" y="202"/>
                    <a:pt x="173" y="252"/>
                    <a:pt x="112" y="252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9999"/>
                </a:gs>
                <a:gs pos="100000">
                  <a:srgbClr val="00504E"/>
                </a:gs>
              </a:gsLst>
              <a:lin ang="6000000" scaled="0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159877" y="2595789"/>
            <a:ext cx="2160300" cy="4508886"/>
            <a:chOff x="2159877" y="2595789"/>
            <a:chExt cx="2160300" cy="4508886"/>
          </a:xfrm>
        </p:grpSpPr>
        <p:grpSp>
          <p:nvGrpSpPr>
            <p:cNvPr id="63" name="组合 62"/>
            <p:cNvGrpSpPr/>
            <p:nvPr/>
          </p:nvGrpSpPr>
          <p:grpSpPr>
            <a:xfrm rot="19655684">
              <a:off x="2159877" y="2595789"/>
              <a:ext cx="2160300" cy="4508886"/>
              <a:chOff x="-1183436" y="-122634"/>
              <a:chExt cx="2190591" cy="4572108"/>
            </a:xfrm>
          </p:grpSpPr>
          <p:sp>
            <p:nvSpPr>
              <p:cNvPr id="67" name="平行四边形 2283"/>
              <p:cNvSpPr/>
              <p:nvPr/>
            </p:nvSpPr>
            <p:spPr>
              <a:xfrm rot="15424320" flipH="1">
                <a:off x="-546735" y="2078397"/>
                <a:ext cx="847548" cy="2120949"/>
              </a:xfrm>
              <a:custGeom>
                <a:avLst/>
                <a:gdLst/>
                <a:ahLst/>
                <a:cxnLst/>
                <a:rect l="l" t="t" r="r" b="b"/>
                <a:pathLst>
                  <a:path w="847548" h="2120949">
                    <a:moveTo>
                      <a:pt x="404264" y="2120949"/>
                    </a:moveTo>
                    <a:lnTo>
                      <a:pt x="847548" y="2120949"/>
                    </a:lnTo>
                    <a:lnTo>
                      <a:pt x="360695" y="0"/>
                    </a:lnTo>
                    <a:lnTo>
                      <a:pt x="0" y="35979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rgbClr val="FB9463"/>
                  </a:gs>
                  <a:gs pos="8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2284"/>
              <p:cNvSpPr/>
              <p:nvPr/>
            </p:nvSpPr>
            <p:spPr>
              <a:xfrm flipH="1">
                <a:off x="101793" y="790902"/>
                <a:ext cx="905362" cy="2520350"/>
              </a:xfrm>
              <a:custGeom>
                <a:avLst/>
                <a:gdLst/>
                <a:ahLst/>
                <a:cxnLst/>
                <a:rect l="l" t="t" r="r" b="b"/>
                <a:pathLst>
                  <a:path w="905362" h="2520350">
                    <a:moveTo>
                      <a:pt x="581485" y="0"/>
                    </a:moveTo>
                    <a:lnTo>
                      <a:pt x="0" y="2520350"/>
                    </a:lnTo>
                    <a:lnTo>
                      <a:pt x="443284" y="2520350"/>
                    </a:lnTo>
                    <a:lnTo>
                      <a:pt x="905362" y="518312"/>
                    </a:lnTo>
                    <a:close/>
                  </a:path>
                </a:pathLst>
              </a:custGeom>
              <a:gradFill flip="none" rotWithShape="1">
                <a:gsLst>
                  <a:gs pos="56000">
                    <a:srgbClr val="FB9463"/>
                  </a:gs>
                  <a:gs pos="10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9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rot="7340419" flipH="1">
                <a:off x="-2680052" y="2114237"/>
                <a:ext cx="4572108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4" name="组合 63"/>
            <p:cNvGrpSpPr/>
            <p:nvPr/>
          </p:nvGrpSpPr>
          <p:grpSpPr>
            <a:xfrm>
              <a:off x="3106438" y="4728713"/>
              <a:ext cx="567234" cy="566324"/>
              <a:chOff x="3202546" y="2792701"/>
              <a:chExt cx="397794" cy="397156"/>
            </a:xfrm>
          </p:grpSpPr>
          <p:sp>
            <p:nvSpPr>
              <p:cNvPr id="65" name="Freeform 39"/>
              <p:cNvSpPr>
                <a:spLocks noEditPoints="1"/>
              </p:cNvSpPr>
              <p:nvPr/>
            </p:nvSpPr>
            <p:spPr bwMode="auto">
              <a:xfrm>
                <a:off x="3202546" y="2792701"/>
                <a:ext cx="397794" cy="397156"/>
              </a:xfrm>
              <a:custGeom>
                <a:avLst/>
                <a:gdLst>
                  <a:gd name="T0" fmla="*/ 242 w 264"/>
                  <a:gd name="T1" fmla="*/ 145 h 264"/>
                  <a:gd name="T2" fmla="*/ 239 w 264"/>
                  <a:gd name="T3" fmla="*/ 104 h 264"/>
                  <a:gd name="T4" fmla="*/ 262 w 264"/>
                  <a:gd name="T5" fmla="*/ 84 h 264"/>
                  <a:gd name="T6" fmla="*/ 240 w 264"/>
                  <a:gd name="T7" fmla="*/ 51 h 264"/>
                  <a:gd name="T8" fmla="*/ 213 w 264"/>
                  <a:gd name="T9" fmla="*/ 56 h 264"/>
                  <a:gd name="T10" fmla="*/ 178 w 264"/>
                  <a:gd name="T11" fmla="*/ 33 h 264"/>
                  <a:gd name="T12" fmla="*/ 177 w 264"/>
                  <a:gd name="T13" fmla="*/ 4 h 264"/>
                  <a:gd name="T14" fmla="*/ 137 w 264"/>
                  <a:gd name="T15" fmla="*/ 0 h 264"/>
                  <a:gd name="T16" fmla="*/ 124 w 264"/>
                  <a:gd name="T17" fmla="*/ 24 h 264"/>
                  <a:gd name="T18" fmla="*/ 85 w 264"/>
                  <a:gd name="T19" fmla="*/ 36 h 264"/>
                  <a:gd name="T20" fmla="*/ 60 w 264"/>
                  <a:gd name="T21" fmla="*/ 19 h 264"/>
                  <a:gd name="T22" fmla="*/ 32 w 264"/>
                  <a:gd name="T23" fmla="*/ 48 h 264"/>
                  <a:gd name="T24" fmla="*/ 44 w 264"/>
                  <a:gd name="T25" fmla="*/ 72 h 264"/>
                  <a:gd name="T26" fmla="*/ 29 w 264"/>
                  <a:gd name="T27" fmla="*/ 111 h 264"/>
                  <a:gd name="T28" fmla="*/ 0 w 264"/>
                  <a:gd name="T29" fmla="*/ 119 h 264"/>
                  <a:gd name="T30" fmla="*/ 5 w 264"/>
                  <a:gd name="T31" fmla="*/ 158 h 264"/>
                  <a:gd name="T32" fmla="*/ 32 w 264"/>
                  <a:gd name="T33" fmla="*/ 165 h 264"/>
                  <a:gd name="T34" fmla="*/ 53 w 264"/>
                  <a:gd name="T35" fmla="*/ 201 h 264"/>
                  <a:gd name="T36" fmla="*/ 41 w 264"/>
                  <a:gd name="T37" fmla="*/ 228 h 264"/>
                  <a:gd name="T38" fmla="*/ 75 w 264"/>
                  <a:gd name="T39" fmla="*/ 249 h 264"/>
                  <a:gd name="T40" fmla="*/ 97 w 264"/>
                  <a:gd name="T41" fmla="*/ 232 h 264"/>
                  <a:gd name="T42" fmla="*/ 138 w 264"/>
                  <a:gd name="T43" fmla="*/ 238 h 264"/>
                  <a:gd name="T44" fmla="*/ 153 w 264"/>
                  <a:gd name="T45" fmla="*/ 264 h 264"/>
                  <a:gd name="T46" fmla="*/ 191 w 264"/>
                  <a:gd name="T47" fmla="*/ 251 h 264"/>
                  <a:gd name="T48" fmla="*/ 191 w 264"/>
                  <a:gd name="T49" fmla="*/ 223 h 264"/>
                  <a:gd name="T50" fmla="*/ 221 w 264"/>
                  <a:gd name="T51" fmla="*/ 195 h 264"/>
                  <a:gd name="T52" fmla="*/ 251 w 264"/>
                  <a:gd name="T53" fmla="*/ 200 h 264"/>
                  <a:gd name="T54" fmla="*/ 264 w 264"/>
                  <a:gd name="T55" fmla="*/ 162 h 264"/>
                  <a:gd name="T56" fmla="*/ 242 w 264"/>
                  <a:gd name="T57" fmla="*/ 145 h 264"/>
                  <a:gd name="T58" fmla="*/ 132 w 264"/>
                  <a:gd name="T59" fmla="*/ 217 h 264"/>
                  <a:gd name="T60" fmla="*/ 46 w 264"/>
                  <a:gd name="T61" fmla="*/ 132 h 264"/>
                  <a:gd name="T62" fmla="*/ 132 w 264"/>
                  <a:gd name="T63" fmla="*/ 46 h 264"/>
                  <a:gd name="T64" fmla="*/ 217 w 264"/>
                  <a:gd name="T65" fmla="*/ 132 h 264"/>
                  <a:gd name="T66" fmla="*/ 132 w 264"/>
                  <a:gd name="T67" fmla="*/ 21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4" h="264">
                    <a:moveTo>
                      <a:pt x="242" y="145"/>
                    </a:moveTo>
                    <a:cubicBezTo>
                      <a:pt x="239" y="104"/>
                      <a:pt x="239" y="104"/>
                      <a:pt x="239" y="104"/>
                    </a:cubicBezTo>
                    <a:cubicBezTo>
                      <a:pt x="262" y="84"/>
                      <a:pt x="262" y="84"/>
                      <a:pt x="262" y="84"/>
                    </a:cubicBezTo>
                    <a:cubicBezTo>
                      <a:pt x="240" y="51"/>
                      <a:pt x="240" y="51"/>
                      <a:pt x="240" y="51"/>
                    </a:cubicBezTo>
                    <a:cubicBezTo>
                      <a:pt x="213" y="56"/>
                      <a:pt x="213" y="56"/>
                      <a:pt x="213" y="56"/>
                    </a:cubicBezTo>
                    <a:cubicBezTo>
                      <a:pt x="178" y="33"/>
                      <a:pt x="178" y="33"/>
                      <a:pt x="178" y="33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41" y="228"/>
                      <a:pt x="41" y="228"/>
                      <a:pt x="41" y="228"/>
                    </a:cubicBezTo>
                    <a:cubicBezTo>
                      <a:pt x="75" y="249"/>
                      <a:pt x="75" y="249"/>
                      <a:pt x="75" y="249"/>
                    </a:cubicBezTo>
                    <a:cubicBezTo>
                      <a:pt x="97" y="232"/>
                      <a:pt x="97" y="232"/>
                      <a:pt x="97" y="232"/>
                    </a:cubicBezTo>
                    <a:cubicBezTo>
                      <a:pt x="138" y="238"/>
                      <a:pt x="138" y="238"/>
                      <a:pt x="138" y="238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91" y="251"/>
                      <a:pt x="191" y="251"/>
                      <a:pt x="191" y="251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64" y="162"/>
                      <a:pt x="264" y="162"/>
                      <a:pt x="264" y="162"/>
                    </a:cubicBezTo>
                    <a:lnTo>
                      <a:pt x="242" y="145"/>
                    </a:lnTo>
                    <a:close/>
                    <a:moveTo>
                      <a:pt x="132" y="217"/>
                    </a:moveTo>
                    <a:cubicBezTo>
                      <a:pt x="85" y="217"/>
                      <a:pt x="46" y="179"/>
                      <a:pt x="46" y="132"/>
                    </a:cubicBezTo>
                    <a:cubicBezTo>
                      <a:pt x="46" y="85"/>
                      <a:pt x="85" y="46"/>
                      <a:pt x="132" y="46"/>
                    </a:cubicBezTo>
                    <a:cubicBezTo>
                      <a:pt x="179" y="46"/>
                      <a:pt x="217" y="85"/>
                      <a:pt x="217" y="132"/>
                    </a:cubicBezTo>
                    <a:cubicBezTo>
                      <a:pt x="217" y="179"/>
                      <a:pt x="179" y="217"/>
                      <a:pt x="132" y="217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FB9463"/>
                  </a:gs>
                  <a:gs pos="10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6" name="Freeform 40"/>
              <p:cNvSpPr>
                <a:spLocks noEditPoints="1"/>
              </p:cNvSpPr>
              <p:nvPr/>
            </p:nvSpPr>
            <p:spPr bwMode="auto">
              <a:xfrm>
                <a:off x="3296257" y="2885775"/>
                <a:ext cx="210372" cy="211009"/>
              </a:xfrm>
              <a:custGeom>
                <a:avLst/>
                <a:gdLst>
                  <a:gd name="T0" fmla="*/ 70 w 140"/>
                  <a:gd name="T1" fmla="*/ 0 h 140"/>
                  <a:gd name="T2" fmla="*/ 0 w 140"/>
                  <a:gd name="T3" fmla="*/ 70 h 140"/>
                  <a:gd name="T4" fmla="*/ 70 w 140"/>
                  <a:gd name="T5" fmla="*/ 140 h 140"/>
                  <a:gd name="T6" fmla="*/ 140 w 140"/>
                  <a:gd name="T7" fmla="*/ 70 h 140"/>
                  <a:gd name="T8" fmla="*/ 70 w 140"/>
                  <a:gd name="T9" fmla="*/ 0 h 140"/>
                  <a:gd name="T10" fmla="*/ 70 w 140"/>
                  <a:gd name="T11" fmla="*/ 118 h 140"/>
                  <a:gd name="T12" fmla="*/ 57 w 140"/>
                  <a:gd name="T13" fmla="*/ 102 h 140"/>
                  <a:gd name="T14" fmla="*/ 83 w 140"/>
                  <a:gd name="T15" fmla="*/ 102 h 140"/>
                  <a:gd name="T16" fmla="*/ 70 w 140"/>
                  <a:gd name="T17" fmla="*/ 118 h 140"/>
                  <a:gd name="T18" fmla="*/ 52 w 140"/>
                  <a:gd name="T19" fmla="*/ 93 h 140"/>
                  <a:gd name="T20" fmla="*/ 47 w 140"/>
                  <a:gd name="T21" fmla="*/ 74 h 140"/>
                  <a:gd name="T22" fmla="*/ 93 w 140"/>
                  <a:gd name="T23" fmla="*/ 74 h 140"/>
                  <a:gd name="T24" fmla="*/ 88 w 140"/>
                  <a:gd name="T25" fmla="*/ 93 h 140"/>
                  <a:gd name="T26" fmla="*/ 52 w 140"/>
                  <a:gd name="T27" fmla="*/ 93 h 140"/>
                  <a:gd name="T28" fmla="*/ 122 w 140"/>
                  <a:gd name="T29" fmla="*/ 65 h 140"/>
                  <a:gd name="T30" fmla="*/ 102 w 140"/>
                  <a:gd name="T31" fmla="*/ 65 h 140"/>
                  <a:gd name="T32" fmla="*/ 100 w 140"/>
                  <a:gd name="T33" fmla="*/ 46 h 140"/>
                  <a:gd name="T34" fmla="*/ 117 w 140"/>
                  <a:gd name="T35" fmla="*/ 46 h 140"/>
                  <a:gd name="T36" fmla="*/ 122 w 140"/>
                  <a:gd name="T37" fmla="*/ 65 h 140"/>
                  <a:gd name="T38" fmla="*/ 93 w 140"/>
                  <a:gd name="T39" fmla="*/ 65 h 140"/>
                  <a:gd name="T40" fmla="*/ 47 w 140"/>
                  <a:gd name="T41" fmla="*/ 65 h 140"/>
                  <a:gd name="T42" fmla="*/ 49 w 140"/>
                  <a:gd name="T43" fmla="*/ 46 h 140"/>
                  <a:gd name="T44" fmla="*/ 91 w 140"/>
                  <a:gd name="T45" fmla="*/ 46 h 140"/>
                  <a:gd name="T46" fmla="*/ 93 w 140"/>
                  <a:gd name="T47" fmla="*/ 65 h 140"/>
                  <a:gd name="T48" fmla="*/ 37 w 140"/>
                  <a:gd name="T49" fmla="*/ 65 h 140"/>
                  <a:gd name="T50" fmla="*/ 18 w 140"/>
                  <a:gd name="T51" fmla="*/ 65 h 140"/>
                  <a:gd name="T52" fmla="*/ 23 w 140"/>
                  <a:gd name="T53" fmla="*/ 46 h 140"/>
                  <a:gd name="T54" fmla="*/ 39 w 140"/>
                  <a:gd name="T55" fmla="*/ 46 h 140"/>
                  <a:gd name="T56" fmla="*/ 37 w 140"/>
                  <a:gd name="T57" fmla="*/ 65 h 140"/>
                  <a:gd name="T58" fmla="*/ 38 w 140"/>
                  <a:gd name="T59" fmla="*/ 74 h 140"/>
                  <a:gd name="T60" fmla="*/ 42 w 140"/>
                  <a:gd name="T61" fmla="*/ 93 h 140"/>
                  <a:gd name="T62" fmla="*/ 23 w 140"/>
                  <a:gd name="T63" fmla="*/ 93 h 140"/>
                  <a:gd name="T64" fmla="*/ 18 w 140"/>
                  <a:gd name="T65" fmla="*/ 74 h 140"/>
                  <a:gd name="T66" fmla="*/ 38 w 140"/>
                  <a:gd name="T67" fmla="*/ 74 h 140"/>
                  <a:gd name="T68" fmla="*/ 102 w 140"/>
                  <a:gd name="T69" fmla="*/ 74 h 140"/>
                  <a:gd name="T70" fmla="*/ 122 w 140"/>
                  <a:gd name="T71" fmla="*/ 74 h 140"/>
                  <a:gd name="T72" fmla="*/ 117 w 140"/>
                  <a:gd name="T73" fmla="*/ 93 h 140"/>
                  <a:gd name="T74" fmla="*/ 98 w 140"/>
                  <a:gd name="T75" fmla="*/ 93 h 140"/>
                  <a:gd name="T76" fmla="*/ 102 w 140"/>
                  <a:gd name="T77" fmla="*/ 74 h 140"/>
                  <a:gd name="T78" fmla="*/ 111 w 140"/>
                  <a:gd name="T79" fmla="*/ 37 h 140"/>
                  <a:gd name="T80" fmla="*/ 98 w 140"/>
                  <a:gd name="T81" fmla="*/ 37 h 140"/>
                  <a:gd name="T82" fmla="*/ 90 w 140"/>
                  <a:gd name="T83" fmla="*/ 21 h 140"/>
                  <a:gd name="T84" fmla="*/ 111 w 140"/>
                  <a:gd name="T85" fmla="*/ 37 h 140"/>
                  <a:gd name="T86" fmla="*/ 75 w 140"/>
                  <a:gd name="T87" fmla="*/ 18 h 140"/>
                  <a:gd name="T88" fmla="*/ 88 w 140"/>
                  <a:gd name="T89" fmla="*/ 37 h 140"/>
                  <a:gd name="T90" fmla="*/ 52 w 140"/>
                  <a:gd name="T91" fmla="*/ 37 h 140"/>
                  <a:gd name="T92" fmla="*/ 64 w 140"/>
                  <a:gd name="T93" fmla="*/ 18 h 140"/>
                  <a:gd name="T94" fmla="*/ 70 w 140"/>
                  <a:gd name="T95" fmla="*/ 17 h 140"/>
                  <a:gd name="T96" fmla="*/ 75 w 140"/>
                  <a:gd name="T97" fmla="*/ 18 h 140"/>
                  <a:gd name="T98" fmla="*/ 50 w 140"/>
                  <a:gd name="T99" fmla="*/ 21 h 140"/>
                  <a:gd name="T100" fmla="*/ 42 w 140"/>
                  <a:gd name="T101" fmla="*/ 37 h 140"/>
                  <a:gd name="T102" fmla="*/ 29 w 140"/>
                  <a:gd name="T103" fmla="*/ 37 h 140"/>
                  <a:gd name="T104" fmla="*/ 50 w 140"/>
                  <a:gd name="T105" fmla="*/ 21 h 140"/>
                  <a:gd name="T106" fmla="*/ 29 w 140"/>
                  <a:gd name="T107" fmla="*/ 102 h 140"/>
                  <a:gd name="T108" fmla="*/ 46 w 140"/>
                  <a:gd name="T109" fmla="*/ 102 h 140"/>
                  <a:gd name="T110" fmla="*/ 60 w 140"/>
                  <a:gd name="T111" fmla="*/ 121 h 140"/>
                  <a:gd name="T112" fmla="*/ 29 w 140"/>
                  <a:gd name="T113" fmla="*/ 102 h 140"/>
                  <a:gd name="T114" fmla="*/ 80 w 140"/>
                  <a:gd name="T115" fmla="*/ 121 h 140"/>
                  <a:gd name="T116" fmla="*/ 94 w 140"/>
                  <a:gd name="T117" fmla="*/ 102 h 140"/>
                  <a:gd name="T118" fmla="*/ 111 w 140"/>
                  <a:gd name="T119" fmla="*/ 102 h 140"/>
                  <a:gd name="T120" fmla="*/ 80 w 140"/>
                  <a:gd name="T121" fmla="*/ 12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0" h="140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40" y="108"/>
                      <a:pt x="140" y="70"/>
                    </a:cubicBezTo>
                    <a:cubicBezTo>
                      <a:pt x="140" y="31"/>
                      <a:pt x="108" y="0"/>
                      <a:pt x="70" y="0"/>
                    </a:cubicBezTo>
                    <a:close/>
                    <a:moveTo>
                      <a:pt x="70" y="118"/>
                    </a:moveTo>
                    <a:cubicBezTo>
                      <a:pt x="65" y="114"/>
                      <a:pt x="60" y="108"/>
                      <a:pt x="57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79" y="108"/>
                      <a:pt x="75" y="114"/>
                      <a:pt x="70" y="118"/>
                    </a:cubicBezTo>
                    <a:close/>
                    <a:moveTo>
                      <a:pt x="52" y="93"/>
                    </a:moveTo>
                    <a:cubicBezTo>
                      <a:pt x="50" y="87"/>
                      <a:pt x="48" y="81"/>
                      <a:pt x="47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2" y="81"/>
                      <a:pt x="90" y="87"/>
                      <a:pt x="88" y="93"/>
                    </a:cubicBezTo>
                    <a:lnTo>
                      <a:pt x="52" y="93"/>
                    </a:lnTo>
                    <a:close/>
                    <a:moveTo>
                      <a:pt x="122" y="65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2" y="52"/>
                      <a:pt x="100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20" y="52"/>
                      <a:pt x="121" y="59"/>
                      <a:pt x="122" y="65"/>
                    </a:cubicBezTo>
                    <a:close/>
                    <a:moveTo>
                      <a:pt x="93" y="65"/>
                    </a:move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59"/>
                      <a:pt x="47" y="52"/>
                      <a:pt x="49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52"/>
                      <a:pt x="93" y="59"/>
                      <a:pt x="93" y="65"/>
                    </a:cubicBezTo>
                    <a:close/>
                    <a:moveTo>
                      <a:pt x="37" y="65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59"/>
                      <a:pt x="20" y="52"/>
                      <a:pt x="23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52"/>
                      <a:pt x="37" y="59"/>
                      <a:pt x="37" y="65"/>
                    </a:cubicBezTo>
                    <a:close/>
                    <a:moveTo>
                      <a:pt x="38" y="74"/>
                    </a:moveTo>
                    <a:cubicBezTo>
                      <a:pt x="38" y="81"/>
                      <a:pt x="40" y="87"/>
                      <a:pt x="4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0" y="87"/>
                      <a:pt x="18" y="81"/>
                      <a:pt x="18" y="74"/>
                    </a:cubicBezTo>
                    <a:lnTo>
                      <a:pt x="38" y="74"/>
                    </a:lnTo>
                    <a:close/>
                    <a:moveTo>
                      <a:pt x="102" y="74"/>
                    </a:moveTo>
                    <a:cubicBezTo>
                      <a:pt x="122" y="74"/>
                      <a:pt x="122" y="74"/>
                      <a:pt x="122" y="74"/>
                    </a:cubicBezTo>
                    <a:cubicBezTo>
                      <a:pt x="121" y="81"/>
                      <a:pt x="120" y="87"/>
                      <a:pt x="117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00" y="87"/>
                      <a:pt x="101" y="81"/>
                      <a:pt x="102" y="74"/>
                    </a:cubicBezTo>
                    <a:close/>
                    <a:moveTo>
                      <a:pt x="11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6" y="31"/>
                      <a:pt x="93" y="26"/>
                      <a:pt x="90" y="21"/>
                    </a:cubicBezTo>
                    <a:cubicBezTo>
                      <a:pt x="98" y="25"/>
                      <a:pt x="105" y="30"/>
                      <a:pt x="111" y="37"/>
                    </a:cubicBezTo>
                    <a:close/>
                    <a:moveTo>
                      <a:pt x="75" y="18"/>
                    </a:moveTo>
                    <a:cubicBezTo>
                      <a:pt x="80" y="23"/>
                      <a:pt x="85" y="30"/>
                      <a:pt x="88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5" y="30"/>
                      <a:pt x="59" y="23"/>
                      <a:pt x="64" y="18"/>
                    </a:cubicBezTo>
                    <a:cubicBezTo>
                      <a:pt x="66" y="17"/>
                      <a:pt x="68" y="17"/>
                      <a:pt x="70" y="17"/>
                    </a:cubicBezTo>
                    <a:cubicBezTo>
                      <a:pt x="72" y="17"/>
                      <a:pt x="74" y="17"/>
                      <a:pt x="75" y="18"/>
                    </a:cubicBezTo>
                    <a:close/>
                    <a:moveTo>
                      <a:pt x="50" y="21"/>
                    </a:moveTo>
                    <a:cubicBezTo>
                      <a:pt x="47" y="26"/>
                      <a:pt x="44" y="31"/>
                      <a:pt x="42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4" y="30"/>
                      <a:pt x="42" y="25"/>
                      <a:pt x="50" y="21"/>
                    </a:cubicBezTo>
                    <a:close/>
                    <a:moveTo>
                      <a:pt x="29" y="102"/>
                    </a:moveTo>
                    <a:cubicBezTo>
                      <a:pt x="46" y="102"/>
                      <a:pt x="46" y="102"/>
                      <a:pt x="46" y="102"/>
                    </a:cubicBezTo>
                    <a:cubicBezTo>
                      <a:pt x="50" y="110"/>
                      <a:pt x="54" y="116"/>
                      <a:pt x="60" y="121"/>
                    </a:cubicBezTo>
                    <a:cubicBezTo>
                      <a:pt x="47" y="119"/>
                      <a:pt x="36" y="112"/>
                      <a:pt x="29" y="102"/>
                    </a:cubicBezTo>
                    <a:close/>
                    <a:moveTo>
                      <a:pt x="80" y="121"/>
                    </a:moveTo>
                    <a:cubicBezTo>
                      <a:pt x="85" y="116"/>
                      <a:pt x="90" y="110"/>
                      <a:pt x="94" y="102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03" y="112"/>
                      <a:pt x="92" y="119"/>
                      <a:pt x="80" y="121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FB9463"/>
                  </a:gs>
                  <a:gs pos="100000">
                    <a:srgbClr val="D74C35"/>
                  </a:gs>
                </a:gsLst>
                <a:lin ang="6000000" scaled="0"/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11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47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47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47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47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47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47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4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76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47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47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47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47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47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747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247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47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/>
              <a:t>利润</a:t>
            </a:r>
            <a:r>
              <a:rPr lang="zh-CN" altLang="zh-CN" sz="3600" dirty="0" smtClean="0"/>
              <a:t>来源</a:t>
            </a:r>
            <a:r>
              <a:rPr lang="zh-CN" altLang="zh-CN" sz="3600" dirty="0"/>
              <a:t>分析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7977" y="35680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Source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23469" y="2331296"/>
            <a:ext cx="2729822" cy="3608012"/>
            <a:chOff x="9123469" y="2198477"/>
            <a:chExt cx="2729822" cy="3608012"/>
          </a:xfrm>
        </p:grpSpPr>
        <p:grpSp>
          <p:nvGrpSpPr>
            <p:cNvPr id="16" name="组合 15"/>
            <p:cNvGrpSpPr/>
            <p:nvPr/>
          </p:nvGrpSpPr>
          <p:grpSpPr>
            <a:xfrm>
              <a:off x="9123469" y="2216110"/>
              <a:ext cx="2729822" cy="3590379"/>
              <a:chOff x="1026359" y="1205784"/>
              <a:chExt cx="3446277" cy="4532692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DC6C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3" name="矩形 42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39"/>
            <p:cNvSpPr txBox="1"/>
            <p:nvPr/>
          </p:nvSpPr>
          <p:spPr>
            <a:xfrm rot="18900000">
              <a:off x="10707793" y="2198477"/>
              <a:ext cx="364672" cy="609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 rot="18900000">
              <a:off x="10079073" y="3783924"/>
              <a:ext cx="102715" cy="102716"/>
              <a:chOff x="917575" y="533400"/>
              <a:chExt cx="193675" cy="193676"/>
            </a:xfrm>
            <a:solidFill>
              <a:schemeClr val="bg1"/>
            </a:solidFill>
          </p:grpSpPr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2"/>
              <p:cNvSpPr>
                <a:spLocks/>
              </p:cNvSpPr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845879" y="2265604"/>
            <a:ext cx="2729822" cy="3600310"/>
            <a:chOff x="7845879" y="2158239"/>
            <a:chExt cx="2729822" cy="3600310"/>
          </a:xfrm>
        </p:grpSpPr>
        <p:grpSp>
          <p:nvGrpSpPr>
            <p:cNvPr id="46" name="组合 45"/>
            <p:cNvGrpSpPr/>
            <p:nvPr/>
          </p:nvGrpSpPr>
          <p:grpSpPr>
            <a:xfrm>
              <a:off x="7845879" y="2168170"/>
              <a:ext cx="2729822" cy="3590379"/>
              <a:chOff x="1026359" y="1205784"/>
              <a:chExt cx="3446277" cy="4532692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F1AF5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5" name="矩形 54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38"/>
            <p:cNvSpPr txBox="1"/>
            <p:nvPr/>
          </p:nvSpPr>
          <p:spPr>
            <a:xfrm rot="18900000">
              <a:off x="9378271" y="2158239"/>
              <a:ext cx="428160" cy="609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65716" y="2184593"/>
            <a:ext cx="2729822" cy="3600309"/>
            <a:chOff x="6565716" y="2158240"/>
            <a:chExt cx="2729822" cy="3600309"/>
          </a:xfrm>
        </p:grpSpPr>
        <p:grpSp>
          <p:nvGrpSpPr>
            <p:cNvPr id="58" name="组合 57"/>
            <p:cNvGrpSpPr/>
            <p:nvPr/>
          </p:nvGrpSpPr>
          <p:grpSpPr>
            <a:xfrm>
              <a:off x="6565716" y="2168170"/>
              <a:ext cx="2729822" cy="3590379"/>
              <a:chOff x="1026359" y="1205784"/>
              <a:chExt cx="3446277" cy="4532692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56A8B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68" name="矩形 67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37"/>
            <p:cNvSpPr txBox="1"/>
            <p:nvPr/>
          </p:nvSpPr>
          <p:spPr>
            <a:xfrm rot="18900000">
              <a:off x="8123468" y="2158240"/>
              <a:ext cx="382449" cy="609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 rot="18900000">
              <a:off x="7411151" y="3880568"/>
              <a:ext cx="23842" cy="2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285553" y="2133987"/>
            <a:ext cx="2729822" cy="3600308"/>
            <a:chOff x="5285553" y="2158241"/>
            <a:chExt cx="2729822" cy="3600308"/>
          </a:xfrm>
        </p:grpSpPr>
        <p:grpSp>
          <p:nvGrpSpPr>
            <p:cNvPr id="71" name="组合 70"/>
            <p:cNvGrpSpPr/>
            <p:nvPr/>
          </p:nvGrpSpPr>
          <p:grpSpPr>
            <a:xfrm>
              <a:off x="5285553" y="2168170"/>
              <a:ext cx="2729822" cy="3590379"/>
              <a:chOff x="1026359" y="1205784"/>
              <a:chExt cx="3446277" cy="4532692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3A3A3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81" name="矩形 80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36"/>
            <p:cNvSpPr txBox="1"/>
            <p:nvPr/>
          </p:nvSpPr>
          <p:spPr>
            <a:xfrm rot="18900000">
              <a:off x="6838826" y="2158241"/>
              <a:ext cx="396417" cy="609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Oval 43"/>
            <p:cNvSpPr>
              <a:spLocks noChangeArrowheads="1"/>
            </p:cNvSpPr>
            <p:nvPr/>
          </p:nvSpPr>
          <p:spPr bwMode="auto">
            <a:xfrm rot="18900000">
              <a:off x="6146918" y="3850396"/>
              <a:ext cx="56094" cy="560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005390" y="2158241"/>
            <a:ext cx="2729822" cy="3600308"/>
            <a:chOff x="4005390" y="2158241"/>
            <a:chExt cx="2729822" cy="3600308"/>
          </a:xfrm>
        </p:grpSpPr>
        <p:grpSp>
          <p:nvGrpSpPr>
            <p:cNvPr id="84" name="组合 83"/>
            <p:cNvGrpSpPr/>
            <p:nvPr/>
          </p:nvGrpSpPr>
          <p:grpSpPr>
            <a:xfrm>
              <a:off x="4005390" y="2168170"/>
              <a:ext cx="2729822" cy="3590379"/>
              <a:chOff x="1026359" y="1205784"/>
              <a:chExt cx="3446277" cy="4532692"/>
            </a:xfrm>
          </p:grpSpPr>
          <p:sp>
            <p:nvSpPr>
              <p:cNvPr id="92" name="任意多边形 91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圆角矩形 92"/>
              <p:cNvSpPr/>
              <p:nvPr/>
            </p:nvSpPr>
            <p:spPr>
              <a:xfrm rot="18900000">
                <a:off x="1026359" y="2031999"/>
                <a:ext cx="3280229" cy="1582057"/>
              </a:xfrm>
              <a:prstGeom prst="roundRect">
                <a:avLst>
                  <a:gd name="adj" fmla="val 10245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rot="2700000">
                <a:off x="59067" y="3527438"/>
                <a:ext cx="3460793" cy="5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1000">
                    <a:schemeClr val="tx1">
                      <a:lumMod val="65000"/>
                      <a:lumOff val="35000"/>
                      <a:alpha val="5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95" name="矩形 94"/>
              <p:cNvSpPr/>
              <p:nvPr/>
            </p:nvSpPr>
            <p:spPr>
              <a:xfrm rot="2700000">
                <a:off x="-209134" y="3612132"/>
                <a:ext cx="3425372" cy="8273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文本框 35"/>
            <p:cNvSpPr txBox="1"/>
            <p:nvPr/>
          </p:nvSpPr>
          <p:spPr>
            <a:xfrm rot="18900000">
              <a:off x="5551010" y="2158241"/>
              <a:ext cx="416733" cy="609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7" name="Freeform 512"/>
          <p:cNvSpPr>
            <a:spLocks/>
          </p:cNvSpPr>
          <p:nvPr/>
        </p:nvSpPr>
        <p:spPr bwMode="auto">
          <a:xfrm>
            <a:off x="455710" y="2018270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TextBox 97"/>
          <p:cNvSpPr txBox="1"/>
          <p:nvPr/>
        </p:nvSpPr>
        <p:spPr>
          <a:xfrm>
            <a:off x="671734" y="1942719"/>
            <a:ext cx="2071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54416" y="2416676"/>
            <a:ext cx="33074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7" name="Picture 3" descr="D:\TDDownload\精品100多套\小图标+PNG\金融钱币图标\金融-大 (7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25" y="4120491"/>
            <a:ext cx="3040202" cy="143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/>
          <p:cNvSpPr txBox="1"/>
          <p:nvPr/>
        </p:nvSpPr>
        <p:spPr>
          <a:xfrm rot="19021192">
            <a:off x="4481085" y="3168690"/>
            <a:ext cx="14838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收入来源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 rot="19021192">
            <a:off x="5848960" y="3255960"/>
            <a:ext cx="14838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收入来源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 rot="19021192">
            <a:off x="7126550" y="3284285"/>
            <a:ext cx="14838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收入来源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 rot="19021192">
            <a:off x="8376758" y="3405018"/>
            <a:ext cx="14838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收入来源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 rot="19021192">
            <a:off x="9735119" y="3405017"/>
            <a:ext cx="14838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收入来源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3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3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3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53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73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73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73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79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79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85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85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891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391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997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497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53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97" grpId="0" animBg="1"/>
      <p:bldP spid="98" grpId="0"/>
      <p:bldP spid="99" grpId="0"/>
      <p:bldP spid="101" grpId="0"/>
      <p:bldP spid="102" grpId="0"/>
      <p:bldP spid="103" grpId="0"/>
      <p:bldP spid="104" grpId="0"/>
      <p:bldP spid="1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5802630" y="2085675"/>
            <a:ext cx="321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400" dirty="0" smtClean="0"/>
              <a:t>发展前景</a:t>
            </a:r>
            <a:endParaRPr lang="zh-CN" altLang="zh-CN" sz="4400" dirty="0"/>
          </a:p>
        </p:txBody>
      </p:sp>
      <p:sp>
        <p:nvSpPr>
          <p:cNvPr id="100" name="TextBox 99"/>
          <p:cNvSpPr txBox="1"/>
          <p:nvPr/>
        </p:nvSpPr>
        <p:spPr>
          <a:xfrm>
            <a:off x="6227065" y="2900836"/>
            <a:ext cx="204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产品开发计划</a:t>
            </a:r>
            <a:endParaRPr lang="zh-CN" altLang="en-US" dirty="0"/>
          </a:p>
        </p:txBody>
      </p:sp>
      <p:sp>
        <p:nvSpPr>
          <p:cNvPr id="101" name="圆角矩形 100"/>
          <p:cNvSpPr/>
          <p:nvPr/>
        </p:nvSpPr>
        <p:spPr bwMode="auto">
          <a:xfrm>
            <a:off x="4590578" y="4856539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6264" y="1641829"/>
            <a:ext cx="857256" cy="85725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5934" y="2213333"/>
            <a:ext cx="714380" cy="71438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0314" y="1427515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47504" y="2356209"/>
            <a:ext cx="1785950" cy="178595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4562" y="1927581"/>
            <a:ext cx="500066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4892" y="3784969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0512" y="4356473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1686" y="392784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6264" y="4642225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3540" y="2587464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8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7065" y="3388675"/>
            <a:ext cx="204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市场开拓计划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227065" y="3798186"/>
            <a:ext cx="209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五年发展规划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69225" y="2950721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销售网络布局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69225" y="3398136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短期盈利计划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341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4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1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3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7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6154" y="759051"/>
            <a:ext cx="2772592" cy="4814876"/>
            <a:chOff x="1276154" y="1063851"/>
            <a:chExt cx="2772592" cy="4814876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6154" y="1063851"/>
              <a:ext cx="2772592" cy="4814876"/>
              <a:chOff x="1276154" y="1063851"/>
              <a:chExt cx="2772592" cy="481487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967563" y="1490979"/>
                <a:ext cx="1296386" cy="4011042"/>
              </a:xfrm>
              <a:prstGeom prst="rect">
                <a:avLst/>
              </a:prstGeom>
              <a:solidFill>
                <a:srgbClr val="F1AF59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 rot="1800000" flipV="1">
                <a:off x="1655416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15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5" name="矩形 24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800000" flipH="1">
                <a:off x="1276154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  <a:lumMod val="96000"/>
                        <a:lumOff val="4000"/>
                      </a:schemeClr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3" name="矩形 22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967563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Freeform 134"/>
            <p:cNvSpPr>
              <a:spLocks noEditPoints="1"/>
            </p:cNvSpPr>
            <p:nvPr/>
          </p:nvSpPr>
          <p:spPr bwMode="auto">
            <a:xfrm>
              <a:off x="2081130" y="2323555"/>
              <a:ext cx="305238" cy="297972"/>
            </a:xfrm>
            <a:custGeom>
              <a:avLst/>
              <a:gdLst>
                <a:gd name="T0" fmla="*/ 261 w 279"/>
                <a:gd name="T1" fmla="*/ 149 h 273"/>
                <a:gd name="T2" fmla="*/ 259 w 279"/>
                <a:gd name="T3" fmla="*/ 135 h 273"/>
                <a:gd name="T4" fmla="*/ 253 w 279"/>
                <a:gd name="T5" fmla="*/ 115 h 273"/>
                <a:gd name="T6" fmla="*/ 252 w 279"/>
                <a:gd name="T7" fmla="*/ 105 h 273"/>
                <a:gd name="T8" fmla="*/ 250 w 279"/>
                <a:gd name="T9" fmla="*/ 97 h 273"/>
                <a:gd name="T10" fmla="*/ 264 w 279"/>
                <a:gd name="T11" fmla="*/ 98 h 273"/>
                <a:gd name="T12" fmla="*/ 261 w 279"/>
                <a:gd name="T13" fmla="*/ 149 h 273"/>
                <a:gd name="T14" fmla="*/ 232 w 279"/>
                <a:gd name="T15" fmla="*/ 212 h 273"/>
                <a:gd name="T16" fmla="*/ 232 w 279"/>
                <a:gd name="T17" fmla="*/ 212 h 273"/>
                <a:gd name="T18" fmla="*/ 232 w 279"/>
                <a:gd name="T19" fmla="*/ 212 h 273"/>
                <a:gd name="T20" fmla="*/ 222 w 279"/>
                <a:gd name="T21" fmla="*/ 225 h 273"/>
                <a:gd name="T22" fmla="*/ 189 w 279"/>
                <a:gd name="T23" fmla="*/ 273 h 273"/>
                <a:gd name="T24" fmla="*/ 158 w 279"/>
                <a:gd name="T25" fmla="*/ 273 h 273"/>
                <a:gd name="T26" fmla="*/ 159 w 279"/>
                <a:gd name="T27" fmla="*/ 261 h 273"/>
                <a:gd name="T28" fmla="*/ 154 w 279"/>
                <a:gd name="T29" fmla="*/ 262 h 273"/>
                <a:gd name="T30" fmla="*/ 109 w 279"/>
                <a:gd name="T31" fmla="*/ 263 h 273"/>
                <a:gd name="T32" fmla="*/ 102 w 279"/>
                <a:gd name="T33" fmla="*/ 273 h 273"/>
                <a:gd name="T34" fmla="*/ 71 w 279"/>
                <a:gd name="T35" fmla="*/ 273 h 273"/>
                <a:gd name="T36" fmla="*/ 70 w 279"/>
                <a:gd name="T37" fmla="*/ 262 h 273"/>
                <a:gd name="T38" fmla="*/ 50 w 279"/>
                <a:gd name="T39" fmla="*/ 235 h 273"/>
                <a:gd name="T40" fmla="*/ 32 w 279"/>
                <a:gd name="T41" fmla="*/ 214 h 273"/>
                <a:gd name="T42" fmla="*/ 32 w 279"/>
                <a:gd name="T43" fmla="*/ 214 h 273"/>
                <a:gd name="T44" fmla="*/ 0 w 279"/>
                <a:gd name="T45" fmla="*/ 181 h 273"/>
                <a:gd name="T46" fmla="*/ 0 w 279"/>
                <a:gd name="T47" fmla="*/ 149 h 273"/>
                <a:gd name="T48" fmla="*/ 28 w 279"/>
                <a:gd name="T49" fmla="*/ 120 h 273"/>
                <a:gd name="T50" fmla="*/ 29 w 279"/>
                <a:gd name="T51" fmla="*/ 119 h 273"/>
                <a:gd name="T52" fmla="*/ 50 w 279"/>
                <a:gd name="T53" fmla="*/ 90 h 273"/>
                <a:gd name="T54" fmla="*/ 29 w 279"/>
                <a:gd name="T55" fmla="*/ 59 h 273"/>
                <a:gd name="T56" fmla="*/ 47 w 279"/>
                <a:gd name="T57" fmla="*/ 43 h 273"/>
                <a:gd name="T58" fmla="*/ 100 w 279"/>
                <a:gd name="T59" fmla="*/ 73 h 273"/>
                <a:gd name="T60" fmla="*/ 107 w 279"/>
                <a:gd name="T61" fmla="*/ 31 h 273"/>
                <a:gd name="T62" fmla="*/ 162 w 279"/>
                <a:gd name="T63" fmla="*/ 0 h 273"/>
                <a:gd name="T64" fmla="*/ 193 w 279"/>
                <a:gd name="T65" fmla="*/ 8 h 273"/>
                <a:gd name="T66" fmla="*/ 220 w 279"/>
                <a:gd name="T67" fmla="*/ 86 h 273"/>
                <a:gd name="T68" fmla="*/ 248 w 279"/>
                <a:gd name="T69" fmla="*/ 137 h 273"/>
                <a:gd name="T70" fmla="*/ 232 w 279"/>
                <a:gd name="T71" fmla="*/ 212 h 273"/>
                <a:gd name="T72" fmla="*/ 113 w 279"/>
                <a:gd name="T73" fmla="*/ 73 h 273"/>
                <a:gd name="T74" fmla="*/ 117 w 279"/>
                <a:gd name="T75" fmla="*/ 72 h 273"/>
                <a:gd name="T76" fmla="*/ 150 w 279"/>
                <a:gd name="T77" fmla="*/ 71 h 273"/>
                <a:gd name="T78" fmla="*/ 165 w 279"/>
                <a:gd name="T79" fmla="*/ 46 h 273"/>
                <a:gd name="T80" fmla="*/ 154 w 279"/>
                <a:gd name="T81" fmla="*/ 49 h 273"/>
                <a:gd name="T82" fmla="*/ 151 w 279"/>
                <a:gd name="T83" fmla="*/ 34 h 273"/>
                <a:gd name="T84" fmla="*/ 175 w 279"/>
                <a:gd name="T85" fmla="*/ 29 h 273"/>
                <a:gd name="T86" fmla="*/ 188 w 279"/>
                <a:gd name="T87" fmla="*/ 37 h 273"/>
                <a:gd name="T88" fmla="*/ 188 w 279"/>
                <a:gd name="T89" fmla="*/ 37 h 273"/>
                <a:gd name="T90" fmla="*/ 167 w 279"/>
                <a:gd name="T91" fmla="*/ 74 h 273"/>
                <a:gd name="T92" fmla="*/ 202 w 279"/>
                <a:gd name="T93" fmla="*/ 92 h 273"/>
                <a:gd name="T94" fmla="*/ 204 w 279"/>
                <a:gd name="T95" fmla="*/ 88 h 273"/>
                <a:gd name="T96" fmla="*/ 187 w 279"/>
                <a:gd name="T97" fmla="*/ 20 h 273"/>
                <a:gd name="T98" fmla="*/ 162 w 279"/>
                <a:gd name="T99" fmla="*/ 13 h 273"/>
                <a:gd name="T100" fmla="*/ 119 w 279"/>
                <a:gd name="T101" fmla="*/ 37 h 273"/>
                <a:gd name="T102" fmla="*/ 113 w 279"/>
                <a:gd name="T103" fmla="*/ 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" h="273">
                  <a:moveTo>
                    <a:pt x="261" y="149"/>
                  </a:moveTo>
                  <a:cubicBezTo>
                    <a:pt x="261" y="144"/>
                    <a:pt x="260" y="139"/>
                    <a:pt x="259" y="135"/>
                  </a:cubicBezTo>
                  <a:cubicBezTo>
                    <a:pt x="258" y="128"/>
                    <a:pt x="256" y="121"/>
                    <a:pt x="253" y="115"/>
                  </a:cubicBezTo>
                  <a:cubicBezTo>
                    <a:pt x="259" y="113"/>
                    <a:pt x="258" y="105"/>
                    <a:pt x="252" y="105"/>
                  </a:cubicBezTo>
                  <a:cubicBezTo>
                    <a:pt x="247" y="106"/>
                    <a:pt x="245" y="99"/>
                    <a:pt x="250" y="97"/>
                  </a:cubicBezTo>
                  <a:cubicBezTo>
                    <a:pt x="255" y="94"/>
                    <a:pt x="261" y="96"/>
                    <a:pt x="264" y="98"/>
                  </a:cubicBezTo>
                  <a:cubicBezTo>
                    <a:pt x="279" y="109"/>
                    <a:pt x="270" y="132"/>
                    <a:pt x="261" y="149"/>
                  </a:cubicBezTo>
                  <a:close/>
                  <a:moveTo>
                    <a:pt x="232" y="212"/>
                  </a:moveTo>
                  <a:cubicBezTo>
                    <a:pt x="232" y="212"/>
                    <a:pt x="232" y="212"/>
                    <a:pt x="232" y="212"/>
                  </a:cubicBezTo>
                  <a:cubicBezTo>
                    <a:pt x="232" y="212"/>
                    <a:pt x="232" y="212"/>
                    <a:pt x="232" y="212"/>
                  </a:cubicBezTo>
                  <a:cubicBezTo>
                    <a:pt x="229" y="216"/>
                    <a:pt x="226" y="221"/>
                    <a:pt x="222" y="225"/>
                  </a:cubicBezTo>
                  <a:cubicBezTo>
                    <a:pt x="201" y="253"/>
                    <a:pt x="201" y="266"/>
                    <a:pt x="189" y="273"/>
                  </a:cubicBezTo>
                  <a:cubicBezTo>
                    <a:pt x="180" y="273"/>
                    <a:pt x="158" y="273"/>
                    <a:pt x="158" y="273"/>
                  </a:cubicBezTo>
                  <a:cubicBezTo>
                    <a:pt x="158" y="273"/>
                    <a:pt x="160" y="268"/>
                    <a:pt x="159" y="261"/>
                  </a:cubicBezTo>
                  <a:cubicBezTo>
                    <a:pt x="157" y="261"/>
                    <a:pt x="156" y="262"/>
                    <a:pt x="154" y="262"/>
                  </a:cubicBezTo>
                  <a:cubicBezTo>
                    <a:pt x="139" y="265"/>
                    <a:pt x="124" y="265"/>
                    <a:pt x="109" y="263"/>
                  </a:cubicBezTo>
                  <a:cubicBezTo>
                    <a:pt x="107" y="267"/>
                    <a:pt x="105" y="270"/>
                    <a:pt x="102" y="273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71" y="269"/>
                    <a:pt x="71" y="266"/>
                    <a:pt x="70" y="262"/>
                  </a:cubicBezTo>
                  <a:cubicBezTo>
                    <a:pt x="68" y="255"/>
                    <a:pt x="58" y="243"/>
                    <a:pt x="50" y="235"/>
                  </a:cubicBezTo>
                  <a:cubicBezTo>
                    <a:pt x="43" y="229"/>
                    <a:pt x="37" y="222"/>
                    <a:pt x="32" y="214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25" y="201"/>
                    <a:pt x="0" y="200"/>
                    <a:pt x="0" y="181"/>
                  </a:cubicBezTo>
                  <a:cubicBezTo>
                    <a:pt x="0" y="167"/>
                    <a:pt x="0" y="162"/>
                    <a:pt x="0" y="149"/>
                  </a:cubicBezTo>
                  <a:cubicBezTo>
                    <a:pt x="0" y="130"/>
                    <a:pt x="18" y="134"/>
                    <a:pt x="28" y="120"/>
                  </a:cubicBezTo>
                  <a:cubicBezTo>
                    <a:pt x="28" y="119"/>
                    <a:pt x="28" y="119"/>
                    <a:pt x="29" y="119"/>
                  </a:cubicBezTo>
                  <a:cubicBezTo>
                    <a:pt x="34" y="109"/>
                    <a:pt x="41" y="99"/>
                    <a:pt x="50" y="90"/>
                  </a:cubicBezTo>
                  <a:cubicBezTo>
                    <a:pt x="45" y="79"/>
                    <a:pt x="36" y="68"/>
                    <a:pt x="29" y="59"/>
                  </a:cubicBezTo>
                  <a:cubicBezTo>
                    <a:pt x="22" y="50"/>
                    <a:pt x="36" y="43"/>
                    <a:pt x="47" y="43"/>
                  </a:cubicBezTo>
                  <a:cubicBezTo>
                    <a:pt x="68" y="42"/>
                    <a:pt x="87" y="53"/>
                    <a:pt x="100" y="73"/>
                  </a:cubicBezTo>
                  <a:cubicBezTo>
                    <a:pt x="97" y="59"/>
                    <a:pt x="100" y="44"/>
                    <a:pt x="107" y="31"/>
                  </a:cubicBezTo>
                  <a:cubicBezTo>
                    <a:pt x="119" y="12"/>
                    <a:pt x="139" y="0"/>
                    <a:pt x="162" y="0"/>
                  </a:cubicBezTo>
                  <a:cubicBezTo>
                    <a:pt x="173" y="0"/>
                    <a:pt x="184" y="3"/>
                    <a:pt x="193" y="8"/>
                  </a:cubicBezTo>
                  <a:cubicBezTo>
                    <a:pt x="220" y="24"/>
                    <a:pt x="231" y="57"/>
                    <a:pt x="220" y="86"/>
                  </a:cubicBezTo>
                  <a:cubicBezTo>
                    <a:pt x="234" y="99"/>
                    <a:pt x="244" y="117"/>
                    <a:pt x="248" y="137"/>
                  </a:cubicBezTo>
                  <a:cubicBezTo>
                    <a:pt x="254" y="163"/>
                    <a:pt x="247" y="190"/>
                    <a:pt x="232" y="212"/>
                  </a:cubicBezTo>
                  <a:close/>
                  <a:moveTo>
                    <a:pt x="113" y="73"/>
                  </a:moveTo>
                  <a:cubicBezTo>
                    <a:pt x="114" y="73"/>
                    <a:pt x="115" y="72"/>
                    <a:pt x="117" y="72"/>
                  </a:cubicBezTo>
                  <a:cubicBezTo>
                    <a:pt x="128" y="70"/>
                    <a:pt x="139" y="69"/>
                    <a:pt x="150" y="71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80" y="77"/>
                    <a:pt x="192" y="83"/>
                    <a:pt x="202" y="92"/>
                  </a:cubicBezTo>
                  <a:cubicBezTo>
                    <a:pt x="203" y="90"/>
                    <a:pt x="203" y="89"/>
                    <a:pt x="204" y="88"/>
                  </a:cubicBezTo>
                  <a:cubicBezTo>
                    <a:pt x="218" y="64"/>
                    <a:pt x="210" y="34"/>
                    <a:pt x="187" y="20"/>
                  </a:cubicBezTo>
                  <a:cubicBezTo>
                    <a:pt x="179" y="15"/>
                    <a:pt x="170" y="13"/>
                    <a:pt x="162" y="13"/>
                  </a:cubicBezTo>
                  <a:cubicBezTo>
                    <a:pt x="144" y="13"/>
                    <a:pt x="128" y="22"/>
                    <a:pt x="119" y="37"/>
                  </a:cubicBezTo>
                  <a:cubicBezTo>
                    <a:pt x="112" y="49"/>
                    <a:pt x="110" y="61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48572" y="759051"/>
            <a:ext cx="2772592" cy="4814876"/>
            <a:chOff x="5848572" y="1063851"/>
            <a:chExt cx="2772592" cy="4814876"/>
          </a:xfrm>
        </p:grpSpPr>
        <p:sp>
          <p:nvSpPr>
            <p:cNvPr id="40" name="矩形 39"/>
            <p:cNvSpPr/>
            <p:nvPr/>
          </p:nvSpPr>
          <p:spPr>
            <a:xfrm>
              <a:off x="6539980" y="1490979"/>
              <a:ext cx="1296386" cy="4011042"/>
            </a:xfrm>
            <a:prstGeom prst="rect">
              <a:avLst/>
            </a:prstGeom>
            <a:solidFill>
              <a:srgbClr val="DC6C7C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 rot="1800000" flipV="1">
              <a:off x="6227834" y="1063851"/>
              <a:ext cx="2393330" cy="1399093"/>
              <a:chOff x="837732" y="1826986"/>
              <a:chExt cx="4394668" cy="165866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8" name="矩形 4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800000" flipH="1">
              <a:off x="5848572" y="4498049"/>
              <a:ext cx="2393330" cy="1380678"/>
              <a:chOff x="837732" y="1826986"/>
              <a:chExt cx="4394668" cy="163682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6" name="矩形 4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539980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81"/>
            <p:cNvSpPr>
              <a:spLocks noEditPoints="1"/>
            </p:cNvSpPr>
            <p:nvPr/>
          </p:nvSpPr>
          <p:spPr bwMode="auto">
            <a:xfrm>
              <a:off x="665369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62363" y="759051"/>
            <a:ext cx="2772592" cy="4814876"/>
            <a:chOff x="3562363" y="1063851"/>
            <a:chExt cx="2772592" cy="4814876"/>
          </a:xfrm>
        </p:grpSpPr>
        <p:sp>
          <p:nvSpPr>
            <p:cNvPr id="50" name="矩形 49"/>
            <p:cNvSpPr/>
            <p:nvPr/>
          </p:nvSpPr>
          <p:spPr>
            <a:xfrm>
              <a:off x="4253772" y="1490979"/>
              <a:ext cx="1296386" cy="4011042"/>
            </a:xfrm>
            <a:prstGeom prst="rect">
              <a:avLst/>
            </a:prstGeom>
            <a:solidFill>
              <a:srgbClr val="56A8B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1800000" flipV="1">
              <a:off x="3941625" y="1063851"/>
              <a:ext cx="2393330" cy="1399093"/>
              <a:chOff x="837732" y="1826986"/>
              <a:chExt cx="4394668" cy="1658661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8" name="矩形 5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800000" flipH="1">
              <a:off x="3562363" y="4498049"/>
              <a:ext cx="2393330" cy="1380678"/>
              <a:chOff x="837732" y="1826986"/>
              <a:chExt cx="4394668" cy="163682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6" name="矩形 5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253772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162"/>
            <p:cNvSpPr>
              <a:spLocks noEditPoints="1"/>
            </p:cNvSpPr>
            <p:nvPr/>
          </p:nvSpPr>
          <p:spPr bwMode="auto">
            <a:xfrm>
              <a:off x="4319778" y="2411981"/>
              <a:ext cx="402625" cy="197678"/>
            </a:xfrm>
            <a:custGeom>
              <a:avLst/>
              <a:gdLst>
                <a:gd name="T0" fmla="*/ 236 w 368"/>
                <a:gd name="T1" fmla="*/ 144 h 181"/>
                <a:gd name="T2" fmla="*/ 122 w 368"/>
                <a:gd name="T3" fmla="*/ 152 h 181"/>
                <a:gd name="T4" fmla="*/ 113 w 368"/>
                <a:gd name="T5" fmla="*/ 114 h 181"/>
                <a:gd name="T6" fmla="*/ 364 w 368"/>
                <a:gd name="T7" fmla="*/ 122 h 181"/>
                <a:gd name="T8" fmla="*/ 326 w 368"/>
                <a:gd name="T9" fmla="*/ 114 h 181"/>
                <a:gd name="T10" fmla="*/ 336 w 368"/>
                <a:gd name="T11" fmla="*/ 152 h 181"/>
                <a:gd name="T12" fmla="*/ 366 w 368"/>
                <a:gd name="T13" fmla="*/ 131 h 181"/>
                <a:gd name="T14" fmla="*/ 23 w 368"/>
                <a:gd name="T15" fmla="*/ 144 h 181"/>
                <a:gd name="T16" fmla="*/ 4 w 368"/>
                <a:gd name="T17" fmla="*/ 114 h 181"/>
                <a:gd name="T18" fmla="*/ 0 w 368"/>
                <a:gd name="T19" fmla="*/ 134 h 181"/>
                <a:gd name="T20" fmla="*/ 23 w 368"/>
                <a:gd name="T21" fmla="*/ 144 h 181"/>
                <a:gd name="T22" fmla="*/ 36 w 368"/>
                <a:gd name="T23" fmla="*/ 144 h 181"/>
                <a:gd name="T24" fmla="*/ 109 w 368"/>
                <a:gd name="T25" fmla="*/ 144 h 181"/>
                <a:gd name="T26" fmla="*/ 73 w 368"/>
                <a:gd name="T27" fmla="*/ 165 h 181"/>
                <a:gd name="T28" fmla="*/ 73 w 368"/>
                <a:gd name="T29" fmla="*/ 124 h 181"/>
                <a:gd name="T30" fmla="*/ 73 w 368"/>
                <a:gd name="T31" fmla="*/ 165 h 181"/>
                <a:gd name="T32" fmla="*/ 250 w 368"/>
                <a:gd name="T33" fmla="*/ 144 h 181"/>
                <a:gd name="T34" fmla="*/ 323 w 368"/>
                <a:gd name="T35" fmla="*/ 144 h 181"/>
                <a:gd name="T36" fmla="*/ 286 w 368"/>
                <a:gd name="T37" fmla="*/ 165 h 181"/>
                <a:gd name="T38" fmla="*/ 286 w 368"/>
                <a:gd name="T39" fmla="*/ 124 h 181"/>
                <a:gd name="T40" fmla="*/ 286 w 368"/>
                <a:gd name="T41" fmla="*/ 165 h 181"/>
                <a:gd name="T42" fmla="*/ 319 w 368"/>
                <a:gd name="T43" fmla="*/ 59 h 181"/>
                <a:gd name="T44" fmla="*/ 179 w 368"/>
                <a:gd name="T45" fmla="*/ 14 h 181"/>
                <a:gd name="T46" fmla="*/ 162 w 368"/>
                <a:gd name="T47" fmla="*/ 0 h 181"/>
                <a:gd name="T48" fmla="*/ 75 w 368"/>
                <a:gd name="T49" fmla="*/ 9 h 181"/>
                <a:gd name="T50" fmla="*/ 5 w 368"/>
                <a:gd name="T51" fmla="*/ 65 h 181"/>
                <a:gd name="T52" fmla="*/ 45 w 368"/>
                <a:gd name="T53" fmla="*/ 103 h 181"/>
                <a:gd name="T54" fmla="*/ 68 w 368"/>
                <a:gd name="T55" fmla="*/ 53 h 181"/>
                <a:gd name="T56" fmla="*/ 77 w 368"/>
                <a:gd name="T57" fmla="*/ 24 h 181"/>
                <a:gd name="T58" fmla="*/ 79 w 368"/>
                <a:gd name="T59" fmla="*/ 53 h 181"/>
                <a:gd name="T60" fmla="*/ 101 w 368"/>
                <a:gd name="T61" fmla="*/ 103 h 181"/>
                <a:gd name="T62" fmla="*/ 144 w 368"/>
                <a:gd name="T63" fmla="*/ 53 h 181"/>
                <a:gd name="T64" fmla="*/ 113 w 368"/>
                <a:gd name="T65" fmla="*/ 24 h 181"/>
                <a:gd name="T66" fmla="*/ 232 w 368"/>
                <a:gd name="T67" fmla="*/ 53 h 181"/>
                <a:gd name="T68" fmla="*/ 155 w 368"/>
                <a:gd name="T69" fmla="*/ 103 h 181"/>
                <a:gd name="T70" fmla="*/ 286 w 368"/>
                <a:gd name="T71" fmla="*/ 94 h 181"/>
                <a:gd name="T72" fmla="*/ 352 w 368"/>
                <a:gd name="T73" fmla="*/ 103 h 181"/>
                <a:gd name="T74" fmla="*/ 30 w 368"/>
                <a:gd name="T75" fmla="*/ 83 h 181"/>
                <a:gd name="T76" fmla="*/ 13 w 368"/>
                <a:gd name="T77" fmla="*/ 94 h 181"/>
                <a:gd name="T78" fmla="*/ 27 w 368"/>
                <a:gd name="T79" fmla="*/ 74 h 181"/>
                <a:gd name="T80" fmla="*/ 82 w 368"/>
                <a:gd name="T81" fmla="*/ 13 h 181"/>
                <a:gd name="T82" fmla="*/ 90 w 368"/>
                <a:gd name="T83" fmla="*/ 8 h 181"/>
                <a:gd name="T84" fmla="*/ 169 w 368"/>
                <a:gd name="T85" fmla="*/ 13 h 181"/>
                <a:gd name="T86" fmla="*/ 170 w 368"/>
                <a:gd name="T87" fmla="*/ 13 h 181"/>
                <a:gd name="T88" fmla="*/ 333 w 368"/>
                <a:gd name="T89" fmla="*/ 94 h 181"/>
                <a:gd name="T90" fmla="*/ 316 w 368"/>
                <a:gd name="T91" fmla="*/ 80 h 181"/>
                <a:gd name="T92" fmla="*/ 338 w 368"/>
                <a:gd name="T93" fmla="*/ 74 h 181"/>
                <a:gd name="T94" fmla="*/ 343 w 368"/>
                <a:gd name="T95" fmla="*/ 9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8" h="181">
                  <a:moveTo>
                    <a:pt x="246" y="114"/>
                  </a:moveTo>
                  <a:cubicBezTo>
                    <a:pt x="240" y="122"/>
                    <a:pt x="236" y="133"/>
                    <a:pt x="236" y="144"/>
                  </a:cubicBezTo>
                  <a:cubicBezTo>
                    <a:pt x="236" y="147"/>
                    <a:pt x="237" y="149"/>
                    <a:pt x="237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49"/>
                    <a:pt x="123" y="147"/>
                    <a:pt x="123" y="144"/>
                  </a:cubicBezTo>
                  <a:cubicBezTo>
                    <a:pt x="123" y="133"/>
                    <a:pt x="119" y="122"/>
                    <a:pt x="113" y="114"/>
                  </a:cubicBezTo>
                  <a:lnTo>
                    <a:pt x="246" y="114"/>
                  </a:lnTo>
                  <a:close/>
                  <a:moveTo>
                    <a:pt x="364" y="122"/>
                  </a:moveTo>
                  <a:cubicBezTo>
                    <a:pt x="363" y="117"/>
                    <a:pt x="361" y="116"/>
                    <a:pt x="357" y="114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3" y="122"/>
                    <a:pt x="337" y="133"/>
                    <a:pt x="337" y="144"/>
                  </a:cubicBezTo>
                  <a:cubicBezTo>
                    <a:pt x="337" y="147"/>
                    <a:pt x="336" y="149"/>
                    <a:pt x="336" y="152"/>
                  </a:cubicBezTo>
                  <a:cubicBezTo>
                    <a:pt x="350" y="152"/>
                    <a:pt x="350" y="152"/>
                    <a:pt x="350" y="152"/>
                  </a:cubicBezTo>
                  <a:cubicBezTo>
                    <a:pt x="364" y="152"/>
                    <a:pt x="368" y="145"/>
                    <a:pt x="366" y="131"/>
                  </a:cubicBezTo>
                  <a:lnTo>
                    <a:pt x="364" y="122"/>
                  </a:lnTo>
                  <a:close/>
                  <a:moveTo>
                    <a:pt x="23" y="144"/>
                  </a:moveTo>
                  <a:cubicBezTo>
                    <a:pt x="23" y="133"/>
                    <a:pt x="26" y="122"/>
                    <a:pt x="33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7"/>
                    <a:pt x="0" y="120"/>
                    <a:pt x="0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5"/>
                    <a:pt x="9" y="147"/>
                    <a:pt x="23" y="151"/>
                  </a:cubicBezTo>
                  <a:cubicBezTo>
                    <a:pt x="23" y="149"/>
                    <a:pt x="23" y="147"/>
                    <a:pt x="23" y="144"/>
                  </a:cubicBezTo>
                  <a:close/>
                  <a:moveTo>
                    <a:pt x="73" y="108"/>
                  </a:moveTo>
                  <a:cubicBezTo>
                    <a:pt x="53" y="108"/>
                    <a:pt x="36" y="124"/>
                    <a:pt x="36" y="144"/>
                  </a:cubicBezTo>
                  <a:cubicBezTo>
                    <a:pt x="36" y="164"/>
                    <a:pt x="53" y="181"/>
                    <a:pt x="73" y="181"/>
                  </a:cubicBezTo>
                  <a:cubicBezTo>
                    <a:pt x="93" y="181"/>
                    <a:pt x="109" y="164"/>
                    <a:pt x="109" y="144"/>
                  </a:cubicBezTo>
                  <a:cubicBezTo>
                    <a:pt x="109" y="124"/>
                    <a:pt x="93" y="108"/>
                    <a:pt x="73" y="108"/>
                  </a:cubicBezTo>
                  <a:close/>
                  <a:moveTo>
                    <a:pt x="73" y="165"/>
                  </a:moveTo>
                  <a:cubicBezTo>
                    <a:pt x="61" y="165"/>
                    <a:pt x="52" y="156"/>
                    <a:pt x="52" y="144"/>
                  </a:cubicBezTo>
                  <a:cubicBezTo>
                    <a:pt x="52" y="133"/>
                    <a:pt x="61" y="124"/>
                    <a:pt x="73" y="124"/>
                  </a:cubicBezTo>
                  <a:cubicBezTo>
                    <a:pt x="84" y="124"/>
                    <a:pt x="94" y="133"/>
                    <a:pt x="94" y="144"/>
                  </a:cubicBezTo>
                  <a:cubicBezTo>
                    <a:pt x="94" y="156"/>
                    <a:pt x="84" y="165"/>
                    <a:pt x="73" y="165"/>
                  </a:cubicBezTo>
                  <a:close/>
                  <a:moveTo>
                    <a:pt x="286" y="108"/>
                  </a:moveTo>
                  <a:cubicBezTo>
                    <a:pt x="266" y="108"/>
                    <a:pt x="250" y="124"/>
                    <a:pt x="250" y="144"/>
                  </a:cubicBezTo>
                  <a:cubicBezTo>
                    <a:pt x="250" y="164"/>
                    <a:pt x="266" y="181"/>
                    <a:pt x="286" y="181"/>
                  </a:cubicBezTo>
                  <a:cubicBezTo>
                    <a:pt x="307" y="181"/>
                    <a:pt x="323" y="164"/>
                    <a:pt x="323" y="144"/>
                  </a:cubicBezTo>
                  <a:cubicBezTo>
                    <a:pt x="323" y="124"/>
                    <a:pt x="307" y="108"/>
                    <a:pt x="286" y="108"/>
                  </a:cubicBezTo>
                  <a:close/>
                  <a:moveTo>
                    <a:pt x="286" y="165"/>
                  </a:moveTo>
                  <a:cubicBezTo>
                    <a:pt x="275" y="165"/>
                    <a:pt x="266" y="156"/>
                    <a:pt x="266" y="144"/>
                  </a:cubicBezTo>
                  <a:cubicBezTo>
                    <a:pt x="266" y="133"/>
                    <a:pt x="275" y="124"/>
                    <a:pt x="286" y="124"/>
                  </a:cubicBezTo>
                  <a:cubicBezTo>
                    <a:pt x="298" y="124"/>
                    <a:pt x="307" y="133"/>
                    <a:pt x="307" y="144"/>
                  </a:cubicBezTo>
                  <a:cubicBezTo>
                    <a:pt x="307" y="156"/>
                    <a:pt x="298" y="165"/>
                    <a:pt x="286" y="165"/>
                  </a:cubicBezTo>
                  <a:close/>
                  <a:moveTo>
                    <a:pt x="348" y="79"/>
                  </a:moveTo>
                  <a:cubicBezTo>
                    <a:pt x="345" y="65"/>
                    <a:pt x="338" y="61"/>
                    <a:pt x="319" y="59"/>
                  </a:cubicBezTo>
                  <a:cubicBezTo>
                    <a:pt x="293" y="55"/>
                    <a:pt x="249" y="49"/>
                    <a:pt x="249" y="49"/>
                  </a:cubicBezTo>
                  <a:cubicBezTo>
                    <a:pt x="228" y="33"/>
                    <a:pt x="210" y="17"/>
                    <a:pt x="179" y="14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6" y="9"/>
                    <a:pt x="173" y="0"/>
                    <a:pt x="16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76" y="6"/>
                    <a:pt x="75" y="9"/>
                  </a:cubicBezTo>
                  <a:cubicBezTo>
                    <a:pt x="74" y="11"/>
                    <a:pt x="73" y="14"/>
                    <a:pt x="73" y="14"/>
                  </a:cubicBezTo>
                  <a:cubicBezTo>
                    <a:pt x="39" y="17"/>
                    <a:pt x="5" y="50"/>
                    <a:pt x="5" y="65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2" y="98"/>
                    <a:pt x="59" y="95"/>
                    <a:pt x="68" y="94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4" y="43"/>
                    <a:pt x="56" y="24"/>
                    <a:pt x="7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7" y="96"/>
                    <a:pt x="95" y="98"/>
                    <a:pt x="101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96" y="24"/>
                    <a:pt x="210" y="35"/>
                    <a:pt x="232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66" y="97"/>
                    <a:pt x="276" y="94"/>
                    <a:pt x="286" y="94"/>
                  </a:cubicBezTo>
                  <a:cubicBezTo>
                    <a:pt x="297" y="94"/>
                    <a:pt x="307" y="97"/>
                    <a:pt x="315" y="103"/>
                  </a:cubicBezTo>
                  <a:cubicBezTo>
                    <a:pt x="352" y="103"/>
                    <a:pt x="352" y="103"/>
                    <a:pt x="352" y="103"/>
                  </a:cubicBezTo>
                  <a:lnTo>
                    <a:pt x="348" y="79"/>
                  </a:lnTo>
                  <a:close/>
                  <a:moveTo>
                    <a:pt x="30" y="83"/>
                  </a:moveTo>
                  <a:cubicBezTo>
                    <a:pt x="29" y="85"/>
                    <a:pt x="21" y="94"/>
                    <a:pt x="21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1" y="74"/>
                    <a:pt x="34" y="78"/>
                    <a:pt x="30" y="83"/>
                  </a:cubicBezTo>
                  <a:close/>
                  <a:moveTo>
                    <a:pt x="82" y="13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3" y="10"/>
                    <a:pt x="84" y="8"/>
                    <a:pt x="90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7" y="8"/>
                    <a:pt x="169" y="11"/>
                    <a:pt x="169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51" y="13"/>
                    <a:pt x="110" y="13"/>
                    <a:pt x="82" y="13"/>
                  </a:cubicBezTo>
                  <a:close/>
                  <a:moveTo>
                    <a:pt x="333" y="94"/>
                  </a:moveTo>
                  <a:cubicBezTo>
                    <a:pt x="326" y="94"/>
                    <a:pt x="323" y="93"/>
                    <a:pt x="319" y="87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4" y="76"/>
                    <a:pt x="317" y="74"/>
                    <a:pt x="319" y="74"/>
                  </a:cubicBezTo>
                  <a:cubicBezTo>
                    <a:pt x="320" y="74"/>
                    <a:pt x="332" y="74"/>
                    <a:pt x="338" y="74"/>
                  </a:cubicBezTo>
                  <a:cubicBezTo>
                    <a:pt x="339" y="76"/>
                    <a:pt x="340" y="78"/>
                    <a:pt x="341" y="81"/>
                  </a:cubicBezTo>
                  <a:cubicBezTo>
                    <a:pt x="343" y="94"/>
                    <a:pt x="343" y="94"/>
                    <a:pt x="343" y="94"/>
                  </a:cubicBezTo>
                  <a:lnTo>
                    <a:pt x="333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53622" y="759051"/>
            <a:ext cx="2772592" cy="4814876"/>
            <a:chOff x="8153622" y="1063851"/>
            <a:chExt cx="2772592" cy="481487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53622" y="1063851"/>
              <a:ext cx="2772592" cy="4814876"/>
              <a:chOff x="8153622" y="1063851"/>
              <a:chExt cx="2772592" cy="4814876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845030" y="1490979"/>
                <a:ext cx="1296386" cy="4011042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rot="1800000" flipV="1">
                <a:off x="8532884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9" name="矩形 68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800000" flipH="1">
                <a:off x="8153622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7" name="矩形 66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8845030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Freeform 81"/>
            <p:cNvSpPr>
              <a:spLocks noEditPoints="1"/>
            </p:cNvSpPr>
            <p:nvPr/>
          </p:nvSpPr>
          <p:spPr bwMode="auto">
            <a:xfrm>
              <a:off x="895874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33559" y="5052386"/>
            <a:ext cx="2620431" cy="937900"/>
            <a:chOff x="8641357" y="2133650"/>
            <a:chExt cx="2620431" cy="937900"/>
          </a:xfrm>
        </p:grpSpPr>
        <p:sp>
          <p:nvSpPr>
            <p:cNvPr id="71" name="TextBox 70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866983" y="5065671"/>
            <a:ext cx="2620431" cy="976000"/>
            <a:chOff x="8641357" y="2133650"/>
            <a:chExt cx="2620431" cy="976000"/>
          </a:xfrm>
        </p:grpSpPr>
        <p:sp>
          <p:nvSpPr>
            <p:cNvPr id="75" name="TextBox 74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050346" y="5086148"/>
            <a:ext cx="2620431" cy="995050"/>
            <a:chOff x="8641357" y="2133650"/>
            <a:chExt cx="2620431" cy="995050"/>
          </a:xfrm>
        </p:grpSpPr>
        <p:sp>
          <p:nvSpPr>
            <p:cNvPr id="79" name="TextBox 7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688292" y="5050221"/>
            <a:ext cx="2620431" cy="995050"/>
            <a:chOff x="8641357" y="2133650"/>
            <a:chExt cx="2620431" cy="995050"/>
          </a:xfrm>
        </p:grpSpPr>
        <p:sp>
          <p:nvSpPr>
            <p:cNvPr id="83" name="TextBox 8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2002623" y="2758375"/>
            <a:ext cx="1200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26"/>
          <p:cNvSpPr txBox="1"/>
          <p:nvPr/>
        </p:nvSpPr>
        <p:spPr>
          <a:xfrm>
            <a:off x="2169266" y="349304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产品开发计划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797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4329336" y="2758375"/>
            <a:ext cx="1200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主要产品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88751" y="2758375"/>
            <a:ext cx="1200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附属产品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852291" y="2758375"/>
            <a:ext cx="1200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其他产品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26"/>
          <p:cNvSpPr txBox="1"/>
          <p:nvPr/>
        </p:nvSpPr>
        <p:spPr>
          <a:xfrm>
            <a:off x="4558059" y="349304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8" name="文本框 26"/>
          <p:cNvSpPr txBox="1"/>
          <p:nvPr/>
        </p:nvSpPr>
        <p:spPr>
          <a:xfrm>
            <a:off x="6811025" y="349304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26"/>
          <p:cNvSpPr txBox="1"/>
          <p:nvPr/>
        </p:nvSpPr>
        <p:spPr>
          <a:xfrm>
            <a:off x="9096189" y="3493046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04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9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9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9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4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4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4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4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9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9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9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9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94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44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94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44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90"/>
                            </p:stCondLst>
                            <p:childTnLst>
                              <p:par>
                                <p:cTn id="1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26" grpId="0"/>
      <p:bldP spid="27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6122670" y="2085675"/>
            <a:ext cx="321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4400" dirty="0"/>
              <a:t>公司与团队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227065" y="2950721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圆角矩形 100"/>
          <p:cNvSpPr/>
          <p:nvPr/>
        </p:nvSpPr>
        <p:spPr bwMode="auto">
          <a:xfrm>
            <a:off x="4590578" y="4856539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6264" y="1641829"/>
            <a:ext cx="857256" cy="85725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5934" y="2213333"/>
            <a:ext cx="714380" cy="71438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0314" y="1427515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47504" y="2356209"/>
            <a:ext cx="1785950" cy="178595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4562" y="1927581"/>
            <a:ext cx="500066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4892" y="3784969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0512" y="4356473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1686" y="392784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6264" y="4642225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3540" y="2587464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8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7065" y="3388675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● </a:t>
            </a:r>
            <a:r>
              <a:rPr lang="zh-CN" altLang="zh-CN" dirty="0" smtClean="0"/>
              <a:t>团队</a:t>
            </a:r>
            <a:r>
              <a:rPr lang="zh-CN" altLang="zh-CN" dirty="0"/>
              <a:t>介绍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227065" y="3798186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● </a:t>
            </a:r>
            <a:r>
              <a:rPr lang="zh-CN" altLang="zh-CN" dirty="0" smtClean="0"/>
              <a:t>项目</a:t>
            </a:r>
            <a:r>
              <a:rPr lang="zh-CN" altLang="zh-CN" dirty="0"/>
              <a:t>成员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227065" y="4236140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● </a:t>
            </a:r>
            <a:r>
              <a:rPr lang="zh-CN" altLang="zh-CN" dirty="0" smtClean="0"/>
              <a:t>核心</a:t>
            </a:r>
            <a:r>
              <a:rPr lang="zh-CN" altLang="zh-CN" dirty="0"/>
              <a:t>成员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994905" y="2950721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● </a:t>
            </a:r>
            <a:r>
              <a:rPr lang="zh-CN" altLang="zh-CN" dirty="0" smtClean="0"/>
              <a:t>组织</a:t>
            </a:r>
            <a:r>
              <a:rPr lang="zh-CN" altLang="zh-CN" dirty="0"/>
              <a:t>架构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994905" y="3388675"/>
            <a:ext cx="1895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● </a:t>
            </a:r>
            <a:r>
              <a:rPr lang="zh-CN" altLang="zh-CN" dirty="0" smtClean="0"/>
              <a:t>公司</a:t>
            </a:r>
            <a:r>
              <a:rPr lang="zh-CN" altLang="zh-CN" dirty="0"/>
              <a:t>大事记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994905" y="3798186"/>
            <a:ext cx="165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● </a:t>
            </a:r>
            <a:r>
              <a:rPr lang="zh-CN" altLang="zh-CN" dirty="0" smtClean="0"/>
              <a:t>企业</a:t>
            </a:r>
            <a:r>
              <a:rPr lang="zh-CN" altLang="zh-CN" dirty="0"/>
              <a:t>理念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430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25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125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75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75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25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425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市场开拓计划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797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Market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圆角矩形 18"/>
          <p:cNvSpPr/>
          <p:nvPr/>
        </p:nvSpPr>
        <p:spPr bwMode="auto">
          <a:xfrm>
            <a:off x="2211863" y="3773138"/>
            <a:ext cx="1565135" cy="152412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4197277" y="2107350"/>
            <a:ext cx="1549085" cy="154908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6262491" y="3311503"/>
            <a:ext cx="1598337" cy="159833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8278411" y="2498881"/>
            <a:ext cx="1535867" cy="153586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9437767" y="3635997"/>
            <a:ext cx="603932" cy="60393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2506500" y="4034748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本地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3894234" y="3313517"/>
            <a:ext cx="460257" cy="548891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8" name="圆角矩形 57"/>
          <p:cNvSpPr/>
          <p:nvPr/>
        </p:nvSpPr>
        <p:spPr bwMode="auto">
          <a:xfrm>
            <a:off x="1442712" y="4892750"/>
            <a:ext cx="714380" cy="71438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1871340" y="4606998"/>
            <a:ext cx="500066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2" name="圆角矩形 61"/>
          <p:cNvSpPr/>
          <p:nvPr/>
        </p:nvSpPr>
        <p:spPr bwMode="auto">
          <a:xfrm>
            <a:off x="7590216" y="4647615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5645771" y="2849171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9917929" y="3313517"/>
            <a:ext cx="769121" cy="62444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5" name="圆角矩形 64"/>
          <p:cNvSpPr/>
          <p:nvPr/>
        </p:nvSpPr>
        <p:spPr bwMode="auto">
          <a:xfrm>
            <a:off x="5931523" y="3134923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75463" y="2048952"/>
            <a:ext cx="20187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74678" y="3998244"/>
            <a:ext cx="20187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76020" y="1639261"/>
            <a:ext cx="20187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02768" y="4494624"/>
            <a:ext cx="20187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4520413" y="2439480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周边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文本框 27"/>
          <p:cNvSpPr txBox="1"/>
          <p:nvPr/>
        </p:nvSpPr>
        <p:spPr>
          <a:xfrm>
            <a:off x="6610253" y="3637077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细分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文本框 27"/>
          <p:cNvSpPr txBox="1"/>
          <p:nvPr/>
        </p:nvSpPr>
        <p:spPr>
          <a:xfrm>
            <a:off x="8594938" y="2800745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08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67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7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67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67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8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87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87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87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87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37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57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57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977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377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877"/>
                            </p:stCondLst>
                            <p:childTnLst>
                              <p:par>
                                <p:cTn id="1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377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777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" grpId="0" animBg="1"/>
      <p:bldP spid="23" grpId="0" animBg="1"/>
      <p:bldP spid="25" grpId="0" animBg="1"/>
      <p:bldP spid="41" grpId="0" animBg="1"/>
      <p:bldP spid="42" grpId="0" animBg="1"/>
      <p:bldP spid="51" grpId="0"/>
      <p:bldP spid="51" grpId="1"/>
      <p:bldP spid="56" grpId="0" animBg="1"/>
      <p:bldP spid="58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9" grpId="0"/>
      <p:bldP spid="70" grpId="0"/>
      <p:bldP spid="71" grpId="0"/>
      <p:bldP spid="72" grpId="0"/>
      <p:bldP spid="74" grpId="0"/>
      <p:bldP spid="74" grpId="1"/>
      <p:bldP spid="75" grpId="0"/>
      <p:bldP spid="75" grpId="1"/>
      <p:bldP spid="76" grpId="0"/>
      <p:bldP spid="7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五年发展规划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797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Five year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 flipV="1">
            <a:off x="2582167" y="2289679"/>
            <a:ext cx="1183788" cy="1582378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endCxn id="17" idx="1"/>
          </p:cNvCxnSpPr>
          <p:nvPr/>
        </p:nvCxnSpPr>
        <p:spPr>
          <a:xfrm flipV="1">
            <a:off x="2582167" y="3859016"/>
            <a:ext cx="1110593" cy="2608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16" idx="1"/>
          </p:cNvCxnSpPr>
          <p:nvPr/>
        </p:nvCxnSpPr>
        <p:spPr>
          <a:xfrm>
            <a:off x="2582167" y="3872056"/>
            <a:ext cx="1110593" cy="159507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对角圆角矩形 18"/>
          <p:cNvSpPr/>
          <p:nvPr/>
        </p:nvSpPr>
        <p:spPr bwMode="auto">
          <a:xfrm>
            <a:off x="871854" y="3018201"/>
            <a:ext cx="1785950" cy="178595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597529" y="4452095"/>
            <a:ext cx="600562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3692760" y="4908830"/>
            <a:ext cx="1346690" cy="111659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3692760" y="3284987"/>
            <a:ext cx="1346690" cy="114805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3692760" y="1739178"/>
            <a:ext cx="1346690" cy="110100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65955" y="1756922"/>
            <a:ext cx="1200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78303" y="2337334"/>
            <a:ext cx="1200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家门店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42155" y="3306059"/>
            <a:ext cx="1200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06852" y="3943621"/>
            <a:ext cx="1641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元年销售额</a:t>
            </a:r>
            <a:endParaRPr lang="zh-CN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08855" y="4960065"/>
            <a:ext cx="712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40203" y="5521427"/>
            <a:ext cx="1641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个子公司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48091" y="1730730"/>
            <a:ext cx="3094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48091" y="3375308"/>
            <a:ext cx="3094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48091" y="4974669"/>
            <a:ext cx="3094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6393" y="3260577"/>
            <a:ext cx="20301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发展规划</a:t>
            </a:r>
            <a:endParaRPr lang="zh-CN" altLang="zh-CN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圆角矩形 52"/>
          <p:cNvSpPr/>
          <p:nvPr/>
        </p:nvSpPr>
        <p:spPr bwMode="auto">
          <a:xfrm>
            <a:off x="8886125" y="1860832"/>
            <a:ext cx="2137615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018116" y="1907668"/>
            <a:ext cx="2030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实现民通</a:t>
            </a:r>
            <a:endParaRPr lang="zh-CN" altLang="zh-CN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8886125" y="3521517"/>
            <a:ext cx="2137615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018116" y="3568353"/>
            <a:ext cx="2030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实现商通</a:t>
            </a:r>
            <a:endParaRPr lang="zh-CN" altLang="zh-CN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圆角矩形 56"/>
          <p:cNvSpPr/>
          <p:nvPr/>
        </p:nvSpPr>
        <p:spPr bwMode="auto">
          <a:xfrm>
            <a:off x="8886125" y="5159450"/>
            <a:ext cx="2137615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018116" y="5206286"/>
            <a:ext cx="2030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实现政通</a:t>
            </a:r>
            <a:endParaRPr lang="zh-CN" altLang="zh-CN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96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13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13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13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63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13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13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13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13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33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33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83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33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133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83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383"/>
                            </p:stCondLst>
                            <p:childTnLst>
                              <p:par>
                                <p:cTn id="1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403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803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453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703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103"/>
                            </p:stCondLst>
                            <p:childTnLst>
                              <p:par>
                                <p:cTn id="1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2603"/>
                            </p:stCondLst>
                            <p:childTnLst>
                              <p:par>
                                <p:cTn id="1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3253"/>
                            </p:stCondLst>
                            <p:childTnLst>
                              <p:par>
                                <p:cTn id="1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4273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4673"/>
                            </p:stCondLst>
                            <p:childTnLst>
                              <p:par>
                                <p:cTn id="1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" grpId="0" animBg="1"/>
      <p:bldP spid="23" grpId="0" animBg="1"/>
      <p:bldP spid="16" grpId="0" animBg="1"/>
      <p:bldP spid="17" grpId="0" animBg="1"/>
      <p:bldP spid="18" grpId="0" animBg="1"/>
      <p:bldP spid="39" grpId="0"/>
      <p:bldP spid="41" grpId="0"/>
      <p:bldP spid="42" grpId="0"/>
      <p:bldP spid="43" grpId="0"/>
      <p:bldP spid="44" grpId="0"/>
      <p:bldP spid="45" grpId="0"/>
      <p:bldP spid="49" grpId="0"/>
      <p:bldP spid="50" grpId="0"/>
      <p:bldP spid="51" grpId="0"/>
      <p:bldP spid="52" grpId="0"/>
      <p:bldP spid="53" grpId="0" animBg="1"/>
      <p:bldP spid="54" grpId="0"/>
      <p:bldP spid="55" grpId="0" animBg="1"/>
      <p:bldP spid="56" grpId="0"/>
      <p:bldP spid="57" grpId="0" animBg="1"/>
      <p:bldP spid="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销售网络布局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797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Sales network layout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58"/>
          <p:cNvSpPr>
            <a:spLocks noEditPoints="1"/>
          </p:cNvSpPr>
          <p:nvPr/>
        </p:nvSpPr>
        <p:spPr bwMode="auto">
          <a:xfrm>
            <a:off x="1974140" y="2527981"/>
            <a:ext cx="6867042" cy="2784901"/>
          </a:xfrm>
          <a:custGeom>
            <a:avLst/>
            <a:gdLst>
              <a:gd name="T0" fmla="*/ 669 w 1588"/>
              <a:gd name="T1" fmla="*/ 1 h 644"/>
              <a:gd name="T2" fmla="*/ 550 w 1588"/>
              <a:gd name="T3" fmla="*/ 76 h 644"/>
              <a:gd name="T4" fmla="*/ 636 w 1588"/>
              <a:gd name="T5" fmla="*/ 94 h 644"/>
              <a:gd name="T6" fmla="*/ 560 w 1588"/>
              <a:gd name="T7" fmla="*/ 395 h 644"/>
              <a:gd name="T8" fmla="*/ 454 w 1588"/>
              <a:gd name="T9" fmla="*/ 344 h 644"/>
              <a:gd name="T10" fmla="*/ 360 w 1588"/>
              <a:gd name="T11" fmla="*/ 265 h 644"/>
              <a:gd name="T12" fmla="*/ 481 w 1588"/>
              <a:gd name="T13" fmla="*/ 197 h 644"/>
              <a:gd name="T14" fmla="*/ 525 w 1588"/>
              <a:gd name="T15" fmla="*/ 165 h 644"/>
              <a:gd name="T16" fmla="*/ 464 w 1588"/>
              <a:gd name="T17" fmla="*/ 122 h 644"/>
              <a:gd name="T18" fmla="*/ 384 w 1588"/>
              <a:gd name="T19" fmla="*/ 110 h 644"/>
              <a:gd name="T20" fmla="*/ 439 w 1588"/>
              <a:gd name="T21" fmla="*/ 94 h 644"/>
              <a:gd name="T22" fmla="*/ 507 w 1588"/>
              <a:gd name="T23" fmla="*/ 103 h 644"/>
              <a:gd name="T24" fmla="*/ 372 w 1588"/>
              <a:gd name="T25" fmla="*/ 81 h 644"/>
              <a:gd name="T26" fmla="*/ 273 w 1588"/>
              <a:gd name="T27" fmla="*/ 68 h 644"/>
              <a:gd name="T28" fmla="*/ 175 w 1588"/>
              <a:gd name="T29" fmla="*/ 86 h 644"/>
              <a:gd name="T30" fmla="*/ 38 w 1588"/>
              <a:gd name="T31" fmla="*/ 108 h 644"/>
              <a:gd name="T32" fmla="*/ 95 w 1588"/>
              <a:gd name="T33" fmla="*/ 136 h 644"/>
              <a:gd name="T34" fmla="*/ 227 w 1588"/>
              <a:gd name="T35" fmla="*/ 210 h 644"/>
              <a:gd name="T36" fmla="*/ 347 w 1588"/>
              <a:gd name="T37" fmla="*/ 324 h 644"/>
              <a:gd name="T38" fmla="*/ 453 w 1588"/>
              <a:gd name="T39" fmla="*/ 466 h 644"/>
              <a:gd name="T40" fmla="*/ 467 w 1588"/>
              <a:gd name="T41" fmla="*/ 634 h 644"/>
              <a:gd name="T42" fmla="*/ 523 w 1588"/>
              <a:gd name="T43" fmla="*/ 539 h 644"/>
              <a:gd name="T44" fmla="*/ 417 w 1588"/>
              <a:gd name="T45" fmla="*/ 208 h 644"/>
              <a:gd name="T46" fmla="*/ 383 w 1588"/>
              <a:gd name="T47" fmla="*/ 182 h 644"/>
              <a:gd name="T48" fmla="*/ 473 w 1588"/>
              <a:gd name="T49" fmla="*/ 315 h 644"/>
              <a:gd name="T50" fmla="*/ 371 w 1588"/>
              <a:gd name="T51" fmla="*/ 67 h 644"/>
              <a:gd name="T52" fmla="*/ 747 w 1588"/>
              <a:gd name="T53" fmla="*/ 148 h 644"/>
              <a:gd name="T54" fmla="*/ 771 w 1588"/>
              <a:gd name="T55" fmla="*/ 169 h 644"/>
              <a:gd name="T56" fmla="*/ 34 w 1588"/>
              <a:gd name="T57" fmla="*/ 158 h 644"/>
              <a:gd name="T58" fmla="*/ 296 w 1588"/>
              <a:gd name="T59" fmla="*/ 52 h 644"/>
              <a:gd name="T60" fmla="*/ 339 w 1588"/>
              <a:gd name="T61" fmla="*/ 62 h 644"/>
              <a:gd name="T62" fmla="*/ 1446 w 1588"/>
              <a:gd name="T63" fmla="*/ 433 h 644"/>
              <a:gd name="T64" fmla="*/ 1384 w 1588"/>
              <a:gd name="T65" fmla="*/ 243 h 644"/>
              <a:gd name="T66" fmla="*/ 1518 w 1588"/>
              <a:gd name="T67" fmla="*/ 83 h 644"/>
              <a:gd name="T68" fmla="*/ 1358 w 1588"/>
              <a:gd name="T69" fmla="*/ 73 h 644"/>
              <a:gd name="T70" fmla="*/ 1155 w 1588"/>
              <a:gd name="T71" fmla="*/ 76 h 644"/>
              <a:gd name="T72" fmla="*/ 1088 w 1588"/>
              <a:gd name="T73" fmla="*/ 72 h 644"/>
              <a:gd name="T74" fmla="*/ 947 w 1588"/>
              <a:gd name="T75" fmla="*/ 107 h 644"/>
              <a:gd name="T76" fmla="*/ 861 w 1588"/>
              <a:gd name="T77" fmla="*/ 118 h 644"/>
              <a:gd name="T78" fmla="*/ 819 w 1588"/>
              <a:gd name="T79" fmla="*/ 152 h 644"/>
              <a:gd name="T80" fmla="*/ 796 w 1588"/>
              <a:gd name="T81" fmla="*/ 210 h 644"/>
              <a:gd name="T82" fmla="*/ 899 w 1588"/>
              <a:gd name="T83" fmla="*/ 227 h 644"/>
              <a:gd name="T84" fmla="*/ 780 w 1588"/>
              <a:gd name="T85" fmla="*/ 234 h 644"/>
              <a:gd name="T86" fmla="*/ 826 w 1588"/>
              <a:gd name="T87" fmla="*/ 383 h 644"/>
              <a:gd name="T88" fmla="*/ 957 w 1588"/>
              <a:gd name="T89" fmla="*/ 471 h 644"/>
              <a:gd name="T90" fmla="*/ 968 w 1588"/>
              <a:gd name="T91" fmla="*/ 313 h 644"/>
              <a:gd name="T92" fmla="*/ 1085 w 1588"/>
              <a:gd name="T93" fmla="*/ 289 h 644"/>
              <a:gd name="T94" fmla="*/ 1230 w 1588"/>
              <a:gd name="T95" fmla="*/ 338 h 644"/>
              <a:gd name="T96" fmla="*/ 1316 w 1588"/>
              <a:gd name="T97" fmla="*/ 229 h 644"/>
              <a:gd name="T98" fmla="*/ 1422 w 1588"/>
              <a:gd name="T99" fmla="*/ 191 h 644"/>
              <a:gd name="T100" fmla="*/ 1480 w 1588"/>
              <a:gd name="T101" fmla="*/ 138 h 644"/>
              <a:gd name="T102" fmla="*/ 909 w 1588"/>
              <a:gd name="T103" fmla="*/ 200 h 644"/>
              <a:gd name="T104" fmla="*/ 989 w 1588"/>
              <a:gd name="T105" fmla="*/ 197 h 644"/>
              <a:gd name="T106" fmla="*/ 1392 w 1588"/>
              <a:gd name="T107" fmla="*/ 450 h 644"/>
              <a:gd name="T108" fmla="*/ 1332 w 1588"/>
              <a:gd name="T109" fmla="*/ 548 h 644"/>
              <a:gd name="T110" fmla="*/ 852 w 1588"/>
              <a:gd name="T111" fmla="*/ 228 h 644"/>
              <a:gd name="T112" fmla="*/ 1576 w 1588"/>
              <a:gd name="T113" fmla="*/ 568 h 644"/>
              <a:gd name="T114" fmla="*/ 1271 w 1588"/>
              <a:gd name="T115" fmla="*/ 427 h 644"/>
              <a:gd name="T116" fmla="*/ 1328 w 1588"/>
              <a:gd name="T117" fmla="*/ 408 h 644"/>
              <a:gd name="T118" fmla="*/ 1337 w 1588"/>
              <a:gd name="T119" fmla="*/ 332 h 644"/>
              <a:gd name="T120" fmla="*/ 1306 w 1588"/>
              <a:gd name="T121" fmla="*/ 365 h 644"/>
              <a:gd name="T122" fmla="*/ 977 w 1588"/>
              <a:gd name="T123" fmla="*/ 48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8" h="644">
                <a:moveTo>
                  <a:pt x="436" y="288"/>
                </a:moveTo>
                <a:cubicBezTo>
                  <a:pt x="440" y="287"/>
                  <a:pt x="437" y="284"/>
                  <a:pt x="434" y="284"/>
                </a:cubicBezTo>
                <a:cubicBezTo>
                  <a:pt x="431" y="284"/>
                  <a:pt x="431" y="289"/>
                  <a:pt x="436" y="288"/>
                </a:cubicBezTo>
                <a:close/>
                <a:moveTo>
                  <a:pt x="436" y="315"/>
                </a:moveTo>
                <a:cubicBezTo>
                  <a:pt x="432" y="316"/>
                  <a:pt x="433" y="323"/>
                  <a:pt x="437" y="322"/>
                </a:cubicBezTo>
                <a:cubicBezTo>
                  <a:pt x="442" y="320"/>
                  <a:pt x="439" y="315"/>
                  <a:pt x="436" y="315"/>
                </a:cubicBezTo>
                <a:close/>
                <a:moveTo>
                  <a:pt x="667" y="76"/>
                </a:moveTo>
                <a:cubicBezTo>
                  <a:pt x="668" y="76"/>
                  <a:pt x="673" y="77"/>
                  <a:pt x="673" y="79"/>
                </a:cubicBezTo>
                <a:cubicBezTo>
                  <a:pt x="673" y="82"/>
                  <a:pt x="675" y="85"/>
                  <a:pt x="680" y="84"/>
                </a:cubicBezTo>
                <a:cubicBezTo>
                  <a:pt x="685" y="83"/>
                  <a:pt x="684" y="79"/>
                  <a:pt x="683" y="78"/>
                </a:cubicBezTo>
                <a:cubicBezTo>
                  <a:pt x="682" y="77"/>
                  <a:pt x="681" y="75"/>
                  <a:pt x="680" y="73"/>
                </a:cubicBezTo>
                <a:cubicBezTo>
                  <a:pt x="679" y="71"/>
                  <a:pt x="680" y="69"/>
                  <a:pt x="685" y="68"/>
                </a:cubicBezTo>
                <a:cubicBezTo>
                  <a:pt x="690" y="68"/>
                  <a:pt x="697" y="70"/>
                  <a:pt x="697" y="66"/>
                </a:cubicBezTo>
                <a:cubicBezTo>
                  <a:pt x="697" y="62"/>
                  <a:pt x="697" y="58"/>
                  <a:pt x="699" y="56"/>
                </a:cubicBezTo>
                <a:cubicBezTo>
                  <a:pt x="700" y="53"/>
                  <a:pt x="703" y="52"/>
                  <a:pt x="702" y="51"/>
                </a:cubicBezTo>
                <a:cubicBezTo>
                  <a:pt x="700" y="50"/>
                  <a:pt x="698" y="52"/>
                  <a:pt x="696" y="48"/>
                </a:cubicBezTo>
                <a:cubicBezTo>
                  <a:pt x="694" y="45"/>
                  <a:pt x="697" y="42"/>
                  <a:pt x="699" y="40"/>
                </a:cubicBezTo>
                <a:cubicBezTo>
                  <a:pt x="701" y="39"/>
                  <a:pt x="712" y="29"/>
                  <a:pt x="718" y="27"/>
                </a:cubicBezTo>
                <a:cubicBezTo>
                  <a:pt x="724" y="26"/>
                  <a:pt x="728" y="20"/>
                  <a:pt x="724" y="19"/>
                </a:cubicBezTo>
                <a:cubicBezTo>
                  <a:pt x="720" y="18"/>
                  <a:pt x="712" y="15"/>
                  <a:pt x="706" y="19"/>
                </a:cubicBezTo>
                <a:cubicBezTo>
                  <a:pt x="701" y="23"/>
                  <a:pt x="698" y="27"/>
                  <a:pt x="692" y="26"/>
                </a:cubicBezTo>
                <a:cubicBezTo>
                  <a:pt x="686" y="25"/>
                  <a:pt x="687" y="26"/>
                  <a:pt x="686" y="19"/>
                </a:cubicBezTo>
                <a:cubicBezTo>
                  <a:pt x="686" y="12"/>
                  <a:pt x="680" y="0"/>
                  <a:pt x="674" y="0"/>
                </a:cubicBezTo>
                <a:cubicBezTo>
                  <a:pt x="669" y="1"/>
                  <a:pt x="669" y="1"/>
                  <a:pt x="669" y="1"/>
                </a:cubicBezTo>
                <a:cubicBezTo>
                  <a:pt x="669" y="1"/>
                  <a:pt x="576" y="1"/>
                  <a:pt x="573" y="4"/>
                </a:cubicBezTo>
                <a:cubicBezTo>
                  <a:pt x="570" y="7"/>
                  <a:pt x="567" y="14"/>
                  <a:pt x="564" y="12"/>
                </a:cubicBezTo>
                <a:cubicBezTo>
                  <a:pt x="562" y="10"/>
                  <a:pt x="561" y="5"/>
                  <a:pt x="558" y="7"/>
                </a:cubicBezTo>
                <a:cubicBezTo>
                  <a:pt x="554" y="9"/>
                  <a:pt x="557" y="14"/>
                  <a:pt x="554" y="18"/>
                </a:cubicBezTo>
                <a:cubicBezTo>
                  <a:pt x="551" y="21"/>
                  <a:pt x="543" y="21"/>
                  <a:pt x="540" y="20"/>
                </a:cubicBezTo>
                <a:cubicBezTo>
                  <a:pt x="538" y="18"/>
                  <a:pt x="535" y="17"/>
                  <a:pt x="525" y="18"/>
                </a:cubicBezTo>
                <a:cubicBezTo>
                  <a:pt x="515" y="18"/>
                  <a:pt x="504" y="21"/>
                  <a:pt x="506" y="24"/>
                </a:cubicBezTo>
                <a:cubicBezTo>
                  <a:pt x="508" y="27"/>
                  <a:pt x="502" y="29"/>
                  <a:pt x="500" y="28"/>
                </a:cubicBezTo>
                <a:cubicBezTo>
                  <a:pt x="498" y="26"/>
                  <a:pt x="490" y="29"/>
                  <a:pt x="491" y="33"/>
                </a:cubicBezTo>
                <a:cubicBezTo>
                  <a:pt x="491" y="36"/>
                  <a:pt x="489" y="39"/>
                  <a:pt x="485" y="38"/>
                </a:cubicBezTo>
                <a:cubicBezTo>
                  <a:pt x="481" y="38"/>
                  <a:pt x="478" y="40"/>
                  <a:pt x="477" y="43"/>
                </a:cubicBezTo>
                <a:cubicBezTo>
                  <a:pt x="477" y="45"/>
                  <a:pt x="468" y="47"/>
                  <a:pt x="467" y="47"/>
                </a:cubicBezTo>
                <a:cubicBezTo>
                  <a:pt x="466" y="47"/>
                  <a:pt x="454" y="47"/>
                  <a:pt x="458" y="50"/>
                </a:cubicBezTo>
                <a:cubicBezTo>
                  <a:pt x="461" y="52"/>
                  <a:pt x="463" y="50"/>
                  <a:pt x="467" y="51"/>
                </a:cubicBezTo>
                <a:cubicBezTo>
                  <a:pt x="471" y="52"/>
                  <a:pt x="474" y="57"/>
                  <a:pt x="476" y="58"/>
                </a:cubicBezTo>
                <a:cubicBezTo>
                  <a:pt x="478" y="59"/>
                  <a:pt x="480" y="58"/>
                  <a:pt x="482" y="57"/>
                </a:cubicBezTo>
                <a:cubicBezTo>
                  <a:pt x="483" y="55"/>
                  <a:pt x="485" y="50"/>
                  <a:pt x="485" y="50"/>
                </a:cubicBezTo>
                <a:cubicBezTo>
                  <a:pt x="485" y="50"/>
                  <a:pt x="485" y="55"/>
                  <a:pt x="488" y="56"/>
                </a:cubicBezTo>
                <a:cubicBezTo>
                  <a:pt x="491" y="57"/>
                  <a:pt x="498" y="55"/>
                  <a:pt x="500" y="55"/>
                </a:cubicBezTo>
                <a:cubicBezTo>
                  <a:pt x="502" y="56"/>
                  <a:pt x="514" y="57"/>
                  <a:pt x="518" y="59"/>
                </a:cubicBezTo>
                <a:cubicBezTo>
                  <a:pt x="521" y="60"/>
                  <a:pt x="529" y="61"/>
                  <a:pt x="531" y="65"/>
                </a:cubicBezTo>
                <a:cubicBezTo>
                  <a:pt x="533" y="68"/>
                  <a:pt x="534" y="79"/>
                  <a:pt x="535" y="80"/>
                </a:cubicBezTo>
                <a:cubicBezTo>
                  <a:pt x="536" y="82"/>
                  <a:pt x="541" y="76"/>
                  <a:pt x="542" y="75"/>
                </a:cubicBezTo>
                <a:cubicBezTo>
                  <a:pt x="543" y="74"/>
                  <a:pt x="548" y="75"/>
                  <a:pt x="550" y="76"/>
                </a:cubicBezTo>
                <a:cubicBezTo>
                  <a:pt x="551" y="78"/>
                  <a:pt x="555" y="82"/>
                  <a:pt x="555" y="84"/>
                </a:cubicBezTo>
                <a:cubicBezTo>
                  <a:pt x="555" y="86"/>
                  <a:pt x="554" y="89"/>
                  <a:pt x="553" y="88"/>
                </a:cubicBezTo>
                <a:cubicBezTo>
                  <a:pt x="551" y="87"/>
                  <a:pt x="549" y="87"/>
                  <a:pt x="550" y="85"/>
                </a:cubicBezTo>
                <a:cubicBezTo>
                  <a:pt x="551" y="83"/>
                  <a:pt x="551" y="79"/>
                  <a:pt x="549" y="79"/>
                </a:cubicBezTo>
                <a:cubicBezTo>
                  <a:pt x="547" y="79"/>
                  <a:pt x="545" y="79"/>
                  <a:pt x="545" y="79"/>
                </a:cubicBezTo>
                <a:cubicBezTo>
                  <a:pt x="545" y="79"/>
                  <a:pt x="542" y="78"/>
                  <a:pt x="539" y="81"/>
                </a:cubicBezTo>
                <a:cubicBezTo>
                  <a:pt x="536" y="85"/>
                  <a:pt x="538" y="89"/>
                  <a:pt x="540" y="89"/>
                </a:cubicBezTo>
                <a:cubicBezTo>
                  <a:pt x="542" y="89"/>
                  <a:pt x="546" y="89"/>
                  <a:pt x="546" y="90"/>
                </a:cubicBezTo>
                <a:cubicBezTo>
                  <a:pt x="546" y="91"/>
                  <a:pt x="542" y="94"/>
                  <a:pt x="542" y="96"/>
                </a:cubicBezTo>
                <a:cubicBezTo>
                  <a:pt x="542" y="98"/>
                  <a:pt x="546" y="104"/>
                  <a:pt x="547" y="105"/>
                </a:cubicBezTo>
                <a:cubicBezTo>
                  <a:pt x="548" y="106"/>
                  <a:pt x="553" y="107"/>
                  <a:pt x="554" y="108"/>
                </a:cubicBezTo>
                <a:cubicBezTo>
                  <a:pt x="556" y="108"/>
                  <a:pt x="551" y="108"/>
                  <a:pt x="552" y="110"/>
                </a:cubicBezTo>
                <a:cubicBezTo>
                  <a:pt x="553" y="112"/>
                  <a:pt x="555" y="116"/>
                  <a:pt x="558" y="117"/>
                </a:cubicBezTo>
                <a:cubicBezTo>
                  <a:pt x="561" y="118"/>
                  <a:pt x="569" y="123"/>
                  <a:pt x="570" y="125"/>
                </a:cubicBezTo>
                <a:cubicBezTo>
                  <a:pt x="571" y="127"/>
                  <a:pt x="577" y="123"/>
                  <a:pt x="578" y="123"/>
                </a:cubicBezTo>
                <a:cubicBezTo>
                  <a:pt x="579" y="123"/>
                  <a:pt x="579" y="128"/>
                  <a:pt x="583" y="128"/>
                </a:cubicBezTo>
                <a:cubicBezTo>
                  <a:pt x="586" y="129"/>
                  <a:pt x="587" y="128"/>
                  <a:pt x="590" y="126"/>
                </a:cubicBezTo>
                <a:cubicBezTo>
                  <a:pt x="593" y="123"/>
                  <a:pt x="593" y="120"/>
                  <a:pt x="593" y="118"/>
                </a:cubicBezTo>
                <a:cubicBezTo>
                  <a:pt x="593" y="116"/>
                  <a:pt x="593" y="114"/>
                  <a:pt x="596" y="115"/>
                </a:cubicBezTo>
                <a:cubicBezTo>
                  <a:pt x="600" y="116"/>
                  <a:pt x="601" y="114"/>
                  <a:pt x="601" y="112"/>
                </a:cubicBezTo>
                <a:cubicBezTo>
                  <a:pt x="601" y="109"/>
                  <a:pt x="598" y="106"/>
                  <a:pt x="603" y="105"/>
                </a:cubicBezTo>
                <a:cubicBezTo>
                  <a:pt x="609" y="105"/>
                  <a:pt x="611" y="101"/>
                  <a:pt x="615" y="101"/>
                </a:cubicBezTo>
                <a:cubicBezTo>
                  <a:pt x="618" y="101"/>
                  <a:pt x="627" y="103"/>
                  <a:pt x="628" y="101"/>
                </a:cubicBezTo>
                <a:cubicBezTo>
                  <a:pt x="629" y="100"/>
                  <a:pt x="633" y="94"/>
                  <a:pt x="636" y="94"/>
                </a:cubicBezTo>
                <a:cubicBezTo>
                  <a:pt x="639" y="94"/>
                  <a:pt x="646" y="93"/>
                  <a:pt x="653" y="92"/>
                </a:cubicBezTo>
                <a:cubicBezTo>
                  <a:pt x="659" y="91"/>
                  <a:pt x="666" y="88"/>
                  <a:pt x="669" y="88"/>
                </a:cubicBezTo>
                <a:cubicBezTo>
                  <a:pt x="671" y="88"/>
                  <a:pt x="676" y="88"/>
                  <a:pt x="675" y="86"/>
                </a:cubicBezTo>
                <a:cubicBezTo>
                  <a:pt x="673" y="85"/>
                  <a:pt x="670" y="81"/>
                  <a:pt x="667" y="81"/>
                </a:cubicBezTo>
                <a:cubicBezTo>
                  <a:pt x="663" y="81"/>
                  <a:pt x="666" y="76"/>
                  <a:pt x="667" y="76"/>
                </a:cubicBezTo>
                <a:close/>
                <a:moveTo>
                  <a:pt x="447" y="305"/>
                </a:moveTo>
                <a:cubicBezTo>
                  <a:pt x="447" y="304"/>
                  <a:pt x="443" y="300"/>
                  <a:pt x="440" y="300"/>
                </a:cubicBezTo>
                <a:cubicBezTo>
                  <a:pt x="437" y="300"/>
                  <a:pt x="432" y="297"/>
                  <a:pt x="429" y="295"/>
                </a:cubicBezTo>
                <a:cubicBezTo>
                  <a:pt x="426" y="292"/>
                  <a:pt x="420" y="292"/>
                  <a:pt x="418" y="292"/>
                </a:cubicBezTo>
                <a:cubicBezTo>
                  <a:pt x="416" y="292"/>
                  <a:pt x="406" y="295"/>
                  <a:pt x="406" y="295"/>
                </a:cubicBezTo>
                <a:cubicBezTo>
                  <a:pt x="406" y="298"/>
                  <a:pt x="410" y="297"/>
                  <a:pt x="414" y="297"/>
                </a:cubicBezTo>
                <a:cubicBezTo>
                  <a:pt x="419" y="297"/>
                  <a:pt x="427" y="297"/>
                  <a:pt x="428" y="298"/>
                </a:cubicBezTo>
                <a:cubicBezTo>
                  <a:pt x="430" y="300"/>
                  <a:pt x="437" y="303"/>
                  <a:pt x="439" y="305"/>
                </a:cubicBezTo>
                <a:cubicBezTo>
                  <a:pt x="440" y="306"/>
                  <a:pt x="447" y="307"/>
                  <a:pt x="447" y="305"/>
                </a:cubicBezTo>
                <a:close/>
                <a:moveTo>
                  <a:pt x="621" y="417"/>
                </a:moveTo>
                <a:cubicBezTo>
                  <a:pt x="618" y="416"/>
                  <a:pt x="612" y="415"/>
                  <a:pt x="610" y="412"/>
                </a:cubicBezTo>
                <a:cubicBezTo>
                  <a:pt x="608" y="409"/>
                  <a:pt x="601" y="406"/>
                  <a:pt x="599" y="407"/>
                </a:cubicBezTo>
                <a:cubicBezTo>
                  <a:pt x="597" y="408"/>
                  <a:pt x="593" y="409"/>
                  <a:pt x="590" y="407"/>
                </a:cubicBezTo>
                <a:cubicBezTo>
                  <a:pt x="587" y="405"/>
                  <a:pt x="582" y="402"/>
                  <a:pt x="580" y="401"/>
                </a:cubicBezTo>
                <a:cubicBezTo>
                  <a:pt x="578" y="399"/>
                  <a:pt x="573" y="398"/>
                  <a:pt x="571" y="398"/>
                </a:cubicBezTo>
                <a:cubicBezTo>
                  <a:pt x="569" y="398"/>
                  <a:pt x="569" y="397"/>
                  <a:pt x="566" y="401"/>
                </a:cubicBezTo>
                <a:cubicBezTo>
                  <a:pt x="562" y="406"/>
                  <a:pt x="566" y="407"/>
                  <a:pt x="560" y="407"/>
                </a:cubicBezTo>
                <a:cubicBezTo>
                  <a:pt x="554" y="406"/>
                  <a:pt x="560" y="406"/>
                  <a:pt x="564" y="401"/>
                </a:cubicBezTo>
                <a:cubicBezTo>
                  <a:pt x="567" y="396"/>
                  <a:pt x="563" y="394"/>
                  <a:pt x="560" y="395"/>
                </a:cubicBezTo>
                <a:cubicBezTo>
                  <a:pt x="556" y="396"/>
                  <a:pt x="559" y="398"/>
                  <a:pt x="552" y="399"/>
                </a:cubicBezTo>
                <a:cubicBezTo>
                  <a:pt x="546" y="401"/>
                  <a:pt x="546" y="397"/>
                  <a:pt x="550" y="396"/>
                </a:cubicBezTo>
                <a:cubicBezTo>
                  <a:pt x="554" y="395"/>
                  <a:pt x="561" y="392"/>
                  <a:pt x="561" y="390"/>
                </a:cubicBezTo>
                <a:cubicBezTo>
                  <a:pt x="561" y="389"/>
                  <a:pt x="560" y="385"/>
                  <a:pt x="557" y="385"/>
                </a:cubicBezTo>
                <a:cubicBezTo>
                  <a:pt x="554" y="385"/>
                  <a:pt x="555" y="381"/>
                  <a:pt x="550" y="376"/>
                </a:cubicBezTo>
                <a:cubicBezTo>
                  <a:pt x="546" y="371"/>
                  <a:pt x="540" y="368"/>
                  <a:pt x="535" y="369"/>
                </a:cubicBezTo>
                <a:cubicBezTo>
                  <a:pt x="531" y="370"/>
                  <a:pt x="528" y="371"/>
                  <a:pt x="525" y="367"/>
                </a:cubicBezTo>
                <a:cubicBezTo>
                  <a:pt x="523" y="362"/>
                  <a:pt x="520" y="362"/>
                  <a:pt x="519" y="359"/>
                </a:cubicBezTo>
                <a:cubicBezTo>
                  <a:pt x="517" y="357"/>
                  <a:pt x="514" y="359"/>
                  <a:pt x="512" y="358"/>
                </a:cubicBezTo>
                <a:cubicBezTo>
                  <a:pt x="511" y="357"/>
                  <a:pt x="511" y="357"/>
                  <a:pt x="511" y="357"/>
                </a:cubicBezTo>
                <a:cubicBezTo>
                  <a:pt x="511" y="357"/>
                  <a:pt x="506" y="358"/>
                  <a:pt x="509" y="355"/>
                </a:cubicBezTo>
                <a:cubicBezTo>
                  <a:pt x="512" y="351"/>
                  <a:pt x="513" y="345"/>
                  <a:pt x="512" y="345"/>
                </a:cubicBezTo>
                <a:cubicBezTo>
                  <a:pt x="510" y="346"/>
                  <a:pt x="509" y="351"/>
                  <a:pt x="507" y="351"/>
                </a:cubicBezTo>
                <a:cubicBezTo>
                  <a:pt x="505" y="350"/>
                  <a:pt x="506" y="350"/>
                  <a:pt x="503" y="347"/>
                </a:cubicBezTo>
                <a:cubicBezTo>
                  <a:pt x="499" y="345"/>
                  <a:pt x="493" y="347"/>
                  <a:pt x="493" y="349"/>
                </a:cubicBezTo>
                <a:cubicBezTo>
                  <a:pt x="493" y="351"/>
                  <a:pt x="491" y="352"/>
                  <a:pt x="491" y="352"/>
                </a:cubicBezTo>
                <a:cubicBezTo>
                  <a:pt x="491" y="352"/>
                  <a:pt x="490" y="351"/>
                  <a:pt x="489" y="349"/>
                </a:cubicBezTo>
                <a:cubicBezTo>
                  <a:pt x="487" y="346"/>
                  <a:pt x="482" y="346"/>
                  <a:pt x="479" y="348"/>
                </a:cubicBezTo>
                <a:cubicBezTo>
                  <a:pt x="477" y="351"/>
                  <a:pt x="475" y="343"/>
                  <a:pt x="473" y="343"/>
                </a:cubicBezTo>
                <a:cubicBezTo>
                  <a:pt x="472" y="343"/>
                  <a:pt x="468" y="345"/>
                  <a:pt x="466" y="348"/>
                </a:cubicBezTo>
                <a:cubicBezTo>
                  <a:pt x="464" y="351"/>
                  <a:pt x="465" y="356"/>
                  <a:pt x="463" y="356"/>
                </a:cubicBezTo>
                <a:cubicBezTo>
                  <a:pt x="462" y="356"/>
                  <a:pt x="461" y="349"/>
                  <a:pt x="462" y="347"/>
                </a:cubicBezTo>
                <a:cubicBezTo>
                  <a:pt x="462" y="345"/>
                  <a:pt x="466" y="341"/>
                  <a:pt x="463" y="340"/>
                </a:cubicBezTo>
                <a:cubicBezTo>
                  <a:pt x="460" y="339"/>
                  <a:pt x="456" y="344"/>
                  <a:pt x="454" y="344"/>
                </a:cubicBezTo>
                <a:cubicBezTo>
                  <a:pt x="452" y="345"/>
                  <a:pt x="448" y="347"/>
                  <a:pt x="446" y="350"/>
                </a:cubicBezTo>
                <a:cubicBezTo>
                  <a:pt x="444" y="353"/>
                  <a:pt x="442" y="355"/>
                  <a:pt x="440" y="356"/>
                </a:cubicBezTo>
                <a:cubicBezTo>
                  <a:pt x="438" y="357"/>
                  <a:pt x="434" y="356"/>
                  <a:pt x="435" y="355"/>
                </a:cubicBezTo>
                <a:cubicBezTo>
                  <a:pt x="436" y="354"/>
                  <a:pt x="429" y="350"/>
                  <a:pt x="428" y="351"/>
                </a:cubicBezTo>
                <a:cubicBezTo>
                  <a:pt x="426" y="353"/>
                  <a:pt x="423" y="354"/>
                  <a:pt x="420" y="356"/>
                </a:cubicBezTo>
                <a:cubicBezTo>
                  <a:pt x="416" y="357"/>
                  <a:pt x="413" y="354"/>
                  <a:pt x="412" y="352"/>
                </a:cubicBezTo>
                <a:cubicBezTo>
                  <a:pt x="412" y="351"/>
                  <a:pt x="410" y="350"/>
                  <a:pt x="410" y="345"/>
                </a:cubicBezTo>
                <a:cubicBezTo>
                  <a:pt x="409" y="340"/>
                  <a:pt x="411" y="335"/>
                  <a:pt x="412" y="332"/>
                </a:cubicBezTo>
                <a:cubicBezTo>
                  <a:pt x="413" y="329"/>
                  <a:pt x="406" y="323"/>
                  <a:pt x="403" y="323"/>
                </a:cubicBezTo>
                <a:cubicBezTo>
                  <a:pt x="401" y="324"/>
                  <a:pt x="398" y="326"/>
                  <a:pt x="395" y="326"/>
                </a:cubicBezTo>
                <a:cubicBezTo>
                  <a:pt x="393" y="326"/>
                  <a:pt x="394" y="325"/>
                  <a:pt x="390" y="325"/>
                </a:cubicBezTo>
                <a:cubicBezTo>
                  <a:pt x="386" y="325"/>
                  <a:pt x="389" y="324"/>
                  <a:pt x="390" y="321"/>
                </a:cubicBezTo>
                <a:cubicBezTo>
                  <a:pt x="391" y="317"/>
                  <a:pt x="388" y="313"/>
                  <a:pt x="392" y="310"/>
                </a:cubicBezTo>
                <a:cubicBezTo>
                  <a:pt x="397" y="307"/>
                  <a:pt x="395" y="300"/>
                  <a:pt x="392" y="299"/>
                </a:cubicBezTo>
                <a:cubicBezTo>
                  <a:pt x="390" y="299"/>
                  <a:pt x="385" y="300"/>
                  <a:pt x="381" y="300"/>
                </a:cubicBezTo>
                <a:cubicBezTo>
                  <a:pt x="378" y="300"/>
                  <a:pt x="375" y="303"/>
                  <a:pt x="377" y="306"/>
                </a:cubicBezTo>
                <a:cubicBezTo>
                  <a:pt x="378" y="309"/>
                  <a:pt x="375" y="312"/>
                  <a:pt x="374" y="311"/>
                </a:cubicBezTo>
                <a:cubicBezTo>
                  <a:pt x="372" y="311"/>
                  <a:pt x="371" y="309"/>
                  <a:pt x="367" y="312"/>
                </a:cubicBezTo>
                <a:cubicBezTo>
                  <a:pt x="363" y="315"/>
                  <a:pt x="361" y="314"/>
                  <a:pt x="357" y="311"/>
                </a:cubicBezTo>
                <a:cubicBezTo>
                  <a:pt x="353" y="307"/>
                  <a:pt x="348" y="304"/>
                  <a:pt x="347" y="298"/>
                </a:cubicBezTo>
                <a:cubicBezTo>
                  <a:pt x="347" y="293"/>
                  <a:pt x="346" y="288"/>
                  <a:pt x="348" y="285"/>
                </a:cubicBezTo>
                <a:cubicBezTo>
                  <a:pt x="349" y="282"/>
                  <a:pt x="349" y="276"/>
                  <a:pt x="347" y="276"/>
                </a:cubicBezTo>
                <a:cubicBezTo>
                  <a:pt x="345" y="275"/>
                  <a:pt x="350" y="271"/>
                  <a:pt x="352" y="270"/>
                </a:cubicBezTo>
                <a:cubicBezTo>
                  <a:pt x="355" y="270"/>
                  <a:pt x="359" y="266"/>
                  <a:pt x="360" y="265"/>
                </a:cubicBezTo>
                <a:cubicBezTo>
                  <a:pt x="361" y="263"/>
                  <a:pt x="364" y="264"/>
                  <a:pt x="369" y="264"/>
                </a:cubicBezTo>
                <a:cubicBezTo>
                  <a:pt x="373" y="264"/>
                  <a:pt x="374" y="264"/>
                  <a:pt x="378" y="266"/>
                </a:cubicBezTo>
                <a:cubicBezTo>
                  <a:pt x="382" y="268"/>
                  <a:pt x="383" y="265"/>
                  <a:pt x="383" y="264"/>
                </a:cubicBezTo>
                <a:cubicBezTo>
                  <a:pt x="383" y="262"/>
                  <a:pt x="384" y="260"/>
                  <a:pt x="389" y="261"/>
                </a:cubicBezTo>
                <a:cubicBezTo>
                  <a:pt x="393" y="261"/>
                  <a:pt x="400" y="259"/>
                  <a:pt x="401" y="260"/>
                </a:cubicBezTo>
                <a:cubicBezTo>
                  <a:pt x="402" y="261"/>
                  <a:pt x="404" y="266"/>
                  <a:pt x="406" y="264"/>
                </a:cubicBezTo>
                <a:cubicBezTo>
                  <a:pt x="409" y="263"/>
                  <a:pt x="409" y="260"/>
                  <a:pt x="410" y="265"/>
                </a:cubicBezTo>
                <a:cubicBezTo>
                  <a:pt x="411" y="269"/>
                  <a:pt x="413" y="276"/>
                  <a:pt x="416" y="277"/>
                </a:cubicBezTo>
                <a:cubicBezTo>
                  <a:pt x="420" y="278"/>
                  <a:pt x="418" y="283"/>
                  <a:pt x="421" y="283"/>
                </a:cubicBezTo>
                <a:cubicBezTo>
                  <a:pt x="425" y="284"/>
                  <a:pt x="426" y="276"/>
                  <a:pt x="425" y="273"/>
                </a:cubicBezTo>
                <a:cubicBezTo>
                  <a:pt x="424" y="271"/>
                  <a:pt x="422" y="263"/>
                  <a:pt x="420" y="261"/>
                </a:cubicBezTo>
                <a:cubicBezTo>
                  <a:pt x="418" y="259"/>
                  <a:pt x="418" y="254"/>
                  <a:pt x="422" y="253"/>
                </a:cubicBezTo>
                <a:cubicBezTo>
                  <a:pt x="425" y="251"/>
                  <a:pt x="434" y="244"/>
                  <a:pt x="437" y="241"/>
                </a:cubicBezTo>
                <a:cubicBezTo>
                  <a:pt x="440" y="239"/>
                  <a:pt x="447" y="237"/>
                  <a:pt x="445" y="234"/>
                </a:cubicBezTo>
                <a:cubicBezTo>
                  <a:pt x="442" y="231"/>
                  <a:pt x="442" y="229"/>
                  <a:pt x="442" y="227"/>
                </a:cubicBezTo>
                <a:cubicBezTo>
                  <a:pt x="442" y="225"/>
                  <a:pt x="444" y="225"/>
                  <a:pt x="445" y="227"/>
                </a:cubicBezTo>
                <a:cubicBezTo>
                  <a:pt x="446" y="228"/>
                  <a:pt x="451" y="225"/>
                  <a:pt x="450" y="223"/>
                </a:cubicBezTo>
                <a:cubicBezTo>
                  <a:pt x="448" y="221"/>
                  <a:pt x="449" y="218"/>
                  <a:pt x="451" y="219"/>
                </a:cubicBezTo>
                <a:cubicBezTo>
                  <a:pt x="454" y="219"/>
                  <a:pt x="455" y="217"/>
                  <a:pt x="454" y="215"/>
                </a:cubicBezTo>
                <a:cubicBezTo>
                  <a:pt x="453" y="214"/>
                  <a:pt x="456" y="212"/>
                  <a:pt x="459" y="213"/>
                </a:cubicBezTo>
                <a:cubicBezTo>
                  <a:pt x="462" y="213"/>
                  <a:pt x="468" y="212"/>
                  <a:pt x="470" y="211"/>
                </a:cubicBezTo>
                <a:cubicBezTo>
                  <a:pt x="471" y="209"/>
                  <a:pt x="467" y="208"/>
                  <a:pt x="467" y="205"/>
                </a:cubicBezTo>
                <a:cubicBezTo>
                  <a:pt x="467" y="202"/>
                  <a:pt x="472" y="199"/>
                  <a:pt x="475" y="199"/>
                </a:cubicBezTo>
                <a:cubicBezTo>
                  <a:pt x="477" y="198"/>
                  <a:pt x="481" y="199"/>
                  <a:pt x="481" y="197"/>
                </a:cubicBezTo>
                <a:cubicBezTo>
                  <a:pt x="481" y="196"/>
                  <a:pt x="485" y="193"/>
                  <a:pt x="486" y="196"/>
                </a:cubicBezTo>
                <a:cubicBezTo>
                  <a:pt x="486" y="199"/>
                  <a:pt x="486" y="203"/>
                  <a:pt x="489" y="203"/>
                </a:cubicBezTo>
                <a:cubicBezTo>
                  <a:pt x="492" y="203"/>
                  <a:pt x="495" y="200"/>
                  <a:pt x="496" y="199"/>
                </a:cubicBezTo>
                <a:cubicBezTo>
                  <a:pt x="498" y="199"/>
                  <a:pt x="505" y="197"/>
                  <a:pt x="506" y="197"/>
                </a:cubicBezTo>
                <a:cubicBezTo>
                  <a:pt x="508" y="197"/>
                  <a:pt x="517" y="196"/>
                  <a:pt x="516" y="193"/>
                </a:cubicBezTo>
                <a:cubicBezTo>
                  <a:pt x="515" y="191"/>
                  <a:pt x="514" y="188"/>
                  <a:pt x="512" y="187"/>
                </a:cubicBezTo>
                <a:cubicBezTo>
                  <a:pt x="511" y="186"/>
                  <a:pt x="510" y="187"/>
                  <a:pt x="509" y="189"/>
                </a:cubicBezTo>
                <a:cubicBezTo>
                  <a:pt x="507" y="191"/>
                  <a:pt x="504" y="191"/>
                  <a:pt x="504" y="189"/>
                </a:cubicBezTo>
                <a:cubicBezTo>
                  <a:pt x="503" y="188"/>
                  <a:pt x="504" y="183"/>
                  <a:pt x="501" y="185"/>
                </a:cubicBezTo>
                <a:cubicBezTo>
                  <a:pt x="499" y="186"/>
                  <a:pt x="498" y="188"/>
                  <a:pt x="497" y="187"/>
                </a:cubicBezTo>
                <a:cubicBezTo>
                  <a:pt x="495" y="186"/>
                  <a:pt x="494" y="184"/>
                  <a:pt x="494" y="184"/>
                </a:cubicBezTo>
                <a:cubicBezTo>
                  <a:pt x="494" y="184"/>
                  <a:pt x="498" y="182"/>
                  <a:pt x="495" y="178"/>
                </a:cubicBezTo>
                <a:cubicBezTo>
                  <a:pt x="492" y="175"/>
                  <a:pt x="489" y="176"/>
                  <a:pt x="485" y="178"/>
                </a:cubicBezTo>
                <a:cubicBezTo>
                  <a:pt x="481" y="180"/>
                  <a:pt x="481" y="179"/>
                  <a:pt x="477" y="180"/>
                </a:cubicBezTo>
                <a:cubicBezTo>
                  <a:pt x="472" y="181"/>
                  <a:pt x="470" y="183"/>
                  <a:pt x="470" y="183"/>
                </a:cubicBezTo>
                <a:cubicBezTo>
                  <a:pt x="470" y="183"/>
                  <a:pt x="476" y="179"/>
                  <a:pt x="479" y="177"/>
                </a:cubicBezTo>
                <a:cubicBezTo>
                  <a:pt x="481" y="174"/>
                  <a:pt x="485" y="173"/>
                  <a:pt x="487" y="171"/>
                </a:cubicBezTo>
                <a:cubicBezTo>
                  <a:pt x="489" y="169"/>
                  <a:pt x="495" y="172"/>
                  <a:pt x="495" y="172"/>
                </a:cubicBezTo>
                <a:cubicBezTo>
                  <a:pt x="495" y="172"/>
                  <a:pt x="498" y="169"/>
                  <a:pt x="498" y="171"/>
                </a:cubicBezTo>
                <a:cubicBezTo>
                  <a:pt x="498" y="173"/>
                  <a:pt x="498" y="178"/>
                  <a:pt x="500" y="178"/>
                </a:cubicBezTo>
                <a:cubicBezTo>
                  <a:pt x="502" y="178"/>
                  <a:pt x="509" y="175"/>
                  <a:pt x="506" y="174"/>
                </a:cubicBezTo>
                <a:cubicBezTo>
                  <a:pt x="503" y="173"/>
                  <a:pt x="510" y="174"/>
                  <a:pt x="512" y="172"/>
                </a:cubicBezTo>
                <a:cubicBezTo>
                  <a:pt x="515" y="170"/>
                  <a:pt x="518" y="170"/>
                  <a:pt x="520" y="169"/>
                </a:cubicBezTo>
                <a:cubicBezTo>
                  <a:pt x="521" y="169"/>
                  <a:pt x="522" y="165"/>
                  <a:pt x="525" y="165"/>
                </a:cubicBezTo>
                <a:cubicBezTo>
                  <a:pt x="528" y="165"/>
                  <a:pt x="529" y="169"/>
                  <a:pt x="525" y="171"/>
                </a:cubicBezTo>
                <a:cubicBezTo>
                  <a:pt x="521" y="173"/>
                  <a:pt x="521" y="179"/>
                  <a:pt x="519" y="180"/>
                </a:cubicBezTo>
                <a:cubicBezTo>
                  <a:pt x="517" y="182"/>
                  <a:pt x="518" y="184"/>
                  <a:pt x="521" y="183"/>
                </a:cubicBezTo>
                <a:cubicBezTo>
                  <a:pt x="524" y="183"/>
                  <a:pt x="527" y="184"/>
                  <a:pt x="529" y="183"/>
                </a:cubicBezTo>
                <a:cubicBezTo>
                  <a:pt x="532" y="182"/>
                  <a:pt x="534" y="184"/>
                  <a:pt x="534" y="185"/>
                </a:cubicBezTo>
                <a:cubicBezTo>
                  <a:pt x="535" y="186"/>
                  <a:pt x="537" y="184"/>
                  <a:pt x="537" y="184"/>
                </a:cubicBezTo>
                <a:cubicBezTo>
                  <a:pt x="537" y="184"/>
                  <a:pt x="542" y="183"/>
                  <a:pt x="544" y="185"/>
                </a:cubicBezTo>
                <a:cubicBezTo>
                  <a:pt x="545" y="186"/>
                  <a:pt x="546" y="183"/>
                  <a:pt x="545" y="181"/>
                </a:cubicBezTo>
                <a:cubicBezTo>
                  <a:pt x="544" y="180"/>
                  <a:pt x="543" y="178"/>
                  <a:pt x="542" y="175"/>
                </a:cubicBezTo>
                <a:cubicBezTo>
                  <a:pt x="540" y="173"/>
                  <a:pt x="539" y="172"/>
                  <a:pt x="536" y="173"/>
                </a:cubicBezTo>
                <a:cubicBezTo>
                  <a:pt x="533" y="174"/>
                  <a:pt x="532" y="172"/>
                  <a:pt x="530" y="171"/>
                </a:cubicBezTo>
                <a:cubicBezTo>
                  <a:pt x="528" y="170"/>
                  <a:pt x="527" y="173"/>
                  <a:pt x="528" y="170"/>
                </a:cubicBezTo>
                <a:cubicBezTo>
                  <a:pt x="530" y="167"/>
                  <a:pt x="531" y="167"/>
                  <a:pt x="532" y="164"/>
                </a:cubicBezTo>
                <a:cubicBezTo>
                  <a:pt x="533" y="162"/>
                  <a:pt x="538" y="158"/>
                  <a:pt x="533" y="157"/>
                </a:cubicBezTo>
                <a:cubicBezTo>
                  <a:pt x="528" y="156"/>
                  <a:pt x="526" y="155"/>
                  <a:pt x="526" y="153"/>
                </a:cubicBezTo>
                <a:cubicBezTo>
                  <a:pt x="525" y="150"/>
                  <a:pt x="519" y="146"/>
                  <a:pt x="518" y="146"/>
                </a:cubicBezTo>
                <a:cubicBezTo>
                  <a:pt x="516" y="146"/>
                  <a:pt x="511" y="146"/>
                  <a:pt x="510" y="144"/>
                </a:cubicBezTo>
                <a:cubicBezTo>
                  <a:pt x="510" y="143"/>
                  <a:pt x="506" y="138"/>
                  <a:pt x="504" y="136"/>
                </a:cubicBezTo>
                <a:cubicBezTo>
                  <a:pt x="503" y="135"/>
                  <a:pt x="495" y="126"/>
                  <a:pt x="494" y="125"/>
                </a:cubicBezTo>
                <a:cubicBezTo>
                  <a:pt x="493" y="125"/>
                  <a:pt x="492" y="125"/>
                  <a:pt x="488" y="130"/>
                </a:cubicBezTo>
                <a:cubicBezTo>
                  <a:pt x="485" y="134"/>
                  <a:pt x="482" y="135"/>
                  <a:pt x="479" y="134"/>
                </a:cubicBezTo>
                <a:cubicBezTo>
                  <a:pt x="476" y="133"/>
                  <a:pt x="476" y="133"/>
                  <a:pt x="473" y="130"/>
                </a:cubicBezTo>
                <a:cubicBezTo>
                  <a:pt x="471" y="127"/>
                  <a:pt x="476" y="127"/>
                  <a:pt x="475" y="125"/>
                </a:cubicBezTo>
                <a:cubicBezTo>
                  <a:pt x="474" y="123"/>
                  <a:pt x="468" y="122"/>
                  <a:pt x="464" y="122"/>
                </a:cubicBezTo>
                <a:cubicBezTo>
                  <a:pt x="460" y="121"/>
                  <a:pt x="458" y="117"/>
                  <a:pt x="452" y="117"/>
                </a:cubicBezTo>
                <a:cubicBezTo>
                  <a:pt x="446" y="116"/>
                  <a:pt x="439" y="118"/>
                  <a:pt x="437" y="118"/>
                </a:cubicBezTo>
                <a:cubicBezTo>
                  <a:pt x="436" y="118"/>
                  <a:pt x="436" y="120"/>
                  <a:pt x="435" y="124"/>
                </a:cubicBezTo>
                <a:cubicBezTo>
                  <a:pt x="434" y="129"/>
                  <a:pt x="437" y="130"/>
                  <a:pt x="434" y="130"/>
                </a:cubicBezTo>
                <a:cubicBezTo>
                  <a:pt x="431" y="131"/>
                  <a:pt x="429" y="132"/>
                  <a:pt x="433" y="133"/>
                </a:cubicBezTo>
                <a:cubicBezTo>
                  <a:pt x="436" y="135"/>
                  <a:pt x="440" y="141"/>
                  <a:pt x="440" y="141"/>
                </a:cubicBezTo>
                <a:cubicBezTo>
                  <a:pt x="440" y="141"/>
                  <a:pt x="440" y="144"/>
                  <a:pt x="438" y="146"/>
                </a:cubicBezTo>
                <a:cubicBezTo>
                  <a:pt x="435" y="148"/>
                  <a:pt x="433" y="150"/>
                  <a:pt x="431" y="147"/>
                </a:cubicBezTo>
                <a:cubicBezTo>
                  <a:pt x="429" y="145"/>
                  <a:pt x="425" y="146"/>
                  <a:pt x="426" y="148"/>
                </a:cubicBezTo>
                <a:cubicBezTo>
                  <a:pt x="428" y="150"/>
                  <a:pt x="430" y="151"/>
                  <a:pt x="430" y="153"/>
                </a:cubicBezTo>
                <a:cubicBezTo>
                  <a:pt x="430" y="156"/>
                  <a:pt x="433" y="161"/>
                  <a:pt x="431" y="163"/>
                </a:cubicBezTo>
                <a:cubicBezTo>
                  <a:pt x="429" y="165"/>
                  <a:pt x="426" y="164"/>
                  <a:pt x="424" y="164"/>
                </a:cubicBezTo>
                <a:cubicBezTo>
                  <a:pt x="422" y="164"/>
                  <a:pt x="420" y="161"/>
                  <a:pt x="422" y="160"/>
                </a:cubicBezTo>
                <a:cubicBezTo>
                  <a:pt x="423" y="160"/>
                  <a:pt x="422" y="154"/>
                  <a:pt x="422" y="154"/>
                </a:cubicBezTo>
                <a:cubicBezTo>
                  <a:pt x="422" y="154"/>
                  <a:pt x="417" y="160"/>
                  <a:pt x="417" y="157"/>
                </a:cubicBezTo>
                <a:cubicBezTo>
                  <a:pt x="418" y="153"/>
                  <a:pt x="416" y="153"/>
                  <a:pt x="416" y="150"/>
                </a:cubicBezTo>
                <a:cubicBezTo>
                  <a:pt x="416" y="148"/>
                  <a:pt x="413" y="147"/>
                  <a:pt x="410" y="147"/>
                </a:cubicBezTo>
                <a:cubicBezTo>
                  <a:pt x="406" y="148"/>
                  <a:pt x="402" y="146"/>
                  <a:pt x="396" y="145"/>
                </a:cubicBezTo>
                <a:cubicBezTo>
                  <a:pt x="389" y="144"/>
                  <a:pt x="387" y="143"/>
                  <a:pt x="381" y="141"/>
                </a:cubicBezTo>
                <a:cubicBezTo>
                  <a:pt x="376" y="138"/>
                  <a:pt x="374" y="140"/>
                  <a:pt x="372" y="140"/>
                </a:cubicBezTo>
                <a:cubicBezTo>
                  <a:pt x="369" y="141"/>
                  <a:pt x="370" y="135"/>
                  <a:pt x="367" y="134"/>
                </a:cubicBezTo>
                <a:cubicBezTo>
                  <a:pt x="363" y="133"/>
                  <a:pt x="361" y="135"/>
                  <a:pt x="361" y="130"/>
                </a:cubicBezTo>
                <a:cubicBezTo>
                  <a:pt x="360" y="125"/>
                  <a:pt x="362" y="124"/>
                  <a:pt x="370" y="119"/>
                </a:cubicBezTo>
                <a:cubicBezTo>
                  <a:pt x="378" y="113"/>
                  <a:pt x="377" y="111"/>
                  <a:pt x="384" y="110"/>
                </a:cubicBezTo>
                <a:cubicBezTo>
                  <a:pt x="390" y="110"/>
                  <a:pt x="393" y="111"/>
                  <a:pt x="393" y="109"/>
                </a:cubicBezTo>
                <a:cubicBezTo>
                  <a:pt x="393" y="107"/>
                  <a:pt x="395" y="100"/>
                  <a:pt x="395" y="104"/>
                </a:cubicBezTo>
                <a:cubicBezTo>
                  <a:pt x="395" y="107"/>
                  <a:pt x="402" y="108"/>
                  <a:pt x="399" y="110"/>
                </a:cubicBezTo>
                <a:cubicBezTo>
                  <a:pt x="395" y="113"/>
                  <a:pt x="397" y="113"/>
                  <a:pt x="400" y="113"/>
                </a:cubicBezTo>
                <a:cubicBezTo>
                  <a:pt x="403" y="113"/>
                  <a:pt x="408" y="111"/>
                  <a:pt x="408" y="111"/>
                </a:cubicBezTo>
                <a:cubicBezTo>
                  <a:pt x="408" y="111"/>
                  <a:pt x="414" y="108"/>
                  <a:pt x="415" y="110"/>
                </a:cubicBezTo>
                <a:cubicBezTo>
                  <a:pt x="417" y="113"/>
                  <a:pt x="417" y="115"/>
                  <a:pt x="419" y="115"/>
                </a:cubicBezTo>
                <a:cubicBezTo>
                  <a:pt x="422" y="115"/>
                  <a:pt x="428" y="112"/>
                  <a:pt x="423" y="109"/>
                </a:cubicBezTo>
                <a:cubicBezTo>
                  <a:pt x="418" y="107"/>
                  <a:pt x="415" y="107"/>
                  <a:pt x="412" y="104"/>
                </a:cubicBezTo>
                <a:cubicBezTo>
                  <a:pt x="409" y="101"/>
                  <a:pt x="409" y="102"/>
                  <a:pt x="406" y="103"/>
                </a:cubicBezTo>
                <a:cubicBezTo>
                  <a:pt x="403" y="104"/>
                  <a:pt x="403" y="102"/>
                  <a:pt x="401" y="102"/>
                </a:cubicBezTo>
                <a:cubicBezTo>
                  <a:pt x="400" y="102"/>
                  <a:pt x="398" y="102"/>
                  <a:pt x="398" y="101"/>
                </a:cubicBezTo>
                <a:cubicBezTo>
                  <a:pt x="397" y="99"/>
                  <a:pt x="398" y="99"/>
                  <a:pt x="402" y="99"/>
                </a:cubicBezTo>
                <a:cubicBezTo>
                  <a:pt x="406" y="99"/>
                  <a:pt x="410" y="100"/>
                  <a:pt x="410" y="100"/>
                </a:cubicBezTo>
                <a:cubicBezTo>
                  <a:pt x="410" y="100"/>
                  <a:pt x="415" y="99"/>
                  <a:pt x="416" y="98"/>
                </a:cubicBezTo>
                <a:cubicBezTo>
                  <a:pt x="417" y="98"/>
                  <a:pt x="423" y="97"/>
                  <a:pt x="422" y="94"/>
                </a:cubicBezTo>
                <a:cubicBezTo>
                  <a:pt x="421" y="90"/>
                  <a:pt x="417" y="90"/>
                  <a:pt x="416" y="89"/>
                </a:cubicBezTo>
                <a:cubicBezTo>
                  <a:pt x="415" y="88"/>
                  <a:pt x="418" y="86"/>
                  <a:pt x="420" y="86"/>
                </a:cubicBezTo>
                <a:cubicBezTo>
                  <a:pt x="422" y="85"/>
                  <a:pt x="427" y="86"/>
                  <a:pt x="427" y="86"/>
                </a:cubicBezTo>
                <a:cubicBezTo>
                  <a:pt x="427" y="86"/>
                  <a:pt x="431" y="86"/>
                  <a:pt x="431" y="85"/>
                </a:cubicBezTo>
                <a:cubicBezTo>
                  <a:pt x="431" y="83"/>
                  <a:pt x="430" y="81"/>
                  <a:pt x="432" y="82"/>
                </a:cubicBezTo>
                <a:cubicBezTo>
                  <a:pt x="434" y="83"/>
                  <a:pt x="432" y="87"/>
                  <a:pt x="436" y="86"/>
                </a:cubicBezTo>
                <a:cubicBezTo>
                  <a:pt x="439" y="85"/>
                  <a:pt x="440" y="86"/>
                  <a:pt x="442" y="87"/>
                </a:cubicBezTo>
                <a:cubicBezTo>
                  <a:pt x="444" y="88"/>
                  <a:pt x="441" y="93"/>
                  <a:pt x="439" y="94"/>
                </a:cubicBezTo>
                <a:cubicBezTo>
                  <a:pt x="437" y="94"/>
                  <a:pt x="434" y="96"/>
                  <a:pt x="439" y="96"/>
                </a:cubicBezTo>
                <a:cubicBezTo>
                  <a:pt x="443" y="97"/>
                  <a:pt x="446" y="97"/>
                  <a:pt x="446" y="97"/>
                </a:cubicBezTo>
                <a:cubicBezTo>
                  <a:pt x="446" y="97"/>
                  <a:pt x="448" y="94"/>
                  <a:pt x="450" y="92"/>
                </a:cubicBezTo>
                <a:cubicBezTo>
                  <a:pt x="451" y="90"/>
                  <a:pt x="453" y="91"/>
                  <a:pt x="454" y="92"/>
                </a:cubicBezTo>
                <a:cubicBezTo>
                  <a:pt x="456" y="93"/>
                  <a:pt x="461" y="94"/>
                  <a:pt x="456" y="95"/>
                </a:cubicBezTo>
                <a:cubicBezTo>
                  <a:pt x="451" y="97"/>
                  <a:pt x="450" y="99"/>
                  <a:pt x="448" y="100"/>
                </a:cubicBezTo>
                <a:cubicBezTo>
                  <a:pt x="447" y="102"/>
                  <a:pt x="447" y="104"/>
                  <a:pt x="442" y="102"/>
                </a:cubicBezTo>
                <a:cubicBezTo>
                  <a:pt x="437" y="101"/>
                  <a:pt x="434" y="102"/>
                  <a:pt x="433" y="104"/>
                </a:cubicBezTo>
                <a:cubicBezTo>
                  <a:pt x="432" y="105"/>
                  <a:pt x="433" y="111"/>
                  <a:pt x="435" y="111"/>
                </a:cubicBezTo>
                <a:cubicBezTo>
                  <a:pt x="437" y="110"/>
                  <a:pt x="439" y="110"/>
                  <a:pt x="441" y="109"/>
                </a:cubicBezTo>
                <a:cubicBezTo>
                  <a:pt x="443" y="108"/>
                  <a:pt x="452" y="110"/>
                  <a:pt x="454" y="110"/>
                </a:cubicBezTo>
                <a:cubicBezTo>
                  <a:pt x="457" y="109"/>
                  <a:pt x="461" y="113"/>
                  <a:pt x="462" y="113"/>
                </a:cubicBezTo>
                <a:cubicBezTo>
                  <a:pt x="463" y="112"/>
                  <a:pt x="465" y="114"/>
                  <a:pt x="467" y="116"/>
                </a:cubicBezTo>
                <a:cubicBezTo>
                  <a:pt x="470" y="117"/>
                  <a:pt x="469" y="112"/>
                  <a:pt x="473" y="115"/>
                </a:cubicBezTo>
                <a:cubicBezTo>
                  <a:pt x="477" y="118"/>
                  <a:pt x="475" y="118"/>
                  <a:pt x="477" y="118"/>
                </a:cubicBezTo>
                <a:cubicBezTo>
                  <a:pt x="479" y="118"/>
                  <a:pt x="484" y="119"/>
                  <a:pt x="484" y="119"/>
                </a:cubicBezTo>
                <a:cubicBezTo>
                  <a:pt x="484" y="119"/>
                  <a:pt x="485" y="115"/>
                  <a:pt x="489" y="116"/>
                </a:cubicBezTo>
                <a:cubicBezTo>
                  <a:pt x="492" y="116"/>
                  <a:pt x="496" y="121"/>
                  <a:pt x="495" y="118"/>
                </a:cubicBezTo>
                <a:cubicBezTo>
                  <a:pt x="495" y="115"/>
                  <a:pt x="496" y="112"/>
                  <a:pt x="493" y="110"/>
                </a:cubicBezTo>
                <a:cubicBezTo>
                  <a:pt x="490" y="108"/>
                  <a:pt x="485" y="106"/>
                  <a:pt x="484" y="105"/>
                </a:cubicBezTo>
                <a:cubicBezTo>
                  <a:pt x="483" y="104"/>
                  <a:pt x="482" y="102"/>
                  <a:pt x="484" y="102"/>
                </a:cubicBezTo>
                <a:cubicBezTo>
                  <a:pt x="485" y="101"/>
                  <a:pt x="490" y="102"/>
                  <a:pt x="493" y="104"/>
                </a:cubicBezTo>
                <a:cubicBezTo>
                  <a:pt x="496" y="106"/>
                  <a:pt x="499" y="108"/>
                  <a:pt x="501" y="106"/>
                </a:cubicBezTo>
                <a:cubicBezTo>
                  <a:pt x="503" y="105"/>
                  <a:pt x="506" y="104"/>
                  <a:pt x="507" y="103"/>
                </a:cubicBezTo>
                <a:cubicBezTo>
                  <a:pt x="508" y="102"/>
                  <a:pt x="511" y="98"/>
                  <a:pt x="511" y="98"/>
                </a:cubicBezTo>
                <a:cubicBezTo>
                  <a:pt x="511" y="98"/>
                  <a:pt x="500" y="97"/>
                  <a:pt x="498" y="95"/>
                </a:cubicBezTo>
                <a:cubicBezTo>
                  <a:pt x="496" y="93"/>
                  <a:pt x="491" y="90"/>
                  <a:pt x="490" y="90"/>
                </a:cubicBezTo>
                <a:cubicBezTo>
                  <a:pt x="488" y="90"/>
                  <a:pt x="484" y="93"/>
                  <a:pt x="482" y="89"/>
                </a:cubicBezTo>
                <a:cubicBezTo>
                  <a:pt x="481" y="85"/>
                  <a:pt x="481" y="81"/>
                  <a:pt x="479" y="80"/>
                </a:cubicBezTo>
                <a:cubicBezTo>
                  <a:pt x="478" y="80"/>
                  <a:pt x="462" y="78"/>
                  <a:pt x="460" y="77"/>
                </a:cubicBezTo>
                <a:cubicBezTo>
                  <a:pt x="458" y="76"/>
                  <a:pt x="448" y="73"/>
                  <a:pt x="445" y="71"/>
                </a:cubicBezTo>
                <a:cubicBezTo>
                  <a:pt x="442" y="69"/>
                  <a:pt x="437" y="66"/>
                  <a:pt x="434" y="66"/>
                </a:cubicBezTo>
                <a:cubicBezTo>
                  <a:pt x="431" y="66"/>
                  <a:pt x="418" y="68"/>
                  <a:pt x="416" y="68"/>
                </a:cubicBezTo>
                <a:cubicBezTo>
                  <a:pt x="414" y="67"/>
                  <a:pt x="407" y="68"/>
                  <a:pt x="404" y="69"/>
                </a:cubicBezTo>
                <a:cubicBezTo>
                  <a:pt x="401" y="69"/>
                  <a:pt x="408" y="74"/>
                  <a:pt x="402" y="75"/>
                </a:cubicBezTo>
                <a:cubicBezTo>
                  <a:pt x="396" y="76"/>
                  <a:pt x="397" y="77"/>
                  <a:pt x="398" y="71"/>
                </a:cubicBezTo>
                <a:cubicBezTo>
                  <a:pt x="399" y="66"/>
                  <a:pt x="394" y="64"/>
                  <a:pt x="389" y="66"/>
                </a:cubicBezTo>
                <a:cubicBezTo>
                  <a:pt x="384" y="69"/>
                  <a:pt x="377" y="70"/>
                  <a:pt x="378" y="73"/>
                </a:cubicBezTo>
                <a:cubicBezTo>
                  <a:pt x="380" y="76"/>
                  <a:pt x="378" y="77"/>
                  <a:pt x="382" y="80"/>
                </a:cubicBezTo>
                <a:cubicBezTo>
                  <a:pt x="386" y="83"/>
                  <a:pt x="387" y="83"/>
                  <a:pt x="392" y="83"/>
                </a:cubicBezTo>
                <a:cubicBezTo>
                  <a:pt x="397" y="83"/>
                  <a:pt x="402" y="84"/>
                  <a:pt x="402" y="84"/>
                </a:cubicBezTo>
                <a:cubicBezTo>
                  <a:pt x="402" y="84"/>
                  <a:pt x="402" y="88"/>
                  <a:pt x="400" y="89"/>
                </a:cubicBezTo>
                <a:cubicBezTo>
                  <a:pt x="398" y="90"/>
                  <a:pt x="395" y="90"/>
                  <a:pt x="394" y="92"/>
                </a:cubicBezTo>
                <a:cubicBezTo>
                  <a:pt x="394" y="94"/>
                  <a:pt x="390" y="96"/>
                  <a:pt x="390" y="94"/>
                </a:cubicBezTo>
                <a:cubicBezTo>
                  <a:pt x="390" y="93"/>
                  <a:pt x="392" y="90"/>
                  <a:pt x="389" y="88"/>
                </a:cubicBezTo>
                <a:cubicBezTo>
                  <a:pt x="386" y="86"/>
                  <a:pt x="386" y="85"/>
                  <a:pt x="383" y="87"/>
                </a:cubicBezTo>
                <a:cubicBezTo>
                  <a:pt x="380" y="89"/>
                  <a:pt x="379" y="90"/>
                  <a:pt x="378" y="87"/>
                </a:cubicBezTo>
                <a:cubicBezTo>
                  <a:pt x="376" y="84"/>
                  <a:pt x="372" y="81"/>
                  <a:pt x="372" y="81"/>
                </a:cubicBezTo>
                <a:cubicBezTo>
                  <a:pt x="372" y="81"/>
                  <a:pt x="369" y="77"/>
                  <a:pt x="366" y="76"/>
                </a:cubicBezTo>
                <a:cubicBezTo>
                  <a:pt x="364" y="74"/>
                  <a:pt x="360" y="74"/>
                  <a:pt x="360" y="76"/>
                </a:cubicBezTo>
                <a:cubicBezTo>
                  <a:pt x="359" y="78"/>
                  <a:pt x="360" y="80"/>
                  <a:pt x="362" y="83"/>
                </a:cubicBezTo>
                <a:cubicBezTo>
                  <a:pt x="363" y="86"/>
                  <a:pt x="365" y="93"/>
                  <a:pt x="362" y="93"/>
                </a:cubicBezTo>
                <a:cubicBezTo>
                  <a:pt x="360" y="94"/>
                  <a:pt x="359" y="94"/>
                  <a:pt x="356" y="95"/>
                </a:cubicBezTo>
                <a:cubicBezTo>
                  <a:pt x="354" y="96"/>
                  <a:pt x="353" y="94"/>
                  <a:pt x="353" y="91"/>
                </a:cubicBezTo>
                <a:cubicBezTo>
                  <a:pt x="353" y="88"/>
                  <a:pt x="352" y="85"/>
                  <a:pt x="352" y="84"/>
                </a:cubicBezTo>
                <a:cubicBezTo>
                  <a:pt x="353" y="83"/>
                  <a:pt x="349" y="85"/>
                  <a:pt x="346" y="84"/>
                </a:cubicBezTo>
                <a:cubicBezTo>
                  <a:pt x="342" y="83"/>
                  <a:pt x="339" y="85"/>
                  <a:pt x="342" y="86"/>
                </a:cubicBezTo>
                <a:cubicBezTo>
                  <a:pt x="346" y="88"/>
                  <a:pt x="347" y="92"/>
                  <a:pt x="344" y="93"/>
                </a:cubicBezTo>
                <a:cubicBezTo>
                  <a:pt x="340" y="94"/>
                  <a:pt x="327" y="93"/>
                  <a:pt x="323" y="93"/>
                </a:cubicBezTo>
                <a:cubicBezTo>
                  <a:pt x="319" y="93"/>
                  <a:pt x="313" y="94"/>
                  <a:pt x="312" y="92"/>
                </a:cubicBezTo>
                <a:cubicBezTo>
                  <a:pt x="311" y="90"/>
                  <a:pt x="315" y="88"/>
                  <a:pt x="318" y="88"/>
                </a:cubicBezTo>
                <a:cubicBezTo>
                  <a:pt x="321" y="88"/>
                  <a:pt x="328" y="89"/>
                  <a:pt x="331" y="85"/>
                </a:cubicBezTo>
                <a:cubicBezTo>
                  <a:pt x="335" y="80"/>
                  <a:pt x="328" y="80"/>
                  <a:pt x="325" y="80"/>
                </a:cubicBezTo>
                <a:cubicBezTo>
                  <a:pt x="322" y="80"/>
                  <a:pt x="319" y="79"/>
                  <a:pt x="316" y="75"/>
                </a:cubicBezTo>
                <a:cubicBezTo>
                  <a:pt x="313" y="72"/>
                  <a:pt x="318" y="69"/>
                  <a:pt x="317" y="68"/>
                </a:cubicBezTo>
                <a:cubicBezTo>
                  <a:pt x="317" y="66"/>
                  <a:pt x="313" y="68"/>
                  <a:pt x="310" y="68"/>
                </a:cubicBezTo>
                <a:cubicBezTo>
                  <a:pt x="306" y="68"/>
                  <a:pt x="301" y="65"/>
                  <a:pt x="301" y="68"/>
                </a:cubicBezTo>
                <a:cubicBezTo>
                  <a:pt x="301" y="71"/>
                  <a:pt x="305" y="80"/>
                  <a:pt x="302" y="78"/>
                </a:cubicBezTo>
                <a:cubicBezTo>
                  <a:pt x="300" y="76"/>
                  <a:pt x="300" y="73"/>
                  <a:pt x="298" y="71"/>
                </a:cubicBezTo>
                <a:cubicBezTo>
                  <a:pt x="296" y="69"/>
                  <a:pt x="293" y="69"/>
                  <a:pt x="289" y="69"/>
                </a:cubicBezTo>
                <a:cubicBezTo>
                  <a:pt x="286" y="70"/>
                  <a:pt x="279" y="71"/>
                  <a:pt x="277" y="71"/>
                </a:cubicBezTo>
                <a:cubicBezTo>
                  <a:pt x="275" y="70"/>
                  <a:pt x="277" y="70"/>
                  <a:pt x="273" y="68"/>
                </a:cubicBezTo>
                <a:cubicBezTo>
                  <a:pt x="269" y="66"/>
                  <a:pt x="267" y="67"/>
                  <a:pt x="264" y="65"/>
                </a:cubicBezTo>
                <a:cubicBezTo>
                  <a:pt x="261" y="63"/>
                  <a:pt x="263" y="62"/>
                  <a:pt x="258" y="62"/>
                </a:cubicBezTo>
                <a:cubicBezTo>
                  <a:pt x="253" y="62"/>
                  <a:pt x="253" y="65"/>
                  <a:pt x="248" y="64"/>
                </a:cubicBezTo>
                <a:cubicBezTo>
                  <a:pt x="243" y="63"/>
                  <a:pt x="241" y="64"/>
                  <a:pt x="236" y="64"/>
                </a:cubicBezTo>
                <a:cubicBezTo>
                  <a:pt x="230" y="63"/>
                  <a:pt x="228" y="63"/>
                  <a:pt x="227" y="66"/>
                </a:cubicBezTo>
                <a:cubicBezTo>
                  <a:pt x="226" y="68"/>
                  <a:pt x="225" y="73"/>
                  <a:pt x="223" y="73"/>
                </a:cubicBezTo>
                <a:cubicBezTo>
                  <a:pt x="220" y="73"/>
                  <a:pt x="218" y="76"/>
                  <a:pt x="225" y="76"/>
                </a:cubicBezTo>
                <a:cubicBezTo>
                  <a:pt x="232" y="76"/>
                  <a:pt x="228" y="80"/>
                  <a:pt x="234" y="79"/>
                </a:cubicBezTo>
                <a:cubicBezTo>
                  <a:pt x="241" y="79"/>
                  <a:pt x="246" y="79"/>
                  <a:pt x="248" y="76"/>
                </a:cubicBezTo>
                <a:cubicBezTo>
                  <a:pt x="249" y="73"/>
                  <a:pt x="251" y="73"/>
                  <a:pt x="251" y="74"/>
                </a:cubicBezTo>
                <a:cubicBezTo>
                  <a:pt x="252" y="75"/>
                  <a:pt x="258" y="82"/>
                  <a:pt x="258" y="82"/>
                </a:cubicBezTo>
                <a:cubicBezTo>
                  <a:pt x="258" y="82"/>
                  <a:pt x="261" y="85"/>
                  <a:pt x="263" y="86"/>
                </a:cubicBezTo>
                <a:cubicBezTo>
                  <a:pt x="265" y="86"/>
                  <a:pt x="261" y="90"/>
                  <a:pt x="258" y="88"/>
                </a:cubicBezTo>
                <a:cubicBezTo>
                  <a:pt x="255" y="86"/>
                  <a:pt x="250" y="86"/>
                  <a:pt x="247" y="85"/>
                </a:cubicBezTo>
                <a:cubicBezTo>
                  <a:pt x="245" y="83"/>
                  <a:pt x="235" y="83"/>
                  <a:pt x="232" y="83"/>
                </a:cubicBezTo>
                <a:cubicBezTo>
                  <a:pt x="230" y="83"/>
                  <a:pt x="225" y="82"/>
                  <a:pt x="224" y="82"/>
                </a:cubicBezTo>
                <a:cubicBezTo>
                  <a:pt x="222" y="82"/>
                  <a:pt x="217" y="86"/>
                  <a:pt x="217" y="86"/>
                </a:cubicBezTo>
                <a:cubicBezTo>
                  <a:pt x="217" y="86"/>
                  <a:pt x="215" y="83"/>
                  <a:pt x="214" y="81"/>
                </a:cubicBezTo>
                <a:cubicBezTo>
                  <a:pt x="213" y="80"/>
                  <a:pt x="211" y="83"/>
                  <a:pt x="210" y="83"/>
                </a:cubicBezTo>
                <a:cubicBezTo>
                  <a:pt x="208" y="83"/>
                  <a:pt x="204" y="80"/>
                  <a:pt x="199" y="82"/>
                </a:cubicBezTo>
                <a:cubicBezTo>
                  <a:pt x="195" y="83"/>
                  <a:pt x="196" y="85"/>
                  <a:pt x="190" y="84"/>
                </a:cubicBezTo>
                <a:cubicBezTo>
                  <a:pt x="183" y="84"/>
                  <a:pt x="182" y="83"/>
                  <a:pt x="179" y="83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7" y="83"/>
                  <a:pt x="177" y="85"/>
                  <a:pt x="175" y="86"/>
                </a:cubicBezTo>
                <a:cubicBezTo>
                  <a:pt x="172" y="88"/>
                  <a:pt x="170" y="90"/>
                  <a:pt x="168" y="88"/>
                </a:cubicBezTo>
                <a:cubicBezTo>
                  <a:pt x="166" y="85"/>
                  <a:pt x="165" y="85"/>
                  <a:pt x="164" y="85"/>
                </a:cubicBezTo>
                <a:cubicBezTo>
                  <a:pt x="163" y="85"/>
                  <a:pt x="161" y="83"/>
                  <a:pt x="156" y="84"/>
                </a:cubicBezTo>
                <a:cubicBezTo>
                  <a:pt x="151" y="85"/>
                  <a:pt x="143" y="82"/>
                  <a:pt x="142" y="82"/>
                </a:cubicBezTo>
                <a:cubicBezTo>
                  <a:pt x="140" y="82"/>
                  <a:pt x="127" y="82"/>
                  <a:pt x="124" y="81"/>
                </a:cubicBezTo>
                <a:cubicBezTo>
                  <a:pt x="121" y="80"/>
                  <a:pt x="113" y="80"/>
                  <a:pt x="110" y="80"/>
                </a:cubicBezTo>
                <a:cubicBezTo>
                  <a:pt x="107" y="81"/>
                  <a:pt x="99" y="81"/>
                  <a:pt x="99" y="81"/>
                </a:cubicBezTo>
                <a:cubicBezTo>
                  <a:pt x="99" y="81"/>
                  <a:pt x="93" y="77"/>
                  <a:pt x="92" y="77"/>
                </a:cubicBezTo>
                <a:cubicBezTo>
                  <a:pt x="91" y="77"/>
                  <a:pt x="87" y="79"/>
                  <a:pt x="85" y="77"/>
                </a:cubicBezTo>
                <a:cubicBezTo>
                  <a:pt x="83" y="75"/>
                  <a:pt x="80" y="74"/>
                  <a:pt x="80" y="74"/>
                </a:cubicBezTo>
                <a:cubicBezTo>
                  <a:pt x="80" y="74"/>
                  <a:pt x="78" y="78"/>
                  <a:pt x="76" y="79"/>
                </a:cubicBezTo>
                <a:cubicBezTo>
                  <a:pt x="73" y="80"/>
                  <a:pt x="67" y="81"/>
                  <a:pt x="66" y="80"/>
                </a:cubicBezTo>
                <a:cubicBezTo>
                  <a:pt x="65" y="80"/>
                  <a:pt x="55" y="83"/>
                  <a:pt x="55" y="83"/>
                </a:cubicBezTo>
                <a:cubicBezTo>
                  <a:pt x="55" y="83"/>
                  <a:pt x="49" y="88"/>
                  <a:pt x="48" y="88"/>
                </a:cubicBezTo>
                <a:cubicBezTo>
                  <a:pt x="46" y="88"/>
                  <a:pt x="40" y="87"/>
                  <a:pt x="41" y="88"/>
                </a:cubicBezTo>
                <a:cubicBezTo>
                  <a:pt x="42" y="90"/>
                  <a:pt x="41" y="93"/>
                  <a:pt x="47" y="93"/>
                </a:cubicBezTo>
                <a:cubicBezTo>
                  <a:pt x="53" y="93"/>
                  <a:pt x="53" y="95"/>
                  <a:pt x="56" y="96"/>
                </a:cubicBezTo>
                <a:cubicBezTo>
                  <a:pt x="58" y="96"/>
                  <a:pt x="59" y="96"/>
                  <a:pt x="61" y="98"/>
                </a:cubicBezTo>
                <a:cubicBezTo>
                  <a:pt x="64" y="100"/>
                  <a:pt x="64" y="102"/>
                  <a:pt x="61" y="102"/>
                </a:cubicBezTo>
                <a:cubicBezTo>
                  <a:pt x="57" y="102"/>
                  <a:pt x="53" y="101"/>
                  <a:pt x="51" y="99"/>
                </a:cubicBezTo>
                <a:cubicBezTo>
                  <a:pt x="49" y="97"/>
                  <a:pt x="49" y="97"/>
                  <a:pt x="49" y="97"/>
                </a:cubicBezTo>
                <a:cubicBezTo>
                  <a:pt x="45" y="99"/>
                  <a:pt x="45" y="99"/>
                  <a:pt x="45" y="99"/>
                </a:cubicBezTo>
                <a:cubicBezTo>
                  <a:pt x="39" y="99"/>
                  <a:pt x="33" y="102"/>
                  <a:pt x="33" y="102"/>
                </a:cubicBezTo>
                <a:cubicBezTo>
                  <a:pt x="33" y="102"/>
                  <a:pt x="34" y="105"/>
                  <a:pt x="38" y="108"/>
                </a:cubicBezTo>
                <a:cubicBezTo>
                  <a:pt x="41" y="110"/>
                  <a:pt x="50" y="110"/>
                  <a:pt x="50" y="110"/>
                </a:cubicBezTo>
                <a:cubicBezTo>
                  <a:pt x="50" y="110"/>
                  <a:pt x="55" y="110"/>
                  <a:pt x="58" y="108"/>
                </a:cubicBezTo>
                <a:cubicBezTo>
                  <a:pt x="60" y="107"/>
                  <a:pt x="62" y="107"/>
                  <a:pt x="64" y="107"/>
                </a:cubicBezTo>
                <a:cubicBezTo>
                  <a:pt x="65" y="108"/>
                  <a:pt x="63" y="113"/>
                  <a:pt x="59" y="112"/>
                </a:cubicBezTo>
                <a:cubicBezTo>
                  <a:pt x="54" y="112"/>
                  <a:pt x="50" y="113"/>
                  <a:pt x="46" y="115"/>
                </a:cubicBezTo>
                <a:cubicBezTo>
                  <a:pt x="43" y="118"/>
                  <a:pt x="40" y="118"/>
                  <a:pt x="41" y="121"/>
                </a:cubicBezTo>
                <a:cubicBezTo>
                  <a:pt x="43" y="124"/>
                  <a:pt x="48" y="128"/>
                  <a:pt x="49" y="130"/>
                </a:cubicBezTo>
                <a:cubicBezTo>
                  <a:pt x="49" y="132"/>
                  <a:pt x="56" y="129"/>
                  <a:pt x="56" y="127"/>
                </a:cubicBezTo>
                <a:cubicBezTo>
                  <a:pt x="57" y="125"/>
                  <a:pt x="61" y="125"/>
                  <a:pt x="60" y="129"/>
                </a:cubicBezTo>
                <a:cubicBezTo>
                  <a:pt x="59" y="133"/>
                  <a:pt x="64" y="134"/>
                  <a:pt x="64" y="134"/>
                </a:cubicBezTo>
                <a:cubicBezTo>
                  <a:pt x="64" y="134"/>
                  <a:pt x="66" y="130"/>
                  <a:pt x="67" y="131"/>
                </a:cubicBezTo>
                <a:cubicBezTo>
                  <a:pt x="68" y="132"/>
                  <a:pt x="72" y="135"/>
                  <a:pt x="72" y="135"/>
                </a:cubicBezTo>
                <a:cubicBezTo>
                  <a:pt x="72" y="135"/>
                  <a:pt x="77" y="132"/>
                  <a:pt x="78" y="134"/>
                </a:cubicBezTo>
                <a:cubicBezTo>
                  <a:pt x="80" y="136"/>
                  <a:pt x="76" y="138"/>
                  <a:pt x="74" y="139"/>
                </a:cubicBezTo>
                <a:cubicBezTo>
                  <a:pt x="72" y="141"/>
                  <a:pt x="63" y="144"/>
                  <a:pt x="61" y="145"/>
                </a:cubicBezTo>
                <a:cubicBezTo>
                  <a:pt x="59" y="146"/>
                  <a:pt x="52" y="149"/>
                  <a:pt x="50" y="149"/>
                </a:cubicBezTo>
                <a:cubicBezTo>
                  <a:pt x="48" y="149"/>
                  <a:pt x="48" y="154"/>
                  <a:pt x="51" y="153"/>
                </a:cubicBezTo>
                <a:cubicBezTo>
                  <a:pt x="54" y="153"/>
                  <a:pt x="64" y="150"/>
                  <a:pt x="67" y="149"/>
                </a:cubicBezTo>
                <a:cubicBezTo>
                  <a:pt x="69" y="147"/>
                  <a:pt x="68" y="150"/>
                  <a:pt x="75" y="147"/>
                </a:cubicBezTo>
                <a:cubicBezTo>
                  <a:pt x="82" y="143"/>
                  <a:pt x="86" y="140"/>
                  <a:pt x="88" y="141"/>
                </a:cubicBezTo>
                <a:cubicBezTo>
                  <a:pt x="90" y="141"/>
                  <a:pt x="90" y="144"/>
                  <a:pt x="93" y="144"/>
                </a:cubicBezTo>
                <a:cubicBezTo>
                  <a:pt x="96" y="145"/>
                  <a:pt x="99" y="142"/>
                  <a:pt x="101" y="141"/>
                </a:cubicBezTo>
                <a:cubicBezTo>
                  <a:pt x="103" y="140"/>
                  <a:pt x="104" y="135"/>
                  <a:pt x="102" y="136"/>
                </a:cubicBezTo>
                <a:cubicBezTo>
                  <a:pt x="100" y="136"/>
                  <a:pt x="95" y="136"/>
                  <a:pt x="95" y="136"/>
                </a:cubicBezTo>
                <a:cubicBezTo>
                  <a:pt x="95" y="136"/>
                  <a:pt x="101" y="133"/>
                  <a:pt x="101" y="131"/>
                </a:cubicBezTo>
                <a:cubicBezTo>
                  <a:pt x="101" y="129"/>
                  <a:pt x="101" y="126"/>
                  <a:pt x="104" y="125"/>
                </a:cubicBezTo>
                <a:cubicBezTo>
                  <a:pt x="107" y="124"/>
                  <a:pt x="107" y="124"/>
                  <a:pt x="106" y="129"/>
                </a:cubicBezTo>
                <a:cubicBezTo>
                  <a:pt x="104" y="133"/>
                  <a:pt x="109" y="132"/>
                  <a:pt x="112" y="130"/>
                </a:cubicBezTo>
                <a:cubicBezTo>
                  <a:pt x="114" y="128"/>
                  <a:pt x="115" y="129"/>
                  <a:pt x="120" y="127"/>
                </a:cubicBezTo>
                <a:cubicBezTo>
                  <a:pt x="124" y="124"/>
                  <a:pt x="124" y="122"/>
                  <a:pt x="126" y="122"/>
                </a:cubicBezTo>
                <a:cubicBezTo>
                  <a:pt x="128" y="122"/>
                  <a:pt x="132" y="127"/>
                  <a:pt x="135" y="125"/>
                </a:cubicBezTo>
                <a:cubicBezTo>
                  <a:pt x="137" y="124"/>
                  <a:pt x="143" y="127"/>
                  <a:pt x="147" y="127"/>
                </a:cubicBezTo>
                <a:cubicBezTo>
                  <a:pt x="151" y="127"/>
                  <a:pt x="163" y="132"/>
                  <a:pt x="165" y="132"/>
                </a:cubicBezTo>
                <a:cubicBezTo>
                  <a:pt x="168" y="132"/>
                  <a:pt x="174" y="135"/>
                  <a:pt x="175" y="139"/>
                </a:cubicBezTo>
                <a:cubicBezTo>
                  <a:pt x="175" y="144"/>
                  <a:pt x="177" y="144"/>
                  <a:pt x="180" y="144"/>
                </a:cubicBezTo>
                <a:cubicBezTo>
                  <a:pt x="182" y="144"/>
                  <a:pt x="187" y="146"/>
                  <a:pt x="187" y="148"/>
                </a:cubicBezTo>
                <a:cubicBezTo>
                  <a:pt x="187" y="150"/>
                  <a:pt x="186" y="157"/>
                  <a:pt x="190" y="159"/>
                </a:cubicBezTo>
                <a:cubicBezTo>
                  <a:pt x="193" y="161"/>
                  <a:pt x="197" y="164"/>
                  <a:pt x="198" y="163"/>
                </a:cubicBezTo>
                <a:cubicBezTo>
                  <a:pt x="200" y="163"/>
                  <a:pt x="198" y="157"/>
                  <a:pt x="196" y="156"/>
                </a:cubicBezTo>
                <a:cubicBezTo>
                  <a:pt x="195" y="155"/>
                  <a:pt x="196" y="152"/>
                  <a:pt x="195" y="151"/>
                </a:cubicBezTo>
                <a:cubicBezTo>
                  <a:pt x="194" y="149"/>
                  <a:pt x="197" y="149"/>
                  <a:pt x="198" y="152"/>
                </a:cubicBezTo>
                <a:cubicBezTo>
                  <a:pt x="199" y="155"/>
                  <a:pt x="202" y="160"/>
                  <a:pt x="204" y="160"/>
                </a:cubicBezTo>
                <a:cubicBezTo>
                  <a:pt x="206" y="160"/>
                  <a:pt x="210" y="164"/>
                  <a:pt x="209" y="167"/>
                </a:cubicBezTo>
                <a:cubicBezTo>
                  <a:pt x="208" y="169"/>
                  <a:pt x="210" y="173"/>
                  <a:pt x="214" y="173"/>
                </a:cubicBezTo>
                <a:cubicBezTo>
                  <a:pt x="217" y="173"/>
                  <a:pt x="221" y="178"/>
                  <a:pt x="223" y="179"/>
                </a:cubicBezTo>
                <a:cubicBezTo>
                  <a:pt x="224" y="179"/>
                  <a:pt x="226" y="181"/>
                  <a:pt x="226" y="182"/>
                </a:cubicBezTo>
                <a:cubicBezTo>
                  <a:pt x="226" y="183"/>
                  <a:pt x="228" y="190"/>
                  <a:pt x="228" y="192"/>
                </a:cubicBezTo>
                <a:cubicBezTo>
                  <a:pt x="228" y="195"/>
                  <a:pt x="227" y="206"/>
                  <a:pt x="227" y="210"/>
                </a:cubicBezTo>
                <a:cubicBezTo>
                  <a:pt x="226" y="214"/>
                  <a:pt x="230" y="221"/>
                  <a:pt x="233" y="225"/>
                </a:cubicBezTo>
                <a:cubicBezTo>
                  <a:pt x="237" y="229"/>
                  <a:pt x="241" y="236"/>
                  <a:pt x="243" y="238"/>
                </a:cubicBezTo>
                <a:cubicBezTo>
                  <a:pt x="245" y="239"/>
                  <a:pt x="247" y="243"/>
                  <a:pt x="250" y="243"/>
                </a:cubicBezTo>
                <a:cubicBezTo>
                  <a:pt x="254" y="242"/>
                  <a:pt x="256" y="245"/>
                  <a:pt x="259" y="250"/>
                </a:cubicBezTo>
                <a:cubicBezTo>
                  <a:pt x="262" y="256"/>
                  <a:pt x="265" y="264"/>
                  <a:pt x="267" y="265"/>
                </a:cubicBezTo>
                <a:cubicBezTo>
                  <a:pt x="269" y="266"/>
                  <a:pt x="273" y="269"/>
                  <a:pt x="271" y="270"/>
                </a:cubicBezTo>
                <a:cubicBezTo>
                  <a:pt x="269" y="272"/>
                  <a:pt x="266" y="276"/>
                  <a:pt x="270" y="276"/>
                </a:cubicBezTo>
                <a:cubicBezTo>
                  <a:pt x="273" y="276"/>
                  <a:pt x="274" y="275"/>
                  <a:pt x="277" y="278"/>
                </a:cubicBezTo>
                <a:cubicBezTo>
                  <a:pt x="280" y="281"/>
                  <a:pt x="283" y="283"/>
                  <a:pt x="283" y="286"/>
                </a:cubicBezTo>
                <a:cubicBezTo>
                  <a:pt x="282" y="288"/>
                  <a:pt x="286" y="289"/>
                  <a:pt x="287" y="289"/>
                </a:cubicBezTo>
                <a:cubicBezTo>
                  <a:pt x="289" y="289"/>
                  <a:pt x="292" y="296"/>
                  <a:pt x="296" y="293"/>
                </a:cubicBezTo>
                <a:cubicBezTo>
                  <a:pt x="299" y="290"/>
                  <a:pt x="291" y="286"/>
                  <a:pt x="289" y="284"/>
                </a:cubicBezTo>
                <a:cubicBezTo>
                  <a:pt x="286" y="282"/>
                  <a:pt x="289" y="278"/>
                  <a:pt x="283" y="273"/>
                </a:cubicBezTo>
                <a:cubicBezTo>
                  <a:pt x="278" y="269"/>
                  <a:pt x="279" y="266"/>
                  <a:pt x="275" y="263"/>
                </a:cubicBezTo>
                <a:cubicBezTo>
                  <a:pt x="271" y="260"/>
                  <a:pt x="268" y="258"/>
                  <a:pt x="272" y="255"/>
                </a:cubicBezTo>
                <a:cubicBezTo>
                  <a:pt x="276" y="252"/>
                  <a:pt x="276" y="258"/>
                  <a:pt x="278" y="261"/>
                </a:cubicBezTo>
                <a:cubicBezTo>
                  <a:pt x="279" y="264"/>
                  <a:pt x="287" y="271"/>
                  <a:pt x="291" y="274"/>
                </a:cubicBezTo>
                <a:cubicBezTo>
                  <a:pt x="294" y="277"/>
                  <a:pt x="300" y="288"/>
                  <a:pt x="302" y="288"/>
                </a:cubicBezTo>
                <a:cubicBezTo>
                  <a:pt x="304" y="288"/>
                  <a:pt x="309" y="294"/>
                  <a:pt x="309" y="294"/>
                </a:cubicBezTo>
                <a:cubicBezTo>
                  <a:pt x="309" y="294"/>
                  <a:pt x="312" y="299"/>
                  <a:pt x="311" y="300"/>
                </a:cubicBezTo>
                <a:cubicBezTo>
                  <a:pt x="310" y="302"/>
                  <a:pt x="313" y="307"/>
                  <a:pt x="315" y="309"/>
                </a:cubicBezTo>
                <a:cubicBezTo>
                  <a:pt x="318" y="311"/>
                  <a:pt x="328" y="315"/>
                  <a:pt x="330" y="316"/>
                </a:cubicBezTo>
                <a:cubicBezTo>
                  <a:pt x="331" y="317"/>
                  <a:pt x="335" y="323"/>
                  <a:pt x="339" y="323"/>
                </a:cubicBezTo>
                <a:cubicBezTo>
                  <a:pt x="343" y="323"/>
                  <a:pt x="346" y="323"/>
                  <a:pt x="347" y="324"/>
                </a:cubicBezTo>
                <a:cubicBezTo>
                  <a:pt x="348" y="325"/>
                  <a:pt x="352" y="330"/>
                  <a:pt x="354" y="327"/>
                </a:cubicBezTo>
                <a:cubicBezTo>
                  <a:pt x="356" y="325"/>
                  <a:pt x="356" y="323"/>
                  <a:pt x="360" y="323"/>
                </a:cubicBezTo>
                <a:cubicBezTo>
                  <a:pt x="363" y="323"/>
                  <a:pt x="365" y="326"/>
                  <a:pt x="367" y="328"/>
                </a:cubicBezTo>
                <a:cubicBezTo>
                  <a:pt x="369" y="330"/>
                  <a:pt x="374" y="335"/>
                  <a:pt x="377" y="334"/>
                </a:cubicBezTo>
                <a:cubicBezTo>
                  <a:pt x="379" y="334"/>
                  <a:pt x="383" y="337"/>
                  <a:pt x="384" y="336"/>
                </a:cubicBezTo>
                <a:cubicBezTo>
                  <a:pt x="386" y="335"/>
                  <a:pt x="389" y="337"/>
                  <a:pt x="391" y="338"/>
                </a:cubicBezTo>
                <a:cubicBezTo>
                  <a:pt x="392" y="339"/>
                  <a:pt x="398" y="341"/>
                  <a:pt x="397" y="346"/>
                </a:cubicBezTo>
                <a:cubicBezTo>
                  <a:pt x="397" y="350"/>
                  <a:pt x="400" y="351"/>
                  <a:pt x="403" y="353"/>
                </a:cubicBezTo>
                <a:cubicBezTo>
                  <a:pt x="405" y="354"/>
                  <a:pt x="408" y="356"/>
                  <a:pt x="410" y="358"/>
                </a:cubicBezTo>
                <a:cubicBezTo>
                  <a:pt x="412" y="360"/>
                  <a:pt x="416" y="360"/>
                  <a:pt x="417" y="362"/>
                </a:cubicBezTo>
                <a:cubicBezTo>
                  <a:pt x="418" y="363"/>
                  <a:pt x="419" y="365"/>
                  <a:pt x="422" y="363"/>
                </a:cubicBezTo>
                <a:cubicBezTo>
                  <a:pt x="426" y="361"/>
                  <a:pt x="425" y="358"/>
                  <a:pt x="425" y="358"/>
                </a:cubicBezTo>
                <a:cubicBezTo>
                  <a:pt x="425" y="358"/>
                  <a:pt x="429" y="357"/>
                  <a:pt x="431" y="359"/>
                </a:cubicBezTo>
                <a:cubicBezTo>
                  <a:pt x="433" y="360"/>
                  <a:pt x="434" y="365"/>
                  <a:pt x="435" y="366"/>
                </a:cubicBezTo>
                <a:cubicBezTo>
                  <a:pt x="436" y="367"/>
                  <a:pt x="438" y="372"/>
                  <a:pt x="437" y="376"/>
                </a:cubicBezTo>
                <a:cubicBezTo>
                  <a:pt x="435" y="381"/>
                  <a:pt x="436" y="385"/>
                  <a:pt x="434" y="385"/>
                </a:cubicBezTo>
                <a:cubicBezTo>
                  <a:pt x="433" y="385"/>
                  <a:pt x="431" y="390"/>
                  <a:pt x="428" y="391"/>
                </a:cubicBezTo>
                <a:cubicBezTo>
                  <a:pt x="426" y="392"/>
                  <a:pt x="420" y="397"/>
                  <a:pt x="420" y="399"/>
                </a:cubicBezTo>
                <a:cubicBezTo>
                  <a:pt x="421" y="401"/>
                  <a:pt x="424" y="407"/>
                  <a:pt x="423" y="409"/>
                </a:cubicBezTo>
                <a:cubicBezTo>
                  <a:pt x="423" y="412"/>
                  <a:pt x="418" y="415"/>
                  <a:pt x="419" y="419"/>
                </a:cubicBezTo>
                <a:cubicBezTo>
                  <a:pt x="420" y="423"/>
                  <a:pt x="428" y="424"/>
                  <a:pt x="428" y="428"/>
                </a:cubicBezTo>
                <a:cubicBezTo>
                  <a:pt x="429" y="432"/>
                  <a:pt x="434" y="440"/>
                  <a:pt x="435" y="444"/>
                </a:cubicBezTo>
                <a:cubicBezTo>
                  <a:pt x="436" y="448"/>
                  <a:pt x="442" y="452"/>
                  <a:pt x="442" y="457"/>
                </a:cubicBezTo>
                <a:cubicBezTo>
                  <a:pt x="442" y="463"/>
                  <a:pt x="451" y="466"/>
                  <a:pt x="453" y="466"/>
                </a:cubicBezTo>
                <a:cubicBezTo>
                  <a:pt x="455" y="467"/>
                  <a:pt x="459" y="470"/>
                  <a:pt x="461" y="471"/>
                </a:cubicBezTo>
                <a:cubicBezTo>
                  <a:pt x="464" y="472"/>
                  <a:pt x="466" y="475"/>
                  <a:pt x="468" y="478"/>
                </a:cubicBezTo>
                <a:cubicBezTo>
                  <a:pt x="470" y="481"/>
                  <a:pt x="470" y="485"/>
                  <a:pt x="470" y="486"/>
                </a:cubicBezTo>
                <a:cubicBezTo>
                  <a:pt x="470" y="488"/>
                  <a:pt x="468" y="499"/>
                  <a:pt x="467" y="506"/>
                </a:cubicBezTo>
                <a:cubicBezTo>
                  <a:pt x="466" y="513"/>
                  <a:pt x="469" y="518"/>
                  <a:pt x="467" y="520"/>
                </a:cubicBezTo>
                <a:cubicBezTo>
                  <a:pt x="464" y="522"/>
                  <a:pt x="461" y="524"/>
                  <a:pt x="464" y="526"/>
                </a:cubicBezTo>
                <a:cubicBezTo>
                  <a:pt x="466" y="529"/>
                  <a:pt x="461" y="530"/>
                  <a:pt x="461" y="531"/>
                </a:cubicBezTo>
                <a:cubicBezTo>
                  <a:pt x="461" y="532"/>
                  <a:pt x="464" y="538"/>
                  <a:pt x="462" y="541"/>
                </a:cubicBezTo>
                <a:cubicBezTo>
                  <a:pt x="461" y="544"/>
                  <a:pt x="460" y="547"/>
                  <a:pt x="459" y="550"/>
                </a:cubicBezTo>
                <a:cubicBezTo>
                  <a:pt x="458" y="552"/>
                  <a:pt x="455" y="554"/>
                  <a:pt x="456" y="558"/>
                </a:cubicBezTo>
                <a:cubicBezTo>
                  <a:pt x="456" y="561"/>
                  <a:pt x="453" y="560"/>
                  <a:pt x="453" y="563"/>
                </a:cubicBezTo>
                <a:cubicBezTo>
                  <a:pt x="453" y="567"/>
                  <a:pt x="456" y="565"/>
                  <a:pt x="455" y="569"/>
                </a:cubicBezTo>
                <a:cubicBezTo>
                  <a:pt x="454" y="574"/>
                  <a:pt x="453" y="575"/>
                  <a:pt x="453" y="578"/>
                </a:cubicBezTo>
                <a:cubicBezTo>
                  <a:pt x="453" y="581"/>
                  <a:pt x="454" y="585"/>
                  <a:pt x="454" y="586"/>
                </a:cubicBezTo>
                <a:cubicBezTo>
                  <a:pt x="454" y="587"/>
                  <a:pt x="453" y="591"/>
                  <a:pt x="450" y="594"/>
                </a:cubicBezTo>
                <a:cubicBezTo>
                  <a:pt x="447" y="597"/>
                  <a:pt x="445" y="599"/>
                  <a:pt x="446" y="601"/>
                </a:cubicBezTo>
                <a:cubicBezTo>
                  <a:pt x="446" y="603"/>
                  <a:pt x="449" y="605"/>
                  <a:pt x="448" y="606"/>
                </a:cubicBezTo>
                <a:cubicBezTo>
                  <a:pt x="448" y="607"/>
                  <a:pt x="445" y="611"/>
                  <a:pt x="445" y="614"/>
                </a:cubicBezTo>
                <a:cubicBezTo>
                  <a:pt x="445" y="616"/>
                  <a:pt x="449" y="615"/>
                  <a:pt x="450" y="617"/>
                </a:cubicBezTo>
                <a:cubicBezTo>
                  <a:pt x="450" y="619"/>
                  <a:pt x="445" y="620"/>
                  <a:pt x="447" y="622"/>
                </a:cubicBezTo>
                <a:cubicBezTo>
                  <a:pt x="450" y="624"/>
                  <a:pt x="453" y="624"/>
                  <a:pt x="452" y="628"/>
                </a:cubicBezTo>
                <a:cubicBezTo>
                  <a:pt x="451" y="633"/>
                  <a:pt x="456" y="634"/>
                  <a:pt x="457" y="635"/>
                </a:cubicBezTo>
                <a:cubicBezTo>
                  <a:pt x="458" y="636"/>
                  <a:pt x="461" y="639"/>
                  <a:pt x="462" y="639"/>
                </a:cubicBezTo>
                <a:cubicBezTo>
                  <a:pt x="464" y="639"/>
                  <a:pt x="466" y="638"/>
                  <a:pt x="467" y="634"/>
                </a:cubicBezTo>
                <a:cubicBezTo>
                  <a:pt x="467" y="630"/>
                  <a:pt x="473" y="633"/>
                  <a:pt x="469" y="636"/>
                </a:cubicBezTo>
                <a:cubicBezTo>
                  <a:pt x="465" y="639"/>
                  <a:pt x="463" y="641"/>
                  <a:pt x="464" y="641"/>
                </a:cubicBezTo>
                <a:cubicBezTo>
                  <a:pt x="465" y="641"/>
                  <a:pt x="471" y="644"/>
                  <a:pt x="474" y="644"/>
                </a:cubicBezTo>
                <a:cubicBezTo>
                  <a:pt x="477" y="644"/>
                  <a:pt x="483" y="642"/>
                  <a:pt x="484" y="642"/>
                </a:cubicBezTo>
                <a:cubicBezTo>
                  <a:pt x="486" y="641"/>
                  <a:pt x="494" y="640"/>
                  <a:pt x="495" y="639"/>
                </a:cubicBezTo>
                <a:cubicBezTo>
                  <a:pt x="495" y="638"/>
                  <a:pt x="488" y="638"/>
                  <a:pt x="485" y="637"/>
                </a:cubicBezTo>
                <a:cubicBezTo>
                  <a:pt x="481" y="636"/>
                  <a:pt x="475" y="630"/>
                  <a:pt x="475" y="628"/>
                </a:cubicBezTo>
                <a:cubicBezTo>
                  <a:pt x="474" y="626"/>
                  <a:pt x="474" y="621"/>
                  <a:pt x="476" y="620"/>
                </a:cubicBezTo>
                <a:cubicBezTo>
                  <a:pt x="479" y="618"/>
                  <a:pt x="486" y="613"/>
                  <a:pt x="487" y="612"/>
                </a:cubicBezTo>
                <a:cubicBezTo>
                  <a:pt x="489" y="611"/>
                  <a:pt x="491" y="605"/>
                  <a:pt x="490" y="605"/>
                </a:cubicBezTo>
                <a:cubicBezTo>
                  <a:pt x="489" y="604"/>
                  <a:pt x="483" y="605"/>
                  <a:pt x="482" y="603"/>
                </a:cubicBezTo>
                <a:cubicBezTo>
                  <a:pt x="481" y="602"/>
                  <a:pt x="481" y="601"/>
                  <a:pt x="485" y="598"/>
                </a:cubicBezTo>
                <a:cubicBezTo>
                  <a:pt x="489" y="595"/>
                  <a:pt x="491" y="592"/>
                  <a:pt x="492" y="591"/>
                </a:cubicBezTo>
                <a:cubicBezTo>
                  <a:pt x="494" y="589"/>
                  <a:pt x="497" y="587"/>
                  <a:pt x="498" y="585"/>
                </a:cubicBezTo>
                <a:cubicBezTo>
                  <a:pt x="499" y="582"/>
                  <a:pt x="497" y="583"/>
                  <a:pt x="495" y="583"/>
                </a:cubicBezTo>
                <a:cubicBezTo>
                  <a:pt x="492" y="583"/>
                  <a:pt x="491" y="579"/>
                  <a:pt x="491" y="577"/>
                </a:cubicBezTo>
                <a:cubicBezTo>
                  <a:pt x="491" y="575"/>
                  <a:pt x="497" y="578"/>
                  <a:pt x="501" y="579"/>
                </a:cubicBezTo>
                <a:cubicBezTo>
                  <a:pt x="505" y="580"/>
                  <a:pt x="503" y="577"/>
                  <a:pt x="503" y="575"/>
                </a:cubicBezTo>
                <a:cubicBezTo>
                  <a:pt x="503" y="572"/>
                  <a:pt x="504" y="569"/>
                  <a:pt x="506" y="570"/>
                </a:cubicBezTo>
                <a:cubicBezTo>
                  <a:pt x="508" y="571"/>
                  <a:pt x="520" y="569"/>
                  <a:pt x="521" y="569"/>
                </a:cubicBezTo>
                <a:cubicBezTo>
                  <a:pt x="523" y="569"/>
                  <a:pt x="527" y="562"/>
                  <a:pt x="529" y="560"/>
                </a:cubicBezTo>
                <a:cubicBezTo>
                  <a:pt x="530" y="558"/>
                  <a:pt x="531" y="556"/>
                  <a:pt x="529" y="555"/>
                </a:cubicBezTo>
                <a:cubicBezTo>
                  <a:pt x="527" y="554"/>
                  <a:pt x="524" y="550"/>
                  <a:pt x="524" y="549"/>
                </a:cubicBezTo>
                <a:cubicBezTo>
                  <a:pt x="523" y="547"/>
                  <a:pt x="523" y="541"/>
                  <a:pt x="523" y="539"/>
                </a:cubicBezTo>
                <a:cubicBezTo>
                  <a:pt x="524" y="537"/>
                  <a:pt x="523" y="550"/>
                  <a:pt x="529" y="551"/>
                </a:cubicBezTo>
                <a:cubicBezTo>
                  <a:pt x="534" y="553"/>
                  <a:pt x="537" y="553"/>
                  <a:pt x="542" y="549"/>
                </a:cubicBezTo>
                <a:cubicBezTo>
                  <a:pt x="547" y="544"/>
                  <a:pt x="551" y="541"/>
                  <a:pt x="551" y="538"/>
                </a:cubicBezTo>
                <a:cubicBezTo>
                  <a:pt x="551" y="535"/>
                  <a:pt x="552" y="532"/>
                  <a:pt x="554" y="531"/>
                </a:cubicBezTo>
                <a:cubicBezTo>
                  <a:pt x="556" y="530"/>
                  <a:pt x="557" y="534"/>
                  <a:pt x="560" y="529"/>
                </a:cubicBezTo>
                <a:cubicBezTo>
                  <a:pt x="562" y="524"/>
                  <a:pt x="564" y="525"/>
                  <a:pt x="566" y="521"/>
                </a:cubicBezTo>
                <a:cubicBezTo>
                  <a:pt x="569" y="516"/>
                  <a:pt x="563" y="511"/>
                  <a:pt x="567" y="508"/>
                </a:cubicBezTo>
                <a:cubicBezTo>
                  <a:pt x="572" y="505"/>
                  <a:pt x="580" y="501"/>
                  <a:pt x="580" y="501"/>
                </a:cubicBezTo>
                <a:cubicBezTo>
                  <a:pt x="580" y="501"/>
                  <a:pt x="582" y="500"/>
                  <a:pt x="587" y="499"/>
                </a:cubicBezTo>
                <a:cubicBezTo>
                  <a:pt x="591" y="498"/>
                  <a:pt x="596" y="499"/>
                  <a:pt x="598" y="496"/>
                </a:cubicBezTo>
                <a:cubicBezTo>
                  <a:pt x="599" y="494"/>
                  <a:pt x="601" y="489"/>
                  <a:pt x="603" y="486"/>
                </a:cubicBezTo>
                <a:cubicBezTo>
                  <a:pt x="605" y="484"/>
                  <a:pt x="608" y="480"/>
                  <a:pt x="607" y="478"/>
                </a:cubicBezTo>
                <a:cubicBezTo>
                  <a:pt x="605" y="476"/>
                  <a:pt x="610" y="468"/>
                  <a:pt x="609" y="465"/>
                </a:cubicBezTo>
                <a:cubicBezTo>
                  <a:pt x="609" y="463"/>
                  <a:pt x="605" y="458"/>
                  <a:pt x="611" y="453"/>
                </a:cubicBezTo>
                <a:cubicBezTo>
                  <a:pt x="617" y="449"/>
                  <a:pt x="623" y="442"/>
                  <a:pt x="623" y="440"/>
                </a:cubicBezTo>
                <a:cubicBezTo>
                  <a:pt x="624" y="438"/>
                  <a:pt x="628" y="430"/>
                  <a:pt x="628" y="426"/>
                </a:cubicBezTo>
                <a:cubicBezTo>
                  <a:pt x="627" y="423"/>
                  <a:pt x="623" y="418"/>
                  <a:pt x="621" y="417"/>
                </a:cubicBezTo>
                <a:close/>
                <a:moveTo>
                  <a:pt x="434" y="195"/>
                </a:moveTo>
                <a:cubicBezTo>
                  <a:pt x="435" y="196"/>
                  <a:pt x="443" y="194"/>
                  <a:pt x="444" y="196"/>
                </a:cubicBezTo>
                <a:cubicBezTo>
                  <a:pt x="446" y="198"/>
                  <a:pt x="443" y="199"/>
                  <a:pt x="439" y="200"/>
                </a:cubicBezTo>
                <a:cubicBezTo>
                  <a:pt x="435" y="202"/>
                  <a:pt x="434" y="201"/>
                  <a:pt x="433" y="203"/>
                </a:cubicBezTo>
                <a:cubicBezTo>
                  <a:pt x="431" y="205"/>
                  <a:pt x="426" y="206"/>
                  <a:pt x="424" y="208"/>
                </a:cubicBezTo>
                <a:cubicBezTo>
                  <a:pt x="422" y="210"/>
                  <a:pt x="417" y="212"/>
                  <a:pt x="417" y="210"/>
                </a:cubicBezTo>
                <a:cubicBezTo>
                  <a:pt x="416" y="208"/>
                  <a:pt x="417" y="209"/>
                  <a:pt x="417" y="208"/>
                </a:cubicBezTo>
                <a:cubicBezTo>
                  <a:pt x="418" y="206"/>
                  <a:pt x="425" y="204"/>
                  <a:pt x="425" y="204"/>
                </a:cubicBezTo>
                <a:cubicBezTo>
                  <a:pt x="425" y="204"/>
                  <a:pt x="433" y="195"/>
                  <a:pt x="434" y="195"/>
                </a:cubicBezTo>
                <a:close/>
                <a:moveTo>
                  <a:pt x="413" y="187"/>
                </a:moveTo>
                <a:cubicBezTo>
                  <a:pt x="414" y="186"/>
                  <a:pt x="420" y="186"/>
                  <a:pt x="422" y="187"/>
                </a:cubicBezTo>
                <a:cubicBezTo>
                  <a:pt x="425" y="187"/>
                  <a:pt x="429" y="194"/>
                  <a:pt x="427" y="194"/>
                </a:cubicBezTo>
                <a:cubicBezTo>
                  <a:pt x="425" y="195"/>
                  <a:pt x="422" y="193"/>
                  <a:pt x="422" y="190"/>
                </a:cubicBezTo>
                <a:cubicBezTo>
                  <a:pt x="422" y="188"/>
                  <a:pt x="419" y="195"/>
                  <a:pt x="421" y="197"/>
                </a:cubicBezTo>
                <a:cubicBezTo>
                  <a:pt x="422" y="200"/>
                  <a:pt x="418" y="202"/>
                  <a:pt x="416" y="202"/>
                </a:cubicBezTo>
                <a:cubicBezTo>
                  <a:pt x="415" y="202"/>
                  <a:pt x="414" y="199"/>
                  <a:pt x="414" y="195"/>
                </a:cubicBezTo>
                <a:cubicBezTo>
                  <a:pt x="414" y="192"/>
                  <a:pt x="412" y="189"/>
                  <a:pt x="408" y="189"/>
                </a:cubicBezTo>
                <a:cubicBezTo>
                  <a:pt x="403" y="190"/>
                  <a:pt x="401" y="193"/>
                  <a:pt x="400" y="194"/>
                </a:cubicBezTo>
                <a:cubicBezTo>
                  <a:pt x="398" y="195"/>
                  <a:pt x="398" y="202"/>
                  <a:pt x="399" y="203"/>
                </a:cubicBezTo>
                <a:cubicBezTo>
                  <a:pt x="399" y="205"/>
                  <a:pt x="399" y="210"/>
                  <a:pt x="395" y="210"/>
                </a:cubicBezTo>
                <a:cubicBezTo>
                  <a:pt x="392" y="209"/>
                  <a:pt x="393" y="203"/>
                  <a:pt x="393" y="201"/>
                </a:cubicBezTo>
                <a:cubicBezTo>
                  <a:pt x="394" y="199"/>
                  <a:pt x="392" y="193"/>
                  <a:pt x="394" y="190"/>
                </a:cubicBezTo>
                <a:cubicBezTo>
                  <a:pt x="395" y="187"/>
                  <a:pt x="400" y="186"/>
                  <a:pt x="403" y="185"/>
                </a:cubicBezTo>
                <a:cubicBezTo>
                  <a:pt x="406" y="185"/>
                  <a:pt x="412" y="187"/>
                  <a:pt x="413" y="187"/>
                </a:cubicBezTo>
                <a:close/>
                <a:moveTo>
                  <a:pt x="384" y="177"/>
                </a:moveTo>
                <a:cubicBezTo>
                  <a:pt x="389" y="175"/>
                  <a:pt x="394" y="169"/>
                  <a:pt x="396" y="172"/>
                </a:cubicBezTo>
                <a:cubicBezTo>
                  <a:pt x="398" y="174"/>
                  <a:pt x="403" y="177"/>
                  <a:pt x="405" y="177"/>
                </a:cubicBezTo>
                <a:cubicBezTo>
                  <a:pt x="408" y="177"/>
                  <a:pt x="405" y="182"/>
                  <a:pt x="403" y="182"/>
                </a:cubicBezTo>
                <a:cubicBezTo>
                  <a:pt x="402" y="183"/>
                  <a:pt x="398" y="181"/>
                  <a:pt x="395" y="181"/>
                </a:cubicBezTo>
                <a:cubicBezTo>
                  <a:pt x="391" y="181"/>
                  <a:pt x="392" y="179"/>
                  <a:pt x="391" y="180"/>
                </a:cubicBezTo>
                <a:cubicBezTo>
                  <a:pt x="389" y="180"/>
                  <a:pt x="386" y="181"/>
                  <a:pt x="383" y="182"/>
                </a:cubicBezTo>
                <a:cubicBezTo>
                  <a:pt x="381" y="183"/>
                  <a:pt x="377" y="183"/>
                  <a:pt x="377" y="181"/>
                </a:cubicBezTo>
                <a:cubicBezTo>
                  <a:pt x="377" y="178"/>
                  <a:pt x="379" y="178"/>
                  <a:pt x="384" y="177"/>
                </a:cubicBezTo>
                <a:close/>
                <a:moveTo>
                  <a:pt x="235" y="183"/>
                </a:moveTo>
                <a:cubicBezTo>
                  <a:pt x="233" y="183"/>
                  <a:pt x="232" y="179"/>
                  <a:pt x="231" y="177"/>
                </a:cubicBezTo>
                <a:cubicBezTo>
                  <a:pt x="231" y="175"/>
                  <a:pt x="227" y="175"/>
                  <a:pt x="225" y="174"/>
                </a:cubicBezTo>
                <a:cubicBezTo>
                  <a:pt x="223" y="173"/>
                  <a:pt x="219" y="167"/>
                  <a:pt x="222" y="168"/>
                </a:cubicBezTo>
                <a:cubicBezTo>
                  <a:pt x="223" y="169"/>
                  <a:pt x="226" y="171"/>
                  <a:pt x="227" y="171"/>
                </a:cubicBezTo>
                <a:cubicBezTo>
                  <a:pt x="228" y="171"/>
                  <a:pt x="233" y="175"/>
                  <a:pt x="235" y="177"/>
                </a:cubicBezTo>
                <a:cubicBezTo>
                  <a:pt x="237" y="178"/>
                  <a:pt x="237" y="183"/>
                  <a:pt x="235" y="183"/>
                </a:cubicBezTo>
                <a:close/>
                <a:moveTo>
                  <a:pt x="424" y="119"/>
                </a:moveTo>
                <a:cubicBezTo>
                  <a:pt x="420" y="120"/>
                  <a:pt x="423" y="123"/>
                  <a:pt x="426" y="122"/>
                </a:cubicBezTo>
                <a:cubicBezTo>
                  <a:pt x="428" y="121"/>
                  <a:pt x="427" y="118"/>
                  <a:pt x="424" y="119"/>
                </a:cubicBezTo>
                <a:close/>
                <a:moveTo>
                  <a:pt x="41" y="127"/>
                </a:moveTo>
                <a:cubicBezTo>
                  <a:pt x="38" y="127"/>
                  <a:pt x="39" y="127"/>
                  <a:pt x="36" y="128"/>
                </a:cubicBezTo>
                <a:cubicBezTo>
                  <a:pt x="34" y="129"/>
                  <a:pt x="38" y="131"/>
                  <a:pt x="40" y="131"/>
                </a:cubicBezTo>
                <a:cubicBezTo>
                  <a:pt x="41" y="131"/>
                  <a:pt x="44" y="127"/>
                  <a:pt x="41" y="127"/>
                </a:cubicBezTo>
                <a:close/>
                <a:moveTo>
                  <a:pt x="486" y="311"/>
                </a:moveTo>
                <a:cubicBezTo>
                  <a:pt x="482" y="312"/>
                  <a:pt x="483" y="319"/>
                  <a:pt x="487" y="317"/>
                </a:cubicBezTo>
                <a:cubicBezTo>
                  <a:pt x="492" y="316"/>
                  <a:pt x="489" y="311"/>
                  <a:pt x="486" y="311"/>
                </a:cubicBezTo>
                <a:close/>
                <a:moveTo>
                  <a:pt x="460" y="307"/>
                </a:moveTo>
                <a:cubicBezTo>
                  <a:pt x="458" y="307"/>
                  <a:pt x="451" y="313"/>
                  <a:pt x="451" y="313"/>
                </a:cubicBezTo>
                <a:cubicBezTo>
                  <a:pt x="451" y="313"/>
                  <a:pt x="456" y="314"/>
                  <a:pt x="458" y="314"/>
                </a:cubicBezTo>
                <a:cubicBezTo>
                  <a:pt x="461" y="314"/>
                  <a:pt x="462" y="315"/>
                  <a:pt x="465" y="316"/>
                </a:cubicBezTo>
                <a:cubicBezTo>
                  <a:pt x="467" y="317"/>
                  <a:pt x="471" y="315"/>
                  <a:pt x="473" y="315"/>
                </a:cubicBezTo>
                <a:cubicBezTo>
                  <a:pt x="474" y="315"/>
                  <a:pt x="476" y="319"/>
                  <a:pt x="476" y="314"/>
                </a:cubicBezTo>
                <a:cubicBezTo>
                  <a:pt x="477" y="309"/>
                  <a:pt x="472" y="307"/>
                  <a:pt x="469" y="306"/>
                </a:cubicBezTo>
                <a:cubicBezTo>
                  <a:pt x="466" y="306"/>
                  <a:pt x="462" y="306"/>
                  <a:pt x="460" y="307"/>
                </a:cubicBezTo>
                <a:close/>
                <a:moveTo>
                  <a:pt x="409" y="116"/>
                </a:moveTo>
                <a:cubicBezTo>
                  <a:pt x="408" y="117"/>
                  <a:pt x="414" y="119"/>
                  <a:pt x="415" y="118"/>
                </a:cubicBezTo>
                <a:cubicBezTo>
                  <a:pt x="416" y="116"/>
                  <a:pt x="412" y="113"/>
                  <a:pt x="409" y="116"/>
                </a:cubicBezTo>
                <a:close/>
                <a:moveTo>
                  <a:pt x="709" y="111"/>
                </a:moveTo>
                <a:cubicBezTo>
                  <a:pt x="710" y="109"/>
                  <a:pt x="717" y="109"/>
                  <a:pt x="717" y="109"/>
                </a:cubicBezTo>
                <a:cubicBezTo>
                  <a:pt x="717" y="109"/>
                  <a:pt x="722" y="105"/>
                  <a:pt x="720" y="103"/>
                </a:cubicBezTo>
                <a:cubicBezTo>
                  <a:pt x="718" y="101"/>
                  <a:pt x="713" y="100"/>
                  <a:pt x="711" y="100"/>
                </a:cubicBezTo>
                <a:cubicBezTo>
                  <a:pt x="709" y="99"/>
                  <a:pt x="707" y="101"/>
                  <a:pt x="701" y="101"/>
                </a:cubicBezTo>
                <a:cubicBezTo>
                  <a:pt x="696" y="101"/>
                  <a:pt x="693" y="103"/>
                  <a:pt x="691" y="101"/>
                </a:cubicBezTo>
                <a:cubicBezTo>
                  <a:pt x="689" y="99"/>
                  <a:pt x="681" y="98"/>
                  <a:pt x="680" y="100"/>
                </a:cubicBezTo>
                <a:cubicBezTo>
                  <a:pt x="679" y="101"/>
                  <a:pt x="677" y="101"/>
                  <a:pt x="679" y="105"/>
                </a:cubicBezTo>
                <a:cubicBezTo>
                  <a:pt x="681" y="108"/>
                  <a:pt x="683" y="110"/>
                  <a:pt x="684" y="110"/>
                </a:cubicBezTo>
                <a:cubicBezTo>
                  <a:pt x="686" y="110"/>
                  <a:pt x="692" y="110"/>
                  <a:pt x="693" y="112"/>
                </a:cubicBezTo>
                <a:cubicBezTo>
                  <a:pt x="694" y="114"/>
                  <a:pt x="696" y="116"/>
                  <a:pt x="700" y="114"/>
                </a:cubicBezTo>
                <a:cubicBezTo>
                  <a:pt x="704" y="113"/>
                  <a:pt x="708" y="112"/>
                  <a:pt x="709" y="111"/>
                </a:cubicBezTo>
                <a:close/>
                <a:moveTo>
                  <a:pt x="363" y="61"/>
                </a:moveTo>
                <a:cubicBezTo>
                  <a:pt x="362" y="58"/>
                  <a:pt x="356" y="57"/>
                  <a:pt x="355" y="60"/>
                </a:cubicBezTo>
                <a:cubicBezTo>
                  <a:pt x="353" y="63"/>
                  <a:pt x="365" y="64"/>
                  <a:pt x="363" y="61"/>
                </a:cubicBezTo>
                <a:close/>
                <a:moveTo>
                  <a:pt x="361" y="72"/>
                </a:moveTo>
                <a:cubicBezTo>
                  <a:pt x="364" y="72"/>
                  <a:pt x="369" y="71"/>
                  <a:pt x="371" y="71"/>
                </a:cubicBezTo>
                <a:cubicBezTo>
                  <a:pt x="374" y="71"/>
                  <a:pt x="374" y="67"/>
                  <a:pt x="371" y="67"/>
                </a:cubicBezTo>
                <a:cubicBezTo>
                  <a:pt x="369" y="66"/>
                  <a:pt x="367" y="64"/>
                  <a:pt x="365" y="65"/>
                </a:cubicBezTo>
                <a:cubicBezTo>
                  <a:pt x="362" y="66"/>
                  <a:pt x="355" y="69"/>
                  <a:pt x="355" y="71"/>
                </a:cubicBezTo>
                <a:cubicBezTo>
                  <a:pt x="356" y="71"/>
                  <a:pt x="358" y="73"/>
                  <a:pt x="361" y="72"/>
                </a:cubicBezTo>
                <a:close/>
                <a:moveTo>
                  <a:pt x="349" y="49"/>
                </a:moveTo>
                <a:cubicBezTo>
                  <a:pt x="352" y="51"/>
                  <a:pt x="357" y="53"/>
                  <a:pt x="360" y="54"/>
                </a:cubicBezTo>
                <a:cubicBezTo>
                  <a:pt x="363" y="55"/>
                  <a:pt x="369" y="56"/>
                  <a:pt x="371" y="58"/>
                </a:cubicBezTo>
                <a:cubicBezTo>
                  <a:pt x="374" y="61"/>
                  <a:pt x="380" y="63"/>
                  <a:pt x="380" y="63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88" y="64"/>
                  <a:pt x="394" y="62"/>
                  <a:pt x="400" y="63"/>
                </a:cubicBezTo>
                <a:cubicBezTo>
                  <a:pt x="406" y="63"/>
                  <a:pt x="414" y="64"/>
                  <a:pt x="419" y="64"/>
                </a:cubicBezTo>
                <a:cubicBezTo>
                  <a:pt x="424" y="64"/>
                  <a:pt x="424" y="62"/>
                  <a:pt x="425" y="61"/>
                </a:cubicBezTo>
                <a:cubicBezTo>
                  <a:pt x="425" y="60"/>
                  <a:pt x="416" y="58"/>
                  <a:pt x="414" y="58"/>
                </a:cubicBezTo>
                <a:cubicBezTo>
                  <a:pt x="412" y="58"/>
                  <a:pt x="399" y="58"/>
                  <a:pt x="395" y="58"/>
                </a:cubicBezTo>
                <a:cubicBezTo>
                  <a:pt x="391" y="58"/>
                  <a:pt x="386" y="58"/>
                  <a:pt x="383" y="58"/>
                </a:cubicBezTo>
                <a:cubicBezTo>
                  <a:pt x="380" y="58"/>
                  <a:pt x="378" y="56"/>
                  <a:pt x="376" y="55"/>
                </a:cubicBezTo>
                <a:cubicBezTo>
                  <a:pt x="374" y="54"/>
                  <a:pt x="368" y="50"/>
                  <a:pt x="365" y="49"/>
                </a:cubicBezTo>
                <a:cubicBezTo>
                  <a:pt x="362" y="49"/>
                  <a:pt x="363" y="49"/>
                  <a:pt x="357" y="47"/>
                </a:cubicBezTo>
                <a:cubicBezTo>
                  <a:pt x="353" y="46"/>
                  <a:pt x="348" y="45"/>
                  <a:pt x="348" y="45"/>
                </a:cubicBezTo>
                <a:cubicBezTo>
                  <a:pt x="348" y="44"/>
                  <a:pt x="346" y="48"/>
                  <a:pt x="349" y="49"/>
                </a:cubicBezTo>
                <a:close/>
                <a:moveTo>
                  <a:pt x="741" y="167"/>
                </a:moveTo>
                <a:cubicBezTo>
                  <a:pt x="744" y="167"/>
                  <a:pt x="747" y="165"/>
                  <a:pt x="750" y="164"/>
                </a:cubicBezTo>
                <a:cubicBezTo>
                  <a:pt x="752" y="163"/>
                  <a:pt x="756" y="161"/>
                  <a:pt x="756" y="157"/>
                </a:cubicBezTo>
                <a:cubicBezTo>
                  <a:pt x="756" y="154"/>
                  <a:pt x="755" y="151"/>
                  <a:pt x="754" y="149"/>
                </a:cubicBezTo>
                <a:cubicBezTo>
                  <a:pt x="752" y="148"/>
                  <a:pt x="750" y="147"/>
                  <a:pt x="747" y="148"/>
                </a:cubicBezTo>
                <a:cubicBezTo>
                  <a:pt x="744" y="148"/>
                  <a:pt x="744" y="152"/>
                  <a:pt x="741" y="152"/>
                </a:cubicBezTo>
                <a:cubicBezTo>
                  <a:pt x="739" y="152"/>
                  <a:pt x="736" y="153"/>
                  <a:pt x="737" y="155"/>
                </a:cubicBezTo>
                <a:cubicBezTo>
                  <a:pt x="738" y="158"/>
                  <a:pt x="739" y="160"/>
                  <a:pt x="737" y="161"/>
                </a:cubicBezTo>
                <a:cubicBezTo>
                  <a:pt x="735" y="162"/>
                  <a:pt x="738" y="167"/>
                  <a:pt x="741" y="167"/>
                </a:cubicBezTo>
                <a:close/>
                <a:moveTo>
                  <a:pt x="1012" y="77"/>
                </a:moveTo>
                <a:cubicBezTo>
                  <a:pt x="1015" y="77"/>
                  <a:pt x="1019" y="78"/>
                  <a:pt x="1024" y="80"/>
                </a:cubicBezTo>
                <a:cubicBezTo>
                  <a:pt x="1028" y="82"/>
                  <a:pt x="1034" y="83"/>
                  <a:pt x="1037" y="80"/>
                </a:cubicBezTo>
                <a:cubicBezTo>
                  <a:pt x="1039" y="78"/>
                  <a:pt x="1037" y="74"/>
                  <a:pt x="1035" y="74"/>
                </a:cubicBezTo>
                <a:cubicBezTo>
                  <a:pt x="1033" y="74"/>
                  <a:pt x="1032" y="71"/>
                  <a:pt x="1037" y="68"/>
                </a:cubicBezTo>
                <a:cubicBezTo>
                  <a:pt x="1042" y="65"/>
                  <a:pt x="1047" y="62"/>
                  <a:pt x="1053" y="61"/>
                </a:cubicBezTo>
                <a:cubicBezTo>
                  <a:pt x="1058" y="60"/>
                  <a:pt x="1071" y="60"/>
                  <a:pt x="1076" y="61"/>
                </a:cubicBezTo>
                <a:cubicBezTo>
                  <a:pt x="1080" y="62"/>
                  <a:pt x="1087" y="56"/>
                  <a:pt x="1089" y="54"/>
                </a:cubicBezTo>
                <a:cubicBezTo>
                  <a:pt x="1091" y="51"/>
                  <a:pt x="1083" y="49"/>
                  <a:pt x="1081" y="52"/>
                </a:cubicBezTo>
                <a:cubicBezTo>
                  <a:pt x="1078" y="55"/>
                  <a:pt x="1068" y="54"/>
                  <a:pt x="1065" y="54"/>
                </a:cubicBezTo>
                <a:cubicBezTo>
                  <a:pt x="1063" y="53"/>
                  <a:pt x="1045" y="57"/>
                  <a:pt x="1041" y="57"/>
                </a:cubicBezTo>
                <a:cubicBezTo>
                  <a:pt x="1037" y="57"/>
                  <a:pt x="1036" y="61"/>
                  <a:pt x="1030" y="63"/>
                </a:cubicBezTo>
                <a:cubicBezTo>
                  <a:pt x="1025" y="66"/>
                  <a:pt x="1018" y="69"/>
                  <a:pt x="1015" y="70"/>
                </a:cubicBezTo>
                <a:cubicBezTo>
                  <a:pt x="1013" y="71"/>
                  <a:pt x="1010" y="76"/>
                  <a:pt x="1012" y="77"/>
                </a:cubicBezTo>
                <a:close/>
                <a:moveTo>
                  <a:pt x="759" y="151"/>
                </a:moveTo>
                <a:cubicBezTo>
                  <a:pt x="763" y="152"/>
                  <a:pt x="771" y="154"/>
                  <a:pt x="768" y="155"/>
                </a:cubicBezTo>
                <a:cubicBezTo>
                  <a:pt x="765" y="157"/>
                  <a:pt x="759" y="161"/>
                  <a:pt x="759" y="163"/>
                </a:cubicBezTo>
                <a:cubicBezTo>
                  <a:pt x="758" y="166"/>
                  <a:pt x="765" y="168"/>
                  <a:pt x="765" y="168"/>
                </a:cubicBezTo>
                <a:cubicBezTo>
                  <a:pt x="765" y="168"/>
                  <a:pt x="763" y="171"/>
                  <a:pt x="765" y="171"/>
                </a:cubicBezTo>
                <a:cubicBezTo>
                  <a:pt x="767" y="172"/>
                  <a:pt x="768" y="169"/>
                  <a:pt x="771" y="169"/>
                </a:cubicBezTo>
                <a:cubicBezTo>
                  <a:pt x="774" y="169"/>
                  <a:pt x="780" y="171"/>
                  <a:pt x="783" y="171"/>
                </a:cubicBezTo>
                <a:cubicBezTo>
                  <a:pt x="786" y="171"/>
                  <a:pt x="791" y="166"/>
                  <a:pt x="791" y="164"/>
                </a:cubicBezTo>
                <a:cubicBezTo>
                  <a:pt x="790" y="161"/>
                  <a:pt x="786" y="157"/>
                  <a:pt x="783" y="155"/>
                </a:cubicBezTo>
                <a:cubicBezTo>
                  <a:pt x="780" y="154"/>
                  <a:pt x="776" y="147"/>
                  <a:pt x="774" y="146"/>
                </a:cubicBezTo>
                <a:cubicBezTo>
                  <a:pt x="771" y="144"/>
                  <a:pt x="776" y="140"/>
                  <a:pt x="773" y="138"/>
                </a:cubicBezTo>
                <a:cubicBezTo>
                  <a:pt x="770" y="135"/>
                  <a:pt x="769" y="135"/>
                  <a:pt x="766" y="133"/>
                </a:cubicBezTo>
                <a:cubicBezTo>
                  <a:pt x="763" y="132"/>
                  <a:pt x="760" y="134"/>
                  <a:pt x="758" y="136"/>
                </a:cubicBezTo>
                <a:cubicBezTo>
                  <a:pt x="756" y="138"/>
                  <a:pt x="754" y="136"/>
                  <a:pt x="752" y="136"/>
                </a:cubicBezTo>
                <a:cubicBezTo>
                  <a:pt x="748" y="137"/>
                  <a:pt x="750" y="141"/>
                  <a:pt x="751" y="143"/>
                </a:cubicBezTo>
                <a:cubicBezTo>
                  <a:pt x="753" y="145"/>
                  <a:pt x="755" y="149"/>
                  <a:pt x="759" y="151"/>
                </a:cubicBezTo>
                <a:close/>
                <a:moveTo>
                  <a:pt x="11" y="161"/>
                </a:moveTo>
                <a:cubicBezTo>
                  <a:pt x="6" y="161"/>
                  <a:pt x="2" y="161"/>
                  <a:pt x="1" y="163"/>
                </a:cubicBezTo>
                <a:cubicBezTo>
                  <a:pt x="0" y="164"/>
                  <a:pt x="5" y="165"/>
                  <a:pt x="8" y="165"/>
                </a:cubicBezTo>
                <a:cubicBezTo>
                  <a:pt x="11" y="165"/>
                  <a:pt x="17" y="163"/>
                  <a:pt x="16" y="163"/>
                </a:cubicBezTo>
                <a:cubicBezTo>
                  <a:pt x="15" y="163"/>
                  <a:pt x="11" y="161"/>
                  <a:pt x="11" y="161"/>
                </a:cubicBezTo>
                <a:close/>
                <a:moveTo>
                  <a:pt x="337" y="68"/>
                </a:moveTo>
                <a:cubicBezTo>
                  <a:pt x="335" y="69"/>
                  <a:pt x="330" y="67"/>
                  <a:pt x="327" y="68"/>
                </a:cubicBezTo>
                <a:cubicBezTo>
                  <a:pt x="325" y="69"/>
                  <a:pt x="326" y="73"/>
                  <a:pt x="329" y="73"/>
                </a:cubicBezTo>
                <a:cubicBezTo>
                  <a:pt x="332" y="74"/>
                  <a:pt x="336" y="72"/>
                  <a:pt x="337" y="73"/>
                </a:cubicBezTo>
                <a:cubicBezTo>
                  <a:pt x="337" y="75"/>
                  <a:pt x="339" y="81"/>
                  <a:pt x="344" y="79"/>
                </a:cubicBezTo>
                <a:cubicBezTo>
                  <a:pt x="348" y="77"/>
                  <a:pt x="348" y="75"/>
                  <a:pt x="349" y="75"/>
                </a:cubicBezTo>
                <a:cubicBezTo>
                  <a:pt x="351" y="74"/>
                  <a:pt x="349" y="69"/>
                  <a:pt x="347" y="68"/>
                </a:cubicBezTo>
                <a:cubicBezTo>
                  <a:pt x="345" y="66"/>
                  <a:pt x="338" y="67"/>
                  <a:pt x="337" y="68"/>
                </a:cubicBezTo>
                <a:close/>
                <a:moveTo>
                  <a:pt x="34" y="158"/>
                </a:moveTo>
                <a:cubicBezTo>
                  <a:pt x="30" y="159"/>
                  <a:pt x="26" y="161"/>
                  <a:pt x="29" y="162"/>
                </a:cubicBezTo>
                <a:cubicBezTo>
                  <a:pt x="32" y="163"/>
                  <a:pt x="39" y="161"/>
                  <a:pt x="39" y="160"/>
                </a:cubicBezTo>
                <a:cubicBezTo>
                  <a:pt x="40" y="159"/>
                  <a:pt x="41" y="153"/>
                  <a:pt x="40" y="153"/>
                </a:cubicBezTo>
                <a:cubicBezTo>
                  <a:pt x="36" y="151"/>
                  <a:pt x="38" y="158"/>
                  <a:pt x="34" y="158"/>
                </a:cubicBezTo>
                <a:close/>
                <a:moveTo>
                  <a:pt x="278" y="50"/>
                </a:moveTo>
                <a:cubicBezTo>
                  <a:pt x="280" y="50"/>
                  <a:pt x="285" y="49"/>
                  <a:pt x="287" y="50"/>
                </a:cubicBezTo>
                <a:cubicBezTo>
                  <a:pt x="288" y="51"/>
                  <a:pt x="292" y="50"/>
                  <a:pt x="292" y="49"/>
                </a:cubicBezTo>
                <a:cubicBezTo>
                  <a:pt x="292" y="48"/>
                  <a:pt x="293" y="43"/>
                  <a:pt x="290" y="42"/>
                </a:cubicBezTo>
                <a:cubicBezTo>
                  <a:pt x="287" y="42"/>
                  <a:pt x="283" y="45"/>
                  <a:pt x="278" y="47"/>
                </a:cubicBezTo>
                <a:cubicBezTo>
                  <a:pt x="275" y="48"/>
                  <a:pt x="276" y="50"/>
                  <a:pt x="278" y="50"/>
                </a:cubicBezTo>
                <a:close/>
                <a:moveTo>
                  <a:pt x="241" y="58"/>
                </a:moveTo>
                <a:cubicBezTo>
                  <a:pt x="244" y="58"/>
                  <a:pt x="250" y="58"/>
                  <a:pt x="251" y="58"/>
                </a:cubicBezTo>
                <a:cubicBezTo>
                  <a:pt x="253" y="57"/>
                  <a:pt x="260" y="55"/>
                  <a:pt x="260" y="57"/>
                </a:cubicBezTo>
                <a:cubicBezTo>
                  <a:pt x="260" y="60"/>
                  <a:pt x="263" y="63"/>
                  <a:pt x="265" y="63"/>
                </a:cubicBezTo>
                <a:cubicBezTo>
                  <a:pt x="267" y="62"/>
                  <a:pt x="270" y="59"/>
                  <a:pt x="272" y="60"/>
                </a:cubicBezTo>
                <a:cubicBezTo>
                  <a:pt x="274" y="62"/>
                  <a:pt x="274" y="65"/>
                  <a:pt x="276" y="65"/>
                </a:cubicBezTo>
                <a:cubicBezTo>
                  <a:pt x="277" y="66"/>
                  <a:pt x="282" y="66"/>
                  <a:pt x="284" y="65"/>
                </a:cubicBezTo>
                <a:cubicBezTo>
                  <a:pt x="287" y="65"/>
                  <a:pt x="293" y="65"/>
                  <a:pt x="296" y="65"/>
                </a:cubicBezTo>
                <a:cubicBezTo>
                  <a:pt x="299" y="66"/>
                  <a:pt x="307" y="67"/>
                  <a:pt x="307" y="66"/>
                </a:cubicBezTo>
                <a:cubicBezTo>
                  <a:pt x="308" y="64"/>
                  <a:pt x="310" y="64"/>
                  <a:pt x="311" y="62"/>
                </a:cubicBezTo>
                <a:cubicBezTo>
                  <a:pt x="311" y="61"/>
                  <a:pt x="312" y="56"/>
                  <a:pt x="312" y="56"/>
                </a:cubicBezTo>
                <a:cubicBezTo>
                  <a:pt x="312" y="56"/>
                  <a:pt x="311" y="53"/>
                  <a:pt x="308" y="54"/>
                </a:cubicBezTo>
                <a:cubicBezTo>
                  <a:pt x="306" y="56"/>
                  <a:pt x="305" y="56"/>
                  <a:pt x="303" y="56"/>
                </a:cubicBezTo>
                <a:cubicBezTo>
                  <a:pt x="300" y="55"/>
                  <a:pt x="300" y="51"/>
                  <a:pt x="296" y="52"/>
                </a:cubicBezTo>
                <a:cubicBezTo>
                  <a:pt x="292" y="53"/>
                  <a:pt x="292" y="55"/>
                  <a:pt x="290" y="56"/>
                </a:cubicBezTo>
                <a:cubicBezTo>
                  <a:pt x="289" y="57"/>
                  <a:pt x="286" y="58"/>
                  <a:pt x="285" y="57"/>
                </a:cubicBezTo>
                <a:cubicBezTo>
                  <a:pt x="284" y="57"/>
                  <a:pt x="278" y="54"/>
                  <a:pt x="278" y="54"/>
                </a:cubicBezTo>
                <a:cubicBezTo>
                  <a:pt x="278" y="54"/>
                  <a:pt x="266" y="53"/>
                  <a:pt x="266" y="52"/>
                </a:cubicBezTo>
                <a:cubicBezTo>
                  <a:pt x="265" y="50"/>
                  <a:pt x="263" y="48"/>
                  <a:pt x="258" y="48"/>
                </a:cubicBezTo>
                <a:cubicBezTo>
                  <a:pt x="252" y="49"/>
                  <a:pt x="243" y="52"/>
                  <a:pt x="241" y="52"/>
                </a:cubicBezTo>
                <a:cubicBezTo>
                  <a:pt x="240" y="52"/>
                  <a:pt x="243" y="55"/>
                  <a:pt x="241" y="55"/>
                </a:cubicBezTo>
                <a:cubicBezTo>
                  <a:pt x="239" y="55"/>
                  <a:pt x="236" y="55"/>
                  <a:pt x="235" y="57"/>
                </a:cubicBezTo>
                <a:cubicBezTo>
                  <a:pt x="235" y="59"/>
                  <a:pt x="238" y="58"/>
                  <a:pt x="241" y="58"/>
                </a:cubicBezTo>
                <a:close/>
                <a:moveTo>
                  <a:pt x="317" y="47"/>
                </a:moveTo>
                <a:cubicBezTo>
                  <a:pt x="321" y="47"/>
                  <a:pt x="327" y="45"/>
                  <a:pt x="328" y="46"/>
                </a:cubicBezTo>
                <a:cubicBezTo>
                  <a:pt x="328" y="48"/>
                  <a:pt x="327" y="49"/>
                  <a:pt x="331" y="49"/>
                </a:cubicBezTo>
                <a:cubicBezTo>
                  <a:pt x="334" y="50"/>
                  <a:pt x="336" y="50"/>
                  <a:pt x="338" y="50"/>
                </a:cubicBezTo>
                <a:cubicBezTo>
                  <a:pt x="340" y="50"/>
                  <a:pt x="339" y="47"/>
                  <a:pt x="337" y="45"/>
                </a:cubicBezTo>
                <a:cubicBezTo>
                  <a:pt x="336" y="42"/>
                  <a:pt x="336" y="43"/>
                  <a:pt x="332" y="41"/>
                </a:cubicBezTo>
                <a:cubicBezTo>
                  <a:pt x="327" y="40"/>
                  <a:pt x="323" y="40"/>
                  <a:pt x="320" y="40"/>
                </a:cubicBezTo>
                <a:cubicBezTo>
                  <a:pt x="316" y="41"/>
                  <a:pt x="313" y="40"/>
                  <a:pt x="312" y="43"/>
                </a:cubicBezTo>
                <a:cubicBezTo>
                  <a:pt x="312" y="45"/>
                  <a:pt x="314" y="47"/>
                  <a:pt x="317" y="47"/>
                </a:cubicBezTo>
                <a:close/>
                <a:moveTo>
                  <a:pt x="317" y="55"/>
                </a:moveTo>
                <a:cubicBezTo>
                  <a:pt x="316" y="57"/>
                  <a:pt x="317" y="62"/>
                  <a:pt x="317" y="62"/>
                </a:cubicBezTo>
                <a:cubicBezTo>
                  <a:pt x="316" y="63"/>
                  <a:pt x="317" y="65"/>
                  <a:pt x="319" y="65"/>
                </a:cubicBezTo>
                <a:cubicBezTo>
                  <a:pt x="321" y="64"/>
                  <a:pt x="322" y="59"/>
                  <a:pt x="324" y="59"/>
                </a:cubicBezTo>
                <a:cubicBezTo>
                  <a:pt x="325" y="59"/>
                  <a:pt x="333" y="57"/>
                  <a:pt x="334" y="60"/>
                </a:cubicBezTo>
                <a:cubicBezTo>
                  <a:pt x="335" y="63"/>
                  <a:pt x="335" y="62"/>
                  <a:pt x="339" y="62"/>
                </a:cubicBezTo>
                <a:cubicBezTo>
                  <a:pt x="342" y="62"/>
                  <a:pt x="345" y="59"/>
                  <a:pt x="346" y="57"/>
                </a:cubicBezTo>
                <a:cubicBezTo>
                  <a:pt x="346" y="56"/>
                  <a:pt x="344" y="53"/>
                  <a:pt x="339" y="54"/>
                </a:cubicBezTo>
                <a:cubicBezTo>
                  <a:pt x="334" y="54"/>
                  <a:pt x="320" y="53"/>
                  <a:pt x="317" y="55"/>
                </a:cubicBezTo>
                <a:close/>
                <a:moveTo>
                  <a:pt x="1527" y="494"/>
                </a:moveTo>
                <a:cubicBezTo>
                  <a:pt x="1527" y="492"/>
                  <a:pt x="1526" y="490"/>
                  <a:pt x="1519" y="488"/>
                </a:cubicBezTo>
                <a:cubicBezTo>
                  <a:pt x="1512" y="486"/>
                  <a:pt x="1517" y="489"/>
                  <a:pt x="1519" y="493"/>
                </a:cubicBezTo>
                <a:cubicBezTo>
                  <a:pt x="1521" y="496"/>
                  <a:pt x="1526" y="498"/>
                  <a:pt x="1527" y="494"/>
                </a:cubicBezTo>
                <a:close/>
                <a:moveTo>
                  <a:pt x="1423" y="198"/>
                </a:moveTo>
                <a:cubicBezTo>
                  <a:pt x="1421" y="198"/>
                  <a:pt x="1419" y="194"/>
                  <a:pt x="1416" y="194"/>
                </a:cubicBezTo>
                <a:cubicBezTo>
                  <a:pt x="1413" y="195"/>
                  <a:pt x="1412" y="199"/>
                  <a:pt x="1412" y="200"/>
                </a:cubicBezTo>
                <a:cubicBezTo>
                  <a:pt x="1412" y="201"/>
                  <a:pt x="1401" y="203"/>
                  <a:pt x="1405" y="206"/>
                </a:cubicBezTo>
                <a:cubicBezTo>
                  <a:pt x="1408" y="209"/>
                  <a:pt x="1412" y="207"/>
                  <a:pt x="1417" y="207"/>
                </a:cubicBezTo>
                <a:cubicBezTo>
                  <a:pt x="1422" y="206"/>
                  <a:pt x="1427" y="205"/>
                  <a:pt x="1427" y="205"/>
                </a:cubicBezTo>
                <a:cubicBezTo>
                  <a:pt x="1427" y="205"/>
                  <a:pt x="1435" y="205"/>
                  <a:pt x="1434" y="202"/>
                </a:cubicBezTo>
                <a:cubicBezTo>
                  <a:pt x="1433" y="198"/>
                  <a:pt x="1424" y="197"/>
                  <a:pt x="1423" y="198"/>
                </a:cubicBezTo>
                <a:close/>
                <a:moveTo>
                  <a:pt x="1402" y="428"/>
                </a:moveTo>
                <a:cubicBezTo>
                  <a:pt x="1399" y="428"/>
                  <a:pt x="1396" y="432"/>
                  <a:pt x="1398" y="432"/>
                </a:cubicBezTo>
                <a:cubicBezTo>
                  <a:pt x="1400" y="432"/>
                  <a:pt x="1407" y="431"/>
                  <a:pt x="1407" y="432"/>
                </a:cubicBezTo>
                <a:cubicBezTo>
                  <a:pt x="1408" y="433"/>
                  <a:pt x="1412" y="440"/>
                  <a:pt x="1415" y="440"/>
                </a:cubicBezTo>
                <a:cubicBezTo>
                  <a:pt x="1419" y="440"/>
                  <a:pt x="1421" y="433"/>
                  <a:pt x="1423" y="431"/>
                </a:cubicBezTo>
                <a:cubicBezTo>
                  <a:pt x="1425" y="429"/>
                  <a:pt x="1433" y="428"/>
                  <a:pt x="1433" y="431"/>
                </a:cubicBezTo>
                <a:cubicBezTo>
                  <a:pt x="1434" y="435"/>
                  <a:pt x="1437" y="438"/>
                  <a:pt x="1441" y="440"/>
                </a:cubicBezTo>
                <a:cubicBezTo>
                  <a:pt x="1446" y="443"/>
                  <a:pt x="1451" y="445"/>
                  <a:pt x="1451" y="443"/>
                </a:cubicBezTo>
                <a:cubicBezTo>
                  <a:pt x="1452" y="441"/>
                  <a:pt x="1449" y="434"/>
                  <a:pt x="1446" y="433"/>
                </a:cubicBezTo>
                <a:cubicBezTo>
                  <a:pt x="1443" y="432"/>
                  <a:pt x="1438" y="425"/>
                  <a:pt x="1438" y="423"/>
                </a:cubicBezTo>
                <a:cubicBezTo>
                  <a:pt x="1438" y="420"/>
                  <a:pt x="1433" y="419"/>
                  <a:pt x="1431" y="417"/>
                </a:cubicBezTo>
                <a:cubicBezTo>
                  <a:pt x="1429" y="415"/>
                  <a:pt x="1427" y="410"/>
                  <a:pt x="1421" y="409"/>
                </a:cubicBezTo>
                <a:cubicBezTo>
                  <a:pt x="1415" y="408"/>
                  <a:pt x="1414" y="406"/>
                  <a:pt x="1408" y="403"/>
                </a:cubicBezTo>
                <a:cubicBezTo>
                  <a:pt x="1402" y="400"/>
                  <a:pt x="1388" y="400"/>
                  <a:pt x="1388" y="402"/>
                </a:cubicBezTo>
                <a:cubicBezTo>
                  <a:pt x="1387" y="404"/>
                  <a:pt x="1388" y="402"/>
                  <a:pt x="1383" y="400"/>
                </a:cubicBezTo>
                <a:cubicBezTo>
                  <a:pt x="1379" y="399"/>
                  <a:pt x="1375" y="400"/>
                  <a:pt x="1374" y="398"/>
                </a:cubicBezTo>
                <a:cubicBezTo>
                  <a:pt x="1373" y="395"/>
                  <a:pt x="1370" y="394"/>
                  <a:pt x="1367" y="398"/>
                </a:cubicBezTo>
                <a:cubicBezTo>
                  <a:pt x="1364" y="400"/>
                  <a:pt x="1363" y="401"/>
                  <a:pt x="1369" y="402"/>
                </a:cubicBezTo>
                <a:cubicBezTo>
                  <a:pt x="1376" y="403"/>
                  <a:pt x="1377" y="403"/>
                  <a:pt x="1375" y="406"/>
                </a:cubicBezTo>
                <a:cubicBezTo>
                  <a:pt x="1372" y="409"/>
                  <a:pt x="1370" y="413"/>
                  <a:pt x="1373" y="413"/>
                </a:cubicBezTo>
                <a:cubicBezTo>
                  <a:pt x="1375" y="413"/>
                  <a:pt x="1382" y="412"/>
                  <a:pt x="1382" y="413"/>
                </a:cubicBezTo>
                <a:cubicBezTo>
                  <a:pt x="1383" y="415"/>
                  <a:pt x="1381" y="415"/>
                  <a:pt x="1388" y="416"/>
                </a:cubicBezTo>
                <a:cubicBezTo>
                  <a:pt x="1396" y="417"/>
                  <a:pt x="1398" y="420"/>
                  <a:pt x="1399" y="421"/>
                </a:cubicBezTo>
                <a:cubicBezTo>
                  <a:pt x="1401" y="423"/>
                  <a:pt x="1405" y="428"/>
                  <a:pt x="1402" y="428"/>
                </a:cubicBezTo>
                <a:close/>
                <a:moveTo>
                  <a:pt x="1398" y="231"/>
                </a:moveTo>
                <a:cubicBezTo>
                  <a:pt x="1396" y="231"/>
                  <a:pt x="1388" y="234"/>
                  <a:pt x="1386" y="236"/>
                </a:cubicBezTo>
                <a:cubicBezTo>
                  <a:pt x="1384" y="238"/>
                  <a:pt x="1373" y="234"/>
                  <a:pt x="1371" y="236"/>
                </a:cubicBezTo>
                <a:cubicBezTo>
                  <a:pt x="1370" y="238"/>
                  <a:pt x="1367" y="240"/>
                  <a:pt x="1365" y="242"/>
                </a:cubicBezTo>
                <a:cubicBezTo>
                  <a:pt x="1363" y="243"/>
                  <a:pt x="1358" y="242"/>
                  <a:pt x="1359" y="247"/>
                </a:cubicBezTo>
                <a:cubicBezTo>
                  <a:pt x="1360" y="251"/>
                  <a:pt x="1363" y="255"/>
                  <a:pt x="1365" y="255"/>
                </a:cubicBezTo>
                <a:cubicBezTo>
                  <a:pt x="1367" y="255"/>
                  <a:pt x="1370" y="254"/>
                  <a:pt x="1370" y="250"/>
                </a:cubicBezTo>
                <a:cubicBezTo>
                  <a:pt x="1370" y="245"/>
                  <a:pt x="1376" y="250"/>
                  <a:pt x="1378" y="249"/>
                </a:cubicBezTo>
                <a:cubicBezTo>
                  <a:pt x="1381" y="249"/>
                  <a:pt x="1382" y="246"/>
                  <a:pt x="1384" y="243"/>
                </a:cubicBezTo>
                <a:cubicBezTo>
                  <a:pt x="1384" y="243"/>
                  <a:pt x="1384" y="243"/>
                  <a:pt x="1384" y="242"/>
                </a:cubicBezTo>
                <a:cubicBezTo>
                  <a:pt x="1384" y="243"/>
                  <a:pt x="1384" y="245"/>
                  <a:pt x="1387" y="246"/>
                </a:cubicBezTo>
                <a:cubicBezTo>
                  <a:pt x="1391" y="247"/>
                  <a:pt x="1393" y="244"/>
                  <a:pt x="1393" y="243"/>
                </a:cubicBezTo>
                <a:cubicBezTo>
                  <a:pt x="1393" y="242"/>
                  <a:pt x="1401" y="240"/>
                  <a:pt x="1402" y="239"/>
                </a:cubicBezTo>
                <a:cubicBezTo>
                  <a:pt x="1404" y="238"/>
                  <a:pt x="1410" y="236"/>
                  <a:pt x="1410" y="234"/>
                </a:cubicBezTo>
                <a:cubicBezTo>
                  <a:pt x="1411" y="233"/>
                  <a:pt x="1410" y="224"/>
                  <a:pt x="1412" y="223"/>
                </a:cubicBezTo>
                <a:cubicBezTo>
                  <a:pt x="1414" y="222"/>
                  <a:pt x="1417" y="222"/>
                  <a:pt x="1414" y="217"/>
                </a:cubicBezTo>
                <a:cubicBezTo>
                  <a:pt x="1411" y="212"/>
                  <a:pt x="1411" y="207"/>
                  <a:pt x="1407" y="209"/>
                </a:cubicBezTo>
                <a:cubicBezTo>
                  <a:pt x="1404" y="211"/>
                  <a:pt x="1406" y="217"/>
                  <a:pt x="1404" y="222"/>
                </a:cubicBezTo>
                <a:cubicBezTo>
                  <a:pt x="1401" y="227"/>
                  <a:pt x="1399" y="231"/>
                  <a:pt x="1398" y="231"/>
                </a:cubicBezTo>
                <a:close/>
                <a:moveTo>
                  <a:pt x="1523" y="126"/>
                </a:moveTo>
                <a:cubicBezTo>
                  <a:pt x="1534" y="126"/>
                  <a:pt x="1530" y="127"/>
                  <a:pt x="1539" y="127"/>
                </a:cubicBezTo>
                <a:cubicBezTo>
                  <a:pt x="1549" y="126"/>
                  <a:pt x="1552" y="122"/>
                  <a:pt x="1561" y="119"/>
                </a:cubicBezTo>
                <a:cubicBezTo>
                  <a:pt x="1569" y="117"/>
                  <a:pt x="1576" y="116"/>
                  <a:pt x="1579" y="117"/>
                </a:cubicBezTo>
                <a:cubicBezTo>
                  <a:pt x="1581" y="118"/>
                  <a:pt x="1586" y="117"/>
                  <a:pt x="1583" y="115"/>
                </a:cubicBezTo>
                <a:cubicBezTo>
                  <a:pt x="1580" y="112"/>
                  <a:pt x="1574" y="108"/>
                  <a:pt x="1577" y="107"/>
                </a:cubicBezTo>
                <a:cubicBezTo>
                  <a:pt x="1580" y="107"/>
                  <a:pt x="1583" y="106"/>
                  <a:pt x="1584" y="103"/>
                </a:cubicBezTo>
                <a:cubicBezTo>
                  <a:pt x="1586" y="100"/>
                  <a:pt x="1580" y="95"/>
                  <a:pt x="1583" y="92"/>
                </a:cubicBezTo>
                <a:cubicBezTo>
                  <a:pt x="1586" y="89"/>
                  <a:pt x="1581" y="85"/>
                  <a:pt x="1577" y="84"/>
                </a:cubicBezTo>
                <a:cubicBezTo>
                  <a:pt x="1573" y="83"/>
                  <a:pt x="1559" y="85"/>
                  <a:pt x="1556" y="83"/>
                </a:cubicBezTo>
                <a:cubicBezTo>
                  <a:pt x="1553" y="82"/>
                  <a:pt x="1548" y="80"/>
                  <a:pt x="1546" y="81"/>
                </a:cubicBezTo>
                <a:cubicBezTo>
                  <a:pt x="1545" y="82"/>
                  <a:pt x="1541" y="88"/>
                  <a:pt x="1541" y="88"/>
                </a:cubicBezTo>
                <a:cubicBezTo>
                  <a:pt x="1541" y="88"/>
                  <a:pt x="1539" y="89"/>
                  <a:pt x="1536" y="86"/>
                </a:cubicBezTo>
                <a:cubicBezTo>
                  <a:pt x="1534" y="82"/>
                  <a:pt x="1522" y="83"/>
                  <a:pt x="1518" y="83"/>
                </a:cubicBezTo>
                <a:cubicBezTo>
                  <a:pt x="1514" y="83"/>
                  <a:pt x="1510" y="83"/>
                  <a:pt x="1506" y="84"/>
                </a:cubicBezTo>
                <a:cubicBezTo>
                  <a:pt x="1502" y="84"/>
                  <a:pt x="1499" y="85"/>
                  <a:pt x="1496" y="83"/>
                </a:cubicBezTo>
                <a:cubicBezTo>
                  <a:pt x="1493" y="80"/>
                  <a:pt x="1489" y="79"/>
                  <a:pt x="1488" y="78"/>
                </a:cubicBezTo>
                <a:cubicBezTo>
                  <a:pt x="1486" y="77"/>
                  <a:pt x="1478" y="77"/>
                  <a:pt x="1471" y="77"/>
                </a:cubicBezTo>
                <a:cubicBezTo>
                  <a:pt x="1465" y="78"/>
                  <a:pt x="1458" y="78"/>
                  <a:pt x="1458" y="78"/>
                </a:cubicBezTo>
                <a:cubicBezTo>
                  <a:pt x="1458" y="78"/>
                  <a:pt x="1455" y="77"/>
                  <a:pt x="1451" y="74"/>
                </a:cubicBezTo>
                <a:cubicBezTo>
                  <a:pt x="1446" y="72"/>
                  <a:pt x="1442" y="70"/>
                  <a:pt x="1440" y="70"/>
                </a:cubicBezTo>
                <a:cubicBezTo>
                  <a:pt x="1439" y="70"/>
                  <a:pt x="1427" y="72"/>
                  <a:pt x="1424" y="70"/>
                </a:cubicBezTo>
                <a:cubicBezTo>
                  <a:pt x="1422" y="68"/>
                  <a:pt x="1419" y="67"/>
                  <a:pt x="1417" y="67"/>
                </a:cubicBezTo>
                <a:cubicBezTo>
                  <a:pt x="1415" y="67"/>
                  <a:pt x="1414" y="64"/>
                  <a:pt x="1416" y="64"/>
                </a:cubicBezTo>
                <a:cubicBezTo>
                  <a:pt x="1418" y="64"/>
                  <a:pt x="1429" y="61"/>
                  <a:pt x="1429" y="61"/>
                </a:cubicBezTo>
                <a:cubicBezTo>
                  <a:pt x="1429" y="61"/>
                  <a:pt x="1426" y="57"/>
                  <a:pt x="1422" y="57"/>
                </a:cubicBezTo>
                <a:cubicBezTo>
                  <a:pt x="1418" y="57"/>
                  <a:pt x="1412" y="55"/>
                  <a:pt x="1410" y="55"/>
                </a:cubicBezTo>
                <a:cubicBezTo>
                  <a:pt x="1408" y="55"/>
                  <a:pt x="1409" y="57"/>
                  <a:pt x="1405" y="56"/>
                </a:cubicBezTo>
                <a:cubicBezTo>
                  <a:pt x="1402" y="55"/>
                  <a:pt x="1398" y="54"/>
                  <a:pt x="1396" y="55"/>
                </a:cubicBezTo>
                <a:cubicBezTo>
                  <a:pt x="1393" y="57"/>
                  <a:pt x="1388" y="59"/>
                  <a:pt x="1394" y="60"/>
                </a:cubicBezTo>
                <a:cubicBezTo>
                  <a:pt x="1399" y="62"/>
                  <a:pt x="1405" y="60"/>
                  <a:pt x="1406" y="63"/>
                </a:cubicBezTo>
                <a:cubicBezTo>
                  <a:pt x="1408" y="65"/>
                  <a:pt x="1406" y="66"/>
                  <a:pt x="1406" y="68"/>
                </a:cubicBezTo>
                <a:cubicBezTo>
                  <a:pt x="1406" y="69"/>
                  <a:pt x="1403" y="73"/>
                  <a:pt x="1401" y="74"/>
                </a:cubicBezTo>
                <a:cubicBezTo>
                  <a:pt x="1399" y="75"/>
                  <a:pt x="1397" y="73"/>
                  <a:pt x="1393" y="75"/>
                </a:cubicBezTo>
                <a:cubicBezTo>
                  <a:pt x="1390" y="77"/>
                  <a:pt x="1380" y="75"/>
                  <a:pt x="1379" y="76"/>
                </a:cubicBezTo>
                <a:cubicBezTo>
                  <a:pt x="1378" y="77"/>
                  <a:pt x="1376" y="73"/>
                  <a:pt x="1374" y="74"/>
                </a:cubicBezTo>
                <a:cubicBezTo>
                  <a:pt x="1372" y="75"/>
                  <a:pt x="1367" y="80"/>
                  <a:pt x="1364" y="79"/>
                </a:cubicBezTo>
                <a:cubicBezTo>
                  <a:pt x="1362" y="79"/>
                  <a:pt x="1358" y="76"/>
                  <a:pt x="1358" y="73"/>
                </a:cubicBezTo>
                <a:cubicBezTo>
                  <a:pt x="1358" y="70"/>
                  <a:pt x="1357" y="66"/>
                  <a:pt x="1356" y="66"/>
                </a:cubicBezTo>
                <a:cubicBezTo>
                  <a:pt x="1355" y="65"/>
                  <a:pt x="1346" y="65"/>
                  <a:pt x="1343" y="65"/>
                </a:cubicBezTo>
                <a:cubicBezTo>
                  <a:pt x="1340" y="65"/>
                  <a:pt x="1331" y="66"/>
                  <a:pt x="1329" y="68"/>
                </a:cubicBezTo>
                <a:cubicBezTo>
                  <a:pt x="1328" y="69"/>
                  <a:pt x="1324" y="70"/>
                  <a:pt x="1321" y="70"/>
                </a:cubicBezTo>
                <a:cubicBezTo>
                  <a:pt x="1318" y="70"/>
                  <a:pt x="1316" y="68"/>
                  <a:pt x="1310" y="67"/>
                </a:cubicBezTo>
                <a:cubicBezTo>
                  <a:pt x="1305" y="66"/>
                  <a:pt x="1292" y="66"/>
                  <a:pt x="1291" y="66"/>
                </a:cubicBezTo>
                <a:cubicBezTo>
                  <a:pt x="1289" y="66"/>
                  <a:pt x="1284" y="65"/>
                  <a:pt x="1286" y="64"/>
                </a:cubicBezTo>
                <a:cubicBezTo>
                  <a:pt x="1288" y="62"/>
                  <a:pt x="1294" y="57"/>
                  <a:pt x="1290" y="55"/>
                </a:cubicBezTo>
                <a:cubicBezTo>
                  <a:pt x="1287" y="53"/>
                  <a:pt x="1279" y="53"/>
                  <a:pt x="1276" y="52"/>
                </a:cubicBezTo>
                <a:cubicBezTo>
                  <a:pt x="1273" y="52"/>
                  <a:pt x="1269" y="51"/>
                  <a:pt x="1264" y="52"/>
                </a:cubicBezTo>
                <a:cubicBezTo>
                  <a:pt x="1259" y="53"/>
                  <a:pt x="1258" y="55"/>
                  <a:pt x="1255" y="53"/>
                </a:cubicBezTo>
                <a:cubicBezTo>
                  <a:pt x="1253" y="51"/>
                  <a:pt x="1261" y="54"/>
                  <a:pt x="1253" y="51"/>
                </a:cubicBezTo>
                <a:cubicBezTo>
                  <a:pt x="1245" y="48"/>
                  <a:pt x="1241" y="48"/>
                  <a:pt x="1239" y="49"/>
                </a:cubicBezTo>
                <a:cubicBezTo>
                  <a:pt x="1237" y="50"/>
                  <a:pt x="1239" y="50"/>
                  <a:pt x="1233" y="52"/>
                </a:cubicBezTo>
                <a:cubicBezTo>
                  <a:pt x="1227" y="54"/>
                  <a:pt x="1224" y="55"/>
                  <a:pt x="1222" y="56"/>
                </a:cubicBezTo>
                <a:cubicBezTo>
                  <a:pt x="1221" y="56"/>
                  <a:pt x="1211" y="54"/>
                  <a:pt x="1210" y="53"/>
                </a:cubicBezTo>
                <a:cubicBezTo>
                  <a:pt x="1209" y="52"/>
                  <a:pt x="1205" y="54"/>
                  <a:pt x="1201" y="55"/>
                </a:cubicBezTo>
                <a:cubicBezTo>
                  <a:pt x="1197" y="57"/>
                  <a:pt x="1195" y="59"/>
                  <a:pt x="1191" y="58"/>
                </a:cubicBezTo>
                <a:cubicBezTo>
                  <a:pt x="1187" y="57"/>
                  <a:pt x="1181" y="57"/>
                  <a:pt x="1177" y="59"/>
                </a:cubicBezTo>
                <a:cubicBezTo>
                  <a:pt x="1174" y="60"/>
                  <a:pt x="1171" y="60"/>
                  <a:pt x="1167" y="63"/>
                </a:cubicBezTo>
                <a:cubicBezTo>
                  <a:pt x="1163" y="66"/>
                  <a:pt x="1156" y="67"/>
                  <a:pt x="1156" y="67"/>
                </a:cubicBezTo>
                <a:cubicBezTo>
                  <a:pt x="1156" y="67"/>
                  <a:pt x="1150" y="67"/>
                  <a:pt x="1146" y="67"/>
                </a:cubicBezTo>
                <a:cubicBezTo>
                  <a:pt x="1143" y="67"/>
                  <a:pt x="1138" y="67"/>
                  <a:pt x="1141" y="69"/>
                </a:cubicBezTo>
                <a:cubicBezTo>
                  <a:pt x="1144" y="72"/>
                  <a:pt x="1153" y="75"/>
                  <a:pt x="1155" y="76"/>
                </a:cubicBezTo>
                <a:cubicBezTo>
                  <a:pt x="1156" y="78"/>
                  <a:pt x="1157" y="82"/>
                  <a:pt x="1155" y="83"/>
                </a:cubicBezTo>
                <a:cubicBezTo>
                  <a:pt x="1153" y="85"/>
                  <a:pt x="1150" y="84"/>
                  <a:pt x="1150" y="81"/>
                </a:cubicBezTo>
                <a:cubicBezTo>
                  <a:pt x="1150" y="77"/>
                  <a:pt x="1149" y="77"/>
                  <a:pt x="1145" y="76"/>
                </a:cubicBezTo>
                <a:cubicBezTo>
                  <a:pt x="1140" y="74"/>
                  <a:pt x="1141" y="75"/>
                  <a:pt x="1137" y="72"/>
                </a:cubicBezTo>
                <a:cubicBezTo>
                  <a:pt x="1133" y="68"/>
                  <a:pt x="1129" y="69"/>
                  <a:pt x="1127" y="71"/>
                </a:cubicBezTo>
                <a:cubicBezTo>
                  <a:pt x="1125" y="73"/>
                  <a:pt x="1126" y="78"/>
                  <a:pt x="1124" y="78"/>
                </a:cubicBezTo>
                <a:cubicBezTo>
                  <a:pt x="1122" y="79"/>
                  <a:pt x="1119" y="80"/>
                  <a:pt x="1119" y="77"/>
                </a:cubicBezTo>
                <a:cubicBezTo>
                  <a:pt x="1118" y="73"/>
                  <a:pt x="1118" y="67"/>
                  <a:pt x="1116" y="71"/>
                </a:cubicBezTo>
                <a:cubicBezTo>
                  <a:pt x="1113" y="74"/>
                  <a:pt x="1112" y="74"/>
                  <a:pt x="1112" y="76"/>
                </a:cubicBezTo>
                <a:cubicBezTo>
                  <a:pt x="1112" y="78"/>
                  <a:pt x="1114" y="80"/>
                  <a:pt x="1113" y="83"/>
                </a:cubicBezTo>
                <a:cubicBezTo>
                  <a:pt x="1113" y="87"/>
                  <a:pt x="1113" y="89"/>
                  <a:pt x="1114" y="89"/>
                </a:cubicBezTo>
                <a:cubicBezTo>
                  <a:pt x="1115" y="89"/>
                  <a:pt x="1117" y="86"/>
                  <a:pt x="1121" y="85"/>
                </a:cubicBezTo>
                <a:cubicBezTo>
                  <a:pt x="1124" y="84"/>
                  <a:pt x="1130" y="82"/>
                  <a:pt x="1131" y="86"/>
                </a:cubicBezTo>
                <a:cubicBezTo>
                  <a:pt x="1131" y="89"/>
                  <a:pt x="1135" y="90"/>
                  <a:pt x="1131" y="92"/>
                </a:cubicBezTo>
                <a:cubicBezTo>
                  <a:pt x="1127" y="93"/>
                  <a:pt x="1123" y="93"/>
                  <a:pt x="1122" y="90"/>
                </a:cubicBezTo>
                <a:cubicBezTo>
                  <a:pt x="1122" y="88"/>
                  <a:pt x="1119" y="88"/>
                  <a:pt x="1116" y="90"/>
                </a:cubicBezTo>
                <a:cubicBezTo>
                  <a:pt x="1114" y="92"/>
                  <a:pt x="1108" y="99"/>
                  <a:pt x="1108" y="99"/>
                </a:cubicBezTo>
                <a:cubicBezTo>
                  <a:pt x="1108" y="99"/>
                  <a:pt x="1099" y="103"/>
                  <a:pt x="1098" y="102"/>
                </a:cubicBezTo>
                <a:cubicBezTo>
                  <a:pt x="1097" y="101"/>
                  <a:pt x="1101" y="97"/>
                  <a:pt x="1104" y="95"/>
                </a:cubicBezTo>
                <a:cubicBezTo>
                  <a:pt x="1107" y="93"/>
                  <a:pt x="1109" y="89"/>
                  <a:pt x="1108" y="88"/>
                </a:cubicBezTo>
                <a:cubicBezTo>
                  <a:pt x="1107" y="87"/>
                  <a:pt x="1105" y="80"/>
                  <a:pt x="1106" y="78"/>
                </a:cubicBezTo>
                <a:cubicBezTo>
                  <a:pt x="1107" y="76"/>
                  <a:pt x="1110" y="73"/>
                  <a:pt x="1107" y="71"/>
                </a:cubicBezTo>
                <a:cubicBezTo>
                  <a:pt x="1103" y="69"/>
                  <a:pt x="1100" y="67"/>
                  <a:pt x="1097" y="66"/>
                </a:cubicBezTo>
                <a:cubicBezTo>
                  <a:pt x="1094" y="65"/>
                  <a:pt x="1091" y="71"/>
                  <a:pt x="1088" y="72"/>
                </a:cubicBezTo>
                <a:cubicBezTo>
                  <a:pt x="1085" y="74"/>
                  <a:pt x="1086" y="76"/>
                  <a:pt x="1082" y="76"/>
                </a:cubicBezTo>
                <a:cubicBezTo>
                  <a:pt x="1079" y="76"/>
                  <a:pt x="1077" y="81"/>
                  <a:pt x="1082" y="83"/>
                </a:cubicBezTo>
                <a:cubicBezTo>
                  <a:pt x="1088" y="86"/>
                  <a:pt x="1090" y="88"/>
                  <a:pt x="1088" y="90"/>
                </a:cubicBezTo>
                <a:cubicBezTo>
                  <a:pt x="1087" y="91"/>
                  <a:pt x="1080" y="89"/>
                  <a:pt x="1080" y="89"/>
                </a:cubicBezTo>
                <a:cubicBezTo>
                  <a:pt x="1080" y="89"/>
                  <a:pt x="1075" y="86"/>
                  <a:pt x="1072" y="86"/>
                </a:cubicBezTo>
                <a:cubicBezTo>
                  <a:pt x="1069" y="86"/>
                  <a:pt x="1066" y="85"/>
                  <a:pt x="1063" y="84"/>
                </a:cubicBezTo>
                <a:cubicBezTo>
                  <a:pt x="1060" y="84"/>
                  <a:pt x="1054" y="84"/>
                  <a:pt x="1052" y="85"/>
                </a:cubicBezTo>
                <a:cubicBezTo>
                  <a:pt x="1051" y="87"/>
                  <a:pt x="1047" y="91"/>
                  <a:pt x="1044" y="90"/>
                </a:cubicBezTo>
                <a:cubicBezTo>
                  <a:pt x="1041" y="88"/>
                  <a:pt x="1041" y="87"/>
                  <a:pt x="1037" y="88"/>
                </a:cubicBezTo>
                <a:cubicBezTo>
                  <a:pt x="1032" y="90"/>
                  <a:pt x="1028" y="87"/>
                  <a:pt x="1026" y="90"/>
                </a:cubicBezTo>
                <a:cubicBezTo>
                  <a:pt x="1024" y="92"/>
                  <a:pt x="1026" y="92"/>
                  <a:pt x="1018" y="90"/>
                </a:cubicBezTo>
                <a:cubicBezTo>
                  <a:pt x="1011" y="87"/>
                  <a:pt x="1013" y="91"/>
                  <a:pt x="1006" y="92"/>
                </a:cubicBezTo>
                <a:cubicBezTo>
                  <a:pt x="999" y="93"/>
                  <a:pt x="995" y="91"/>
                  <a:pt x="993" y="93"/>
                </a:cubicBezTo>
                <a:cubicBezTo>
                  <a:pt x="991" y="96"/>
                  <a:pt x="988" y="100"/>
                  <a:pt x="987" y="97"/>
                </a:cubicBezTo>
                <a:cubicBezTo>
                  <a:pt x="986" y="94"/>
                  <a:pt x="991" y="90"/>
                  <a:pt x="989" y="88"/>
                </a:cubicBezTo>
                <a:cubicBezTo>
                  <a:pt x="987" y="87"/>
                  <a:pt x="979" y="88"/>
                  <a:pt x="978" y="89"/>
                </a:cubicBezTo>
                <a:cubicBezTo>
                  <a:pt x="977" y="90"/>
                  <a:pt x="978" y="94"/>
                  <a:pt x="979" y="96"/>
                </a:cubicBezTo>
                <a:cubicBezTo>
                  <a:pt x="979" y="97"/>
                  <a:pt x="981" y="103"/>
                  <a:pt x="978" y="102"/>
                </a:cubicBezTo>
                <a:cubicBezTo>
                  <a:pt x="976" y="101"/>
                  <a:pt x="976" y="97"/>
                  <a:pt x="974" y="97"/>
                </a:cubicBezTo>
                <a:cubicBezTo>
                  <a:pt x="972" y="98"/>
                  <a:pt x="969" y="99"/>
                  <a:pt x="968" y="100"/>
                </a:cubicBezTo>
                <a:cubicBezTo>
                  <a:pt x="967" y="100"/>
                  <a:pt x="962" y="100"/>
                  <a:pt x="961" y="102"/>
                </a:cubicBezTo>
                <a:cubicBezTo>
                  <a:pt x="960" y="104"/>
                  <a:pt x="962" y="108"/>
                  <a:pt x="960" y="108"/>
                </a:cubicBezTo>
                <a:cubicBezTo>
                  <a:pt x="958" y="108"/>
                  <a:pt x="956" y="110"/>
                  <a:pt x="952" y="107"/>
                </a:cubicBezTo>
                <a:cubicBezTo>
                  <a:pt x="948" y="105"/>
                  <a:pt x="948" y="106"/>
                  <a:pt x="947" y="107"/>
                </a:cubicBezTo>
                <a:cubicBezTo>
                  <a:pt x="946" y="108"/>
                  <a:pt x="940" y="111"/>
                  <a:pt x="940" y="107"/>
                </a:cubicBezTo>
                <a:cubicBezTo>
                  <a:pt x="940" y="104"/>
                  <a:pt x="941" y="103"/>
                  <a:pt x="937" y="100"/>
                </a:cubicBezTo>
                <a:cubicBezTo>
                  <a:pt x="934" y="98"/>
                  <a:pt x="937" y="98"/>
                  <a:pt x="941" y="100"/>
                </a:cubicBezTo>
                <a:cubicBezTo>
                  <a:pt x="946" y="101"/>
                  <a:pt x="951" y="102"/>
                  <a:pt x="960" y="99"/>
                </a:cubicBezTo>
                <a:cubicBezTo>
                  <a:pt x="968" y="97"/>
                  <a:pt x="971" y="96"/>
                  <a:pt x="968" y="94"/>
                </a:cubicBezTo>
                <a:cubicBezTo>
                  <a:pt x="965" y="93"/>
                  <a:pt x="961" y="91"/>
                  <a:pt x="956" y="90"/>
                </a:cubicBezTo>
                <a:cubicBezTo>
                  <a:pt x="951" y="90"/>
                  <a:pt x="943" y="90"/>
                  <a:pt x="935" y="86"/>
                </a:cubicBezTo>
                <a:cubicBezTo>
                  <a:pt x="927" y="83"/>
                  <a:pt x="925" y="82"/>
                  <a:pt x="921" y="82"/>
                </a:cubicBezTo>
                <a:cubicBezTo>
                  <a:pt x="918" y="81"/>
                  <a:pt x="897" y="77"/>
                  <a:pt x="888" y="79"/>
                </a:cubicBezTo>
                <a:cubicBezTo>
                  <a:pt x="878" y="80"/>
                  <a:pt x="852" y="87"/>
                  <a:pt x="851" y="88"/>
                </a:cubicBezTo>
                <a:cubicBezTo>
                  <a:pt x="849" y="90"/>
                  <a:pt x="847" y="94"/>
                  <a:pt x="842" y="98"/>
                </a:cubicBezTo>
                <a:cubicBezTo>
                  <a:pt x="837" y="102"/>
                  <a:pt x="828" y="110"/>
                  <a:pt x="821" y="112"/>
                </a:cubicBezTo>
                <a:cubicBezTo>
                  <a:pt x="814" y="113"/>
                  <a:pt x="805" y="119"/>
                  <a:pt x="805" y="121"/>
                </a:cubicBezTo>
                <a:cubicBezTo>
                  <a:pt x="805" y="122"/>
                  <a:pt x="808" y="128"/>
                  <a:pt x="808" y="129"/>
                </a:cubicBezTo>
                <a:cubicBezTo>
                  <a:pt x="807" y="130"/>
                  <a:pt x="809" y="136"/>
                  <a:pt x="813" y="138"/>
                </a:cubicBezTo>
                <a:cubicBezTo>
                  <a:pt x="817" y="139"/>
                  <a:pt x="825" y="139"/>
                  <a:pt x="825" y="136"/>
                </a:cubicBezTo>
                <a:cubicBezTo>
                  <a:pt x="825" y="134"/>
                  <a:pt x="831" y="129"/>
                  <a:pt x="831" y="133"/>
                </a:cubicBezTo>
                <a:cubicBezTo>
                  <a:pt x="832" y="136"/>
                  <a:pt x="836" y="141"/>
                  <a:pt x="835" y="144"/>
                </a:cubicBezTo>
                <a:cubicBezTo>
                  <a:pt x="834" y="146"/>
                  <a:pt x="835" y="148"/>
                  <a:pt x="837" y="148"/>
                </a:cubicBezTo>
                <a:cubicBezTo>
                  <a:pt x="840" y="147"/>
                  <a:pt x="854" y="144"/>
                  <a:pt x="854" y="144"/>
                </a:cubicBezTo>
                <a:cubicBezTo>
                  <a:pt x="854" y="144"/>
                  <a:pt x="859" y="143"/>
                  <a:pt x="858" y="139"/>
                </a:cubicBezTo>
                <a:cubicBezTo>
                  <a:pt x="857" y="136"/>
                  <a:pt x="863" y="132"/>
                  <a:pt x="864" y="131"/>
                </a:cubicBezTo>
                <a:cubicBezTo>
                  <a:pt x="865" y="130"/>
                  <a:pt x="869" y="125"/>
                  <a:pt x="864" y="124"/>
                </a:cubicBezTo>
                <a:cubicBezTo>
                  <a:pt x="859" y="122"/>
                  <a:pt x="856" y="122"/>
                  <a:pt x="861" y="118"/>
                </a:cubicBezTo>
                <a:cubicBezTo>
                  <a:pt x="866" y="113"/>
                  <a:pt x="870" y="118"/>
                  <a:pt x="876" y="111"/>
                </a:cubicBezTo>
                <a:cubicBezTo>
                  <a:pt x="883" y="104"/>
                  <a:pt x="875" y="102"/>
                  <a:pt x="882" y="102"/>
                </a:cubicBezTo>
                <a:cubicBezTo>
                  <a:pt x="889" y="101"/>
                  <a:pt x="897" y="101"/>
                  <a:pt x="895" y="103"/>
                </a:cubicBezTo>
                <a:cubicBezTo>
                  <a:pt x="894" y="105"/>
                  <a:pt x="885" y="110"/>
                  <a:pt x="880" y="113"/>
                </a:cubicBezTo>
                <a:cubicBezTo>
                  <a:pt x="875" y="115"/>
                  <a:pt x="876" y="119"/>
                  <a:pt x="878" y="121"/>
                </a:cubicBezTo>
                <a:cubicBezTo>
                  <a:pt x="880" y="124"/>
                  <a:pt x="881" y="129"/>
                  <a:pt x="884" y="128"/>
                </a:cubicBezTo>
                <a:cubicBezTo>
                  <a:pt x="887" y="127"/>
                  <a:pt x="892" y="125"/>
                  <a:pt x="895" y="125"/>
                </a:cubicBezTo>
                <a:cubicBezTo>
                  <a:pt x="899" y="125"/>
                  <a:pt x="907" y="125"/>
                  <a:pt x="908" y="125"/>
                </a:cubicBezTo>
                <a:cubicBezTo>
                  <a:pt x="909" y="125"/>
                  <a:pt x="914" y="130"/>
                  <a:pt x="911" y="131"/>
                </a:cubicBezTo>
                <a:cubicBezTo>
                  <a:pt x="908" y="132"/>
                  <a:pt x="904" y="131"/>
                  <a:pt x="898" y="132"/>
                </a:cubicBezTo>
                <a:cubicBezTo>
                  <a:pt x="892" y="132"/>
                  <a:pt x="884" y="132"/>
                  <a:pt x="884" y="133"/>
                </a:cubicBezTo>
                <a:cubicBezTo>
                  <a:pt x="884" y="134"/>
                  <a:pt x="893" y="137"/>
                  <a:pt x="890" y="139"/>
                </a:cubicBezTo>
                <a:cubicBezTo>
                  <a:pt x="887" y="141"/>
                  <a:pt x="884" y="138"/>
                  <a:pt x="880" y="138"/>
                </a:cubicBezTo>
                <a:cubicBezTo>
                  <a:pt x="876" y="138"/>
                  <a:pt x="874" y="143"/>
                  <a:pt x="873" y="146"/>
                </a:cubicBezTo>
                <a:cubicBezTo>
                  <a:pt x="872" y="149"/>
                  <a:pt x="875" y="154"/>
                  <a:pt x="869" y="152"/>
                </a:cubicBezTo>
                <a:cubicBezTo>
                  <a:pt x="864" y="150"/>
                  <a:pt x="859" y="150"/>
                  <a:pt x="858" y="151"/>
                </a:cubicBezTo>
                <a:cubicBezTo>
                  <a:pt x="856" y="152"/>
                  <a:pt x="852" y="153"/>
                  <a:pt x="848" y="155"/>
                </a:cubicBezTo>
                <a:cubicBezTo>
                  <a:pt x="844" y="156"/>
                  <a:pt x="846" y="153"/>
                  <a:pt x="841" y="153"/>
                </a:cubicBezTo>
                <a:cubicBezTo>
                  <a:pt x="836" y="153"/>
                  <a:pt x="836" y="153"/>
                  <a:pt x="836" y="153"/>
                </a:cubicBezTo>
                <a:cubicBezTo>
                  <a:pt x="833" y="153"/>
                  <a:pt x="833" y="153"/>
                  <a:pt x="833" y="153"/>
                </a:cubicBezTo>
                <a:cubicBezTo>
                  <a:pt x="833" y="153"/>
                  <a:pt x="830" y="151"/>
                  <a:pt x="830" y="148"/>
                </a:cubicBezTo>
                <a:cubicBezTo>
                  <a:pt x="829" y="145"/>
                  <a:pt x="831" y="142"/>
                  <a:pt x="829" y="141"/>
                </a:cubicBezTo>
                <a:cubicBezTo>
                  <a:pt x="827" y="140"/>
                  <a:pt x="820" y="141"/>
                  <a:pt x="819" y="144"/>
                </a:cubicBezTo>
                <a:cubicBezTo>
                  <a:pt x="818" y="146"/>
                  <a:pt x="817" y="150"/>
                  <a:pt x="819" y="152"/>
                </a:cubicBezTo>
                <a:cubicBezTo>
                  <a:pt x="820" y="154"/>
                  <a:pt x="825" y="158"/>
                  <a:pt x="820" y="157"/>
                </a:cubicBezTo>
                <a:cubicBezTo>
                  <a:pt x="816" y="155"/>
                  <a:pt x="811" y="155"/>
                  <a:pt x="808" y="157"/>
                </a:cubicBezTo>
                <a:cubicBezTo>
                  <a:pt x="805" y="160"/>
                  <a:pt x="800" y="164"/>
                  <a:pt x="800" y="164"/>
                </a:cubicBezTo>
                <a:cubicBezTo>
                  <a:pt x="800" y="164"/>
                  <a:pt x="790" y="165"/>
                  <a:pt x="790" y="167"/>
                </a:cubicBezTo>
                <a:cubicBezTo>
                  <a:pt x="790" y="170"/>
                  <a:pt x="790" y="173"/>
                  <a:pt x="787" y="173"/>
                </a:cubicBezTo>
                <a:cubicBezTo>
                  <a:pt x="783" y="174"/>
                  <a:pt x="779" y="175"/>
                  <a:pt x="774" y="175"/>
                </a:cubicBezTo>
                <a:cubicBezTo>
                  <a:pt x="770" y="176"/>
                  <a:pt x="770" y="178"/>
                  <a:pt x="765" y="178"/>
                </a:cubicBezTo>
                <a:cubicBezTo>
                  <a:pt x="759" y="179"/>
                  <a:pt x="759" y="181"/>
                  <a:pt x="764" y="182"/>
                </a:cubicBezTo>
                <a:cubicBezTo>
                  <a:pt x="769" y="183"/>
                  <a:pt x="776" y="186"/>
                  <a:pt x="777" y="189"/>
                </a:cubicBezTo>
                <a:cubicBezTo>
                  <a:pt x="777" y="192"/>
                  <a:pt x="776" y="196"/>
                  <a:pt x="774" y="200"/>
                </a:cubicBezTo>
                <a:cubicBezTo>
                  <a:pt x="773" y="202"/>
                  <a:pt x="765" y="200"/>
                  <a:pt x="761" y="200"/>
                </a:cubicBezTo>
                <a:cubicBezTo>
                  <a:pt x="756" y="200"/>
                  <a:pt x="747" y="199"/>
                  <a:pt x="743" y="200"/>
                </a:cubicBezTo>
                <a:cubicBezTo>
                  <a:pt x="739" y="202"/>
                  <a:pt x="740" y="209"/>
                  <a:pt x="741" y="213"/>
                </a:cubicBezTo>
                <a:cubicBezTo>
                  <a:pt x="742" y="216"/>
                  <a:pt x="741" y="218"/>
                  <a:pt x="739" y="219"/>
                </a:cubicBezTo>
                <a:cubicBezTo>
                  <a:pt x="738" y="220"/>
                  <a:pt x="738" y="224"/>
                  <a:pt x="739" y="225"/>
                </a:cubicBezTo>
                <a:cubicBezTo>
                  <a:pt x="741" y="227"/>
                  <a:pt x="743" y="230"/>
                  <a:pt x="744" y="231"/>
                </a:cubicBezTo>
                <a:cubicBezTo>
                  <a:pt x="746" y="231"/>
                  <a:pt x="751" y="230"/>
                  <a:pt x="753" y="231"/>
                </a:cubicBezTo>
                <a:cubicBezTo>
                  <a:pt x="755" y="233"/>
                  <a:pt x="756" y="238"/>
                  <a:pt x="758" y="237"/>
                </a:cubicBezTo>
                <a:cubicBezTo>
                  <a:pt x="759" y="236"/>
                  <a:pt x="760" y="231"/>
                  <a:pt x="762" y="232"/>
                </a:cubicBezTo>
                <a:cubicBezTo>
                  <a:pt x="764" y="233"/>
                  <a:pt x="769" y="231"/>
                  <a:pt x="772" y="231"/>
                </a:cubicBezTo>
                <a:cubicBezTo>
                  <a:pt x="775" y="231"/>
                  <a:pt x="777" y="227"/>
                  <a:pt x="781" y="225"/>
                </a:cubicBezTo>
                <a:cubicBezTo>
                  <a:pt x="784" y="223"/>
                  <a:pt x="782" y="223"/>
                  <a:pt x="781" y="221"/>
                </a:cubicBezTo>
                <a:cubicBezTo>
                  <a:pt x="780" y="219"/>
                  <a:pt x="784" y="216"/>
                  <a:pt x="787" y="213"/>
                </a:cubicBezTo>
                <a:cubicBezTo>
                  <a:pt x="790" y="211"/>
                  <a:pt x="795" y="213"/>
                  <a:pt x="796" y="210"/>
                </a:cubicBezTo>
                <a:cubicBezTo>
                  <a:pt x="797" y="207"/>
                  <a:pt x="797" y="202"/>
                  <a:pt x="800" y="202"/>
                </a:cubicBezTo>
                <a:cubicBezTo>
                  <a:pt x="803" y="202"/>
                  <a:pt x="808" y="204"/>
                  <a:pt x="810" y="204"/>
                </a:cubicBezTo>
                <a:cubicBezTo>
                  <a:pt x="813" y="204"/>
                  <a:pt x="819" y="200"/>
                  <a:pt x="820" y="199"/>
                </a:cubicBezTo>
                <a:cubicBezTo>
                  <a:pt x="822" y="199"/>
                  <a:pt x="827" y="199"/>
                  <a:pt x="828" y="202"/>
                </a:cubicBezTo>
                <a:cubicBezTo>
                  <a:pt x="829" y="206"/>
                  <a:pt x="835" y="210"/>
                  <a:pt x="837" y="211"/>
                </a:cubicBezTo>
                <a:cubicBezTo>
                  <a:pt x="838" y="211"/>
                  <a:pt x="848" y="214"/>
                  <a:pt x="850" y="216"/>
                </a:cubicBezTo>
                <a:cubicBezTo>
                  <a:pt x="851" y="217"/>
                  <a:pt x="853" y="220"/>
                  <a:pt x="854" y="223"/>
                </a:cubicBezTo>
                <a:cubicBezTo>
                  <a:pt x="855" y="226"/>
                  <a:pt x="858" y="226"/>
                  <a:pt x="858" y="223"/>
                </a:cubicBezTo>
                <a:cubicBezTo>
                  <a:pt x="858" y="221"/>
                  <a:pt x="856" y="216"/>
                  <a:pt x="859" y="216"/>
                </a:cubicBezTo>
                <a:cubicBezTo>
                  <a:pt x="861" y="217"/>
                  <a:pt x="864" y="216"/>
                  <a:pt x="864" y="216"/>
                </a:cubicBezTo>
                <a:cubicBezTo>
                  <a:pt x="864" y="216"/>
                  <a:pt x="857" y="211"/>
                  <a:pt x="854" y="209"/>
                </a:cubicBezTo>
                <a:cubicBezTo>
                  <a:pt x="852" y="208"/>
                  <a:pt x="847" y="206"/>
                  <a:pt x="845" y="202"/>
                </a:cubicBezTo>
                <a:cubicBezTo>
                  <a:pt x="842" y="199"/>
                  <a:pt x="837" y="198"/>
                  <a:pt x="837" y="194"/>
                </a:cubicBezTo>
                <a:cubicBezTo>
                  <a:pt x="837" y="190"/>
                  <a:pt x="843" y="192"/>
                  <a:pt x="846" y="195"/>
                </a:cubicBezTo>
                <a:cubicBezTo>
                  <a:pt x="849" y="199"/>
                  <a:pt x="856" y="203"/>
                  <a:pt x="859" y="205"/>
                </a:cubicBezTo>
                <a:cubicBezTo>
                  <a:pt x="862" y="208"/>
                  <a:pt x="866" y="209"/>
                  <a:pt x="867" y="213"/>
                </a:cubicBezTo>
                <a:cubicBezTo>
                  <a:pt x="868" y="216"/>
                  <a:pt x="872" y="220"/>
                  <a:pt x="873" y="221"/>
                </a:cubicBezTo>
                <a:cubicBezTo>
                  <a:pt x="874" y="223"/>
                  <a:pt x="878" y="231"/>
                  <a:pt x="879" y="233"/>
                </a:cubicBezTo>
                <a:cubicBezTo>
                  <a:pt x="880" y="235"/>
                  <a:pt x="884" y="233"/>
                  <a:pt x="886" y="231"/>
                </a:cubicBezTo>
                <a:cubicBezTo>
                  <a:pt x="887" y="230"/>
                  <a:pt x="891" y="229"/>
                  <a:pt x="891" y="226"/>
                </a:cubicBezTo>
                <a:cubicBezTo>
                  <a:pt x="892" y="223"/>
                  <a:pt x="887" y="220"/>
                  <a:pt x="885" y="219"/>
                </a:cubicBezTo>
                <a:cubicBezTo>
                  <a:pt x="884" y="218"/>
                  <a:pt x="889" y="217"/>
                  <a:pt x="891" y="216"/>
                </a:cubicBezTo>
                <a:cubicBezTo>
                  <a:pt x="893" y="214"/>
                  <a:pt x="896" y="211"/>
                  <a:pt x="898" y="214"/>
                </a:cubicBezTo>
                <a:cubicBezTo>
                  <a:pt x="899" y="216"/>
                  <a:pt x="898" y="225"/>
                  <a:pt x="899" y="227"/>
                </a:cubicBezTo>
                <a:cubicBezTo>
                  <a:pt x="900" y="228"/>
                  <a:pt x="907" y="230"/>
                  <a:pt x="909" y="232"/>
                </a:cubicBezTo>
                <a:cubicBezTo>
                  <a:pt x="910" y="234"/>
                  <a:pt x="917" y="235"/>
                  <a:pt x="918" y="234"/>
                </a:cubicBezTo>
                <a:cubicBezTo>
                  <a:pt x="919" y="233"/>
                  <a:pt x="925" y="234"/>
                  <a:pt x="927" y="235"/>
                </a:cubicBezTo>
                <a:cubicBezTo>
                  <a:pt x="928" y="235"/>
                  <a:pt x="933" y="234"/>
                  <a:pt x="936" y="233"/>
                </a:cubicBezTo>
                <a:cubicBezTo>
                  <a:pt x="939" y="233"/>
                  <a:pt x="942" y="230"/>
                  <a:pt x="942" y="235"/>
                </a:cubicBezTo>
                <a:cubicBezTo>
                  <a:pt x="941" y="240"/>
                  <a:pt x="940" y="248"/>
                  <a:pt x="936" y="251"/>
                </a:cubicBezTo>
                <a:cubicBezTo>
                  <a:pt x="932" y="255"/>
                  <a:pt x="934" y="257"/>
                  <a:pt x="930" y="257"/>
                </a:cubicBezTo>
                <a:cubicBezTo>
                  <a:pt x="928" y="257"/>
                  <a:pt x="927" y="257"/>
                  <a:pt x="926" y="258"/>
                </a:cubicBezTo>
                <a:cubicBezTo>
                  <a:pt x="924" y="256"/>
                  <a:pt x="923" y="254"/>
                  <a:pt x="920" y="255"/>
                </a:cubicBezTo>
                <a:cubicBezTo>
                  <a:pt x="916" y="256"/>
                  <a:pt x="910" y="256"/>
                  <a:pt x="906" y="261"/>
                </a:cubicBezTo>
                <a:cubicBezTo>
                  <a:pt x="903" y="265"/>
                  <a:pt x="901" y="265"/>
                  <a:pt x="900" y="264"/>
                </a:cubicBezTo>
                <a:cubicBezTo>
                  <a:pt x="900" y="262"/>
                  <a:pt x="911" y="256"/>
                  <a:pt x="910" y="254"/>
                </a:cubicBezTo>
                <a:cubicBezTo>
                  <a:pt x="908" y="252"/>
                  <a:pt x="899" y="253"/>
                  <a:pt x="894" y="253"/>
                </a:cubicBezTo>
                <a:cubicBezTo>
                  <a:pt x="889" y="253"/>
                  <a:pt x="885" y="250"/>
                  <a:pt x="881" y="249"/>
                </a:cubicBezTo>
                <a:cubicBezTo>
                  <a:pt x="878" y="248"/>
                  <a:pt x="873" y="253"/>
                  <a:pt x="869" y="257"/>
                </a:cubicBezTo>
                <a:cubicBezTo>
                  <a:pt x="865" y="261"/>
                  <a:pt x="862" y="258"/>
                  <a:pt x="859" y="258"/>
                </a:cubicBezTo>
                <a:cubicBezTo>
                  <a:pt x="856" y="258"/>
                  <a:pt x="849" y="253"/>
                  <a:pt x="849" y="253"/>
                </a:cubicBezTo>
                <a:cubicBezTo>
                  <a:pt x="849" y="253"/>
                  <a:pt x="843" y="250"/>
                  <a:pt x="840" y="250"/>
                </a:cubicBezTo>
                <a:cubicBezTo>
                  <a:pt x="837" y="250"/>
                  <a:pt x="832" y="245"/>
                  <a:pt x="831" y="245"/>
                </a:cubicBezTo>
                <a:cubicBezTo>
                  <a:pt x="829" y="245"/>
                  <a:pt x="825" y="242"/>
                  <a:pt x="828" y="241"/>
                </a:cubicBezTo>
                <a:cubicBezTo>
                  <a:pt x="831" y="239"/>
                  <a:pt x="834" y="242"/>
                  <a:pt x="831" y="234"/>
                </a:cubicBezTo>
                <a:cubicBezTo>
                  <a:pt x="828" y="225"/>
                  <a:pt x="821" y="227"/>
                  <a:pt x="819" y="228"/>
                </a:cubicBezTo>
                <a:cubicBezTo>
                  <a:pt x="816" y="230"/>
                  <a:pt x="797" y="229"/>
                  <a:pt x="795" y="229"/>
                </a:cubicBezTo>
                <a:cubicBezTo>
                  <a:pt x="794" y="229"/>
                  <a:pt x="783" y="233"/>
                  <a:pt x="780" y="234"/>
                </a:cubicBezTo>
                <a:cubicBezTo>
                  <a:pt x="776" y="236"/>
                  <a:pt x="770" y="238"/>
                  <a:pt x="769" y="239"/>
                </a:cubicBezTo>
                <a:cubicBezTo>
                  <a:pt x="767" y="239"/>
                  <a:pt x="759" y="237"/>
                  <a:pt x="756" y="239"/>
                </a:cubicBezTo>
                <a:cubicBezTo>
                  <a:pt x="751" y="242"/>
                  <a:pt x="747" y="245"/>
                  <a:pt x="746" y="245"/>
                </a:cubicBezTo>
                <a:cubicBezTo>
                  <a:pt x="745" y="245"/>
                  <a:pt x="741" y="248"/>
                  <a:pt x="739" y="254"/>
                </a:cubicBezTo>
                <a:cubicBezTo>
                  <a:pt x="737" y="259"/>
                  <a:pt x="739" y="264"/>
                  <a:pt x="735" y="266"/>
                </a:cubicBezTo>
                <a:cubicBezTo>
                  <a:pt x="731" y="268"/>
                  <a:pt x="724" y="272"/>
                  <a:pt x="721" y="275"/>
                </a:cubicBezTo>
                <a:cubicBezTo>
                  <a:pt x="717" y="278"/>
                  <a:pt x="714" y="289"/>
                  <a:pt x="710" y="294"/>
                </a:cubicBezTo>
                <a:cubicBezTo>
                  <a:pt x="706" y="299"/>
                  <a:pt x="710" y="303"/>
                  <a:pt x="711" y="306"/>
                </a:cubicBezTo>
                <a:cubicBezTo>
                  <a:pt x="711" y="309"/>
                  <a:pt x="714" y="315"/>
                  <a:pt x="710" y="320"/>
                </a:cubicBezTo>
                <a:cubicBezTo>
                  <a:pt x="706" y="326"/>
                  <a:pt x="706" y="328"/>
                  <a:pt x="704" y="329"/>
                </a:cubicBezTo>
                <a:cubicBezTo>
                  <a:pt x="702" y="329"/>
                  <a:pt x="706" y="331"/>
                  <a:pt x="707" y="334"/>
                </a:cubicBezTo>
                <a:cubicBezTo>
                  <a:pt x="708" y="338"/>
                  <a:pt x="703" y="342"/>
                  <a:pt x="711" y="345"/>
                </a:cubicBezTo>
                <a:cubicBezTo>
                  <a:pt x="718" y="349"/>
                  <a:pt x="721" y="352"/>
                  <a:pt x="723" y="356"/>
                </a:cubicBezTo>
                <a:cubicBezTo>
                  <a:pt x="725" y="361"/>
                  <a:pt x="735" y="368"/>
                  <a:pt x="735" y="368"/>
                </a:cubicBezTo>
                <a:cubicBezTo>
                  <a:pt x="735" y="368"/>
                  <a:pt x="741" y="374"/>
                  <a:pt x="745" y="377"/>
                </a:cubicBezTo>
                <a:cubicBezTo>
                  <a:pt x="748" y="380"/>
                  <a:pt x="749" y="378"/>
                  <a:pt x="750" y="376"/>
                </a:cubicBezTo>
                <a:cubicBezTo>
                  <a:pt x="751" y="373"/>
                  <a:pt x="755" y="373"/>
                  <a:pt x="761" y="373"/>
                </a:cubicBezTo>
                <a:cubicBezTo>
                  <a:pt x="766" y="373"/>
                  <a:pt x="770" y="374"/>
                  <a:pt x="775" y="373"/>
                </a:cubicBezTo>
                <a:cubicBezTo>
                  <a:pt x="780" y="372"/>
                  <a:pt x="786" y="369"/>
                  <a:pt x="788" y="368"/>
                </a:cubicBezTo>
                <a:cubicBezTo>
                  <a:pt x="789" y="367"/>
                  <a:pt x="796" y="363"/>
                  <a:pt x="801" y="366"/>
                </a:cubicBezTo>
                <a:cubicBezTo>
                  <a:pt x="806" y="369"/>
                  <a:pt x="805" y="373"/>
                  <a:pt x="808" y="376"/>
                </a:cubicBezTo>
                <a:cubicBezTo>
                  <a:pt x="810" y="379"/>
                  <a:pt x="815" y="377"/>
                  <a:pt x="818" y="374"/>
                </a:cubicBezTo>
                <a:cubicBezTo>
                  <a:pt x="822" y="372"/>
                  <a:pt x="820" y="373"/>
                  <a:pt x="824" y="375"/>
                </a:cubicBezTo>
                <a:cubicBezTo>
                  <a:pt x="828" y="378"/>
                  <a:pt x="830" y="380"/>
                  <a:pt x="826" y="383"/>
                </a:cubicBezTo>
                <a:cubicBezTo>
                  <a:pt x="823" y="387"/>
                  <a:pt x="825" y="392"/>
                  <a:pt x="823" y="397"/>
                </a:cubicBezTo>
                <a:cubicBezTo>
                  <a:pt x="820" y="402"/>
                  <a:pt x="821" y="403"/>
                  <a:pt x="825" y="406"/>
                </a:cubicBezTo>
                <a:cubicBezTo>
                  <a:pt x="829" y="408"/>
                  <a:pt x="837" y="422"/>
                  <a:pt x="839" y="424"/>
                </a:cubicBezTo>
                <a:cubicBezTo>
                  <a:pt x="841" y="427"/>
                  <a:pt x="838" y="435"/>
                  <a:pt x="841" y="439"/>
                </a:cubicBezTo>
                <a:cubicBezTo>
                  <a:pt x="844" y="444"/>
                  <a:pt x="846" y="447"/>
                  <a:pt x="843" y="449"/>
                </a:cubicBezTo>
                <a:cubicBezTo>
                  <a:pt x="840" y="451"/>
                  <a:pt x="835" y="455"/>
                  <a:pt x="834" y="463"/>
                </a:cubicBezTo>
                <a:cubicBezTo>
                  <a:pt x="834" y="471"/>
                  <a:pt x="836" y="476"/>
                  <a:pt x="837" y="479"/>
                </a:cubicBezTo>
                <a:cubicBezTo>
                  <a:pt x="839" y="481"/>
                  <a:pt x="843" y="488"/>
                  <a:pt x="845" y="491"/>
                </a:cubicBezTo>
                <a:cubicBezTo>
                  <a:pt x="847" y="494"/>
                  <a:pt x="849" y="500"/>
                  <a:pt x="849" y="504"/>
                </a:cubicBezTo>
                <a:cubicBezTo>
                  <a:pt x="850" y="508"/>
                  <a:pt x="848" y="513"/>
                  <a:pt x="850" y="516"/>
                </a:cubicBezTo>
                <a:cubicBezTo>
                  <a:pt x="852" y="518"/>
                  <a:pt x="853" y="521"/>
                  <a:pt x="857" y="524"/>
                </a:cubicBezTo>
                <a:cubicBezTo>
                  <a:pt x="860" y="527"/>
                  <a:pt x="861" y="534"/>
                  <a:pt x="861" y="534"/>
                </a:cubicBezTo>
                <a:cubicBezTo>
                  <a:pt x="861" y="534"/>
                  <a:pt x="862" y="536"/>
                  <a:pt x="863" y="541"/>
                </a:cubicBezTo>
                <a:cubicBezTo>
                  <a:pt x="863" y="545"/>
                  <a:pt x="864" y="547"/>
                  <a:pt x="867" y="549"/>
                </a:cubicBezTo>
                <a:cubicBezTo>
                  <a:pt x="871" y="551"/>
                  <a:pt x="874" y="552"/>
                  <a:pt x="876" y="550"/>
                </a:cubicBezTo>
                <a:cubicBezTo>
                  <a:pt x="878" y="548"/>
                  <a:pt x="887" y="547"/>
                  <a:pt x="892" y="548"/>
                </a:cubicBezTo>
                <a:cubicBezTo>
                  <a:pt x="897" y="548"/>
                  <a:pt x="903" y="546"/>
                  <a:pt x="907" y="542"/>
                </a:cubicBezTo>
                <a:cubicBezTo>
                  <a:pt x="912" y="539"/>
                  <a:pt x="920" y="530"/>
                  <a:pt x="922" y="527"/>
                </a:cubicBezTo>
                <a:cubicBezTo>
                  <a:pt x="925" y="524"/>
                  <a:pt x="931" y="519"/>
                  <a:pt x="930" y="516"/>
                </a:cubicBezTo>
                <a:cubicBezTo>
                  <a:pt x="929" y="513"/>
                  <a:pt x="928" y="510"/>
                  <a:pt x="931" y="509"/>
                </a:cubicBezTo>
                <a:cubicBezTo>
                  <a:pt x="934" y="507"/>
                  <a:pt x="941" y="504"/>
                  <a:pt x="942" y="502"/>
                </a:cubicBezTo>
                <a:cubicBezTo>
                  <a:pt x="942" y="500"/>
                  <a:pt x="939" y="490"/>
                  <a:pt x="938" y="488"/>
                </a:cubicBezTo>
                <a:cubicBezTo>
                  <a:pt x="937" y="486"/>
                  <a:pt x="940" y="483"/>
                  <a:pt x="943" y="479"/>
                </a:cubicBezTo>
                <a:cubicBezTo>
                  <a:pt x="946" y="476"/>
                  <a:pt x="956" y="473"/>
                  <a:pt x="957" y="471"/>
                </a:cubicBezTo>
                <a:cubicBezTo>
                  <a:pt x="959" y="470"/>
                  <a:pt x="963" y="463"/>
                  <a:pt x="963" y="458"/>
                </a:cubicBezTo>
                <a:cubicBezTo>
                  <a:pt x="964" y="454"/>
                  <a:pt x="962" y="448"/>
                  <a:pt x="963" y="445"/>
                </a:cubicBezTo>
                <a:cubicBezTo>
                  <a:pt x="965" y="442"/>
                  <a:pt x="964" y="440"/>
                  <a:pt x="960" y="437"/>
                </a:cubicBezTo>
                <a:cubicBezTo>
                  <a:pt x="957" y="434"/>
                  <a:pt x="958" y="425"/>
                  <a:pt x="957" y="423"/>
                </a:cubicBezTo>
                <a:cubicBezTo>
                  <a:pt x="956" y="422"/>
                  <a:pt x="956" y="414"/>
                  <a:pt x="959" y="413"/>
                </a:cubicBezTo>
                <a:cubicBezTo>
                  <a:pt x="961" y="412"/>
                  <a:pt x="966" y="405"/>
                  <a:pt x="969" y="401"/>
                </a:cubicBezTo>
                <a:cubicBezTo>
                  <a:pt x="972" y="398"/>
                  <a:pt x="981" y="387"/>
                  <a:pt x="985" y="387"/>
                </a:cubicBezTo>
                <a:cubicBezTo>
                  <a:pt x="989" y="386"/>
                  <a:pt x="995" y="380"/>
                  <a:pt x="996" y="376"/>
                </a:cubicBezTo>
                <a:cubicBezTo>
                  <a:pt x="996" y="373"/>
                  <a:pt x="1007" y="360"/>
                  <a:pt x="1007" y="357"/>
                </a:cubicBezTo>
                <a:cubicBezTo>
                  <a:pt x="1008" y="355"/>
                  <a:pt x="1012" y="345"/>
                  <a:pt x="1010" y="343"/>
                </a:cubicBezTo>
                <a:cubicBezTo>
                  <a:pt x="1009" y="340"/>
                  <a:pt x="994" y="346"/>
                  <a:pt x="992" y="347"/>
                </a:cubicBezTo>
                <a:cubicBezTo>
                  <a:pt x="990" y="348"/>
                  <a:pt x="985" y="351"/>
                  <a:pt x="979" y="350"/>
                </a:cubicBezTo>
                <a:cubicBezTo>
                  <a:pt x="973" y="350"/>
                  <a:pt x="975" y="345"/>
                  <a:pt x="975" y="343"/>
                </a:cubicBezTo>
                <a:cubicBezTo>
                  <a:pt x="974" y="340"/>
                  <a:pt x="968" y="332"/>
                  <a:pt x="967" y="331"/>
                </a:cubicBezTo>
                <a:cubicBezTo>
                  <a:pt x="965" y="331"/>
                  <a:pt x="960" y="326"/>
                  <a:pt x="959" y="322"/>
                </a:cubicBezTo>
                <a:cubicBezTo>
                  <a:pt x="957" y="317"/>
                  <a:pt x="954" y="312"/>
                  <a:pt x="951" y="308"/>
                </a:cubicBezTo>
                <a:cubicBezTo>
                  <a:pt x="948" y="305"/>
                  <a:pt x="946" y="297"/>
                  <a:pt x="943" y="292"/>
                </a:cubicBezTo>
                <a:cubicBezTo>
                  <a:pt x="940" y="286"/>
                  <a:pt x="937" y="279"/>
                  <a:pt x="935" y="275"/>
                </a:cubicBezTo>
                <a:cubicBezTo>
                  <a:pt x="934" y="273"/>
                  <a:pt x="933" y="272"/>
                  <a:pt x="933" y="271"/>
                </a:cubicBezTo>
                <a:cubicBezTo>
                  <a:pt x="936" y="270"/>
                  <a:pt x="941" y="269"/>
                  <a:pt x="942" y="271"/>
                </a:cubicBezTo>
                <a:cubicBezTo>
                  <a:pt x="943" y="273"/>
                  <a:pt x="947" y="279"/>
                  <a:pt x="948" y="283"/>
                </a:cubicBezTo>
                <a:cubicBezTo>
                  <a:pt x="948" y="287"/>
                  <a:pt x="952" y="286"/>
                  <a:pt x="953" y="290"/>
                </a:cubicBezTo>
                <a:cubicBezTo>
                  <a:pt x="953" y="294"/>
                  <a:pt x="957" y="303"/>
                  <a:pt x="959" y="304"/>
                </a:cubicBezTo>
                <a:cubicBezTo>
                  <a:pt x="960" y="305"/>
                  <a:pt x="967" y="311"/>
                  <a:pt x="968" y="313"/>
                </a:cubicBezTo>
                <a:cubicBezTo>
                  <a:pt x="969" y="315"/>
                  <a:pt x="971" y="318"/>
                  <a:pt x="972" y="324"/>
                </a:cubicBezTo>
                <a:cubicBezTo>
                  <a:pt x="973" y="330"/>
                  <a:pt x="974" y="337"/>
                  <a:pt x="977" y="339"/>
                </a:cubicBezTo>
                <a:cubicBezTo>
                  <a:pt x="980" y="340"/>
                  <a:pt x="990" y="337"/>
                  <a:pt x="992" y="336"/>
                </a:cubicBezTo>
                <a:cubicBezTo>
                  <a:pt x="994" y="334"/>
                  <a:pt x="1007" y="328"/>
                  <a:pt x="1011" y="328"/>
                </a:cubicBezTo>
                <a:cubicBezTo>
                  <a:pt x="1016" y="328"/>
                  <a:pt x="1016" y="325"/>
                  <a:pt x="1022" y="323"/>
                </a:cubicBezTo>
                <a:cubicBezTo>
                  <a:pt x="1028" y="322"/>
                  <a:pt x="1032" y="318"/>
                  <a:pt x="1036" y="315"/>
                </a:cubicBezTo>
                <a:cubicBezTo>
                  <a:pt x="1040" y="312"/>
                  <a:pt x="1044" y="304"/>
                  <a:pt x="1046" y="302"/>
                </a:cubicBezTo>
                <a:cubicBezTo>
                  <a:pt x="1047" y="299"/>
                  <a:pt x="1051" y="297"/>
                  <a:pt x="1049" y="294"/>
                </a:cubicBezTo>
                <a:cubicBezTo>
                  <a:pt x="1047" y="291"/>
                  <a:pt x="1039" y="287"/>
                  <a:pt x="1036" y="286"/>
                </a:cubicBezTo>
                <a:cubicBezTo>
                  <a:pt x="1033" y="286"/>
                  <a:pt x="1033" y="281"/>
                  <a:pt x="1032" y="281"/>
                </a:cubicBezTo>
                <a:cubicBezTo>
                  <a:pt x="1030" y="281"/>
                  <a:pt x="1030" y="284"/>
                  <a:pt x="1026" y="286"/>
                </a:cubicBezTo>
                <a:cubicBezTo>
                  <a:pt x="1023" y="287"/>
                  <a:pt x="1019" y="291"/>
                  <a:pt x="1016" y="290"/>
                </a:cubicBezTo>
                <a:cubicBezTo>
                  <a:pt x="1013" y="290"/>
                  <a:pt x="1017" y="288"/>
                  <a:pt x="1013" y="284"/>
                </a:cubicBezTo>
                <a:cubicBezTo>
                  <a:pt x="1009" y="281"/>
                  <a:pt x="1007" y="280"/>
                  <a:pt x="1007" y="278"/>
                </a:cubicBezTo>
                <a:cubicBezTo>
                  <a:pt x="1007" y="275"/>
                  <a:pt x="999" y="270"/>
                  <a:pt x="998" y="266"/>
                </a:cubicBezTo>
                <a:cubicBezTo>
                  <a:pt x="997" y="262"/>
                  <a:pt x="1004" y="257"/>
                  <a:pt x="1005" y="261"/>
                </a:cubicBezTo>
                <a:cubicBezTo>
                  <a:pt x="1007" y="264"/>
                  <a:pt x="1009" y="269"/>
                  <a:pt x="1014" y="272"/>
                </a:cubicBezTo>
                <a:cubicBezTo>
                  <a:pt x="1019" y="274"/>
                  <a:pt x="1023" y="278"/>
                  <a:pt x="1026" y="278"/>
                </a:cubicBezTo>
                <a:cubicBezTo>
                  <a:pt x="1028" y="279"/>
                  <a:pt x="1033" y="274"/>
                  <a:pt x="1035" y="275"/>
                </a:cubicBezTo>
                <a:cubicBezTo>
                  <a:pt x="1037" y="276"/>
                  <a:pt x="1041" y="283"/>
                  <a:pt x="1044" y="284"/>
                </a:cubicBezTo>
                <a:cubicBezTo>
                  <a:pt x="1048" y="285"/>
                  <a:pt x="1059" y="285"/>
                  <a:pt x="1061" y="285"/>
                </a:cubicBezTo>
                <a:cubicBezTo>
                  <a:pt x="1063" y="285"/>
                  <a:pt x="1071" y="286"/>
                  <a:pt x="1072" y="283"/>
                </a:cubicBezTo>
                <a:cubicBezTo>
                  <a:pt x="1074" y="281"/>
                  <a:pt x="1075" y="281"/>
                  <a:pt x="1077" y="281"/>
                </a:cubicBezTo>
                <a:cubicBezTo>
                  <a:pt x="1079" y="281"/>
                  <a:pt x="1082" y="288"/>
                  <a:pt x="1085" y="289"/>
                </a:cubicBezTo>
                <a:cubicBezTo>
                  <a:pt x="1088" y="289"/>
                  <a:pt x="1093" y="289"/>
                  <a:pt x="1092" y="294"/>
                </a:cubicBezTo>
                <a:cubicBezTo>
                  <a:pt x="1092" y="299"/>
                  <a:pt x="1094" y="303"/>
                  <a:pt x="1097" y="303"/>
                </a:cubicBezTo>
                <a:cubicBezTo>
                  <a:pt x="1100" y="304"/>
                  <a:pt x="1106" y="298"/>
                  <a:pt x="1106" y="298"/>
                </a:cubicBezTo>
                <a:cubicBezTo>
                  <a:pt x="1106" y="298"/>
                  <a:pt x="1106" y="307"/>
                  <a:pt x="1105" y="311"/>
                </a:cubicBezTo>
                <a:cubicBezTo>
                  <a:pt x="1105" y="314"/>
                  <a:pt x="1110" y="326"/>
                  <a:pt x="1110" y="326"/>
                </a:cubicBezTo>
                <a:cubicBezTo>
                  <a:pt x="1110" y="326"/>
                  <a:pt x="1115" y="338"/>
                  <a:pt x="1117" y="341"/>
                </a:cubicBezTo>
                <a:cubicBezTo>
                  <a:pt x="1118" y="343"/>
                  <a:pt x="1125" y="351"/>
                  <a:pt x="1125" y="355"/>
                </a:cubicBezTo>
                <a:cubicBezTo>
                  <a:pt x="1125" y="358"/>
                  <a:pt x="1125" y="364"/>
                  <a:pt x="1128" y="364"/>
                </a:cubicBezTo>
                <a:cubicBezTo>
                  <a:pt x="1130" y="364"/>
                  <a:pt x="1132" y="357"/>
                  <a:pt x="1135" y="354"/>
                </a:cubicBezTo>
                <a:cubicBezTo>
                  <a:pt x="1138" y="350"/>
                  <a:pt x="1138" y="345"/>
                  <a:pt x="1139" y="341"/>
                </a:cubicBezTo>
                <a:cubicBezTo>
                  <a:pt x="1141" y="337"/>
                  <a:pt x="1141" y="330"/>
                  <a:pt x="1141" y="328"/>
                </a:cubicBezTo>
                <a:cubicBezTo>
                  <a:pt x="1141" y="325"/>
                  <a:pt x="1143" y="323"/>
                  <a:pt x="1148" y="320"/>
                </a:cubicBezTo>
                <a:cubicBezTo>
                  <a:pt x="1153" y="318"/>
                  <a:pt x="1157" y="312"/>
                  <a:pt x="1162" y="308"/>
                </a:cubicBezTo>
                <a:cubicBezTo>
                  <a:pt x="1166" y="305"/>
                  <a:pt x="1166" y="299"/>
                  <a:pt x="1175" y="299"/>
                </a:cubicBezTo>
                <a:cubicBezTo>
                  <a:pt x="1184" y="299"/>
                  <a:pt x="1183" y="299"/>
                  <a:pt x="1186" y="297"/>
                </a:cubicBezTo>
                <a:cubicBezTo>
                  <a:pt x="1188" y="295"/>
                  <a:pt x="1190" y="293"/>
                  <a:pt x="1191" y="297"/>
                </a:cubicBezTo>
                <a:cubicBezTo>
                  <a:pt x="1192" y="301"/>
                  <a:pt x="1199" y="307"/>
                  <a:pt x="1200" y="309"/>
                </a:cubicBezTo>
                <a:cubicBezTo>
                  <a:pt x="1201" y="311"/>
                  <a:pt x="1203" y="315"/>
                  <a:pt x="1203" y="319"/>
                </a:cubicBezTo>
                <a:cubicBezTo>
                  <a:pt x="1203" y="324"/>
                  <a:pt x="1203" y="329"/>
                  <a:pt x="1205" y="329"/>
                </a:cubicBezTo>
                <a:cubicBezTo>
                  <a:pt x="1207" y="329"/>
                  <a:pt x="1211" y="323"/>
                  <a:pt x="1211" y="323"/>
                </a:cubicBezTo>
                <a:cubicBezTo>
                  <a:pt x="1211" y="323"/>
                  <a:pt x="1219" y="317"/>
                  <a:pt x="1219" y="323"/>
                </a:cubicBezTo>
                <a:cubicBezTo>
                  <a:pt x="1219" y="329"/>
                  <a:pt x="1220" y="336"/>
                  <a:pt x="1220" y="339"/>
                </a:cubicBezTo>
                <a:cubicBezTo>
                  <a:pt x="1220" y="343"/>
                  <a:pt x="1227" y="352"/>
                  <a:pt x="1227" y="350"/>
                </a:cubicBezTo>
                <a:cubicBezTo>
                  <a:pt x="1227" y="348"/>
                  <a:pt x="1230" y="341"/>
                  <a:pt x="1230" y="338"/>
                </a:cubicBezTo>
                <a:cubicBezTo>
                  <a:pt x="1230" y="334"/>
                  <a:pt x="1231" y="336"/>
                  <a:pt x="1236" y="339"/>
                </a:cubicBezTo>
                <a:cubicBezTo>
                  <a:pt x="1241" y="343"/>
                  <a:pt x="1245" y="350"/>
                  <a:pt x="1245" y="350"/>
                </a:cubicBezTo>
                <a:cubicBezTo>
                  <a:pt x="1245" y="350"/>
                  <a:pt x="1250" y="354"/>
                  <a:pt x="1250" y="356"/>
                </a:cubicBezTo>
                <a:cubicBezTo>
                  <a:pt x="1251" y="358"/>
                  <a:pt x="1256" y="355"/>
                  <a:pt x="1258" y="353"/>
                </a:cubicBezTo>
                <a:cubicBezTo>
                  <a:pt x="1259" y="351"/>
                  <a:pt x="1259" y="350"/>
                  <a:pt x="1262" y="349"/>
                </a:cubicBezTo>
                <a:cubicBezTo>
                  <a:pt x="1265" y="348"/>
                  <a:pt x="1269" y="348"/>
                  <a:pt x="1270" y="344"/>
                </a:cubicBezTo>
                <a:cubicBezTo>
                  <a:pt x="1272" y="340"/>
                  <a:pt x="1275" y="335"/>
                  <a:pt x="1270" y="329"/>
                </a:cubicBezTo>
                <a:cubicBezTo>
                  <a:pt x="1266" y="323"/>
                  <a:pt x="1264" y="320"/>
                  <a:pt x="1260" y="317"/>
                </a:cubicBezTo>
                <a:cubicBezTo>
                  <a:pt x="1257" y="314"/>
                  <a:pt x="1254" y="307"/>
                  <a:pt x="1254" y="307"/>
                </a:cubicBezTo>
                <a:cubicBezTo>
                  <a:pt x="1254" y="307"/>
                  <a:pt x="1261" y="301"/>
                  <a:pt x="1264" y="299"/>
                </a:cubicBezTo>
                <a:cubicBezTo>
                  <a:pt x="1266" y="297"/>
                  <a:pt x="1269" y="298"/>
                  <a:pt x="1270" y="301"/>
                </a:cubicBezTo>
                <a:cubicBezTo>
                  <a:pt x="1270" y="303"/>
                  <a:pt x="1266" y="306"/>
                  <a:pt x="1265" y="311"/>
                </a:cubicBezTo>
                <a:cubicBezTo>
                  <a:pt x="1265" y="317"/>
                  <a:pt x="1270" y="319"/>
                  <a:pt x="1272" y="317"/>
                </a:cubicBezTo>
                <a:cubicBezTo>
                  <a:pt x="1273" y="315"/>
                  <a:pt x="1277" y="311"/>
                  <a:pt x="1277" y="309"/>
                </a:cubicBezTo>
                <a:cubicBezTo>
                  <a:pt x="1277" y="308"/>
                  <a:pt x="1274" y="309"/>
                  <a:pt x="1274" y="304"/>
                </a:cubicBezTo>
                <a:cubicBezTo>
                  <a:pt x="1273" y="300"/>
                  <a:pt x="1279" y="297"/>
                  <a:pt x="1281" y="298"/>
                </a:cubicBezTo>
                <a:cubicBezTo>
                  <a:pt x="1282" y="300"/>
                  <a:pt x="1295" y="297"/>
                  <a:pt x="1300" y="294"/>
                </a:cubicBezTo>
                <a:cubicBezTo>
                  <a:pt x="1306" y="291"/>
                  <a:pt x="1309" y="284"/>
                  <a:pt x="1313" y="282"/>
                </a:cubicBezTo>
                <a:cubicBezTo>
                  <a:pt x="1316" y="279"/>
                  <a:pt x="1328" y="270"/>
                  <a:pt x="1327" y="266"/>
                </a:cubicBezTo>
                <a:cubicBezTo>
                  <a:pt x="1326" y="262"/>
                  <a:pt x="1328" y="256"/>
                  <a:pt x="1324" y="251"/>
                </a:cubicBezTo>
                <a:cubicBezTo>
                  <a:pt x="1321" y="246"/>
                  <a:pt x="1318" y="242"/>
                  <a:pt x="1316" y="240"/>
                </a:cubicBezTo>
                <a:cubicBezTo>
                  <a:pt x="1315" y="238"/>
                  <a:pt x="1323" y="238"/>
                  <a:pt x="1326" y="234"/>
                </a:cubicBezTo>
                <a:cubicBezTo>
                  <a:pt x="1330" y="231"/>
                  <a:pt x="1326" y="228"/>
                  <a:pt x="1324" y="228"/>
                </a:cubicBezTo>
                <a:cubicBezTo>
                  <a:pt x="1323" y="228"/>
                  <a:pt x="1318" y="230"/>
                  <a:pt x="1316" y="229"/>
                </a:cubicBezTo>
                <a:cubicBezTo>
                  <a:pt x="1314" y="229"/>
                  <a:pt x="1313" y="227"/>
                  <a:pt x="1310" y="225"/>
                </a:cubicBezTo>
                <a:cubicBezTo>
                  <a:pt x="1307" y="222"/>
                  <a:pt x="1310" y="219"/>
                  <a:pt x="1312" y="219"/>
                </a:cubicBezTo>
                <a:cubicBezTo>
                  <a:pt x="1314" y="220"/>
                  <a:pt x="1319" y="216"/>
                  <a:pt x="1321" y="214"/>
                </a:cubicBezTo>
                <a:cubicBezTo>
                  <a:pt x="1324" y="212"/>
                  <a:pt x="1327" y="210"/>
                  <a:pt x="1326" y="212"/>
                </a:cubicBezTo>
                <a:cubicBezTo>
                  <a:pt x="1325" y="214"/>
                  <a:pt x="1322" y="221"/>
                  <a:pt x="1325" y="221"/>
                </a:cubicBezTo>
                <a:cubicBezTo>
                  <a:pt x="1328" y="222"/>
                  <a:pt x="1335" y="216"/>
                  <a:pt x="1337" y="216"/>
                </a:cubicBezTo>
                <a:cubicBezTo>
                  <a:pt x="1338" y="216"/>
                  <a:pt x="1340" y="221"/>
                  <a:pt x="1339" y="223"/>
                </a:cubicBezTo>
                <a:cubicBezTo>
                  <a:pt x="1337" y="226"/>
                  <a:pt x="1337" y="230"/>
                  <a:pt x="1339" y="229"/>
                </a:cubicBezTo>
                <a:cubicBezTo>
                  <a:pt x="1340" y="229"/>
                  <a:pt x="1343" y="225"/>
                  <a:pt x="1344" y="227"/>
                </a:cubicBezTo>
                <a:cubicBezTo>
                  <a:pt x="1345" y="228"/>
                  <a:pt x="1349" y="230"/>
                  <a:pt x="1347" y="234"/>
                </a:cubicBezTo>
                <a:cubicBezTo>
                  <a:pt x="1345" y="238"/>
                  <a:pt x="1341" y="240"/>
                  <a:pt x="1346" y="242"/>
                </a:cubicBezTo>
                <a:cubicBezTo>
                  <a:pt x="1350" y="245"/>
                  <a:pt x="1352" y="243"/>
                  <a:pt x="1355" y="241"/>
                </a:cubicBezTo>
                <a:cubicBezTo>
                  <a:pt x="1359" y="239"/>
                  <a:pt x="1361" y="231"/>
                  <a:pt x="1359" y="228"/>
                </a:cubicBezTo>
                <a:cubicBezTo>
                  <a:pt x="1357" y="225"/>
                  <a:pt x="1353" y="220"/>
                  <a:pt x="1353" y="218"/>
                </a:cubicBezTo>
                <a:cubicBezTo>
                  <a:pt x="1353" y="216"/>
                  <a:pt x="1360" y="216"/>
                  <a:pt x="1360" y="213"/>
                </a:cubicBezTo>
                <a:cubicBezTo>
                  <a:pt x="1360" y="210"/>
                  <a:pt x="1363" y="208"/>
                  <a:pt x="1365" y="207"/>
                </a:cubicBezTo>
                <a:cubicBezTo>
                  <a:pt x="1368" y="206"/>
                  <a:pt x="1371" y="201"/>
                  <a:pt x="1373" y="202"/>
                </a:cubicBezTo>
                <a:cubicBezTo>
                  <a:pt x="1374" y="204"/>
                  <a:pt x="1381" y="206"/>
                  <a:pt x="1382" y="203"/>
                </a:cubicBezTo>
                <a:cubicBezTo>
                  <a:pt x="1384" y="201"/>
                  <a:pt x="1394" y="193"/>
                  <a:pt x="1400" y="188"/>
                </a:cubicBezTo>
                <a:cubicBezTo>
                  <a:pt x="1406" y="184"/>
                  <a:pt x="1409" y="178"/>
                  <a:pt x="1410" y="173"/>
                </a:cubicBezTo>
                <a:cubicBezTo>
                  <a:pt x="1412" y="168"/>
                  <a:pt x="1414" y="164"/>
                  <a:pt x="1413" y="160"/>
                </a:cubicBezTo>
                <a:cubicBezTo>
                  <a:pt x="1415" y="166"/>
                  <a:pt x="1416" y="169"/>
                  <a:pt x="1415" y="174"/>
                </a:cubicBezTo>
                <a:cubicBezTo>
                  <a:pt x="1415" y="178"/>
                  <a:pt x="1415" y="186"/>
                  <a:pt x="1416" y="188"/>
                </a:cubicBezTo>
                <a:cubicBezTo>
                  <a:pt x="1417" y="189"/>
                  <a:pt x="1420" y="191"/>
                  <a:pt x="1422" y="191"/>
                </a:cubicBezTo>
                <a:cubicBezTo>
                  <a:pt x="1424" y="190"/>
                  <a:pt x="1421" y="182"/>
                  <a:pt x="1421" y="181"/>
                </a:cubicBezTo>
                <a:cubicBezTo>
                  <a:pt x="1421" y="179"/>
                  <a:pt x="1424" y="177"/>
                  <a:pt x="1425" y="177"/>
                </a:cubicBezTo>
                <a:cubicBezTo>
                  <a:pt x="1427" y="176"/>
                  <a:pt x="1425" y="170"/>
                  <a:pt x="1423" y="167"/>
                </a:cubicBezTo>
                <a:cubicBezTo>
                  <a:pt x="1421" y="164"/>
                  <a:pt x="1419" y="163"/>
                  <a:pt x="1420" y="163"/>
                </a:cubicBezTo>
                <a:cubicBezTo>
                  <a:pt x="1422" y="162"/>
                  <a:pt x="1424" y="159"/>
                  <a:pt x="1423" y="158"/>
                </a:cubicBezTo>
                <a:cubicBezTo>
                  <a:pt x="1421" y="158"/>
                  <a:pt x="1422" y="155"/>
                  <a:pt x="1419" y="156"/>
                </a:cubicBezTo>
                <a:cubicBezTo>
                  <a:pt x="1418" y="156"/>
                  <a:pt x="1412" y="155"/>
                  <a:pt x="1413" y="159"/>
                </a:cubicBezTo>
                <a:cubicBezTo>
                  <a:pt x="1411" y="155"/>
                  <a:pt x="1409" y="153"/>
                  <a:pt x="1406" y="153"/>
                </a:cubicBezTo>
                <a:cubicBezTo>
                  <a:pt x="1403" y="154"/>
                  <a:pt x="1401" y="156"/>
                  <a:pt x="1398" y="156"/>
                </a:cubicBezTo>
                <a:cubicBezTo>
                  <a:pt x="1394" y="156"/>
                  <a:pt x="1397" y="150"/>
                  <a:pt x="1395" y="150"/>
                </a:cubicBezTo>
                <a:cubicBezTo>
                  <a:pt x="1394" y="150"/>
                  <a:pt x="1390" y="155"/>
                  <a:pt x="1388" y="153"/>
                </a:cubicBezTo>
                <a:cubicBezTo>
                  <a:pt x="1387" y="150"/>
                  <a:pt x="1394" y="147"/>
                  <a:pt x="1399" y="145"/>
                </a:cubicBezTo>
                <a:cubicBezTo>
                  <a:pt x="1405" y="143"/>
                  <a:pt x="1415" y="132"/>
                  <a:pt x="1418" y="132"/>
                </a:cubicBezTo>
                <a:cubicBezTo>
                  <a:pt x="1422" y="131"/>
                  <a:pt x="1432" y="132"/>
                  <a:pt x="1440" y="132"/>
                </a:cubicBezTo>
                <a:cubicBezTo>
                  <a:pt x="1448" y="132"/>
                  <a:pt x="1451" y="128"/>
                  <a:pt x="1454" y="130"/>
                </a:cubicBezTo>
                <a:cubicBezTo>
                  <a:pt x="1456" y="132"/>
                  <a:pt x="1462" y="134"/>
                  <a:pt x="1465" y="134"/>
                </a:cubicBezTo>
                <a:cubicBezTo>
                  <a:pt x="1469" y="133"/>
                  <a:pt x="1467" y="134"/>
                  <a:pt x="1472" y="130"/>
                </a:cubicBezTo>
                <a:cubicBezTo>
                  <a:pt x="1478" y="126"/>
                  <a:pt x="1483" y="124"/>
                  <a:pt x="1485" y="121"/>
                </a:cubicBezTo>
                <a:cubicBezTo>
                  <a:pt x="1488" y="118"/>
                  <a:pt x="1495" y="116"/>
                  <a:pt x="1496" y="119"/>
                </a:cubicBezTo>
                <a:cubicBezTo>
                  <a:pt x="1496" y="122"/>
                  <a:pt x="1495" y="125"/>
                  <a:pt x="1498" y="125"/>
                </a:cubicBezTo>
                <a:cubicBezTo>
                  <a:pt x="1501" y="125"/>
                  <a:pt x="1505" y="122"/>
                  <a:pt x="1509" y="121"/>
                </a:cubicBezTo>
                <a:cubicBezTo>
                  <a:pt x="1513" y="119"/>
                  <a:pt x="1516" y="117"/>
                  <a:pt x="1516" y="117"/>
                </a:cubicBezTo>
                <a:cubicBezTo>
                  <a:pt x="1516" y="117"/>
                  <a:pt x="1500" y="128"/>
                  <a:pt x="1497" y="130"/>
                </a:cubicBezTo>
                <a:cubicBezTo>
                  <a:pt x="1493" y="132"/>
                  <a:pt x="1484" y="134"/>
                  <a:pt x="1480" y="138"/>
                </a:cubicBezTo>
                <a:cubicBezTo>
                  <a:pt x="1476" y="143"/>
                  <a:pt x="1474" y="144"/>
                  <a:pt x="1474" y="149"/>
                </a:cubicBezTo>
                <a:cubicBezTo>
                  <a:pt x="1475" y="154"/>
                  <a:pt x="1481" y="161"/>
                  <a:pt x="1478" y="165"/>
                </a:cubicBezTo>
                <a:cubicBezTo>
                  <a:pt x="1475" y="170"/>
                  <a:pt x="1474" y="176"/>
                  <a:pt x="1474" y="176"/>
                </a:cubicBezTo>
                <a:cubicBezTo>
                  <a:pt x="1474" y="176"/>
                  <a:pt x="1479" y="170"/>
                  <a:pt x="1485" y="166"/>
                </a:cubicBezTo>
                <a:cubicBezTo>
                  <a:pt x="1491" y="161"/>
                  <a:pt x="1495" y="156"/>
                  <a:pt x="1497" y="153"/>
                </a:cubicBezTo>
                <a:cubicBezTo>
                  <a:pt x="1500" y="151"/>
                  <a:pt x="1507" y="151"/>
                  <a:pt x="1507" y="148"/>
                </a:cubicBezTo>
                <a:cubicBezTo>
                  <a:pt x="1507" y="146"/>
                  <a:pt x="1508" y="142"/>
                  <a:pt x="1510" y="139"/>
                </a:cubicBezTo>
                <a:cubicBezTo>
                  <a:pt x="1511" y="136"/>
                  <a:pt x="1507" y="137"/>
                  <a:pt x="1510" y="133"/>
                </a:cubicBezTo>
                <a:cubicBezTo>
                  <a:pt x="1512" y="129"/>
                  <a:pt x="1511" y="126"/>
                  <a:pt x="1523" y="126"/>
                </a:cubicBezTo>
                <a:close/>
                <a:moveTo>
                  <a:pt x="934" y="394"/>
                </a:moveTo>
                <a:cubicBezTo>
                  <a:pt x="936" y="397"/>
                  <a:pt x="930" y="407"/>
                  <a:pt x="926" y="406"/>
                </a:cubicBezTo>
                <a:cubicBezTo>
                  <a:pt x="923" y="406"/>
                  <a:pt x="924" y="397"/>
                  <a:pt x="925" y="395"/>
                </a:cubicBezTo>
                <a:cubicBezTo>
                  <a:pt x="926" y="393"/>
                  <a:pt x="933" y="393"/>
                  <a:pt x="934" y="394"/>
                </a:cubicBezTo>
                <a:close/>
                <a:moveTo>
                  <a:pt x="919" y="122"/>
                </a:moveTo>
                <a:cubicBezTo>
                  <a:pt x="921" y="117"/>
                  <a:pt x="932" y="124"/>
                  <a:pt x="930" y="126"/>
                </a:cubicBezTo>
                <a:cubicBezTo>
                  <a:pt x="928" y="129"/>
                  <a:pt x="918" y="126"/>
                  <a:pt x="919" y="122"/>
                </a:cubicBezTo>
                <a:close/>
                <a:moveTo>
                  <a:pt x="967" y="211"/>
                </a:moveTo>
                <a:cubicBezTo>
                  <a:pt x="963" y="212"/>
                  <a:pt x="954" y="213"/>
                  <a:pt x="951" y="213"/>
                </a:cubicBezTo>
                <a:cubicBezTo>
                  <a:pt x="948" y="212"/>
                  <a:pt x="943" y="209"/>
                  <a:pt x="939" y="208"/>
                </a:cubicBezTo>
                <a:cubicBezTo>
                  <a:pt x="934" y="207"/>
                  <a:pt x="928" y="208"/>
                  <a:pt x="926" y="210"/>
                </a:cubicBezTo>
                <a:cubicBezTo>
                  <a:pt x="924" y="213"/>
                  <a:pt x="917" y="212"/>
                  <a:pt x="914" y="212"/>
                </a:cubicBezTo>
                <a:cubicBezTo>
                  <a:pt x="911" y="212"/>
                  <a:pt x="907" y="216"/>
                  <a:pt x="906" y="214"/>
                </a:cubicBezTo>
                <a:cubicBezTo>
                  <a:pt x="906" y="214"/>
                  <a:pt x="909" y="207"/>
                  <a:pt x="906" y="206"/>
                </a:cubicBezTo>
                <a:cubicBezTo>
                  <a:pt x="904" y="206"/>
                  <a:pt x="907" y="201"/>
                  <a:pt x="909" y="200"/>
                </a:cubicBezTo>
                <a:cubicBezTo>
                  <a:pt x="912" y="198"/>
                  <a:pt x="914" y="194"/>
                  <a:pt x="917" y="191"/>
                </a:cubicBezTo>
                <a:cubicBezTo>
                  <a:pt x="919" y="187"/>
                  <a:pt x="922" y="186"/>
                  <a:pt x="924" y="187"/>
                </a:cubicBezTo>
                <a:cubicBezTo>
                  <a:pt x="926" y="187"/>
                  <a:pt x="930" y="194"/>
                  <a:pt x="931" y="196"/>
                </a:cubicBezTo>
                <a:cubicBezTo>
                  <a:pt x="932" y="199"/>
                  <a:pt x="936" y="195"/>
                  <a:pt x="937" y="195"/>
                </a:cubicBezTo>
                <a:cubicBezTo>
                  <a:pt x="939" y="194"/>
                  <a:pt x="941" y="192"/>
                  <a:pt x="942" y="190"/>
                </a:cubicBezTo>
                <a:cubicBezTo>
                  <a:pt x="942" y="188"/>
                  <a:pt x="945" y="187"/>
                  <a:pt x="949" y="187"/>
                </a:cubicBezTo>
                <a:cubicBezTo>
                  <a:pt x="953" y="187"/>
                  <a:pt x="949" y="190"/>
                  <a:pt x="947" y="191"/>
                </a:cubicBezTo>
                <a:cubicBezTo>
                  <a:pt x="944" y="191"/>
                  <a:pt x="946" y="193"/>
                  <a:pt x="950" y="194"/>
                </a:cubicBezTo>
                <a:cubicBezTo>
                  <a:pt x="955" y="196"/>
                  <a:pt x="959" y="200"/>
                  <a:pt x="964" y="203"/>
                </a:cubicBezTo>
                <a:cubicBezTo>
                  <a:pt x="969" y="205"/>
                  <a:pt x="970" y="211"/>
                  <a:pt x="967" y="211"/>
                </a:cubicBezTo>
                <a:close/>
                <a:moveTo>
                  <a:pt x="1026" y="193"/>
                </a:moveTo>
                <a:cubicBezTo>
                  <a:pt x="1024" y="194"/>
                  <a:pt x="1017" y="195"/>
                  <a:pt x="1015" y="193"/>
                </a:cubicBezTo>
                <a:cubicBezTo>
                  <a:pt x="1013" y="191"/>
                  <a:pt x="1007" y="193"/>
                  <a:pt x="1007" y="197"/>
                </a:cubicBezTo>
                <a:cubicBezTo>
                  <a:pt x="1007" y="202"/>
                  <a:pt x="1009" y="199"/>
                  <a:pt x="1011" y="200"/>
                </a:cubicBezTo>
                <a:cubicBezTo>
                  <a:pt x="1013" y="202"/>
                  <a:pt x="1014" y="204"/>
                  <a:pt x="1015" y="206"/>
                </a:cubicBezTo>
                <a:cubicBezTo>
                  <a:pt x="1017" y="208"/>
                  <a:pt x="1019" y="208"/>
                  <a:pt x="1021" y="209"/>
                </a:cubicBezTo>
                <a:cubicBezTo>
                  <a:pt x="1023" y="211"/>
                  <a:pt x="1016" y="214"/>
                  <a:pt x="1019" y="216"/>
                </a:cubicBezTo>
                <a:cubicBezTo>
                  <a:pt x="1022" y="218"/>
                  <a:pt x="1024" y="227"/>
                  <a:pt x="1024" y="230"/>
                </a:cubicBezTo>
                <a:cubicBezTo>
                  <a:pt x="1024" y="232"/>
                  <a:pt x="1016" y="233"/>
                  <a:pt x="1013" y="233"/>
                </a:cubicBezTo>
                <a:cubicBezTo>
                  <a:pt x="1010" y="232"/>
                  <a:pt x="1002" y="230"/>
                  <a:pt x="1000" y="229"/>
                </a:cubicBezTo>
                <a:cubicBezTo>
                  <a:pt x="997" y="228"/>
                  <a:pt x="996" y="219"/>
                  <a:pt x="999" y="219"/>
                </a:cubicBezTo>
                <a:cubicBezTo>
                  <a:pt x="1002" y="219"/>
                  <a:pt x="1003" y="218"/>
                  <a:pt x="1007" y="215"/>
                </a:cubicBezTo>
                <a:cubicBezTo>
                  <a:pt x="1011" y="211"/>
                  <a:pt x="1001" y="210"/>
                  <a:pt x="999" y="209"/>
                </a:cubicBezTo>
                <a:cubicBezTo>
                  <a:pt x="996" y="208"/>
                  <a:pt x="991" y="200"/>
                  <a:pt x="989" y="197"/>
                </a:cubicBezTo>
                <a:cubicBezTo>
                  <a:pt x="987" y="195"/>
                  <a:pt x="988" y="191"/>
                  <a:pt x="993" y="188"/>
                </a:cubicBezTo>
                <a:cubicBezTo>
                  <a:pt x="995" y="186"/>
                  <a:pt x="1001" y="189"/>
                  <a:pt x="1004" y="188"/>
                </a:cubicBezTo>
                <a:cubicBezTo>
                  <a:pt x="1007" y="186"/>
                  <a:pt x="1010" y="183"/>
                  <a:pt x="1012" y="183"/>
                </a:cubicBezTo>
                <a:cubicBezTo>
                  <a:pt x="1013" y="182"/>
                  <a:pt x="1020" y="184"/>
                  <a:pt x="1021" y="186"/>
                </a:cubicBezTo>
                <a:cubicBezTo>
                  <a:pt x="1023" y="188"/>
                  <a:pt x="1027" y="192"/>
                  <a:pt x="1026" y="193"/>
                </a:cubicBezTo>
                <a:close/>
                <a:moveTo>
                  <a:pt x="1434" y="581"/>
                </a:moveTo>
                <a:cubicBezTo>
                  <a:pt x="1432" y="580"/>
                  <a:pt x="1428" y="579"/>
                  <a:pt x="1428" y="579"/>
                </a:cubicBezTo>
                <a:cubicBezTo>
                  <a:pt x="1424" y="583"/>
                  <a:pt x="1432" y="583"/>
                  <a:pt x="1431" y="587"/>
                </a:cubicBezTo>
                <a:cubicBezTo>
                  <a:pt x="1430" y="591"/>
                  <a:pt x="1437" y="590"/>
                  <a:pt x="1438" y="589"/>
                </a:cubicBezTo>
                <a:cubicBezTo>
                  <a:pt x="1440" y="588"/>
                  <a:pt x="1445" y="580"/>
                  <a:pt x="1444" y="577"/>
                </a:cubicBezTo>
                <a:cubicBezTo>
                  <a:pt x="1443" y="575"/>
                  <a:pt x="1436" y="581"/>
                  <a:pt x="1434" y="581"/>
                </a:cubicBezTo>
                <a:close/>
                <a:moveTo>
                  <a:pt x="1357" y="385"/>
                </a:moveTo>
                <a:cubicBezTo>
                  <a:pt x="1354" y="384"/>
                  <a:pt x="1348" y="398"/>
                  <a:pt x="1352" y="399"/>
                </a:cubicBezTo>
                <a:cubicBezTo>
                  <a:pt x="1357" y="400"/>
                  <a:pt x="1360" y="386"/>
                  <a:pt x="1357" y="385"/>
                </a:cubicBezTo>
                <a:close/>
                <a:moveTo>
                  <a:pt x="1448" y="488"/>
                </a:moveTo>
                <a:cubicBezTo>
                  <a:pt x="1448" y="485"/>
                  <a:pt x="1441" y="485"/>
                  <a:pt x="1438" y="482"/>
                </a:cubicBezTo>
                <a:cubicBezTo>
                  <a:pt x="1435" y="479"/>
                  <a:pt x="1434" y="471"/>
                  <a:pt x="1432" y="467"/>
                </a:cubicBezTo>
                <a:cubicBezTo>
                  <a:pt x="1430" y="462"/>
                  <a:pt x="1427" y="459"/>
                  <a:pt x="1423" y="455"/>
                </a:cubicBezTo>
                <a:cubicBezTo>
                  <a:pt x="1419" y="451"/>
                  <a:pt x="1417" y="441"/>
                  <a:pt x="1416" y="442"/>
                </a:cubicBezTo>
                <a:cubicBezTo>
                  <a:pt x="1415" y="443"/>
                  <a:pt x="1412" y="454"/>
                  <a:pt x="1414" y="457"/>
                </a:cubicBezTo>
                <a:cubicBezTo>
                  <a:pt x="1417" y="461"/>
                  <a:pt x="1413" y="468"/>
                  <a:pt x="1411" y="472"/>
                </a:cubicBezTo>
                <a:cubicBezTo>
                  <a:pt x="1409" y="477"/>
                  <a:pt x="1405" y="471"/>
                  <a:pt x="1401" y="469"/>
                </a:cubicBezTo>
                <a:cubicBezTo>
                  <a:pt x="1397" y="467"/>
                  <a:pt x="1392" y="465"/>
                  <a:pt x="1389" y="463"/>
                </a:cubicBezTo>
                <a:cubicBezTo>
                  <a:pt x="1387" y="460"/>
                  <a:pt x="1394" y="453"/>
                  <a:pt x="1392" y="450"/>
                </a:cubicBezTo>
                <a:cubicBezTo>
                  <a:pt x="1390" y="448"/>
                  <a:pt x="1380" y="450"/>
                  <a:pt x="1379" y="450"/>
                </a:cubicBezTo>
                <a:cubicBezTo>
                  <a:pt x="1377" y="450"/>
                  <a:pt x="1375" y="446"/>
                  <a:pt x="1373" y="446"/>
                </a:cubicBezTo>
                <a:cubicBezTo>
                  <a:pt x="1371" y="446"/>
                  <a:pt x="1371" y="454"/>
                  <a:pt x="1371" y="454"/>
                </a:cubicBezTo>
                <a:cubicBezTo>
                  <a:pt x="1371" y="454"/>
                  <a:pt x="1369" y="451"/>
                  <a:pt x="1365" y="448"/>
                </a:cubicBezTo>
                <a:cubicBezTo>
                  <a:pt x="1362" y="444"/>
                  <a:pt x="1366" y="450"/>
                  <a:pt x="1362" y="453"/>
                </a:cubicBezTo>
                <a:cubicBezTo>
                  <a:pt x="1359" y="457"/>
                  <a:pt x="1360" y="455"/>
                  <a:pt x="1359" y="459"/>
                </a:cubicBezTo>
                <a:cubicBezTo>
                  <a:pt x="1357" y="463"/>
                  <a:pt x="1354" y="462"/>
                  <a:pt x="1350" y="458"/>
                </a:cubicBezTo>
                <a:cubicBezTo>
                  <a:pt x="1347" y="454"/>
                  <a:pt x="1345" y="457"/>
                  <a:pt x="1343" y="458"/>
                </a:cubicBezTo>
                <a:cubicBezTo>
                  <a:pt x="1340" y="459"/>
                  <a:pt x="1339" y="465"/>
                  <a:pt x="1337" y="467"/>
                </a:cubicBezTo>
                <a:cubicBezTo>
                  <a:pt x="1336" y="468"/>
                  <a:pt x="1328" y="470"/>
                  <a:pt x="1326" y="472"/>
                </a:cubicBezTo>
                <a:cubicBezTo>
                  <a:pt x="1324" y="474"/>
                  <a:pt x="1324" y="480"/>
                  <a:pt x="1324" y="482"/>
                </a:cubicBezTo>
                <a:cubicBezTo>
                  <a:pt x="1324" y="483"/>
                  <a:pt x="1316" y="482"/>
                  <a:pt x="1313" y="484"/>
                </a:cubicBezTo>
                <a:cubicBezTo>
                  <a:pt x="1310" y="486"/>
                  <a:pt x="1306" y="485"/>
                  <a:pt x="1304" y="485"/>
                </a:cubicBezTo>
                <a:cubicBezTo>
                  <a:pt x="1301" y="485"/>
                  <a:pt x="1292" y="492"/>
                  <a:pt x="1289" y="494"/>
                </a:cubicBezTo>
                <a:cubicBezTo>
                  <a:pt x="1286" y="496"/>
                  <a:pt x="1286" y="503"/>
                  <a:pt x="1287" y="505"/>
                </a:cubicBezTo>
                <a:cubicBezTo>
                  <a:pt x="1289" y="507"/>
                  <a:pt x="1292" y="511"/>
                  <a:pt x="1290" y="512"/>
                </a:cubicBezTo>
                <a:cubicBezTo>
                  <a:pt x="1288" y="513"/>
                  <a:pt x="1287" y="518"/>
                  <a:pt x="1292" y="522"/>
                </a:cubicBezTo>
                <a:cubicBezTo>
                  <a:pt x="1296" y="527"/>
                  <a:pt x="1295" y="528"/>
                  <a:pt x="1295" y="530"/>
                </a:cubicBezTo>
                <a:cubicBezTo>
                  <a:pt x="1295" y="533"/>
                  <a:pt x="1297" y="533"/>
                  <a:pt x="1300" y="537"/>
                </a:cubicBezTo>
                <a:cubicBezTo>
                  <a:pt x="1303" y="541"/>
                  <a:pt x="1295" y="544"/>
                  <a:pt x="1294" y="546"/>
                </a:cubicBezTo>
                <a:cubicBezTo>
                  <a:pt x="1293" y="549"/>
                  <a:pt x="1296" y="552"/>
                  <a:pt x="1299" y="554"/>
                </a:cubicBezTo>
                <a:cubicBezTo>
                  <a:pt x="1301" y="556"/>
                  <a:pt x="1307" y="555"/>
                  <a:pt x="1310" y="553"/>
                </a:cubicBezTo>
                <a:cubicBezTo>
                  <a:pt x="1314" y="552"/>
                  <a:pt x="1317" y="549"/>
                  <a:pt x="1320" y="549"/>
                </a:cubicBezTo>
                <a:cubicBezTo>
                  <a:pt x="1322" y="549"/>
                  <a:pt x="1332" y="548"/>
                  <a:pt x="1332" y="548"/>
                </a:cubicBezTo>
                <a:cubicBezTo>
                  <a:pt x="1332" y="548"/>
                  <a:pt x="1336" y="543"/>
                  <a:pt x="1339" y="539"/>
                </a:cubicBezTo>
                <a:cubicBezTo>
                  <a:pt x="1342" y="536"/>
                  <a:pt x="1350" y="539"/>
                  <a:pt x="1350" y="539"/>
                </a:cubicBezTo>
                <a:cubicBezTo>
                  <a:pt x="1350" y="539"/>
                  <a:pt x="1353" y="537"/>
                  <a:pt x="1362" y="535"/>
                </a:cubicBezTo>
                <a:cubicBezTo>
                  <a:pt x="1371" y="533"/>
                  <a:pt x="1368" y="537"/>
                  <a:pt x="1371" y="538"/>
                </a:cubicBezTo>
                <a:cubicBezTo>
                  <a:pt x="1374" y="539"/>
                  <a:pt x="1379" y="540"/>
                  <a:pt x="1382" y="542"/>
                </a:cubicBezTo>
                <a:cubicBezTo>
                  <a:pt x="1384" y="544"/>
                  <a:pt x="1382" y="548"/>
                  <a:pt x="1381" y="550"/>
                </a:cubicBezTo>
                <a:cubicBezTo>
                  <a:pt x="1381" y="552"/>
                  <a:pt x="1388" y="551"/>
                  <a:pt x="1388" y="549"/>
                </a:cubicBezTo>
                <a:cubicBezTo>
                  <a:pt x="1388" y="547"/>
                  <a:pt x="1390" y="546"/>
                  <a:pt x="1394" y="543"/>
                </a:cubicBezTo>
                <a:cubicBezTo>
                  <a:pt x="1398" y="541"/>
                  <a:pt x="1395" y="547"/>
                  <a:pt x="1396" y="550"/>
                </a:cubicBezTo>
                <a:cubicBezTo>
                  <a:pt x="1398" y="553"/>
                  <a:pt x="1400" y="545"/>
                  <a:pt x="1400" y="549"/>
                </a:cubicBezTo>
                <a:cubicBezTo>
                  <a:pt x="1400" y="550"/>
                  <a:pt x="1401" y="552"/>
                  <a:pt x="1402" y="553"/>
                </a:cubicBezTo>
                <a:cubicBezTo>
                  <a:pt x="1402" y="554"/>
                  <a:pt x="1407" y="554"/>
                  <a:pt x="1407" y="558"/>
                </a:cubicBezTo>
                <a:cubicBezTo>
                  <a:pt x="1407" y="562"/>
                  <a:pt x="1407" y="564"/>
                  <a:pt x="1408" y="565"/>
                </a:cubicBezTo>
                <a:cubicBezTo>
                  <a:pt x="1409" y="566"/>
                  <a:pt x="1415" y="565"/>
                  <a:pt x="1418" y="569"/>
                </a:cubicBezTo>
                <a:cubicBezTo>
                  <a:pt x="1421" y="574"/>
                  <a:pt x="1423" y="570"/>
                  <a:pt x="1424" y="568"/>
                </a:cubicBezTo>
                <a:cubicBezTo>
                  <a:pt x="1426" y="566"/>
                  <a:pt x="1431" y="569"/>
                  <a:pt x="1432" y="570"/>
                </a:cubicBezTo>
                <a:cubicBezTo>
                  <a:pt x="1434" y="572"/>
                  <a:pt x="1438" y="567"/>
                  <a:pt x="1444" y="566"/>
                </a:cubicBezTo>
                <a:cubicBezTo>
                  <a:pt x="1449" y="564"/>
                  <a:pt x="1449" y="564"/>
                  <a:pt x="1450" y="562"/>
                </a:cubicBezTo>
                <a:cubicBezTo>
                  <a:pt x="1452" y="560"/>
                  <a:pt x="1453" y="554"/>
                  <a:pt x="1456" y="549"/>
                </a:cubicBezTo>
                <a:cubicBezTo>
                  <a:pt x="1460" y="545"/>
                  <a:pt x="1464" y="537"/>
                  <a:pt x="1464" y="531"/>
                </a:cubicBezTo>
                <a:cubicBezTo>
                  <a:pt x="1464" y="525"/>
                  <a:pt x="1464" y="511"/>
                  <a:pt x="1460" y="504"/>
                </a:cubicBezTo>
                <a:cubicBezTo>
                  <a:pt x="1455" y="498"/>
                  <a:pt x="1447" y="491"/>
                  <a:pt x="1448" y="488"/>
                </a:cubicBezTo>
                <a:close/>
                <a:moveTo>
                  <a:pt x="847" y="232"/>
                </a:moveTo>
                <a:cubicBezTo>
                  <a:pt x="848" y="232"/>
                  <a:pt x="853" y="232"/>
                  <a:pt x="852" y="228"/>
                </a:cubicBezTo>
                <a:cubicBezTo>
                  <a:pt x="850" y="224"/>
                  <a:pt x="847" y="224"/>
                  <a:pt x="846" y="224"/>
                </a:cubicBezTo>
                <a:cubicBezTo>
                  <a:pt x="845" y="224"/>
                  <a:pt x="840" y="223"/>
                  <a:pt x="838" y="224"/>
                </a:cubicBezTo>
                <a:cubicBezTo>
                  <a:pt x="836" y="225"/>
                  <a:pt x="840" y="228"/>
                  <a:pt x="842" y="228"/>
                </a:cubicBezTo>
                <a:cubicBezTo>
                  <a:pt x="844" y="229"/>
                  <a:pt x="845" y="231"/>
                  <a:pt x="847" y="232"/>
                </a:cubicBezTo>
                <a:close/>
                <a:moveTo>
                  <a:pt x="1554" y="576"/>
                </a:moveTo>
                <a:cubicBezTo>
                  <a:pt x="1554" y="578"/>
                  <a:pt x="1550" y="578"/>
                  <a:pt x="1548" y="580"/>
                </a:cubicBezTo>
                <a:cubicBezTo>
                  <a:pt x="1546" y="582"/>
                  <a:pt x="1548" y="583"/>
                  <a:pt x="1542" y="586"/>
                </a:cubicBezTo>
                <a:cubicBezTo>
                  <a:pt x="1535" y="590"/>
                  <a:pt x="1527" y="594"/>
                  <a:pt x="1526" y="598"/>
                </a:cubicBezTo>
                <a:cubicBezTo>
                  <a:pt x="1524" y="601"/>
                  <a:pt x="1527" y="603"/>
                  <a:pt x="1533" y="603"/>
                </a:cubicBezTo>
                <a:cubicBezTo>
                  <a:pt x="1539" y="604"/>
                  <a:pt x="1538" y="605"/>
                  <a:pt x="1542" y="600"/>
                </a:cubicBezTo>
                <a:cubicBezTo>
                  <a:pt x="1546" y="596"/>
                  <a:pt x="1550" y="593"/>
                  <a:pt x="1555" y="589"/>
                </a:cubicBezTo>
                <a:cubicBezTo>
                  <a:pt x="1560" y="586"/>
                  <a:pt x="1560" y="580"/>
                  <a:pt x="1560" y="580"/>
                </a:cubicBezTo>
                <a:cubicBezTo>
                  <a:pt x="1560" y="580"/>
                  <a:pt x="1555" y="575"/>
                  <a:pt x="1554" y="576"/>
                </a:cubicBezTo>
                <a:close/>
                <a:moveTo>
                  <a:pt x="1574" y="563"/>
                </a:moveTo>
                <a:cubicBezTo>
                  <a:pt x="1573" y="563"/>
                  <a:pt x="1572" y="565"/>
                  <a:pt x="1569" y="563"/>
                </a:cubicBezTo>
                <a:cubicBezTo>
                  <a:pt x="1565" y="561"/>
                  <a:pt x="1566" y="562"/>
                  <a:pt x="1564" y="558"/>
                </a:cubicBezTo>
                <a:cubicBezTo>
                  <a:pt x="1561" y="555"/>
                  <a:pt x="1561" y="550"/>
                  <a:pt x="1557" y="552"/>
                </a:cubicBezTo>
                <a:cubicBezTo>
                  <a:pt x="1556" y="552"/>
                  <a:pt x="1557" y="557"/>
                  <a:pt x="1559" y="558"/>
                </a:cubicBezTo>
                <a:cubicBezTo>
                  <a:pt x="1560" y="560"/>
                  <a:pt x="1561" y="565"/>
                  <a:pt x="1561" y="566"/>
                </a:cubicBezTo>
                <a:cubicBezTo>
                  <a:pt x="1560" y="568"/>
                  <a:pt x="1554" y="570"/>
                  <a:pt x="1557" y="572"/>
                </a:cubicBezTo>
                <a:cubicBezTo>
                  <a:pt x="1560" y="574"/>
                  <a:pt x="1566" y="572"/>
                  <a:pt x="1565" y="574"/>
                </a:cubicBezTo>
                <a:cubicBezTo>
                  <a:pt x="1564" y="576"/>
                  <a:pt x="1561" y="579"/>
                  <a:pt x="1564" y="580"/>
                </a:cubicBezTo>
                <a:cubicBezTo>
                  <a:pt x="1568" y="581"/>
                  <a:pt x="1569" y="577"/>
                  <a:pt x="1570" y="575"/>
                </a:cubicBezTo>
                <a:cubicBezTo>
                  <a:pt x="1572" y="572"/>
                  <a:pt x="1573" y="570"/>
                  <a:pt x="1576" y="568"/>
                </a:cubicBezTo>
                <a:cubicBezTo>
                  <a:pt x="1578" y="567"/>
                  <a:pt x="1576" y="563"/>
                  <a:pt x="1574" y="563"/>
                </a:cubicBezTo>
                <a:close/>
                <a:moveTo>
                  <a:pt x="1585" y="467"/>
                </a:moveTo>
                <a:cubicBezTo>
                  <a:pt x="1581" y="466"/>
                  <a:pt x="1575" y="475"/>
                  <a:pt x="1575" y="475"/>
                </a:cubicBezTo>
                <a:cubicBezTo>
                  <a:pt x="1580" y="477"/>
                  <a:pt x="1588" y="468"/>
                  <a:pt x="1585" y="467"/>
                </a:cubicBezTo>
                <a:close/>
                <a:moveTo>
                  <a:pt x="825" y="218"/>
                </a:moveTo>
                <a:cubicBezTo>
                  <a:pt x="827" y="216"/>
                  <a:pt x="823" y="212"/>
                  <a:pt x="822" y="212"/>
                </a:cubicBezTo>
                <a:cubicBezTo>
                  <a:pt x="818" y="212"/>
                  <a:pt x="816" y="217"/>
                  <a:pt x="819" y="219"/>
                </a:cubicBezTo>
                <a:cubicBezTo>
                  <a:pt x="821" y="221"/>
                  <a:pt x="823" y="221"/>
                  <a:pt x="825" y="218"/>
                </a:cubicBezTo>
                <a:close/>
                <a:moveTo>
                  <a:pt x="797" y="218"/>
                </a:moveTo>
                <a:cubicBezTo>
                  <a:pt x="797" y="217"/>
                  <a:pt x="795" y="214"/>
                  <a:pt x="793" y="218"/>
                </a:cubicBezTo>
                <a:cubicBezTo>
                  <a:pt x="792" y="219"/>
                  <a:pt x="796" y="220"/>
                  <a:pt x="797" y="218"/>
                </a:cubicBezTo>
                <a:close/>
                <a:moveTo>
                  <a:pt x="1313" y="438"/>
                </a:moveTo>
                <a:cubicBezTo>
                  <a:pt x="1312" y="441"/>
                  <a:pt x="1319" y="443"/>
                  <a:pt x="1319" y="439"/>
                </a:cubicBezTo>
                <a:cubicBezTo>
                  <a:pt x="1320" y="435"/>
                  <a:pt x="1314" y="435"/>
                  <a:pt x="1313" y="438"/>
                </a:cubicBezTo>
                <a:close/>
                <a:moveTo>
                  <a:pt x="1340" y="389"/>
                </a:moveTo>
                <a:cubicBezTo>
                  <a:pt x="1339" y="389"/>
                  <a:pt x="1328" y="391"/>
                  <a:pt x="1327" y="391"/>
                </a:cubicBezTo>
                <a:cubicBezTo>
                  <a:pt x="1326" y="392"/>
                  <a:pt x="1319" y="390"/>
                  <a:pt x="1319" y="390"/>
                </a:cubicBezTo>
                <a:cubicBezTo>
                  <a:pt x="1316" y="393"/>
                  <a:pt x="1318" y="396"/>
                  <a:pt x="1322" y="395"/>
                </a:cubicBezTo>
                <a:cubicBezTo>
                  <a:pt x="1326" y="395"/>
                  <a:pt x="1335" y="394"/>
                  <a:pt x="1337" y="394"/>
                </a:cubicBezTo>
                <a:cubicBezTo>
                  <a:pt x="1339" y="394"/>
                  <a:pt x="1342" y="389"/>
                  <a:pt x="1340" y="389"/>
                </a:cubicBezTo>
                <a:close/>
                <a:moveTo>
                  <a:pt x="1293" y="433"/>
                </a:moveTo>
                <a:cubicBezTo>
                  <a:pt x="1294" y="431"/>
                  <a:pt x="1289" y="427"/>
                  <a:pt x="1287" y="427"/>
                </a:cubicBezTo>
                <a:cubicBezTo>
                  <a:pt x="1286" y="427"/>
                  <a:pt x="1276" y="425"/>
                  <a:pt x="1276" y="425"/>
                </a:cubicBezTo>
                <a:cubicBezTo>
                  <a:pt x="1274" y="426"/>
                  <a:pt x="1272" y="426"/>
                  <a:pt x="1271" y="427"/>
                </a:cubicBezTo>
                <a:cubicBezTo>
                  <a:pt x="1271" y="427"/>
                  <a:pt x="1271" y="427"/>
                  <a:pt x="1270" y="426"/>
                </a:cubicBezTo>
                <a:cubicBezTo>
                  <a:pt x="1266" y="424"/>
                  <a:pt x="1261" y="426"/>
                  <a:pt x="1259" y="423"/>
                </a:cubicBezTo>
                <a:cubicBezTo>
                  <a:pt x="1258" y="420"/>
                  <a:pt x="1256" y="420"/>
                  <a:pt x="1254" y="422"/>
                </a:cubicBezTo>
                <a:cubicBezTo>
                  <a:pt x="1251" y="426"/>
                  <a:pt x="1255" y="428"/>
                  <a:pt x="1256" y="429"/>
                </a:cubicBezTo>
                <a:cubicBezTo>
                  <a:pt x="1257" y="430"/>
                  <a:pt x="1261" y="430"/>
                  <a:pt x="1265" y="430"/>
                </a:cubicBezTo>
                <a:cubicBezTo>
                  <a:pt x="1268" y="430"/>
                  <a:pt x="1271" y="429"/>
                  <a:pt x="1271" y="428"/>
                </a:cubicBezTo>
                <a:cubicBezTo>
                  <a:pt x="1271" y="429"/>
                  <a:pt x="1272" y="429"/>
                  <a:pt x="1272" y="430"/>
                </a:cubicBezTo>
                <a:cubicBezTo>
                  <a:pt x="1275" y="432"/>
                  <a:pt x="1277" y="434"/>
                  <a:pt x="1282" y="433"/>
                </a:cubicBezTo>
                <a:cubicBezTo>
                  <a:pt x="1286" y="433"/>
                  <a:pt x="1293" y="435"/>
                  <a:pt x="1293" y="433"/>
                </a:cubicBezTo>
                <a:close/>
                <a:moveTo>
                  <a:pt x="1227" y="366"/>
                </a:moveTo>
                <a:cubicBezTo>
                  <a:pt x="1229" y="373"/>
                  <a:pt x="1233" y="380"/>
                  <a:pt x="1234" y="382"/>
                </a:cubicBezTo>
                <a:cubicBezTo>
                  <a:pt x="1236" y="385"/>
                  <a:pt x="1242" y="389"/>
                  <a:pt x="1245" y="391"/>
                </a:cubicBezTo>
                <a:cubicBezTo>
                  <a:pt x="1247" y="393"/>
                  <a:pt x="1250" y="390"/>
                  <a:pt x="1249" y="388"/>
                </a:cubicBezTo>
                <a:cubicBezTo>
                  <a:pt x="1247" y="385"/>
                  <a:pt x="1244" y="382"/>
                  <a:pt x="1244" y="379"/>
                </a:cubicBezTo>
                <a:cubicBezTo>
                  <a:pt x="1244" y="377"/>
                  <a:pt x="1242" y="373"/>
                  <a:pt x="1239" y="368"/>
                </a:cubicBezTo>
                <a:cubicBezTo>
                  <a:pt x="1236" y="364"/>
                  <a:pt x="1233" y="362"/>
                  <a:pt x="1231" y="359"/>
                </a:cubicBezTo>
                <a:cubicBezTo>
                  <a:pt x="1229" y="356"/>
                  <a:pt x="1222" y="351"/>
                  <a:pt x="1222" y="351"/>
                </a:cubicBezTo>
                <a:cubicBezTo>
                  <a:pt x="1219" y="351"/>
                  <a:pt x="1219" y="357"/>
                  <a:pt x="1221" y="359"/>
                </a:cubicBezTo>
                <a:cubicBezTo>
                  <a:pt x="1222" y="360"/>
                  <a:pt x="1225" y="359"/>
                  <a:pt x="1227" y="366"/>
                </a:cubicBezTo>
                <a:close/>
                <a:moveTo>
                  <a:pt x="1313" y="413"/>
                </a:moveTo>
                <a:cubicBezTo>
                  <a:pt x="1316" y="415"/>
                  <a:pt x="1321" y="406"/>
                  <a:pt x="1323" y="409"/>
                </a:cubicBezTo>
                <a:cubicBezTo>
                  <a:pt x="1324" y="412"/>
                  <a:pt x="1323" y="413"/>
                  <a:pt x="1325" y="416"/>
                </a:cubicBezTo>
                <a:cubicBezTo>
                  <a:pt x="1328" y="420"/>
                  <a:pt x="1333" y="419"/>
                  <a:pt x="1333" y="419"/>
                </a:cubicBezTo>
                <a:cubicBezTo>
                  <a:pt x="1333" y="419"/>
                  <a:pt x="1332" y="410"/>
                  <a:pt x="1328" y="408"/>
                </a:cubicBezTo>
                <a:cubicBezTo>
                  <a:pt x="1324" y="406"/>
                  <a:pt x="1321" y="403"/>
                  <a:pt x="1326" y="404"/>
                </a:cubicBezTo>
                <a:cubicBezTo>
                  <a:pt x="1331" y="404"/>
                  <a:pt x="1334" y="402"/>
                  <a:pt x="1333" y="400"/>
                </a:cubicBezTo>
                <a:cubicBezTo>
                  <a:pt x="1332" y="398"/>
                  <a:pt x="1324" y="399"/>
                  <a:pt x="1322" y="399"/>
                </a:cubicBezTo>
                <a:cubicBezTo>
                  <a:pt x="1320" y="400"/>
                  <a:pt x="1317" y="398"/>
                  <a:pt x="1317" y="398"/>
                </a:cubicBezTo>
                <a:cubicBezTo>
                  <a:pt x="1314" y="399"/>
                  <a:pt x="1315" y="401"/>
                  <a:pt x="1314" y="404"/>
                </a:cubicBezTo>
                <a:cubicBezTo>
                  <a:pt x="1313" y="408"/>
                  <a:pt x="1310" y="411"/>
                  <a:pt x="1313" y="413"/>
                </a:cubicBezTo>
                <a:close/>
                <a:moveTo>
                  <a:pt x="1256" y="409"/>
                </a:moveTo>
                <a:cubicBezTo>
                  <a:pt x="1258" y="407"/>
                  <a:pt x="1257" y="403"/>
                  <a:pt x="1254" y="404"/>
                </a:cubicBezTo>
                <a:cubicBezTo>
                  <a:pt x="1251" y="404"/>
                  <a:pt x="1248" y="399"/>
                  <a:pt x="1244" y="395"/>
                </a:cubicBezTo>
                <a:cubicBezTo>
                  <a:pt x="1239" y="392"/>
                  <a:pt x="1235" y="390"/>
                  <a:pt x="1230" y="385"/>
                </a:cubicBezTo>
                <a:cubicBezTo>
                  <a:pt x="1226" y="380"/>
                  <a:pt x="1220" y="377"/>
                  <a:pt x="1217" y="374"/>
                </a:cubicBezTo>
                <a:cubicBezTo>
                  <a:pt x="1214" y="371"/>
                  <a:pt x="1209" y="370"/>
                  <a:pt x="1208" y="371"/>
                </a:cubicBezTo>
                <a:cubicBezTo>
                  <a:pt x="1203" y="372"/>
                  <a:pt x="1214" y="380"/>
                  <a:pt x="1216" y="381"/>
                </a:cubicBezTo>
                <a:cubicBezTo>
                  <a:pt x="1217" y="382"/>
                  <a:pt x="1227" y="391"/>
                  <a:pt x="1227" y="395"/>
                </a:cubicBezTo>
                <a:cubicBezTo>
                  <a:pt x="1227" y="399"/>
                  <a:pt x="1234" y="409"/>
                  <a:pt x="1236" y="410"/>
                </a:cubicBezTo>
                <a:cubicBezTo>
                  <a:pt x="1237" y="412"/>
                  <a:pt x="1247" y="418"/>
                  <a:pt x="1248" y="421"/>
                </a:cubicBezTo>
                <a:cubicBezTo>
                  <a:pt x="1250" y="424"/>
                  <a:pt x="1253" y="424"/>
                  <a:pt x="1253" y="420"/>
                </a:cubicBezTo>
                <a:cubicBezTo>
                  <a:pt x="1253" y="416"/>
                  <a:pt x="1254" y="411"/>
                  <a:pt x="1256" y="409"/>
                </a:cubicBezTo>
                <a:close/>
                <a:moveTo>
                  <a:pt x="1315" y="327"/>
                </a:moveTo>
                <a:cubicBezTo>
                  <a:pt x="1317" y="331"/>
                  <a:pt x="1325" y="335"/>
                  <a:pt x="1323" y="337"/>
                </a:cubicBezTo>
                <a:cubicBezTo>
                  <a:pt x="1321" y="339"/>
                  <a:pt x="1316" y="342"/>
                  <a:pt x="1315" y="346"/>
                </a:cubicBezTo>
                <a:cubicBezTo>
                  <a:pt x="1314" y="349"/>
                  <a:pt x="1324" y="340"/>
                  <a:pt x="1327" y="337"/>
                </a:cubicBezTo>
                <a:cubicBezTo>
                  <a:pt x="1329" y="334"/>
                  <a:pt x="1335" y="336"/>
                  <a:pt x="1336" y="334"/>
                </a:cubicBezTo>
                <a:cubicBezTo>
                  <a:pt x="1337" y="332"/>
                  <a:pt x="1337" y="332"/>
                  <a:pt x="1337" y="332"/>
                </a:cubicBezTo>
                <a:cubicBezTo>
                  <a:pt x="1337" y="332"/>
                  <a:pt x="1333" y="331"/>
                  <a:pt x="1329" y="330"/>
                </a:cubicBezTo>
                <a:cubicBezTo>
                  <a:pt x="1326" y="329"/>
                  <a:pt x="1322" y="333"/>
                  <a:pt x="1324" y="327"/>
                </a:cubicBezTo>
                <a:cubicBezTo>
                  <a:pt x="1326" y="321"/>
                  <a:pt x="1331" y="322"/>
                  <a:pt x="1330" y="317"/>
                </a:cubicBezTo>
                <a:cubicBezTo>
                  <a:pt x="1329" y="313"/>
                  <a:pt x="1325" y="312"/>
                  <a:pt x="1324" y="312"/>
                </a:cubicBezTo>
                <a:cubicBezTo>
                  <a:pt x="1321" y="312"/>
                  <a:pt x="1324" y="316"/>
                  <a:pt x="1321" y="318"/>
                </a:cubicBezTo>
                <a:cubicBezTo>
                  <a:pt x="1317" y="321"/>
                  <a:pt x="1313" y="322"/>
                  <a:pt x="1315" y="327"/>
                </a:cubicBezTo>
                <a:close/>
                <a:moveTo>
                  <a:pt x="1140" y="353"/>
                </a:moveTo>
                <a:cubicBezTo>
                  <a:pt x="1138" y="354"/>
                  <a:pt x="1136" y="367"/>
                  <a:pt x="1140" y="368"/>
                </a:cubicBezTo>
                <a:cubicBezTo>
                  <a:pt x="1145" y="370"/>
                  <a:pt x="1147" y="362"/>
                  <a:pt x="1146" y="360"/>
                </a:cubicBezTo>
                <a:cubicBezTo>
                  <a:pt x="1144" y="359"/>
                  <a:pt x="1144" y="351"/>
                  <a:pt x="1140" y="353"/>
                </a:cubicBezTo>
                <a:close/>
                <a:moveTo>
                  <a:pt x="1296" y="373"/>
                </a:moveTo>
                <a:cubicBezTo>
                  <a:pt x="1289" y="373"/>
                  <a:pt x="1289" y="379"/>
                  <a:pt x="1287" y="380"/>
                </a:cubicBezTo>
                <a:cubicBezTo>
                  <a:pt x="1286" y="381"/>
                  <a:pt x="1284" y="382"/>
                  <a:pt x="1281" y="382"/>
                </a:cubicBezTo>
                <a:cubicBezTo>
                  <a:pt x="1278" y="383"/>
                  <a:pt x="1277" y="386"/>
                  <a:pt x="1276" y="388"/>
                </a:cubicBezTo>
                <a:cubicBezTo>
                  <a:pt x="1276" y="390"/>
                  <a:pt x="1270" y="385"/>
                  <a:pt x="1269" y="386"/>
                </a:cubicBezTo>
                <a:cubicBezTo>
                  <a:pt x="1267" y="388"/>
                  <a:pt x="1268" y="395"/>
                  <a:pt x="1271" y="401"/>
                </a:cubicBezTo>
                <a:cubicBezTo>
                  <a:pt x="1274" y="407"/>
                  <a:pt x="1281" y="411"/>
                  <a:pt x="1282" y="411"/>
                </a:cubicBezTo>
                <a:cubicBezTo>
                  <a:pt x="1284" y="411"/>
                  <a:pt x="1288" y="411"/>
                  <a:pt x="1291" y="412"/>
                </a:cubicBezTo>
                <a:cubicBezTo>
                  <a:pt x="1293" y="412"/>
                  <a:pt x="1302" y="413"/>
                  <a:pt x="1302" y="410"/>
                </a:cubicBezTo>
                <a:cubicBezTo>
                  <a:pt x="1301" y="406"/>
                  <a:pt x="1301" y="401"/>
                  <a:pt x="1304" y="398"/>
                </a:cubicBezTo>
                <a:cubicBezTo>
                  <a:pt x="1308" y="394"/>
                  <a:pt x="1312" y="392"/>
                  <a:pt x="1310" y="387"/>
                </a:cubicBezTo>
                <a:cubicBezTo>
                  <a:pt x="1308" y="382"/>
                  <a:pt x="1304" y="379"/>
                  <a:pt x="1307" y="377"/>
                </a:cubicBezTo>
                <a:cubicBezTo>
                  <a:pt x="1310" y="375"/>
                  <a:pt x="1313" y="374"/>
                  <a:pt x="1313" y="372"/>
                </a:cubicBezTo>
                <a:cubicBezTo>
                  <a:pt x="1313" y="370"/>
                  <a:pt x="1306" y="378"/>
                  <a:pt x="1306" y="365"/>
                </a:cubicBezTo>
                <a:cubicBezTo>
                  <a:pt x="1305" y="362"/>
                  <a:pt x="1300" y="366"/>
                  <a:pt x="1299" y="368"/>
                </a:cubicBezTo>
                <a:cubicBezTo>
                  <a:pt x="1299" y="371"/>
                  <a:pt x="1303" y="373"/>
                  <a:pt x="1296" y="373"/>
                </a:cubicBezTo>
                <a:close/>
                <a:moveTo>
                  <a:pt x="1337" y="351"/>
                </a:moveTo>
                <a:cubicBezTo>
                  <a:pt x="1335" y="349"/>
                  <a:pt x="1332" y="343"/>
                  <a:pt x="1328" y="345"/>
                </a:cubicBezTo>
                <a:cubicBezTo>
                  <a:pt x="1326" y="345"/>
                  <a:pt x="1323" y="352"/>
                  <a:pt x="1327" y="352"/>
                </a:cubicBezTo>
                <a:cubicBezTo>
                  <a:pt x="1331" y="352"/>
                  <a:pt x="1339" y="353"/>
                  <a:pt x="1337" y="351"/>
                </a:cubicBezTo>
                <a:close/>
                <a:moveTo>
                  <a:pt x="1341" y="353"/>
                </a:moveTo>
                <a:cubicBezTo>
                  <a:pt x="1336" y="360"/>
                  <a:pt x="1336" y="358"/>
                  <a:pt x="1332" y="357"/>
                </a:cubicBezTo>
                <a:cubicBezTo>
                  <a:pt x="1329" y="355"/>
                  <a:pt x="1323" y="360"/>
                  <a:pt x="1324" y="362"/>
                </a:cubicBezTo>
                <a:cubicBezTo>
                  <a:pt x="1325" y="364"/>
                  <a:pt x="1333" y="362"/>
                  <a:pt x="1335" y="365"/>
                </a:cubicBezTo>
                <a:cubicBezTo>
                  <a:pt x="1337" y="368"/>
                  <a:pt x="1337" y="369"/>
                  <a:pt x="1341" y="368"/>
                </a:cubicBezTo>
                <a:cubicBezTo>
                  <a:pt x="1345" y="367"/>
                  <a:pt x="1348" y="362"/>
                  <a:pt x="1347" y="359"/>
                </a:cubicBezTo>
                <a:cubicBezTo>
                  <a:pt x="1346" y="357"/>
                  <a:pt x="1341" y="353"/>
                  <a:pt x="1341" y="353"/>
                </a:cubicBezTo>
                <a:close/>
                <a:moveTo>
                  <a:pt x="1340" y="339"/>
                </a:moveTo>
                <a:cubicBezTo>
                  <a:pt x="1339" y="339"/>
                  <a:pt x="1334" y="347"/>
                  <a:pt x="1340" y="346"/>
                </a:cubicBezTo>
                <a:cubicBezTo>
                  <a:pt x="1347" y="346"/>
                  <a:pt x="1345" y="339"/>
                  <a:pt x="1340" y="339"/>
                </a:cubicBezTo>
                <a:close/>
                <a:moveTo>
                  <a:pt x="1324" y="284"/>
                </a:moveTo>
                <a:cubicBezTo>
                  <a:pt x="1318" y="285"/>
                  <a:pt x="1315" y="297"/>
                  <a:pt x="1319" y="296"/>
                </a:cubicBezTo>
                <a:cubicBezTo>
                  <a:pt x="1324" y="296"/>
                  <a:pt x="1329" y="283"/>
                  <a:pt x="1324" y="284"/>
                </a:cubicBezTo>
                <a:close/>
                <a:moveTo>
                  <a:pt x="1003" y="450"/>
                </a:moveTo>
                <a:cubicBezTo>
                  <a:pt x="998" y="449"/>
                  <a:pt x="998" y="455"/>
                  <a:pt x="994" y="459"/>
                </a:cubicBezTo>
                <a:cubicBezTo>
                  <a:pt x="990" y="463"/>
                  <a:pt x="986" y="467"/>
                  <a:pt x="984" y="466"/>
                </a:cubicBezTo>
                <a:cubicBezTo>
                  <a:pt x="983" y="466"/>
                  <a:pt x="974" y="469"/>
                  <a:pt x="977" y="475"/>
                </a:cubicBezTo>
                <a:cubicBezTo>
                  <a:pt x="980" y="480"/>
                  <a:pt x="979" y="486"/>
                  <a:pt x="977" y="489"/>
                </a:cubicBezTo>
                <a:cubicBezTo>
                  <a:pt x="974" y="491"/>
                  <a:pt x="979" y="499"/>
                  <a:pt x="978" y="503"/>
                </a:cubicBezTo>
                <a:cubicBezTo>
                  <a:pt x="977" y="507"/>
                  <a:pt x="979" y="510"/>
                  <a:pt x="985" y="510"/>
                </a:cubicBezTo>
                <a:cubicBezTo>
                  <a:pt x="990" y="510"/>
                  <a:pt x="992" y="508"/>
                  <a:pt x="994" y="503"/>
                </a:cubicBezTo>
                <a:cubicBezTo>
                  <a:pt x="996" y="498"/>
                  <a:pt x="997" y="493"/>
                  <a:pt x="999" y="489"/>
                </a:cubicBezTo>
                <a:cubicBezTo>
                  <a:pt x="1001" y="485"/>
                  <a:pt x="1003" y="476"/>
                  <a:pt x="1004" y="474"/>
                </a:cubicBezTo>
                <a:cubicBezTo>
                  <a:pt x="1005" y="472"/>
                  <a:pt x="1008" y="465"/>
                  <a:pt x="1007" y="460"/>
                </a:cubicBezTo>
                <a:cubicBezTo>
                  <a:pt x="1007" y="456"/>
                  <a:pt x="1005" y="451"/>
                  <a:pt x="1003" y="450"/>
                </a:cubicBezTo>
                <a:close/>
                <a:moveTo>
                  <a:pt x="1342" y="438"/>
                </a:moveTo>
                <a:cubicBezTo>
                  <a:pt x="1342" y="438"/>
                  <a:pt x="1348" y="437"/>
                  <a:pt x="1348" y="435"/>
                </a:cubicBezTo>
                <a:cubicBezTo>
                  <a:pt x="1348" y="432"/>
                  <a:pt x="1342" y="429"/>
                  <a:pt x="1339" y="432"/>
                </a:cubicBezTo>
                <a:cubicBezTo>
                  <a:pt x="1337" y="435"/>
                  <a:pt x="1333" y="438"/>
                  <a:pt x="1333" y="440"/>
                </a:cubicBezTo>
                <a:cubicBezTo>
                  <a:pt x="1334" y="444"/>
                  <a:pt x="1342" y="438"/>
                  <a:pt x="1342" y="438"/>
                </a:cubicBezTo>
                <a:close/>
              </a:path>
            </a:pathLst>
          </a:custGeom>
          <a:solidFill>
            <a:schemeClr val="tx1">
              <a:alpha val="3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903001" y="2615143"/>
            <a:ext cx="438149" cy="682730"/>
            <a:chOff x="2903001" y="2615143"/>
            <a:chExt cx="438149" cy="682730"/>
          </a:xfrm>
        </p:grpSpPr>
        <p:sp>
          <p:nvSpPr>
            <p:cNvPr id="18" name="Freeform 170"/>
            <p:cNvSpPr>
              <a:spLocks noEditPoints="1"/>
            </p:cNvSpPr>
            <p:nvPr/>
          </p:nvSpPr>
          <p:spPr bwMode="auto">
            <a:xfrm>
              <a:off x="3145887" y="3004185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63757C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903001" y="2615143"/>
              <a:ext cx="310782" cy="459128"/>
              <a:chOff x="5083970" y="2364237"/>
              <a:chExt cx="310782" cy="459128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 flipV="1">
                <a:off x="5112772" y="2375035"/>
                <a:ext cx="281980" cy="448330"/>
              </a:xfrm>
              <a:prstGeom prst="line">
                <a:avLst/>
              </a:prstGeom>
              <a:ln>
                <a:solidFill>
                  <a:srgbClr val="6375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6375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903003" y="3275087"/>
            <a:ext cx="742947" cy="580661"/>
            <a:chOff x="2903003" y="3275087"/>
            <a:chExt cx="742947" cy="580661"/>
          </a:xfrm>
        </p:grpSpPr>
        <p:sp>
          <p:nvSpPr>
            <p:cNvPr id="23" name="Freeform 170"/>
            <p:cNvSpPr>
              <a:spLocks noEditPoints="1"/>
            </p:cNvSpPr>
            <p:nvPr/>
          </p:nvSpPr>
          <p:spPr bwMode="auto">
            <a:xfrm>
              <a:off x="3450687" y="3275087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16200000">
              <a:off x="2990237" y="3306208"/>
              <a:ext cx="462306" cy="636774"/>
              <a:chOff x="5088731" y="2386463"/>
              <a:chExt cx="311349" cy="464712"/>
            </a:xfrm>
            <a:solidFill>
              <a:srgbClr val="FF0000">
                <a:alpha val="70000"/>
              </a:srgbClr>
            </a:solidFill>
          </p:grpSpPr>
          <p:cxnSp>
            <p:nvCxnSpPr>
              <p:cNvPr id="25" name="直接连接符 24"/>
              <p:cNvCxnSpPr>
                <a:endCxn id="39" idx="5"/>
              </p:cNvCxnSpPr>
              <p:nvPr/>
            </p:nvCxnSpPr>
            <p:spPr>
              <a:xfrm rot="5400000" flipH="1">
                <a:off x="5083352" y="2534447"/>
                <a:ext cx="393409" cy="240047"/>
              </a:xfrm>
              <a:prstGeom prst="line">
                <a:avLst/>
              </a:prstGeom>
              <a:grpFill/>
              <a:ln>
                <a:solidFill>
                  <a:srgbClr val="FF0000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5088731" y="2386463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216388" y="4365814"/>
            <a:ext cx="384345" cy="535331"/>
            <a:chOff x="6216388" y="4365814"/>
            <a:chExt cx="384345" cy="535331"/>
          </a:xfrm>
        </p:grpSpPr>
        <p:sp>
          <p:nvSpPr>
            <p:cNvPr id="41" name="Freeform 170"/>
            <p:cNvSpPr>
              <a:spLocks noEditPoints="1"/>
            </p:cNvSpPr>
            <p:nvPr/>
          </p:nvSpPr>
          <p:spPr bwMode="auto">
            <a:xfrm>
              <a:off x="6216388" y="4365814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A7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8986446">
              <a:off x="6353796" y="4463278"/>
              <a:ext cx="246937" cy="437867"/>
              <a:chOff x="5248835" y="2372462"/>
              <a:chExt cx="246937" cy="437867"/>
            </a:xfrm>
            <a:solidFill>
              <a:srgbClr val="FFA700"/>
            </a:solidFill>
          </p:grpSpPr>
          <p:cxnSp>
            <p:nvCxnSpPr>
              <p:cNvPr id="43" name="直接连接符 42"/>
              <p:cNvCxnSpPr>
                <a:endCxn id="44" idx="4"/>
              </p:cNvCxnSpPr>
              <p:nvPr/>
            </p:nvCxnSpPr>
            <p:spPr>
              <a:xfrm rot="12613554">
                <a:off x="5248835" y="2496844"/>
                <a:ext cx="246937" cy="313485"/>
              </a:xfrm>
              <a:prstGeom prst="lin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5302757" y="2372462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60687" y="3581566"/>
            <a:ext cx="559629" cy="486938"/>
            <a:chOff x="7260687" y="3581566"/>
            <a:chExt cx="559629" cy="486938"/>
          </a:xfrm>
        </p:grpSpPr>
        <p:sp>
          <p:nvSpPr>
            <p:cNvPr id="46" name="Freeform 170"/>
            <p:cNvSpPr>
              <a:spLocks noEditPoints="1"/>
            </p:cNvSpPr>
            <p:nvPr/>
          </p:nvSpPr>
          <p:spPr bwMode="auto">
            <a:xfrm>
              <a:off x="7260687" y="3641170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A23C93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rot="8150983">
              <a:off x="7504206" y="3581566"/>
              <a:ext cx="316110" cy="486938"/>
              <a:chOff x="5083970" y="2364237"/>
              <a:chExt cx="316110" cy="486938"/>
            </a:xfrm>
            <a:solidFill>
              <a:srgbClr val="A23C93"/>
            </a:solidFill>
          </p:grpSpPr>
          <p:cxnSp>
            <p:nvCxnSpPr>
              <p:cNvPr id="48" name="直接连接符 4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A23C93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A23C9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7712" y="2610387"/>
            <a:ext cx="724525" cy="1017482"/>
            <a:chOff x="7247712" y="2610387"/>
            <a:chExt cx="724525" cy="1017482"/>
          </a:xfrm>
        </p:grpSpPr>
        <p:sp>
          <p:nvSpPr>
            <p:cNvPr id="51" name="Freeform 170"/>
            <p:cNvSpPr>
              <a:spLocks noEditPoints="1"/>
            </p:cNvSpPr>
            <p:nvPr/>
          </p:nvSpPr>
          <p:spPr bwMode="auto">
            <a:xfrm>
              <a:off x="7358319" y="3334181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24A9D4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9170224" flipV="1">
              <a:off x="7247712" y="2610387"/>
              <a:ext cx="724525" cy="687751"/>
              <a:chOff x="5089073" y="2370172"/>
              <a:chExt cx="311007" cy="481003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ln>
                <a:solidFill>
                  <a:srgbClr val="24A9D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5089073" y="2370172"/>
                <a:ext cx="59499" cy="59499"/>
              </a:xfrm>
              <a:prstGeom prst="ellipse">
                <a:avLst/>
              </a:prstGeom>
              <a:solidFill>
                <a:srgbClr val="24A9D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88540" y="2443118"/>
            <a:ext cx="642550" cy="1085003"/>
            <a:chOff x="6188540" y="2443118"/>
            <a:chExt cx="642550" cy="1085003"/>
          </a:xfrm>
        </p:grpSpPr>
        <p:sp>
          <p:nvSpPr>
            <p:cNvPr id="56" name="Freeform 170"/>
            <p:cNvSpPr>
              <a:spLocks noEditPoints="1"/>
            </p:cNvSpPr>
            <p:nvPr/>
          </p:nvSpPr>
          <p:spPr bwMode="auto">
            <a:xfrm>
              <a:off x="6635827" y="3234433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C18084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 rot="251943">
              <a:off x="6188540" y="2443118"/>
              <a:ext cx="586312" cy="859706"/>
              <a:chOff x="5090687" y="2370954"/>
              <a:chExt cx="309393" cy="480221"/>
            </a:xfrm>
            <a:solidFill>
              <a:srgbClr val="C18084">
                <a:alpha val="70000"/>
              </a:srgbClr>
            </a:solidFill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C1808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/>
              <p:cNvSpPr/>
              <p:nvPr/>
            </p:nvSpPr>
            <p:spPr>
              <a:xfrm>
                <a:off x="5090687" y="2370954"/>
                <a:ext cx="64810" cy="648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TextBox 61"/>
          <p:cNvSpPr txBox="1"/>
          <p:nvPr/>
        </p:nvSpPr>
        <p:spPr>
          <a:xfrm>
            <a:off x="1988478" y="1998325"/>
            <a:ext cx="2133944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987588" y="1629594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1595098" y="1662677"/>
            <a:ext cx="354390" cy="35469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圆角矩形 86"/>
          <p:cNvSpPr/>
          <p:nvPr/>
        </p:nvSpPr>
        <p:spPr bwMode="auto">
          <a:xfrm>
            <a:off x="7886191" y="1924441"/>
            <a:ext cx="495713" cy="46786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8" name="圆角矩形 87"/>
          <p:cNvSpPr/>
          <p:nvPr/>
        </p:nvSpPr>
        <p:spPr bwMode="auto">
          <a:xfrm>
            <a:off x="2111047" y="3855748"/>
            <a:ext cx="384503" cy="354481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1" name="圆角矩形 90"/>
          <p:cNvSpPr/>
          <p:nvPr/>
        </p:nvSpPr>
        <p:spPr bwMode="auto">
          <a:xfrm>
            <a:off x="8024714" y="3749875"/>
            <a:ext cx="357190" cy="357190"/>
          </a:xfrm>
          <a:prstGeom prst="roundRect">
            <a:avLst>
              <a:gd name="adj" fmla="val 6712"/>
            </a:avLst>
          </a:prstGeom>
          <a:solidFill>
            <a:schemeClr val="bg2">
              <a:lumMod val="75000"/>
            </a:schemeClr>
          </a:soli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6590452" y="5008820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108721" y="4566568"/>
            <a:ext cx="2133944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107831" y="4197837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圆角矩形 97"/>
          <p:cNvSpPr/>
          <p:nvPr/>
        </p:nvSpPr>
        <p:spPr bwMode="auto">
          <a:xfrm>
            <a:off x="4885609" y="1609301"/>
            <a:ext cx="384503" cy="354481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295572" y="1924441"/>
            <a:ext cx="2133944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94682" y="1555710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622543" y="2224592"/>
            <a:ext cx="2133944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621653" y="1855861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668262" y="4118606"/>
            <a:ext cx="2133944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667372" y="3749875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144141" y="5514213"/>
            <a:ext cx="2133944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143251" y="5145482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10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97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7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97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97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97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47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9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97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97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47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97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97"/>
                            </p:stCondLst>
                            <p:childTnLst>
                              <p:par>
                                <p:cTn id="8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697"/>
                            </p:stCondLst>
                            <p:childTnLst>
                              <p:par>
                                <p:cTn id="9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47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97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197"/>
                            </p:stCondLst>
                            <p:childTnLst>
                              <p:par>
                                <p:cTn id="1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997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847"/>
                            </p:stCondLst>
                            <p:childTnLst>
                              <p:par>
                                <p:cTn id="1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97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347"/>
                            </p:stCondLst>
                            <p:childTnLst>
                              <p:par>
                                <p:cTn id="1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147"/>
                            </p:stCondLst>
                            <p:childTnLst>
                              <p:par>
                                <p:cTn id="1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997"/>
                            </p:stCondLst>
                            <p:childTnLst>
                              <p:par>
                                <p:cTn id="1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4247"/>
                            </p:stCondLst>
                            <p:childTnLst>
                              <p:par>
                                <p:cTn id="1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47"/>
                            </p:stCondLst>
                            <p:childTnLst>
                              <p:par>
                                <p:cTn id="1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62" grpId="0"/>
      <p:bldP spid="63" grpId="0"/>
      <p:bldP spid="86" grpId="0" animBg="1"/>
      <p:bldP spid="87" grpId="0" animBg="1"/>
      <p:bldP spid="88" grpId="0" animBg="1"/>
      <p:bldP spid="91" grpId="0" animBg="1"/>
      <p:bldP spid="92" grpId="0" animBg="1"/>
      <p:bldP spid="96" grpId="0"/>
      <p:bldP spid="97" grpId="0"/>
      <p:bldP spid="98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短期盈利计划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6797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Short term profit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4592938" y="2500476"/>
            <a:ext cx="2336674" cy="2336674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圆角矩形 139"/>
          <p:cNvSpPr/>
          <p:nvPr/>
        </p:nvSpPr>
        <p:spPr bwMode="auto">
          <a:xfrm>
            <a:off x="1348230" y="1637128"/>
            <a:ext cx="2759956" cy="152412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1" name="圆角矩形 140"/>
          <p:cNvSpPr/>
          <p:nvPr/>
        </p:nvSpPr>
        <p:spPr bwMode="auto">
          <a:xfrm>
            <a:off x="1348229" y="4196203"/>
            <a:ext cx="2759956" cy="154908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2" name="圆角矩形 141"/>
          <p:cNvSpPr/>
          <p:nvPr/>
        </p:nvSpPr>
        <p:spPr bwMode="auto">
          <a:xfrm>
            <a:off x="7314745" y="1637128"/>
            <a:ext cx="3041475" cy="159833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3" name="圆角矩形 142"/>
          <p:cNvSpPr/>
          <p:nvPr/>
        </p:nvSpPr>
        <p:spPr bwMode="auto">
          <a:xfrm>
            <a:off x="7314745" y="4196203"/>
            <a:ext cx="3041475" cy="153586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68107" y="1886714"/>
            <a:ext cx="275510" cy="275511"/>
            <a:chOff x="6443217" y="1547174"/>
            <a:chExt cx="363537" cy="363538"/>
          </a:xfrm>
          <a:solidFill>
            <a:schemeClr val="bg1"/>
          </a:solidFill>
        </p:grpSpPr>
        <p:sp>
          <p:nvSpPr>
            <p:cNvPr id="25" name="Freeform 42"/>
            <p:cNvSpPr>
              <a:spLocks/>
            </p:cNvSpPr>
            <p:nvPr/>
          </p:nvSpPr>
          <p:spPr bwMode="auto">
            <a:xfrm>
              <a:off x="6624192" y="1547174"/>
              <a:ext cx="136525" cy="73025"/>
            </a:xfrm>
            <a:custGeom>
              <a:avLst/>
              <a:gdLst>
                <a:gd name="T0" fmla="*/ 105 w 117"/>
                <a:gd name="T1" fmla="*/ 63 h 63"/>
                <a:gd name="T2" fmla="*/ 58 w 117"/>
                <a:gd name="T3" fmla="*/ 29 h 63"/>
                <a:gd name="T4" fmla="*/ 0 w 117"/>
                <a:gd name="T5" fmla="*/ 16 h 63"/>
                <a:gd name="T6" fmla="*/ 0 w 117"/>
                <a:gd name="T7" fmla="*/ 0 h 63"/>
                <a:gd name="T8" fmla="*/ 65 w 117"/>
                <a:gd name="T9" fmla="*/ 14 h 63"/>
                <a:gd name="T10" fmla="*/ 117 w 117"/>
                <a:gd name="T11" fmla="*/ 52 h 63"/>
                <a:gd name="T12" fmla="*/ 105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105" y="63"/>
                  </a:moveTo>
                  <a:cubicBezTo>
                    <a:pt x="92" y="48"/>
                    <a:pt x="76" y="37"/>
                    <a:pt x="58" y="29"/>
                  </a:cubicBezTo>
                  <a:cubicBezTo>
                    <a:pt x="40" y="20"/>
                    <a:pt x="2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5" y="4"/>
                    <a:pt x="65" y="14"/>
                  </a:cubicBezTo>
                  <a:cubicBezTo>
                    <a:pt x="85" y="23"/>
                    <a:pt x="103" y="36"/>
                    <a:pt x="117" y="52"/>
                  </a:cubicBezTo>
                  <a:lnTo>
                    <a:pt x="105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0 h 11"/>
                <a:gd name="T2" fmla="*/ 0 h 11"/>
                <a:gd name="T3" fmla="*/ 0 h 11"/>
                <a:gd name="T4" fmla="*/ 11 h 11"/>
                <a:gd name="T5" fmla="*/ 11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2 h 12"/>
                <a:gd name="T1" fmla="*/ 12 h 12"/>
                <a:gd name="T2" fmla="*/ 12 h 12"/>
                <a:gd name="T3" fmla="*/ 0 h 12"/>
                <a:gd name="T4" fmla="*/ 0 h 12"/>
                <a:gd name="T5" fmla="*/ 0 h 12"/>
                <a:gd name="T6" fmla="*/ 12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2">
                  <a:moveTo>
                    <a:pt x="0" y="12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6746429" y="1607499"/>
              <a:ext cx="60325" cy="120650"/>
            </a:xfrm>
            <a:custGeom>
              <a:avLst/>
              <a:gdLst>
                <a:gd name="T0" fmla="*/ 52 w 52"/>
                <a:gd name="T1" fmla="*/ 105 h 105"/>
                <a:gd name="T2" fmla="*/ 36 w 52"/>
                <a:gd name="T3" fmla="*/ 105 h 105"/>
                <a:gd name="T4" fmla="*/ 0 w 52"/>
                <a:gd name="T5" fmla="*/ 11 h 105"/>
                <a:gd name="T6" fmla="*/ 12 w 52"/>
                <a:gd name="T7" fmla="*/ 0 h 105"/>
                <a:gd name="T8" fmla="*/ 52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52" y="105"/>
                  </a:moveTo>
                  <a:cubicBezTo>
                    <a:pt x="36" y="105"/>
                    <a:pt x="36" y="105"/>
                    <a:pt x="36" y="105"/>
                  </a:cubicBezTo>
                  <a:cubicBezTo>
                    <a:pt x="36" y="70"/>
                    <a:pt x="23" y="37"/>
                    <a:pt x="0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8" y="29"/>
                    <a:pt x="52" y="66"/>
                    <a:pt x="5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6746429" y="1728149"/>
              <a:ext cx="60325" cy="122238"/>
            </a:xfrm>
            <a:custGeom>
              <a:avLst/>
              <a:gdLst>
                <a:gd name="T0" fmla="*/ 12 w 52"/>
                <a:gd name="T1" fmla="*/ 105 h 105"/>
                <a:gd name="T2" fmla="*/ 0 w 52"/>
                <a:gd name="T3" fmla="*/ 94 h 105"/>
                <a:gd name="T4" fmla="*/ 36 w 52"/>
                <a:gd name="T5" fmla="*/ 0 h 105"/>
                <a:gd name="T6" fmla="*/ 52 w 52"/>
                <a:gd name="T7" fmla="*/ 0 h 105"/>
                <a:gd name="T8" fmla="*/ 12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12" y="105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3" y="68"/>
                    <a:pt x="36" y="35"/>
                    <a:pt x="3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39"/>
                    <a:pt x="38" y="76"/>
                    <a:pt x="1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>
              <a:off x="6624192" y="1891661"/>
              <a:ext cx="15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6 h 11"/>
                <a:gd name="T2" fmla="*/ 0 h 11"/>
                <a:gd name="T3" fmla="*/ 0 h 11"/>
                <a:gd name="T4" fmla="*/ 6 h 11"/>
                <a:gd name="T5" fmla="*/ 11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auto">
            <a:xfrm>
              <a:off x="6624192" y="1837686"/>
              <a:ext cx="136525" cy="73025"/>
            </a:xfrm>
            <a:custGeom>
              <a:avLst/>
              <a:gdLst>
                <a:gd name="T0" fmla="*/ 0 w 117"/>
                <a:gd name="T1" fmla="*/ 63 h 63"/>
                <a:gd name="T2" fmla="*/ 0 w 117"/>
                <a:gd name="T3" fmla="*/ 47 h 63"/>
                <a:gd name="T4" fmla="*/ 58 w 117"/>
                <a:gd name="T5" fmla="*/ 34 h 63"/>
                <a:gd name="T6" fmla="*/ 105 w 117"/>
                <a:gd name="T7" fmla="*/ 0 h 63"/>
                <a:gd name="T8" fmla="*/ 117 w 117"/>
                <a:gd name="T9" fmla="*/ 11 h 63"/>
                <a:gd name="T10" fmla="*/ 65 w 117"/>
                <a:gd name="T11" fmla="*/ 49 h 63"/>
                <a:gd name="T12" fmla="*/ 0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0" y="63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0" y="47"/>
                    <a:pt x="40" y="43"/>
                    <a:pt x="58" y="34"/>
                  </a:cubicBezTo>
                  <a:cubicBezTo>
                    <a:pt x="76" y="26"/>
                    <a:pt x="92" y="15"/>
                    <a:pt x="105" y="0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03" y="27"/>
                    <a:pt x="85" y="40"/>
                    <a:pt x="65" y="49"/>
                  </a:cubicBezTo>
                  <a:cubicBezTo>
                    <a:pt x="45" y="59"/>
                    <a:pt x="23" y="63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6443217" y="1607499"/>
              <a:ext cx="60325" cy="120650"/>
            </a:xfrm>
            <a:custGeom>
              <a:avLst/>
              <a:gdLst>
                <a:gd name="T0" fmla="*/ 16 w 52"/>
                <a:gd name="T1" fmla="*/ 105 h 105"/>
                <a:gd name="T2" fmla="*/ 0 w 52"/>
                <a:gd name="T3" fmla="*/ 105 h 105"/>
                <a:gd name="T4" fmla="*/ 40 w 52"/>
                <a:gd name="T5" fmla="*/ 0 h 105"/>
                <a:gd name="T6" fmla="*/ 52 w 52"/>
                <a:gd name="T7" fmla="*/ 11 h 105"/>
                <a:gd name="T8" fmla="*/ 16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16" y="105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66"/>
                    <a:pt x="14" y="29"/>
                    <a:pt x="40" y="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29" y="37"/>
                    <a:pt x="16" y="70"/>
                    <a:pt x="16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auto">
            <a:xfrm>
              <a:off x="6489254" y="1837686"/>
              <a:ext cx="134938" cy="73025"/>
            </a:xfrm>
            <a:custGeom>
              <a:avLst/>
              <a:gdLst>
                <a:gd name="T0" fmla="*/ 117 w 117"/>
                <a:gd name="T1" fmla="*/ 63 h 63"/>
                <a:gd name="T2" fmla="*/ 51 w 117"/>
                <a:gd name="T3" fmla="*/ 49 h 63"/>
                <a:gd name="T4" fmla="*/ 0 w 117"/>
                <a:gd name="T5" fmla="*/ 11 h 63"/>
                <a:gd name="T6" fmla="*/ 12 w 117"/>
                <a:gd name="T7" fmla="*/ 0 h 63"/>
                <a:gd name="T8" fmla="*/ 58 w 117"/>
                <a:gd name="T9" fmla="*/ 34 h 63"/>
                <a:gd name="T10" fmla="*/ 117 w 117"/>
                <a:gd name="T11" fmla="*/ 47 h 63"/>
                <a:gd name="T12" fmla="*/ 117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117" y="63"/>
                  </a:moveTo>
                  <a:cubicBezTo>
                    <a:pt x="94" y="63"/>
                    <a:pt x="72" y="59"/>
                    <a:pt x="51" y="49"/>
                  </a:cubicBezTo>
                  <a:cubicBezTo>
                    <a:pt x="32" y="40"/>
                    <a:pt x="14" y="27"/>
                    <a:pt x="0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5" y="14"/>
                    <a:pt x="41" y="26"/>
                    <a:pt x="58" y="34"/>
                  </a:cubicBezTo>
                  <a:cubicBezTo>
                    <a:pt x="77" y="42"/>
                    <a:pt x="96" y="47"/>
                    <a:pt x="117" y="47"/>
                  </a:cubicBezTo>
                  <a:lnTo>
                    <a:pt x="11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6443217" y="1728149"/>
              <a:ext cx="60325" cy="122238"/>
            </a:xfrm>
            <a:custGeom>
              <a:avLst/>
              <a:gdLst>
                <a:gd name="T0" fmla="*/ 40 w 52"/>
                <a:gd name="T1" fmla="*/ 105 h 105"/>
                <a:gd name="T2" fmla="*/ 0 w 52"/>
                <a:gd name="T3" fmla="*/ 0 h 105"/>
                <a:gd name="T4" fmla="*/ 16 w 52"/>
                <a:gd name="T5" fmla="*/ 0 h 105"/>
                <a:gd name="T6" fmla="*/ 52 w 52"/>
                <a:gd name="T7" fmla="*/ 94 h 105"/>
                <a:gd name="T8" fmla="*/ 40 w 5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5">
                  <a:moveTo>
                    <a:pt x="40" y="105"/>
                  </a:moveTo>
                  <a:cubicBezTo>
                    <a:pt x="14" y="76"/>
                    <a:pt x="0" y="39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5"/>
                    <a:pt x="29" y="68"/>
                    <a:pt x="52" y="94"/>
                  </a:cubicBezTo>
                  <a:lnTo>
                    <a:pt x="4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6489254" y="1547174"/>
              <a:ext cx="134938" cy="73025"/>
            </a:xfrm>
            <a:custGeom>
              <a:avLst/>
              <a:gdLst>
                <a:gd name="T0" fmla="*/ 12 w 117"/>
                <a:gd name="T1" fmla="*/ 63 h 63"/>
                <a:gd name="T2" fmla="*/ 0 w 117"/>
                <a:gd name="T3" fmla="*/ 52 h 63"/>
                <a:gd name="T4" fmla="*/ 51 w 117"/>
                <a:gd name="T5" fmla="*/ 14 h 63"/>
                <a:gd name="T6" fmla="*/ 117 w 117"/>
                <a:gd name="T7" fmla="*/ 0 h 63"/>
                <a:gd name="T8" fmla="*/ 117 w 117"/>
                <a:gd name="T9" fmla="*/ 16 h 63"/>
                <a:gd name="T10" fmla="*/ 58 w 117"/>
                <a:gd name="T11" fmla="*/ 29 h 63"/>
                <a:gd name="T12" fmla="*/ 12 w 117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3">
                  <a:moveTo>
                    <a:pt x="12" y="63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4" y="36"/>
                    <a:pt x="32" y="23"/>
                    <a:pt x="51" y="14"/>
                  </a:cubicBezTo>
                  <a:cubicBezTo>
                    <a:pt x="72" y="4"/>
                    <a:pt x="94" y="0"/>
                    <a:pt x="117" y="0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77" y="21"/>
                    <a:pt x="58" y="29"/>
                  </a:cubicBezTo>
                  <a:cubicBezTo>
                    <a:pt x="41" y="37"/>
                    <a:pt x="25" y="49"/>
                    <a:pt x="1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0 h 11"/>
                <a:gd name="T2" fmla="*/ 6 h 11"/>
                <a:gd name="T3" fmla="*/ 0 h 11"/>
                <a:gd name="T4" fmla="*/ 0 h 11"/>
                <a:gd name="T5" fmla="*/ 11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55"/>
            <p:cNvSpPr>
              <a:spLocks noChangeArrowheads="1"/>
            </p:cNvSpPr>
            <p:nvPr/>
          </p:nvSpPr>
          <p:spPr bwMode="auto">
            <a:xfrm>
              <a:off x="6452742" y="1720211"/>
              <a:ext cx="857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6"/>
            <p:cNvSpPr>
              <a:spLocks noChangeArrowheads="1"/>
            </p:cNvSpPr>
            <p:nvPr/>
          </p:nvSpPr>
          <p:spPr bwMode="auto">
            <a:xfrm>
              <a:off x="6538467" y="1720211"/>
              <a:ext cx="857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7"/>
            <p:cNvSpPr>
              <a:spLocks noChangeArrowheads="1"/>
            </p:cNvSpPr>
            <p:nvPr/>
          </p:nvSpPr>
          <p:spPr bwMode="auto">
            <a:xfrm>
              <a:off x="6709917" y="1720211"/>
              <a:ext cx="8731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8"/>
            <p:cNvSpPr>
              <a:spLocks noChangeArrowheads="1"/>
            </p:cNvSpPr>
            <p:nvPr/>
          </p:nvSpPr>
          <p:spPr bwMode="auto">
            <a:xfrm>
              <a:off x="6624192" y="1720211"/>
              <a:ext cx="857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6543229" y="1820224"/>
              <a:ext cx="80963" cy="90488"/>
            </a:xfrm>
            <a:custGeom>
              <a:avLst/>
              <a:gdLst>
                <a:gd name="T0" fmla="*/ 70 w 70"/>
                <a:gd name="T1" fmla="*/ 78 h 78"/>
                <a:gd name="T2" fmla="*/ 28 w 70"/>
                <a:gd name="T3" fmla="*/ 57 h 78"/>
                <a:gd name="T4" fmla="*/ 0 w 70"/>
                <a:gd name="T5" fmla="*/ 5 h 78"/>
                <a:gd name="T6" fmla="*/ 15 w 70"/>
                <a:gd name="T7" fmla="*/ 0 h 78"/>
                <a:gd name="T8" fmla="*/ 40 w 70"/>
                <a:gd name="T9" fmla="*/ 46 h 78"/>
                <a:gd name="T10" fmla="*/ 70 w 70"/>
                <a:gd name="T11" fmla="*/ 62 h 78"/>
                <a:gd name="T12" fmla="*/ 70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70" y="78"/>
                  </a:moveTo>
                  <a:cubicBezTo>
                    <a:pt x="55" y="78"/>
                    <a:pt x="40" y="71"/>
                    <a:pt x="28" y="57"/>
                  </a:cubicBezTo>
                  <a:cubicBezTo>
                    <a:pt x="16" y="44"/>
                    <a:pt x="7" y="26"/>
                    <a:pt x="0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19"/>
                    <a:pt x="30" y="35"/>
                    <a:pt x="40" y="46"/>
                  </a:cubicBezTo>
                  <a:cubicBezTo>
                    <a:pt x="49" y="56"/>
                    <a:pt x="59" y="62"/>
                    <a:pt x="70" y="62"/>
                  </a:cubicBezTo>
                  <a:lnTo>
                    <a:pt x="7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auto">
            <a:xfrm>
              <a:off x="6528942" y="1631311"/>
              <a:ext cx="31750" cy="96838"/>
            </a:xfrm>
            <a:custGeom>
              <a:avLst/>
              <a:gdLst>
                <a:gd name="T0" fmla="*/ 17 w 28"/>
                <a:gd name="T1" fmla="*/ 84 h 84"/>
                <a:gd name="T2" fmla="*/ 0 w 28"/>
                <a:gd name="T3" fmla="*/ 84 h 84"/>
                <a:gd name="T4" fmla="*/ 13 w 28"/>
                <a:gd name="T5" fmla="*/ 0 h 84"/>
                <a:gd name="T6" fmla="*/ 28 w 28"/>
                <a:gd name="T7" fmla="*/ 5 h 84"/>
                <a:gd name="T8" fmla="*/ 17 w 28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4">
                  <a:moveTo>
                    <a:pt x="17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54"/>
                    <a:pt x="4" y="25"/>
                    <a:pt x="13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1" y="29"/>
                    <a:pt x="17" y="56"/>
                    <a:pt x="1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auto">
            <a:xfrm>
              <a:off x="6687692" y="1728149"/>
              <a:ext cx="33338" cy="98425"/>
            </a:xfrm>
            <a:custGeom>
              <a:avLst/>
              <a:gdLst>
                <a:gd name="T0" fmla="*/ 16 w 29"/>
                <a:gd name="T1" fmla="*/ 84 h 84"/>
                <a:gd name="T2" fmla="*/ 0 w 29"/>
                <a:gd name="T3" fmla="*/ 79 h 84"/>
                <a:gd name="T4" fmla="*/ 12 w 29"/>
                <a:gd name="T5" fmla="*/ 0 h 84"/>
                <a:gd name="T6" fmla="*/ 29 w 29"/>
                <a:gd name="T7" fmla="*/ 0 h 84"/>
                <a:gd name="T8" fmla="*/ 16 w 29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4">
                  <a:moveTo>
                    <a:pt x="16" y="8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55"/>
                    <a:pt x="12" y="28"/>
                    <a:pt x="1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30"/>
                    <a:pt x="24" y="59"/>
                    <a:pt x="1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2"/>
            <p:cNvSpPr>
              <a:spLocks/>
            </p:cNvSpPr>
            <p:nvPr/>
          </p:nvSpPr>
          <p:spPr bwMode="auto">
            <a:xfrm>
              <a:off x="6543229" y="1547174"/>
              <a:ext cx="80963" cy="90488"/>
            </a:xfrm>
            <a:custGeom>
              <a:avLst/>
              <a:gdLst>
                <a:gd name="T0" fmla="*/ 15 w 70"/>
                <a:gd name="T1" fmla="*/ 78 h 78"/>
                <a:gd name="T2" fmla="*/ 0 w 70"/>
                <a:gd name="T3" fmla="*/ 73 h 78"/>
                <a:gd name="T4" fmla="*/ 28 w 70"/>
                <a:gd name="T5" fmla="*/ 21 h 78"/>
                <a:gd name="T6" fmla="*/ 70 w 70"/>
                <a:gd name="T7" fmla="*/ 0 h 78"/>
                <a:gd name="T8" fmla="*/ 70 w 70"/>
                <a:gd name="T9" fmla="*/ 16 h 78"/>
                <a:gd name="T10" fmla="*/ 40 w 70"/>
                <a:gd name="T11" fmla="*/ 32 h 78"/>
                <a:gd name="T12" fmla="*/ 15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15" y="78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7" y="52"/>
                    <a:pt x="16" y="34"/>
                    <a:pt x="28" y="21"/>
                  </a:cubicBezTo>
                  <a:cubicBezTo>
                    <a:pt x="40" y="7"/>
                    <a:pt x="55" y="0"/>
                    <a:pt x="70" y="0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59" y="16"/>
                    <a:pt x="49" y="22"/>
                    <a:pt x="40" y="32"/>
                  </a:cubicBezTo>
                  <a:cubicBezTo>
                    <a:pt x="30" y="43"/>
                    <a:pt x="22" y="59"/>
                    <a:pt x="15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 w 1"/>
                <a:gd name="T1" fmla="*/ 16 h 16"/>
                <a:gd name="T2" fmla="*/ 1 w 1"/>
                <a:gd name="T3" fmla="*/ 0 h 16"/>
                <a:gd name="T4" fmla="*/ 0 w 1"/>
                <a:gd name="T5" fmla="*/ 0 h 16"/>
                <a:gd name="T6" fmla="*/ 1 w 1"/>
                <a:gd name="T7" fmla="*/ 0 h 16"/>
                <a:gd name="T8" fmla="*/ 1 w 1"/>
                <a:gd name="T9" fmla="*/ 16 h 16"/>
                <a:gd name="T10" fmla="*/ 1 w 1"/>
                <a:gd name="T11" fmla="*/ 16 h 16"/>
                <a:gd name="T12" fmla="*/ 1 w 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16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 w 1"/>
                <a:gd name="T1" fmla="*/ 16 h 16"/>
                <a:gd name="T2" fmla="*/ 0 w 1"/>
                <a:gd name="T3" fmla="*/ 16 h 16"/>
                <a:gd name="T4" fmla="*/ 1 w 1"/>
                <a:gd name="T5" fmla="*/ 16 h 16"/>
                <a:gd name="T6" fmla="*/ 1 w 1"/>
                <a:gd name="T7" fmla="*/ 0 h 16"/>
                <a:gd name="T8" fmla="*/ 1 w 1"/>
                <a:gd name="T9" fmla="*/ 0 h 16"/>
                <a:gd name="T10" fmla="*/ 1 w 1"/>
                <a:gd name="T11" fmla="*/ 0 h 16"/>
                <a:gd name="T12" fmla="*/ 1 w 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6">
                  <a:moveTo>
                    <a:pt x="1" y="16"/>
                  </a:moveTo>
                  <a:cubicBezTo>
                    <a:pt x="1" y="16"/>
                    <a:pt x="1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2 h 12"/>
                <a:gd name="T1" fmla="*/ 6 h 12"/>
                <a:gd name="T2" fmla="*/ 0 h 12"/>
                <a:gd name="T3" fmla="*/ 0 h 12"/>
                <a:gd name="T4" fmla="*/ 6 h 12"/>
                <a:gd name="T5" fmla="*/ 12 h 12"/>
                <a:gd name="T6" fmla="*/ 12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6687692" y="1631311"/>
              <a:ext cx="33338" cy="96838"/>
            </a:xfrm>
            <a:custGeom>
              <a:avLst/>
              <a:gdLst>
                <a:gd name="T0" fmla="*/ 29 w 29"/>
                <a:gd name="T1" fmla="*/ 84 h 84"/>
                <a:gd name="T2" fmla="*/ 12 w 29"/>
                <a:gd name="T3" fmla="*/ 84 h 84"/>
                <a:gd name="T4" fmla="*/ 0 w 29"/>
                <a:gd name="T5" fmla="*/ 5 h 84"/>
                <a:gd name="T6" fmla="*/ 16 w 29"/>
                <a:gd name="T7" fmla="*/ 0 h 84"/>
                <a:gd name="T8" fmla="*/ 29 w 29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4">
                  <a:moveTo>
                    <a:pt x="29" y="84"/>
                  </a:moveTo>
                  <a:cubicBezTo>
                    <a:pt x="12" y="84"/>
                    <a:pt x="12" y="84"/>
                    <a:pt x="12" y="84"/>
                  </a:cubicBezTo>
                  <a:cubicBezTo>
                    <a:pt x="12" y="56"/>
                    <a:pt x="8" y="29"/>
                    <a:pt x="0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25"/>
                    <a:pt x="29" y="54"/>
                    <a:pt x="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auto">
            <a:xfrm>
              <a:off x="6528942" y="1728149"/>
              <a:ext cx="31750" cy="98425"/>
            </a:xfrm>
            <a:custGeom>
              <a:avLst/>
              <a:gdLst>
                <a:gd name="T0" fmla="*/ 13 w 28"/>
                <a:gd name="T1" fmla="*/ 84 h 84"/>
                <a:gd name="T2" fmla="*/ 0 w 28"/>
                <a:gd name="T3" fmla="*/ 0 h 84"/>
                <a:gd name="T4" fmla="*/ 17 w 28"/>
                <a:gd name="T5" fmla="*/ 0 h 84"/>
                <a:gd name="T6" fmla="*/ 28 w 28"/>
                <a:gd name="T7" fmla="*/ 79 h 84"/>
                <a:gd name="T8" fmla="*/ 13 w 28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4">
                  <a:moveTo>
                    <a:pt x="13" y="84"/>
                  </a:moveTo>
                  <a:cubicBezTo>
                    <a:pt x="4" y="59"/>
                    <a:pt x="0" y="3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21" y="55"/>
                    <a:pt x="28" y="79"/>
                  </a:cubicBezTo>
                  <a:lnTo>
                    <a:pt x="13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auto">
            <a:xfrm>
              <a:off x="6624192" y="1547174"/>
              <a:ext cx="80963" cy="90488"/>
            </a:xfrm>
            <a:custGeom>
              <a:avLst/>
              <a:gdLst>
                <a:gd name="T0" fmla="*/ 54 w 70"/>
                <a:gd name="T1" fmla="*/ 78 h 78"/>
                <a:gd name="T2" fmla="*/ 30 w 70"/>
                <a:gd name="T3" fmla="*/ 32 h 78"/>
                <a:gd name="T4" fmla="*/ 0 w 70"/>
                <a:gd name="T5" fmla="*/ 16 h 78"/>
                <a:gd name="T6" fmla="*/ 0 w 70"/>
                <a:gd name="T7" fmla="*/ 0 h 78"/>
                <a:gd name="T8" fmla="*/ 42 w 70"/>
                <a:gd name="T9" fmla="*/ 21 h 78"/>
                <a:gd name="T10" fmla="*/ 70 w 70"/>
                <a:gd name="T11" fmla="*/ 73 h 78"/>
                <a:gd name="T12" fmla="*/ 54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54" y="78"/>
                  </a:moveTo>
                  <a:cubicBezTo>
                    <a:pt x="48" y="59"/>
                    <a:pt x="40" y="43"/>
                    <a:pt x="30" y="32"/>
                  </a:cubicBezTo>
                  <a:cubicBezTo>
                    <a:pt x="20" y="22"/>
                    <a:pt x="1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9" y="7"/>
                    <a:pt x="42" y="21"/>
                  </a:cubicBezTo>
                  <a:cubicBezTo>
                    <a:pt x="53" y="34"/>
                    <a:pt x="63" y="52"/>
                    <a:pt x="70" y="73"/>
                  </a:cubicBezTo>
                  <a:lnTo>
                    <a:pt x="5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6624192" y="1820224"/>
              <a:ext cx="80963" cy="90488"/>
            </a:xfrm>
            <a:custGeom>
              <a:avLst/>
              <a:gdLst>
                <a:gd name="T0" fmla="*/ 0 w 70"/>
                <a:gd name="T1" fmla="*/ 78 h 78"/>
                <a:gd name="T2" fmla="*/ 0 w 70"/>
                <a:gd name="T3" fmla="*/ 62 h 78"/>
                <a:gd name="T4" fmla="*/ 30 w 70"/>
                <a:gd name="T5" fmla="*/ 46 h 78"/>
                <a:gd name="T6" fmla="*/ 54 w 70"/>
                <a:gd name="T7" fmla="*/ 0 h 78"/>
                <a:gd name="T8" fmla="*/ 70 w 70"/>
                <a:gd name="T9" fmla="*/ 5 h 78"/>
                <a:gd name="T10" fmla="*/ 42 w 70"/>
                <a:gd name="T11" fmla="*/ 57 h 78"/>
                <a:gd name="T12" fmla="*/ 0 w 70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8">
                  <a:moveTo>
                    <a:pt x="0" y="7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0" y="62"/>
                    <a:pt x="20" y="56"/>
                    <a:pt x="30" y="46"/>
                  </a:cubicBezTo>
                  <a:cubicBezTo>
                    <a:pt x="40" y="35"/>
                    <a:pt x="48" y="19"/>
                    <a:pt x="54" y="0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3" y="26"/>
                    <a:pt x="53" y="44"/>
                    <a:pt x="42" y="57"/>
                  </a:cubicBezTo>
                  <a:cubicBezTo>
                    <a:pt x="29" y="71"/>
                    <a:pt x="15" y="78"/>
                    <a:pt x="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auto">
            <a:xfrm>
              <a:off x="6624192" y="1547174"/>
              <a:ext cx="0" cy="17463"/>
            </a:xfrm>
            <a:custGeom>
              <a:avLst/>
              <a:gdLst>
                <a:gd name="T0" fmla="*/ 11 h 11"/>
                <a:gd name="T1" fmla="*/ 11 h 11"/>
                <a:gd name="T2" fmla="*/ 6 h 11"/>
                <a:gd name="T3" fmla="*/ 0 h 11"/>
                <a:gd name="T4" fmla="*/ 0 h 11"/>
                <a:gd name="T5" fmla="*/ 5 h 11"/>
                <a:gd name="T6" fmla="*/ 11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1">
                  <a:moveTo>
                    <a:pt x="0" y="11"/>
                  </a:moveTo>
                  <a:lnTo>
                    <a:pt x="0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auto">
            <a:xfrm>
              <a:off x="6490842" y="1604324"/>
              <a:ext cx="63500" cy="39688"/>
            </a:xfrm>
            <a:custGeom>
              <a:avLst/>
              <a:gdLst>
                <a:gd name="T0" fmla="*/ 51 w 54"/>
                <a:gd name="T1" fmla="*/ 34 h 34"/>
                <a:gd name="T2" fmla="*/ 0 w 54"/>
                <a:gd name="T3" fmla="*/ 15 h 34"/>
                <a:gd name="T4" fmla="*/ 8 w 54"/>
                <a:gd name="T5" fmla="*/ 0 h 34"/>
                <a:gd name="T6" fmla="*/ 54 w 54"/>
                <a:gd name="T7" fmla="*/ 17 h 34"/>
                <a:gd name="T8" fmla="*/ 51 w 5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51" y="34"/>
                  </a:moveTo>
                  <a:cubicBezTo>
                    <a:pt x="31" y="29"/>
                    <a:pt x="14" y="23"/>
                    <a:pt x="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8"/>
                    <a:pt x="37" y="13"/>
                    <a:pt x="54" y="17"/>
                  </a:cubicBezTo>
                  <a:lnTo>
                    <a:pt x="5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auto">
            <a:xfrm>
              <a:off x="6694042" y="1604324"/>
              <a:ext cx="63500" cy="39688"/>
            </a:xfrm>
            <a:custGeom>
              <a:avLst/>
              <a:gdLst>
                <a:gd name="T0" fmla="*/ 4 w 55"/>
                <a:gd name="T1" fmla="*/ 34 h 34"/>
                <a:gd name="T2" fmla="*/ 0 w 55"/>
                <a:gd name="T3" fmla="*/ 18 h 34"/>
                <a:gd name="T4" fmla="*/ 47 w 55"/>
                <a:gd name="T5" fmla="*/ 0 h 34"/>
                <a:gd name="T6" fmla="*/ 55 w 55"/>
                <a:gd name="T7" fmla="*/ 15 h 34"/>
                <a:gd name="T8" fmla="*/ 4 w 5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4">
                  <a:moveTo>
                    <a:pt x="4" y="34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8" y="14"/>
                    <a:pt x="34" y="8"/>
                    <a:pt x="47" y="0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41" y="23"/>
                    <a:pt x="24" y="29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6624192" y="1547174"/>
              <a:ext cx="1588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auto">
            <a:xfrm>
              <a:off x="6551167" y="1624961"/>
              <a:ext cx="73025" cy="26988"/>
            </a:xfrm>
            <a:custGeom>
              <a:avLst/>
              <a:gdLst>
                <a:gd name="T0" fmla="*/ 64 w 64"/>
                <a:gd name="T1" fmla="*/ 24 h 24"/>
                <a:gd name="T2" fmla="*/ 0 w 64"/>
                <a:gd name="T3" fmla="*/ 17 h 24"/>
                <a:gd name="T4" fmla="*/ 3 w 64"/>
                <a:gd name="T5" fmla="*/ 0 h 24"/>
                <a:gd name="T6" fmla="*/ 64 w 64"/>
                <a:gd name="T7" fmla="*/ 7 h 24"/>
                <a:gd name="T8" fmla="*/ 64 w 6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64" y="24"/>
                  </a:moveTo>
                  <a:cubicBezTo>
                    <a:pt x="41" y="24"/>
                    <a:pt x="20" y="21"/>
                    <a:pt x="0" y="1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2" y="5"/>
                    <a:pt x="43" y="7"/>
                    <a:pt x="64" y="7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auto">
            <a:xfrm>
              <a:off x="6624192" y="1624961"/>
              <a:ext cx="74613" cy="26988"/>
            </a:xfrm>
            <a:custGeom>
              <a:avLst/>
              <a:gdLst>
                <a:gd name="T0" fmla="*/ 0 w 64"/>
                <a:gd name="T1" fmla="*/ 23 h 23"/>
                <a:gd name="T2" fmla="*/ 0 w 64"/>
                <a:gd name="T3" fmla="*/ 23 h 23"/>
                <a:gd name="T4" fmla="*/ 0 w 64"/>
                <a:gd name="T5" fmla="*/ 6 h 23"/>
                <a:gd name="T6" fmla="*/ 0 w 64"/>
                <a:gd name="T7" fmla="*/ 6 h 23"/>
                <a:gd name="T8" fmla="*/ 0 w 64"/>
                <a:gd name="T9" fmla="*/ 6 h 23"/>
                <a:gd name="T10" fmla="*/ 60 w 64"/>
                <a:gd name="T11" fmla="*/ 0 h 23"/>
                <a:gd name="T12" fmla="*/ 64 w 64"/>
                <a:gd name="T13" fmla="*/ 16 h 23"/>
                <a:gd name="T14" fmla="*/ 0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" y="6"/>
                    <a:pt x="41" y="4"/>
                    <a:pt x="60" y="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44" y="20"/>
                    <a:pt x="22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auto">
            <a:xfrm>
              <a:off x="6624192" y="1805936"/>
              <a:ext cx="74613" cy="25400"/>
            </a:xfrm>
            <a:custGeom>
              <a:avLst/>
              <a:gdLst>
                <a:gd name="T0" fmla="*/ 60 w 64"/>
                <a:gd name="T1" fmla="*/ 23 h 23"/>
                <a:gd name="T2" fmla="*/ 0 w 64"/>
                <a:gd name="T3" fmla="*/ 17 h 23"/>
                <a:gd name="T4" fmla="*/ 0 w 64"/>
                <a:gd name="T5" fmla="*/ 17 h 23"/>
                <a:gd name="T6" fmla="*/ 0 w 64"/>
                <a:gd name="T7" fmla="*/ 0 h 23"/>
                <a:gd name="T8" fmla="*/ 0 w 64"/>
                <a:gd name="T9" fmla="*/ 0 h 23"/>
                <a:gd name="T10" fmla="*/ 64 w 64"/>
                <a:gd name="T11" fmla="*/ 7 h 23"/>
                <a:gd name="T12" fmla="*/ 60 w 6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3">
                  <a:moveTo>
                    <a:pt x="60" y="23"/>
                  </a:moveTo>
                  <a:cubicBezTo>
                    <a:pt x="41" y="19"/>
                    <a:pt x="2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44" y="3"/>
                    <a:pt x="64" y="7"/>
                  </a:cubicBezTo>
                  <a:lnTo>
                    <a:pt x="6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77"/>
            <p:cNvSpPr>
              <a:spLocks noChangeArrowheads="1"/>
            </p:cNvSpPr>
            <p:nvPr/>
          </p:nvSpPr>
          <p:spPr bwMode="auto">
            <a:xfrm>
              <a:off x="6624192" y="1891661"/>
              <a:ext cx="15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auto">
            <a:xfrm>
              <a:off x="6694042" y="1813874"/>
              <a:ext cx="63500" cy="38100"/>
            </a:xfrm>
            <a:custGeom>
              <a:avLst/>
              <a:gdLst>
                <a:gd name="T0" fmla="*/ 47 w 55"/>
                <a:gd name="T1" fmla="*/ 34 h 34"/>
                <a:gd name="T2" fmla="*/ 0 w 55"/>
                <a:gd name="T3" fmla="*/ 16 h 34"/>
                <a:gd name="T4" fmla="*/ 4 w 55"/>
                <a:gd name="T5" fmla="*/ 0 h 34"/>
                <a:gd name="T6" fmla="*/ 55 w 55"/>
                <a:gd name="T7" fmla="*/ 19 h 34"/>
                <a:gd name="T8" fmla="*/ 47 w 5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4">
                  <a:moveTo>
                    <a:pt x="47" y="34"/>
                  </a:moveTo>
                  <a:cubicBezTo>
                    <a:pt x="34" y="26"/>
                    <a:pt x="18" y="20"/>
                    <a:pt x="0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4" y="5"/>
                    <a:pt x="41" y="11"/>
                    <a:pt x="55" y="19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auto">
            <a:xfrm>
              <a:off x="6490842" y="1813874"/>
              <a:ext cx="63500" cy="38100"/>
            </a:xfrm>
            <a:custGeom>
              <a:avLst/>
              <a:gdLst>
                <a:gd name="T0" fmla="*/ 8 w 54"/>
                <a:gd name="T1" fmla="*/ 34 h 34"/>
                <a:gd name="T2" fmla="*/ 0 w 54"/>
                <a:gd name="T3" fmla="*/ 19 h 34"/>
                <a:gd name="T4" fmla="*/ 51 w 54"/>
                <a:gd name="T5" fmla="*/ 0 h 34"/>
                <a:gd name="T6" fmla="*/ 54 w 54"/>
                <a:gd name="T7" fmla="*/ 17 h 34"/>
                <a:gd name="T8" fmla="*/ 8 w 5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8" y="34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4" y="11"/>
                    <a:pt x="31" y="5"/>
                    <a:pt x="51" y="0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37" y="21"/>
                    <a:pt x="21" y="26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auto">
            <a:xfrm>
              <a:off x="6551167" y="1805936"/>
              <a:ext cx="73025" cy="26988"/>
            </a:xfrm>
            <a:custGeom>
              <a:avLst/>
              <a:gdLst>
                <a:gd name="T0" fmla="*/ 3 w 64"/>
                <a:gd name="T1" fmla="*/ 24 h 24"/>
                <a:gd name="T2" fmla="*/ 0 w 64"/>
                <a:gd name="T3" fmla="*/ 7 h 24"/>
                <a:gd name="T4" fmla="*/ 64 w 64"/>
                <a:gd name="T5" fmla="*/ 0 h 24"/>
                <a:gd name="T6" fmla="*/ 64 w 64"/>
                <a:gd name="T7" fmla="*/ 17 h 24"/>
                <a:gd name="T8" fmla="*/ 3 w 6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3" y="24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0" y="3"/>
                    <a:pt x="41" y="0"/>
                    <a:pt x="64" y="0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43" y="17"/>
                    <a:pt x="22" y="19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81"/>
            <p:cNvSpPr>
              <a:spLocks noChangeArrowheads="1"/>
            </p:cNvSpPr>
            <p:nvPr/>
          </p:nvSpPr>
          <p:spPr bwMode="auto">
            <a:xfrm>
              <a:off x="6616254" y="1642424"/>
              <a:ext cx="17463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82"/>
            <p:cNvSpPr>
              <a:spLocks noChangeArrowheads="1"/>
            </p:cNvSpPr>
            <p:nvPr/>
          </p:nvSpPr>
          <p:spPr bwMode="auto">
            <a:xfrm>
              <a:off x="6616254" y="1728149"/>
              <a:ext cx="1746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auto">
            <a:xfrm>
              <a:off x="6616254" y="1901186"/>
              <a:ext cx="17463" cy="0"/>
            </a:xfrm>
            <a:custGeom>
              <a:avLst/>
              <a:gdLst>
                <a:gd name="T0" fmla="*/ 0 w 11"/>
                <a:gd name="T1" fmla="*/ 0 w 11"/>
                <a:gd name="T2" fmla="*/ 11 w 11"/>
                <a:gd name="T3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4"/>
            <p:cNvSpPr>
              <a:spLocks noChangeArrowheads="1"/>
            </p:cNvSpPr>
            <p:nvPr/>
          </p:nvSpPr>
          <p:spPr bwMode="auto">
            <a:xfrm>
              <a:off x="6616254" y="1556699"/>
              <a:ext cx="17463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auto">
            <a:xfrm>
              <a:off x="6616254" y="1556699"/>
              <a:ext cx="17463" cy="0"/>
            </a:xfrm>
            <a:custGeom>
              <a:avLst/>
              <a:gdLst>
                <a:gd name="T0" fmla="*/ 11 w 11"/>
                <a:gd name="T1" fmla="*/ 0 w 11"/>
                <a:gd name="T2" fmla="*/ 11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86"/>
            <p:cNvSpPr>
              <a:spLocks noChangeArrowheads="1"/>
            </p:cNvSpPr>
            <p:nvPr/>
          </p:nvSpPr>
          <p:spPr bwMode="auto">
            <a:xfrm>
              <a:off x="6616254" y="1815461"/>
              <a:ext cx="17463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6624192" y="1891661"/>
              <a:ext cx="0" cy="19050"/>
            </a:xfrm>
            <a:custGeom>
              <a:avLst/>
              <a:gdLst>
                <a:gd name="T0" fmla="*/ 12 h 12"/>
                <a:gd name="T1" fmla="*/ 12 h 12"/>
                <a:gd name="T2" fmla="*/ 0 h 12"/>
                <a:gd name="T3" fmla="*/ 0 h 12"/>
                <a:gd name="T4" fmla="*/ 4 h 12"/>
                <a:gd name="T5" fmla="*/ 12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2">
                  <a:moveTo>
                    <a:pt x="0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1757029" y="2205003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756139" y="1844963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 flipH="1">
            <a:off x="7645821" y="2002957"/>
            <a:ext cx="353379" cy="374151"/>
          </a:xfrm>
          <a:custGeom>
            <a:avLst/>
            <a:gdLst>
              <a:gd name="T0" fmla="*/ 565 w 587"/>
              <a:gd name="T1" fmla="*/ 211 h 621"/>
              <a:gd name="T2" fmla="*/ 232 w 587"/>
              <a:gd name="T3" fmla="*/ 88 h 621"/>
              <a:gd name="T4" fmla="*/ 488 w 587"/>
              <a:gd name="T5" fmla="*/ 435 h 621"/>
              <a:gd name="T6" fmla="*/ 565 w 587"/>
              <a:gd name="T7" fmla="*/ 211 h 621"/>
              <a:gd name="T8" fmla="*/ 532 w 587"/>
              <a:gd name="T9" fmla="*/ 195 h 621"/>
              <a:gd name="T10" fmla="*/ 486 w 587"/>
              <a:gd name="T11" fmla="*/ 194 h 621"/>
              <a:gd name="T12" fmla="*/ 457 w 587"/>
              <a:gd name="T13" fmla="*/ 194 h 621"/>
              <a:gd name="T14" fmla="*/ 470 w 587"/>
              <a:gd name="T15" fmla="*/ 160 h 621"/>
              <a:gd name="T16" fmla="*/ 476 w 587"/>
              <a:gd name="T17" fmla="*/ 118 h 621"/>
              <a:gd name="T18" fmla="*/ 532 w 587"/>
              <a:gd name="T19" fmla="*/ 195 h 621"/>
              <a:gd name="T20" fmla="*/ 356 w 587"/>
              <a:gd name="T21" fmla="*/ 75 h 621"/>
              <a:gd name="T22" fmla="*/ 357 w 587"/>
              <a:gd name="T23" fmla="*/ 75 h 621"/>
              <a:gd name="T24" fmla="*/ 407 w 587"/>
              <a:gd name="T25" fmla="*/ 83 h 621"/>
              <a:gd name="T26" fmla="*/ 349 w 587"/>
              <a:gd name="T27" fmla="*/ 90 h 621"/>
              <a:gd name="T28" fmla="*/ 319 w 587"/>
              <a:gd name="T29" fmla="*/ 79 h 621"/>
              <a:gd name="T30" fmla="*/ 356 w 587"/>
              <a:gd name="T31" fmla="*/ 75 h 621"/>
              <a:gd name="T32" fmla="*/ 284 w 587"/>
              <a:gd name="T33" fmla="*/ 90 h 621"/>
              <a:gd name="T34" fmla="*/ 362 w 587"/>
              <a:gd name="T35" fmla="*/ 154 h 621"/>
              <a:gd name="T36" fmla="*/ 317 w 587"/>
              <a:gd name="T37" fmla="*/ 202 h 621"/>
              <a:gd name="T38" fmla="*/ 312 w 587"/>
              <a:gd name="T39" fmla="*/ 219 h 621"/>
              <a:gd name="T40" fmla="*/ 260 w 587"/>
              <a:gd name="T41" fmla="*/ 237 h 621"/>
              <a:gd name="T42" fmla="*/ 348 w 587"/>
              <a:gd name="T43" fmla="*/ 273 h 621"/>
              <a:gd name="T44" fmla="*/ 336 w 587"/>
              <a:gd name="T45" fmla="*/ 355 h 621"/>
              <a:gd name="T46" fmla="*/ 304 w 587"/>
              <a:gd name="T47" fmla="*/ 423 h 621"/>
              <a:gd name="T48" fmla="*/ 288 w 587"/>
              <a:gd name="T49" fmla="*/ 408 h 621"/>
              <a:gd name="T50" fmla="*/ 237 w 587"/>
              <a:gd name="T51" fmla="*/ 326 h 621"/>
              <a:gd name="T52" fmla="*/ 232 w 587"/>
              <a:gd name="T53" fmla="*/ 256 h 621"/>
              <a:gd name="T54" fmla="*/ 206 w 587"/>
              <a:gd name="T55" fmla="*/ 220 h 621"/>
              <a:gd name="T56" fmla="*/ 182 w 587"/>
              <a:gd name="T57" fmla="*/ 190 h 621"/>
              <a:gd name="T58" fmla="*/ 284 w 587"/>
              <a:gd name="T59" fmla="*/ 90 h 621"/>
              <a:gd name="T60" fmla="*/ 486 w 587"/>
              <a:gd name="T61" fmla="*/ 401 h 621"/>
              <a:gd name="T62" fmla="*/ 479 w 587"/>
              <a:gd name="T63" fmla="*/ 377 h 621"/>
              <a:gd name="T64" fmla="*/ 461 w 587"/>
              <a:gd name="T65" fmla="*/ 328 h 621"/>
              <a:gd name="T66" fmla="*/ 448 w 587"/>
              <a:gd name="T67" fmla="*/ 292 h 621"/>
              <a:gd name="T68" fmla="*/ 441 w 587"/>
              <a:gd name="T69" fmla="*/ 236 h 621"/>
              <a:gd name="T70" fmla="*/ 538 w 587"/>
              <a:gd name="T71" fmla="*/ 214 h 621"/>
              <a:gd name="T72" fmla="*/ 545 w 587"/>
              <a:gd name="T73" fmla="*/ 265 h 621"/>
              <a:gd name="T74" fmla="*/ 486 w 587"/>
              <a:gd name="T75" fmla="*/ 401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7" h="621">
                <a:moveTo>
                  <a:pt x="565" y="211"/>
                </a:moveTo>
                <a:cubicBezTo>
                  <a:pt x="529" y="66"/>
                  <a:pt x="357" y="0"/>
                  <a:pt x="232" y="88"/>
                </a:cubicBezTo>
                <a:cubicBezTo>
                  <a:pt x="0" y="251"/>
                  <a:pt x="248" y="621"/>
                  <a:pt x="488" y="435"/>
                </a:cubicBezTo>
                <a:cubicBezTo>
                  <a:pt x="555" y="383"/>
                  <a:pt x="587" y="296"/>
                  <a:pt x="565" y="211"/>
                </a:cubicBezTo>
                <a:close/>
                <a:moveTo>
                  <a:pt x="532" y="195"/>
                </a:moveTo>
                <a:cubicBezTo>
                  <a:pt x="514" y="196"/>
                  <a:pt x="498" y="188"/>
                  <a:pt x="486" y="194"/>
                </a:cubicBezTo>
                <a:cubicBezTo>
                  <a:pt x="468" y="202"/>
                  <a:pt x="440" y="216"/>
                  <a:pt x="457" y="194"/>
                </a:cubicBezTo>
                <a:cubicBezTo>
                  <a:pt x="457" y="194"/>
                  <a:pt x="468" y="181"/>
                  <a:pt x="470" y="160"/>
                </a:cubicBezTo>
                <a:cubicBezTo>
                  <a:pt x="472" y="142"/>
                  <a:pt x="471" y="130"/>
                  <a:pt x="476" y="118"/>
                </a:cubicBezTo>
                <a:cubicBezTo>
                  <a:pt x="500" y="139"/>
                  <a:pt x="520" y="165"/>
                  <a:pt x="532" y="195"/>
                </a:cubicBezTo>
                <a:close/>
                <a:moveTo>
                  <a:pt x="356" y="75"/>
                </a:moveTo>
                <a:cubicBezTo>
                  <a:pt x="357" y="75"/>
                  <a:pt x="357" y="75"/>
                  <a:pt x="357" y="75"/>
                </a:cubicBezTo>
                <a:cubicBezTo>
                  <a:pt x="374" y="75"/>
                  <a:pt x="391" y="78"/>
                  <a:pt x="407" y="83"/>
                </a:cubicBezTo>
                <a:cubicBezTo>
                  <a:pt x="389" y="86"/>
                  <a:pt x="364" y="90"/>
                  <a:pt x="349" y="90"/>
                </a:cubicBezTo>
                <a:cubicBezTo>
                  <a:pt x="337" y="90"/>
                  <a:pt x="327" y="85"/>
                  <a:pt x="319" y="79"/>
                </a:cubicBezTo>
                <a:cubicBezTo>
                  <a:pt x="331" y="77"/>
                  <a:pt x="343" y="75"/>
                  <a:pt x="356" y="75"/>
                </a:cubicBezTo>
                <a:close/>
                <a:moveTo>
                  <a:pt x="284" y="90"/>
                </a:moveTo>
                <a:cubicBezTo>
                  <a:pt x="317" y="88"/>
                  <a:pt x="388" y="136"/>
                  <a:pt x="362" y="154"/>
                </a:cubicBezTo>
                <a:cubicBezTo>
                  <a:pt x="342" y="167"/>
                  <a:pt x="317" y="191"/>
                  <a:pt x="317" y="202"/>
                </a:cubicBezTo>
                <a:cubicBezTo>
                  <a:pt x="317" y="212"/>
                  <a:pt x="321" y="217"/>
                  <a:pt x="312" y="219"/>
                </a:cubicBezTo>
                <a:cubicBezTo>
                  <a:pt x="294" y="222"/>
                  <a:pt x="250" y="222"/>
                  <a:pt x="260" y="237"/>
                </a:cubicBezTo>
                <a:cubicBezTo>
                  <a:pt x="271" y="252"/>
                  <a:pt x="336" y="231"/>
                  <a:pt x="348" y="273"/>
                </a:cubicBezTo>
                <a:cubicBezTo>
                  <a:pt x="357" y="303"/>
                  <a:pt x="341" y="333"/>
                  <a:pt x="336" y="355"/>
                </a:cubicBezTo>
                <a:cubicBezTo>
                  <a:pt x="330" y="378"/>
                  <a:pt x="317" y="422"/>
                  <a:pt x="304" y="423"/>
                </a:cubicBezTo>
                <a:cubicBezTo>
                  <a:pt x="296" y="424"/>
                  <a:pt x="292" y="420"/>
                  <a:pt x="288" y="408"/>
                </a:cubicBezTo>
                <a:cubicBezTo>
                  <a:pt x="273" y="363"/>
                  <a:pt x="243" y="339"/>
                  <a:pt x="237" y="326"/>
                </a:cubicBezTo>
                <a:cubicBezTo>
                  <a:pt x="230" y="312"/>
                  <a:pt x="214" y="276"/>
                  <a:pt x="232" y="256"/>
                </a:cubicBezTo>
                <a:cubicBezTo>
                  <a:pt x="251" y="235"/>
                  <a:pt x="214" y="238"/>
                  <a:pt x="206" y="220"/>
                </a:cubicBezTo>
                <a:cubicBezTo>
                  <a:pt x="202" y="211"/>
                  <a:pt x="190" y="204"/>
                  <a:pt x="182" y="190"/>
                </a:cubicBezTo>
                <a:cubicBezTo>
                  <a:pt x="202" y="145"/>
                  <a:pt x="239" y="109"/>
                  <a:pt x="284" y="90"/>
                </a:cubicBezTo>
                <a:close/>
                <a:moveTo>
                  <a:pt x="486" y="401"/>
                </a:moveTo>
                <a:cubicBezTo>
                  <a:pt x="484" y="392"/>
                  <a:pt x="482" y="383"/>
                  <a:pt x="479" y="377"/>
                </a:cubicBezTo>
                <a:cubicBezTo>
                  <a:pt x="473" y="355"/>
                  <a:pt x="457" y="339"/>
                  <a:pt x="461" y="328"/>
                </a:cubicBezTo>
                <a:cubicBezTo>
                  <a:pt x="464" y="318"/>
                  <a:pt x="464" y="308"/>
                  <a:pt x="448" y="292"/>
                </a:cubicBezTo>
                <a:cubicBezTo>
                  <a:pt x="432" y="276"/>
                  <a:pt x="425" y="260"/>
                  <a:pt x="441" y="236"/>
                </a:cubicBezTo>
                <a:cubicBezTo>
                  <a:pt x="457" y="213"/>
                  <a:pt x="512" y="211"/>
                  <a:pt x="538" y="214"/>
                </a:cubicBezTo>
                <a:cubicBezTo>
                  <a:pt x="542" y="230"/>
                  <a:pt x="545" y="247"/>
                  <a:pt x="545" y="265"/>
                </a:cubicBezTo>
                <a:cubicBezTo>
                  <a:pt x="545" y="319"/>
                  <a:pt x="522" y="367"/>
                  <a:pt x="486" y="4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TextBox 129"/>
          <p:cNvSpPr txBox="1"/>
          <p:nvPr/>
        </p:nvSpPr>
        <p:spPr>
          <a:xfrm>
            <a:off x="7977718" y="2305100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976828" y="1945060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7684254" y="4609076"/>
            <a:ext cx="336465" cy="294786"/>
            <a:chOff x="9878222" y="4670802"/>
            <a:chExt cx="248368" cy="217602"/>
          </a:xfrm>
          <a:noFill/>
        </p:grpSpPr>
        <p:sp>
          <p:nvSpPr>
            <p:cNvPr id="119" name="Rectangle 122"/>
            <p:cNvSpPr>
              <a:spLocks noChangeArrowheads="1"/>
            </p:cNvSpPr>
            <p:nvPr/>
          </p:nvSpPr>
          <p:spPr bwMode="auto">
            <a:xfrm>
              <a:off x="9911872" y="4871099"/>
              <a:ext cx="8973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23"/>
            <p:cNvSpPr>
              <a:spLocks noChangeArrowheads="1"/>
            </p:cNvSpPr>
            <p:nvPr/>
          </p:nvSpPr>
          <p:spPr bwMode="auto">
            <a:xfrm>
              <a:off x="10084607" y="4871099"/>
              <a:ext cx="9294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4"/>
            <p:cNvSpPr>
              <a:spLocks/>
            </p:cNvSpPr>
            <p:nvPr/>
          </p:nvSpPr>
          <p:spPr bwMode="auto">
            <a:xfrm>
              <a:off x="9878222" y="4670802"/>
              <a:ext cx="248368" cy="209270"/>
            </a:xfrm>
            <a:custGeom>
              <a:avLst/>
              <a:gdLst>
                <a:gd name="T0" fmla="*/ 326 w 326"/>
                <a:gd name="T1" fmla="*/ 239 h 275"/>
                <a:gd name="T2" fmla="*/ 290 w 326"/>
                <a:gd name="T3" fmla="*/ 275 h 275"/>
                <a:gd name="T4" fmla="*/ 36 w 326"/>
                <a:gd name="T5" fmla="*/ 275 h 275"/>
                <a:gd name="T6" fmla="*/ 0 w 326"/>
                <a:gd name="T7" fmla="*/ 239 h 275"/>
                <a:gd name="T8" fmla="*/ 0 w 326"/>
                <a:gd name="T9" fmla="*/ 36 h 275"/>
                <a:gd name="T10" fmla="*/ 36 w 326"/>
                <a:gd name="T11" fmla="*/ 0 h 275"/>
                <a:gd name="T12" fmla="*/ 290 w 326"/>
                <a:gd name="T13" fmla="*/ 0 h 275"/>
                <a:gd name="T14" fmla="*/ 326 w 326"/>
                <a:gd name="T15" fmla="*/ 36 h 275"/>
                <a:gd name="T16" fmla="*/ 326 w 326"/>
                <a:gd name="T17" fmla="*/ 23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275">
                  <a:moveTo>
                    <a:pt x="326" y="239"/>
                  </a:moveTo>
                  <a:cubicBezTo>
                    <a:pt x="326" y="258"/>
                    <a:pt x="310" y="275"/>
                    <a:pt x="290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16" y="275"/>
                    <a:pt x="0" y="258"/>
                    <a:pt x="0" y="2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10" y="0"/>
                    <a:pt x="326" y="17"/>
                    <a:pt x="326" y="36"/>
                  </a:cubicBezTo>
                  <a:lnTo>
                    <a:pt x="326" y="2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/>
            </p:cNvSpPr>
            <p:nvPr/>
          </p:nvSpPr>
          <p:spPr bwMode="auto">
            <a:xfrm>
              <a:off x="9898733" y="4691954"/>
              <a:ext cx="206385" cy="166967"/>
            </a:xfrm>
            <a:custGeom>
              <a:avLst/>
              <a:gdLst>
                <a:gd name="T0" fmla="*/ 263 w 271"/>
                <a:gd name="T1" fmla="*/ 219 h 219"/>
                <a:gd name="T2" fmla="*/ 9 w 271"/>
                <a:gd name="T3" fmla="*/ 219 h 219"/>
                <a:gd name="T4" fmla="*/ 0 w 271"/>
                <a:gd name="T5" fmla="*/ 211 h 219"/>
                <a:gd name="T6" fmla="*/ 0 w 271"/>
                <a:gd name="T7" fmla="*/ 8 h 219"/>
                <a:gd name="T8" fmla="*/ 9 w 271"/>
                <a:gd name="T9" fmla="*/ 0 h 219"/>
                <a:gd name="T10" fmla="*/ 263 w 271"/>
                <a:gd name="T11" fmla="*/ 0 h 219"/>
                <a:gd name="T12" fmla="*/ 271 w 271"/>
                <a:gd name="T13" fmla="*/ 8 h 219"/>
                <a:gd name="T14" fmla="*/ 271 w 271"/>
                <a:gd name="T15" fmla="*/ 211 h 219"/>
                <a:gd name="T16" fmla="*/ 263 w 271"/>
                <a:gd name="T1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219">
                  <a:moveTo>
                    <a:pt x="263" y="219"/>
                  </a:move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8" y="0"/>
                    <a:pt x="271" y="4"/>
                    <a:pt x="271" y="8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1" y="215"/>
                    <a:pt x="268" y="219"/>
                    <a:pt x="263" y="2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29"/>
            <p:cNvSpPr>
              <a:spLocks noChangeArrowheads="1"/>
            </p:cNvSpPr>
            <p:nvPr/>
          </p:nvSpPr>
          <p:spPr bwMode="auto">
            <a:xfrm>
              <a:off x="10102875" y="4708938"/>
              <a:ext cx="4807" cy="512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130"/>
            <p:cNvSpPr>
              <a:spLocks noChangeArrowheads="1"/>
            </p:cNvSpPr>
            <p:nvPr/>
          </p:nvSpPr>
          <p:spPr bwMode="auto">
            <a:xfrm>
              <a:off x="10102875" y="4731692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33"/>
            <p:cNvSpPr>
              <a:spLocks noChangeArrowheads="1"/>
            </p:cNvSpPr>
            <p:nvPr/>
          </p:nvSpPr>
          <p:spPr bwMode="auto">
            <a:xfrm>
              <a:off x="10102875" y="4807645"/>
              <a:ext cx="4807" cy="480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134"/>
            <p:cNvSpPr>
              <a:spLocks noChangeArrowheads="1"/>
            </p:cNvSpPr>
            <p:nvPr/>
          </p:nvSpPr>
          <p:spPr bwMode="auto">
            <a:xfrm>
              <a:off x="10102875" y="4829757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5"/>
            <p:cNvSpPr>
              <a:spLocks noEditPoints="1"/>
            </p:cNvSpPr>
            <p:nvPr/>
          </p:nvSpPr>
          <p:spPr bwMode="auto">
            <a:xfrm>
              <a:off x="9939112" y="4710220"/>
              <a:ext cx="120498" cy="120498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0 h 158"/>
                <a:gd name="T10" fmla="*/ 130 w 158"/>
                <a:gd name="T11" fmla="*/ 70 h 158"/>
                <a:gd name="T12" fmla="*/ 88 w 158"/>
                <a:gd name="T13" fmla="*/ 70 h 158"/>
                <a:gd name="T14" fmla="*/ 88 w 158"/>
                <a:gd name="T15" fmla="*/ 28 h 158"/>
                <a:gd name="T16" fmla="*/ 130 w 158"/>
                <a:gd name="T17" fmla="*/ 70 h 158"/>
                <a:gd name="T18" fmla="*/ 69 w 158"/>
                <a:gd name="T19" fmla="*/ 28 h 158"/>
                <a:gd name="T20" fmla="*/ 69 w 158"/>
                <a:gd name="T21" fmla="*/ 70 h 158"/>
                <a:gd name="T22" fmla="*/ 28 w 158"/>
                <a:gd name="T23" fmla="*/ 70 h 158"/>
                <a:gd name="T24" fmla="*/ 69 w 158"/>
                <a:gd name="T25" fmla="*/ 28 h 158"/>
                <a:gd name="T26" fmla="*/ 28 w 158"/>
                <a:gd name="T27" fmla="*/ 89 h 158"/>
                <a:gd name="T28" fmla="*/ 69 w 158"/>
                <a:gd name="T29" fmla="*/ 89 h 158"/>
                <a:gd name="T30" fmla="*/ 69 w 158"/>
                <a:gd name="T31" fmla="*/ 130 h 158"/>
                <a:gd name="T32" fmla="*/ 28 w 158"/>
                <a:gd name="T33" fmla="*/ 89 h 158"/>
                <a:gd name="T34" fmla="*/ 88 w 158"/>
                <a:gd name="T35" fmla="*/ 130 h 158"/>
                <a:gd name="T36" fmla="*/ 88 w 158"/>
                <a:gd name="T37" fmla="*/ 89 h 158"/>
                <a:gd name="T38" fmla="*/ 130 w 158"/>
                <a:gd name="T39" fmla="*/ 89 h 158"/>
                <a:gd name="T40" fmla="*/ 88 w 158"/>
                <a:gd name="T41" fmla="*/ 13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3" y="158"/>
                    <a:pt x="158" y="123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  <a:moveTo>
                    <a:pt x="130" y="70"/>
                  </a:moveTo>
                  <a:cubicBezTo>
                    <a:pt x="88" y="70"/>
                    <a:pt x="88" y="70"/>
                    <a:pt x="88" y="70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109" y="32"/>
                    <a:pt x="126" y="49"/>
                    <a:pt x="130" y="70"/>
                  </a:cubicBezTo>
                  <a:close/>
                  <a:moveTo>
                    <a:pt x="69" y="28"/>
                  </a:moveTo>
                  <a:cubicBezTo>
                    <a:pt x="69" y="70"/>
                    <a:pt x="69" y="70"/>
                    <a:pt x="6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2" y="49"/>
                    <a:pt x="48" y="32"/>
                    <a:pt x="69" y="28"/>
                  </a:cubicBezTo>
                  <a:close/>
                  <a:moveTo>
                    <a:pt x="28" y="89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49" y="126"/>
                    <a:pt x="32" y="109"/>
                    <a:pt x="28" y="89"/>
                  </a:cubicBezTo>
                  <a:close/>
                  <a:moveTo>
                    <a:pt x="88" y="130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6" y="110"/>
                    <a:pt x="109" y="126"/>
                    <a:pt x="88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8094179" y="4924067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8093289" y="4564027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855532" y="4845994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854642" y="4485954"/>
            <a:ext cx="247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圆角矩形 143"/>
          <p:cNvSpPr/>
          <p:nvPr/>
        </p:nvSpPr>
        <p:spPr bwMode="auto">
          <a:xfrm>
            <a:off x="3921711" y="2696904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5" name="圆角矩形 144"/>
          <p:cNvSpPr/>
          <p:nvPr/>
        </p:nvSpPr>
        <p:spPr bwMode="auto">
          <a:xfrm>
            <a:off x="3907197" y="3923790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7" name="圆角矩形 146"/>
          <p:cNvSpPr/>
          <p:nvPr/>
        </p:nvSpPr>
        <p:spPr bwMode="auto">
          <a:xfrm>
            <a:off x="6626453" y="3923790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8" name="圆角矩形 147"/>
          <p:cNvSpPr/>
          <p:nvPr/>
        </p:nvSpPr>
        <p:spPr bwMode="auto">
          <a:xfrm>
            <a:off x="6626453" y="2607747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1518177" y="4609076"/>
            <a:ext cx="336465" cy="294786"/>
            <a:chOff x="9878222" y="4670802"/>
            <a:chExt cx="248368" cy="217602"/>
          </a:xfrm>
          <a:noFill/>
        </p:grpSpPr>
        <p:sp>
          <p:nvSpPr>
            <p:cNvPr id="150" name="Rectangle 122"/>
            <p:cNvSpPr>
              <a:spLocks noChangeArrowheads="1"/>
            </p:cNvSpPr>
            <p:nvPr/>
          </p:nvSpPr>
          <p:spPr bwMode="auto">
            <a:xfrm>
              <a:off x="9911872" y="4871099"/>
              <a:ext cx="8973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23"/>
            <p:cNvSpPr>
              <a:spLocks noChangeArrowheads="1"/>
            </p:cNvSpPr>
            <p:nvPr/>
          </p:nvSpPr>
          <p:spPr bwMode="auto">
            <a:xfrm>
              <a:off x="10084607" y="4871099"/>
              <a:ext cx="9294" cy="1730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4"/>
            <p:cNvSpPr>
              <a:spLocks/>
            </p:cNvSpPr>
            <p:nvPr/>
          </p:nvSpPr>
          <p:spPr bwMode="auto">
            <a:xfrm>
              <a:off x="9878222" y="4670802"/>
              <a:ext cx="248368" cy="209270"/>
            </a:xfrm>
            <a:custGeom>
              <a:avLst/>
              <a:gdLst>
                <a:gd name="T0" fmla="*/ 326 w 326"/>
                <a:gd name="T1" fmla="*/ 239 h 275"/>
                <a:gd name="T2" fmla="*/ 290 w 326"/>
                <a:gd name="T3" fmla="*/ 275 h 275"/>
                <a:gd name="T4" fmla="*/ 36 w 326"/>
                <a:gd name="T5" fmla="*/ 275 h 275"/>
                <a:gd name="T6" fmla="*/ 0 w 326"/>
                <a:gd name="T7" fmla="*/ 239 h 275"/>
                <a:gd name="T8" fmla="*/ 0 w 326"/>
                <a:gd name="T9" fmla="*/ 36 h 275"/>
                <a:gd name="T10" fmla="*/ 36 w 326"/>
                <a:gd name="T11" fmla="*/ 0 h 275"/>
                <a:gd name="T12" fmla="*/ 290 w 326"/>
                <a:gd name="T13" fmla="*/ 0 h 275"/>
                <a:gd name="T14" fmla="*/ 326 w 326"/>
                <a:gd name="T15" fmla="*/ 36 h 275"/>
                <a:gd name="T16" fmla="*/ 326 w 326"/>
                <a:gd name="T17" fmla="*/ 23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275">
                  <a:moveTo>
                    <a:pt x="326" y="239"/>
                  </a:moveTo>
                  <a:cubicBezTo>
                    <a:pt x="326" y="258"/>
                    <a:pt x="310" y="275"/>
                    <a:pt x="290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16" y="275"/>
                    <a:pt x="0" y="258"/>
                    <a:pt x="0" y="23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10" y="0"/>
                    <a:pt x="326" y="17"/>
                    <a:pt x="326" y="36"/>
                  </a:cubicBezTo>
                  <a:lnTo>
                    <a:pt x="326" y="2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5"/>
            <p:cNvSpPr>
              <a:spLocks/>
            </p:cNvSpPr>
            <p:nvPr/>
          </p:nvSpPr>
          <p:spPr bwMode="auto">
            <a:xfrm>
              <a:off x="9898733" y="4691954"/>
              <a:ext cx="206385" cy="166967"/>
            </a:xfrm>
            <a:custGeom>
              <a:avLst/>
              <a:gdLst>
                <a:gd name="T0" fmla="*/ 263 w 271"/>
                <a:gd name="T1" fmla="*/ 219 h 219"/>
                <a:gd name="T2" fmla="*/ 9 w 271"/>
                <a:gd name="T3" fmla="*/ 219 h 219"/>
                <a:gd name="T4" fmla="*/ 0 w 271"/>
                <a:gd name="T5" fmla="*/ 211 h 219"/>
                <a:gd name="T6" fmla="*/ 0 w 271"/>
                <a:gd name="T7" fmla="*/ 8 h 219"/>
                <a:gd name="T8" fmla="*/ 9 w 271"/>
                <a:gd name="T9" fmla="*/ 0 h 219"/>
                <a:gd name="T10" fmla="*/ 263 w 271"/>
                <a:gd name="T11" fmla="*/ 0 h 219"/>
                <a:gd name="T12" fmla="*/ 271 w 271"/>
                <a:gd name="T13" fmla="*/ 8 h 219"/>
                <a:gd name="T14" fmla="*/ 271 w 271"/>
                <a:gd name="T15" fmla="*/ 211 h 219"/>
                <a:gd name="T16" fmla="*/ 263 w 271"/>
                <a:gd name="T1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219">
                  <a:moveTo>
                    <a:pt x="263" y="219"/>
                  </a:move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8" y="0"/>
                    <a:pt x="271" y="4"/>
                    <a:pt x="271" y="8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1" y="215"/>
                    <a:pt x="268" y="219"/>
                    <a:pt x="263" y="2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29"/>
            <p:cNvSpPr>
              <a:spLocks noChangeArrowheads="1"/>
            </p:cNvSpPr>
            <p:nvPr/>
          </p:nvSpPr>
          <p:spPr bwMode="auto">
            <a:xfrm>
              <a:off x="10102875" y="4708938"/>
              <a:ext cx="4807" cy="512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30"/>
            <p:cNvSpPr>
              <a:spLocks noChangeArrowheads="1"/>
            </p:cNvSpPr>
            <p:nvPr/>
          </p:nvSpPr>
          <p:spPr bwMode="auto">
            <a:xfrm>
              <a:off x="10102875" y="4731692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133"/>
            <p:cNvSpPr>
              <a:spLocks noChangeArrowheads="1"/>
            </p:cNvSpPr>
            <p:nvPr/>
          </p:nvSpPr>
          <p:spPr bwMode="auto">
            <a:xfrm>
              <a:off x="10102875" y="4807645"/>
              <a:ext cx="4807" cy="480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134"/>
            <p:cNvSpPr>
              <a:spLocks noChangeArrowheads="1"/>
            </p:cNvSpPr>
            <p:nvPr/>
          </p:nvSpPr>
          <p:spPr bwMode="auto">
            <a:xfrm>
              <a:off x="10102875" y="4829757"/>
              <a:ext cx="4807" cy="5448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5"/>
            <p:cNvSpPr>
              <a:spLocks noEditPoints="1"/>
            </p:cNvSpPr>
            <p:nvPr/>
          </p:nvSpPr>
          <p:spPr bwMode="auto">
            <a:xfrm>
              <a:off x="9939112" y="4710220"/>
              <a:ext cx="120498" cy="120498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0 h 158"/>
                <a:gd name="T10" fmla="*/ 130 w 158"/>
                <a:gd name="T11" fmla="*/ 70 h 158"/>
                <a:gd name="T12" fmla="*/ 88 w 158"/>
                <a:gd name="T13" fmla="*/ 70 h 158"/>
                <a:gd name="T14" fmla="*/ 88 w 158"/>
                <a:gd name="T15" fmla="*/ 28 h 158"/>
                <a:gd name="T16" fmla="*/ 130 w 158"/>
                <a:gd name="T17" fmla="*/ 70 h 158"/>
                <a:gd name="T18" fmla="*/ 69 w 158"/>
                <a:gd name="T19" fmla="*/ 28 h 158"/>
                <a:gd name="T20" fmla="*/ 69 w 158"/>
                <a:gd name="T21" fmla="*/ 70 h 158"/>
                <a:gd name="T22" fmla="*/ 28 w 158"/>
                <a:gd name="T23" fmla="*/ 70 h 158"/>
                <a:gd name="T24" fmla="*/ 69 w 158"/>
                <a:gd name="T25" fmla="*/ 28 h 158"/>
                <a:gd name="T26" fmla="*/ 28 w 158"/>
                <a:gd name="T27" fmla="*/ 89 h 158"/>
                <a:gd name="T28" fmla="*/ 69 w 158"/>
                <a:gd name="T29" fmla="*/ 89 h 158"/>
                <a:gd name="T30" fmla="*/ 69 w 158"/>
                <a:gd name="T31" fmla="*/ 130 h 158"/>
                <a:gd name="T32" fmla="*/ 28 w 158"/>
                <a:gd name="T33" fmla="*/ 89 h 158"/>
                <a:gd name="T34" fmla="*/ 88 w 158"/>
                <a:gd name="T35" fmla="*/ 130 h 158"/>
                <a:gd name="T36" fmla="*/ 88 w 158"/>
                <a:gd name="T37" fmla="*/ 89 h 158"/>
                <a:gd name="T38" fmla="*/ 130 w 158"/>
                <a:gd name="T39" fmla="*/ 89 h 158"/>
                <a:gd name="T40" fmla="*/ 88 w 158"/>
                <a:gd name="T41" fmla="*/ 13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3" y="158"/>
                    <a:pt x="158" y="123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  <a:moveTo>
                    <a:pt x="130" y="70"/>
                  </a:moveTo>
                  <a:cubicBezTo>
                    <a:pt x="88" y="70"/>
                    <a:pt x="88" y="70"/>
                    <a:pt x="88" y="70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109" y="32"/>
                    <a:pt x="126" y="49"/>
                    <a:pt x="130" y="70"/>
                  </a:cubicBezTo>
                  <a:close/>
                  <a:moveTo>
                    <a:pt x="69" y="28"/>
                  </a:moveTo>
                  <a:cubicBezTo>
                    <a:pt x="69" y="70"/>
                    <a:pt x="69" y="70"/>
                    <a:pt x="6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2" y="49"/>
                    <a:pt x="48" y="32"/>
                    <a:pt x="69" y="28"/>
                  </a:cubicBezTo>
                  <a:close/>
                  <a:moveTo>
                    <a:pt x="28" y="89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49" y="126"/>
                    <a:pt x="32" y="109"/>
                    <a:pt x="28" y="89"/>
                  </a:cubicBezTo>
                  <a:close/>
                  <a:moveTo>
                    <a:pt x="88" y="130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6" y="110"/>
                    <a:pt x="109" y="126"/>
                    <a:pt x="88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文本框 27"/>
          <p:cNvSpPr txBox="1"/>
          <p:nvPr/>
        </p:nvSpPr>
        <p:spPr>
          <a:xfrm>
            <a:off x="4040450" y="288136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文本框 27"/>
          <p:cNvSpPr txBox="1"/>
          <p:nvPr/>
        </p:nvSpPr>
        <p:spPr>
          <a:xfrm>
            <a:off x="4040450" y="411432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文本框 27"/>
          <p:cNvSpPr txBox="1"/>
          <p:nvPr/>
        </p:nvSpPr>
        <p:spPr>
          <a:xfrm>
            <a:off x="6745192" y="411432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文本框 27"/>
          <p:cNvSpPr txBox="1"/>
          <p:nvPr/>
        </p:nvSpPr>
        <p:spPr>
          <a:xfrm>
            <a:off x="6745192" y="277970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5150848" y="3007093"/>
            <a:ext cx="1403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收入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来源</a:t>
            </a:r>
            <a:endParaRPr lang="zh-CN" altLang="zh-CN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57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2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2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7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7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2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7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2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2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 tmFilter="0,0; .5, 1; 1, 1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2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2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7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92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17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97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4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97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37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62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870"/>
                            </p:stCondLst>
                            <p:childTnLst>
                              <p:par>
                                <p:cTn id="1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12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92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400" tmFilter="0,0; .5, 1; 1, 1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92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32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57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820"/>
                            </p:stCondLst>
                            <p:childTnLst>
                              <p:par>
                                <p:cTn id="1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3070"/>
                            </p:stCondLst>
                            <p:childTnLst>
                              <p:par>
                                <p:cTn id="1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3870"/>
                            </p:stCondLst>
                            <p:childTnLst>
                              <p:par>
                                <p:cTn id="1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400" tmFilter="0,0; .5, 1; 1, 1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140" grpId="0" animBg="1"/>
      <p:bldP spid="141" grpId="0" animBg="1"/>
      <p:bldP spid="142" grpId="0" animBg="1"/>
      <p:bldP spid="143" grpId="0" animBg="1"/>
      <p:bldP spid="128" grpId="0"/>
      <p:bldP spid="129" grpId="0"/>
      <p:bldP spid="20" grpId="0" animBg="1"/>
      <p:bldP spid="130" grpId="0"/>
      <p:bldP spid="131" grpId="0"/>
      <p:bldP spid="132" grpId="0"/>
      <p:bldP spid="133" grpId="0"/>
      <p:bldP spid="138" grpId="0"/>
      <p:bldP spid="139" grpId="0"/>
      <p:bldP spid="144" grpId="0" animBg="1"/>
      <p:bldP spid="145" grpId="0" animBg="1"/>
      <p:bldP spid="147" grpId="0" animBg="1"/>
      <p:bldP spid="148" grpId="0" animBg="1"/>
      <p:bldP spid="159" grpId="0"/>
      <p:bldP spid="160" grpId="0"/>
      <p:bldP spid="161" grpId="0"/>
      <p:bldP spid="162" grpId="0"/>
      <p:bldP spid="1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6050280" y="2085675"/>
            <a:ext cx="321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400" dirty="0" smtClean="0"/>
              <a:t>财务与融资</a:t>
            </a:r>
            <a:endParaRPr lang="zh-CN" altLang="zh-CN" sz="4400" dirty="0"/>
          </a:p>
        </p:txBody>
      </p:sp>
      <p:sp>
        <p:nvSpPr>
          <p:cNvPr id="100" name="TextBox 99"/>
          <p:cNvSpPr txBox="1"/>
          <p:nvPr/>
        </p:nvSpPr>
        <p:spPr>
          <a:xfrm>
            <a:off x="6227065" y="2900836"/>
            <a:ext cx="204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成本</a:t>
            </a:r>
            <a:r>
              <a:rPr lang="zh-CN" altLang="en-US" dirty="0"/>
              <a:t>预算</a:t>
            </a:r>
          </a:p>
        </p:txBody>
      </p:sp>
      <p:sp>
        <p:nvSpPr>
          <p:cNvPr id="101" name="圆角矩形 100"/>
          <p:cNvSpPr/>
          <p:nvPr/>
        </p:nvSpPr>
        <p:spPr bwMode="auto">
          <a:xfrm>
            <a:off x="4590578" y="4856539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6264" y="1641829"/>
            <a:ext cx="857256" cy="85725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5934" y="2213333"/>
            <a:ext cx="714380" cy="71438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0314" y="1427515"/>
            <a:ext cx="642942" cy="64294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47504" y="2356209"/>
            <a:ext cx="1785950" cy="178595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4562" y="1927581"/>
            <a:ext cx="500066" cy="50006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4892" y="3784969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0512" y="4356473"/>
            <a:ext cx="428628" cy="42862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1686" y="3927845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6264" y="4642225"/>
            <a:ext cx="357190" cy="3571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3540" y="2587464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8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7065" y="3388675"/>
            <a:ext cx="204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资金缺口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27065" y="3798186"/>
            <a:ext cx="209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融资计划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69225" y="2950721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资金主要用途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69225" y="3398136"/>
            <a:ext cx="2388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结束语</a:t>
            </a:r>
          </a:p>
        </p:txBody>
      </p:sp>
    </p:spTree>
    <p:extLst>
      <p:ext uri="{BB962C8B-B14F-4D97-AF65-F5344CB8AC3E}">
        <p14:creationId xmlns:p14="http://schemas.microsoft.com/office/powerpoint/2010/main" val="197177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6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6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9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成本分析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262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Cost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76"/>
          <p:cNvSpPr>
            <a:spLocks noChangeArrowheads="1"/>
          </p:cNvSpPr>
          <p:nvPr/>
        </p:nvSpPr>
        <p:spPr bwMode="auto">
          <a:xfrm>
            <a:off x="4664782" y="5225615"/>
            <a:ext cx="645" cy="645"/>
          </a:xfrm>
          <a:prstGeom prst="rect">
            <a:avLst/>
          </a:prstGeom>
          <a:solidFill>
            <a:srgbClr val="F0B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1620978" y="3441976"/>
            <a:ext cx="2753784" cy="19268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1858027" y="3351600"/>
            <a:ext cx="3201694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3490013" y="2290624"/>
            <a:ext cx="970304" cy="31161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2656090" y="3351327"/>
            <a:ext cx="2403631" cy="18742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>
            <a:off x="2603749" y="2047369"/>
            <a:ext cx="855125" cy="317824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Oval 94"/>
          <p:cNvSpPr>
            <a:spLocks noChangeArrowheads="1"/>
          </p:cNvSpPr>
          <p:nvPr/>
        </p:nvSpPr>
        <p:spPr bwMode="auto">
          <a:xfrm>
            <a:off x="2795474" y="3193346"/>
            <a:ext cx="1389078" cy="138907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圆角矩形 166"/>
          <p:cNvSpPr/>
          <p:nvPr/>
        </p:nvSpPr>
        <p:spPr bwMode="auto">
          <a:xfrm>
            <a:off x="1084963" y="2970847"/>
            <a:ext cx="998289" cy="97213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68" name="圆角矩形 167"/>
          <p:cNvSpPr/>
          <p:nvPr/>
        </p:nvSpPr>
        <p:spPr bwMode="auto">
          <a:xfrm>
            <a:off x="2978024" y="1496252"/>
            <a:ext cx="1102233" cy="110223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69" name="圆角矩形 168"/>
          <p:cNvSpPr/>
          <p:nvPr/>
        </p:nvSpPr>
        <p:spPr bwMode="auto">
          <a:xfrm>
            <a:off x="2054025" y="4982528"/>
            <a:ext cx="943845" cy="94384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0" name="圆角矩形 169"/>
          <p:cNvSpPr/>
          <p:nvPr/>
        </p:nvSpPr>
        <p:spPr bwMode="auto">
          <a:xfrm>
            <a:off x="4066650" y="4982528"/>
            <a:ext cx="960912" cy="96091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1" name="圆角矩形 170"/>
          <p:cNvSpPr/>
          <p:nvPr/>
        </p:nvSpPr>
        <p:spPr bwMode="auto">
          <a:xfrm>
            <a:off x="4748205" y="2898268"/>
            <a:ext cx="928694" cy="92869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200" tIns="39600" rIns="79200" bIns="396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028999" y="3403892"/>
            <a:ext cx="10512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endParaRPr lang="zh-CN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109590" y="3149588"/>
            <a:ext cx="1051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2056538" y="5162062"/>
            <a:ext cx="1051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139153" y="5218724"/>
            <a:ext cx="1051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27517" y="3070227"/>
            <a:ext cx="1051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Freeform 512"/>
          <p:cNvSpPr>
            <a:spLocks/>
          </p:cNvSpPr>
          <p:nvPr/>
        </p:nvSpPr>
        <p:spPr bwMode="auto">
          <a:xfrm>
            <a:off x="7107007" y="2466984"/>
            <a:ext cx="113522" cy="224902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7231355" y="2366667"/>
            <a:ext cx="3003599" cy="4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7242734" y="2908294"/>
            <a:ext cx="4072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600" dirty="0"/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180" name="TextBox 179"/>
          <p:cNvSpPr txBox="1"/>
          <p:nvPr/>
        </p:nvSpPr>
        <p:spPr>
          <a:xfrm>
            <a:off x="3018994" y="1735930"/>
            <a:ext cx="1051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846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77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77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77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77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77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7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77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77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77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77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77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877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477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27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977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27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477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727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393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/>
      <p:bldP spid="173" grpId="0"/>
      <p:bldP spid="174" grpId="0"/>
      <p:bldP spid="175" grpId="0"/>
      <p:bldP spid="176" grpId="0"/>
      <p:bldP spid="177" grpId="0" animBg="1"/>
      <p:bldP spid="178" grpId="0"/>
      <p:bldP spid="179" grpId="0"/>
      <p:bldP spid="18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资金预算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262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Fund budget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37607" y="1658890"/>
            <a:ext cx="2384748" cy="2384747"/>
            <a:chOff x="1480341" y="924151"/>
            <a:chExt cx="2504849" cy="2504849"/>
          </a:xfrm>
        </p:grpSpPr>
        <p:sp>
          <p:nvSpPr>
            <p:cNvPr id="16" name="泪滴形 15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79646"/>
            </a:solidFill>
            <a:ln w="25400" cap="flat" cmpd="sng" algn="ctr">
              <a:solidFill>
                <a:srgbClr val="F7964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632227" y="1076037"/>
              <a:ext cx="2201075" cy="220107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19" name="矩形 18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35739" y="1621652"/>
            <a:ext cx="2390010" cy="2390007"/>
            <a:chOff x="1480341" y="877841"/>
            <a:chExt cx="2504849" cy="2504849"/>
          </a:xfrm>
        </p:grpSpPr>
        <p:sp>
          <p:nvSpPr>
            <p:cNvPr id="21" name="泪滴形 20"/>
            <p:cNvSpPr/>
            <p:nvPr/>
          </p:nvSpPr>
          <p:spPr>
            <a:xfrm rot="8297680">
              <a:off x="1480341" y="87784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4BACC6"/>
            </a:solidFill>
            <a:ln w="25400" cap="flat" cmpd="sng" algn="ctr">
              <a:solidFill>
                <a:srgbClr val="4BACC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32228" y="1029726"/>
              <a:ext cx="2201074" cy="220107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4BACC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24" name="矩形 23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059321" y="5077932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08028" y="5135081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41" name="文本框 29"/>
          <p:cNvSpPr txBox="1">
            <a:spLocks noChangeArrowheads="1"/>
          </p:cNvSpPr>
          <p:nvPr/>
        </p:nvSpPr>
        <p:spPr bwMode="auto">
          <a:xfrm>
            <a:off x="2767115" y="241084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2400" b="1" dirty="0">
              <a:solidFill>
                <a:srgbClr val="0099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33"/>
          <p:cNvSpPr txBox="1"/>
          <p:nvPr/>
        </p:nvSpPr>
        <p:spPr>
          <a:xfrm>
            <a:off x="2195510" y="2854986"/>
            <a:ext cx="26050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 smtClean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600" dirty="0" smtClean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600" dirty="0">
              <a:solidFill>
                <a:srgbClr val="0099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29"/>
          <p:cNvSpPr txBox="1">
            <a:spLocks noChangeArrowheads="1"/>
          </p:cNvSpPr>
          <p:nvPr/>
        </p:nvSpPr>
        <p:spPr bwMode="auto">
          <a:xfrm>
            <a:off x="7887205" y="243417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/>
            <a:r>
              <a:rPr lang="zh-CN" altLang="en-US" sz="2400" b="1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现有资金</a:t>
            </a:r>
            <a:endParaRPr lang="zh-CN" altLang="en-US" sz="2400" b="1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33"/>
          <p:cNvSpPr txBox="1"/>
          <p:nvPr/>
        </p:nvSpPr>
        <p:spPr>
          <a:xfrm>
            <a:off x="7273495" y="2854986"/>
            <a:ext cx="26050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600" dirty="0" smtClean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6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059363" y="1655118"/>
            <a:ext cx="0" cy="381642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654047" y="2967563"/>
            <a:ext cx="828526" cy="6463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40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3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3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8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8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8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8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8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3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8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5" grpId="0"/>
      <p:bldP spid="39" grpId="0"/>
      <p:bldP spid="41" grpId="0"/>
      <p:bldP spid="42" grpId="0"/>
      <p:bldP spid="45" grpId="0"/>
      <p:bldP spid="46" grpId="0"/>
      <p:bldP spid="4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融资计划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2626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Financing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3152971">
            <a:off x="456608" y="2676735"/>
            <a:ext cx="4282437" cy="1748145"/>
            <a:chOff x="2482316" y="2299046"/>
            <a:chExt cx="4752528" cy="1940042"/>
          </a:xfrm>
        </p:grpSpPr>
        <p:sp>
          <p:nvSpPr>
            <p:cNvPr id="16" name="矩形 15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CC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3152971">
            <a:off x="2924672" y="2676735"/>
            <a:ext cx="4282437" cy="1748145"/>
            <a:chOff x="2482316" y="2299046"/>
            <a:chExt cx="4752528" cy="1940042"/>
          </a:xfrm>
        </p:grpSpPr>
        <p:sp>
          <p:nvSpPr>
            <p:cNvPr id="21" name="矩形 20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DA403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152971">
            <a:off x="5392736" y="2676735"/>
            <a:ext cx="4282437" cy="1748145"/>
            <a:chOff x="2482316" y="2299046"/>
            <a:chExt cx="4752528" cy="1940042"/>
          </a:xfrm>
        </p:grpSpPr>
        <p:sp>
          <p:nvSpPr>
            <p:cNvPr id="39" name="矩形 38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 rot="5400000">
            <a:off x="1341237" y="3398667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911097" y="2853090"/>
            <a:ext cx="130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08301" y="3242571"/>
            <a:ext cx="1226932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20974" y="3151574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rot="5400000">
            <a:off x="3823988" y="3398667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393848" y="2853090"/>
            <a:ext cx="130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91052" y="3242571"/>
            <a:ext cx="1226932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03725" y="3151574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5400000">
            <a:off x="6284213" y="3398667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854073" y="2853090"/>
            <a:ext cx="130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51277" y="3242571"/>
            <a:ext cx="1226932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63950" y="3151574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49083" y="260881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Freeform 512"/>
          <p:cNvSpPr>
            <a:spLocks/>
          </p:cNvSpPr>
          <p:nvPr/>
        </p:nvSpPr>
        <p:spPr bwMode="auto">
          <a:xfrm>
            <a:off x="9205067" y="2199362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9348194" y="2104760"/>
            <a:ext cx="22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324443" y="3710545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Freeform 512"/>
          <p:cNvSpPr>
            <a:spLocks/>
          </p:cNvSpPr>
          <p:nvPr/>
        </p:nvSpPr>
        <p:spPr bwMode="auto">
          <a:xfrm>
            <a:off x="9180427" y="3301091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323554" y="3206489"/>
            <a:ext cx="22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65199" y="489026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Freeform 512"/>
          <p:cNvSpPr>
            <a:spLocks/>
          </p:cNvSpPr>
          <p:nvPr/>
        </p:nvSpPr>
        <p:spPr bwMode="auto">
          <a:xfrm>
            <a:off x="9121183" y="4480810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9264310" y="4386208"/>
            <a:ext cx="22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965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9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5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9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65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9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15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9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" grpId="0" animBg="1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1" grpId="0"/>
      <p:bldP spid="62" grpId="0" animBg="1"/>
      <p:bldP spid="6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/>
              <a:t>资金主要用途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15992" y="356800"/>
            <a:ext cx="2604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Main purpose of fund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3103177" y="3085231"/>
            <a:ext cx="1443067" cy="1444092"/>
            <a:chOff x="3564284" y="-7938"/>
            <a:chExt cx="6626225" cy="663098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9665047" y="3305176"/>
              <a:ext cx="517525" cy="1192213"/>
            </a:xfrm>
            <a:custGeom>
              <a:avLst/>
              <a:gdLst>
                <a:gd name="T0" fmla="*/ 89 w 138"/>
                <a:gd name="T1" fmla="*/ 276 h 317"/>
                <a:gd name="T2" fmla="*/ 104 w 138"/>
                <a:gd name="T3" fmla="*/ 226 h 317"/>
                <a:gd name="T4" fmla="*/ 103 w 138"/>
                <a:gd name="T5" fmla="*/ 226 h 317"/>
                <a:gd name="T6" fmla="*/ 116 w 138"/>
                <a:gd name="T7" fmla="*/ 172 h 317"/>
                <a:gd name="T8" fmla="*/ 125 w 138"/>
                <a:gd name="T9" fmla="*/ 119 h 317"/>
                <a:gd name="T10" fmla="*/ 130 w 138"/>
                <a:gd name="T11" fmla="*/ 66 h 317"/>
                <a:gd name="T12" fmla="*/ 133 w 138"/>
                <a:gd name="T13" fmla="*/ 12 h 317"/>
                <a:gd name="T14" fmla="*/ 132 w 138"/>
                <a:gd name="T15" fmla="*/ 12 h 317"/>
                <a:gd name="T16" fmla="*/ 135 w 138"/>
                <a:gd name="T17" fmla="*/ 0 h 317"/>
                <a:gd name="T18" fmla="*/ 135 w 138"/>
                <a:gd name="T19" fmla="*/ 0 h 317"/>
                <a:gd name="T20" fmla="*/ 134 w 138"/>
                <a:gd name="T21" fmla="*/ 0 h 317"/>
                <a:gd name="T22" fmla="*/ 111 w 138"/>
                <a:gd name="T23" fmla="*/ 0 h 317"/>
                <a:gd name="T24" fmla="*/ 109 w 138"/>
                <a:gd name="T25" fmla="*/ 0 h 317"/>
                <a:gd name="T26" fmla="*/ 75 w 138"/>
                <a:gd name="T27" fmla="*/ 0 h 317"/>
                <a:gd name="T28" fmla="*/ 74 w 138"/>
                <a:gd name="T29" fmla="*/ 0 h 317"/>
                <a:gd name="T30" fmla="*/ 54 w 138"/>
                <a:gd name="T31" fmla="*/ 0 h 317"/>
                <a:gd name="T32" fmla="*/ 54 w 138"/>
                <a:gd name="T33" fmla="*/ 0 h 317"/>
                <a:gd name="T34" fmla="*/ 53 w 138"/>
                <a:gd name="T35" fmla="*/ 0 h 317"/>
                <a:gd name="T36" fmla="*/ 53 w 138"/>
                <a:gd name="T37" fmla="*/ 0 h 317"/>
                <a:gd name="T38" fmla="*/ 53 w 138"/>
                <a:gd name="T39" fmla="*/ 7 h 317"/>
                <a:gd name="T40" fmla="*/ 56 w 138"/>
                <a:gd name="T41" fmla="*/ 32 h 317"/>
                <a:gd name="T42" fmla="*/ 51 w 138"/>
                <a:gd name="T43" fmla="*/ 56 h 317"/>
                <a:gd name="T44" fmla="*/ 53 w 138"/>
                <a:gd name="T45" fmla="*/ 82 h 317"/>
                <a:gd name="T46" fmla="*/ 46 w 138"/>
                <a:gd name="T47" fmla="*/ 106 h 317"/>
                <a:gd name="T48" fmla="*/ 46 w 138"/>
                <a:gd name="T49" fmla="*/ 130 h 317"/>
                <a:gd name="T50" fmla="*/ 38 w 138"/>
                <a:gd name="T51" fmla="*/ 153 h 317"/>
                <a:gd name="T52" fmla="*/ 37 w 138"/>
                <a:gd name="T53" fmla="*/ 178 h 317"/>
                <a:gd name="T54" fmla="*/ 27 w 138"/>
                <a:gd name="T55" fmla="*/ 201 h 317"/>
                <a:gd name="T56" fmla="*/ 24 w 138"/>
                <a:gd name="T57" fmla="*/ 226 h 317"/>
                <a:gd name="T58" fmla="*/ 13 w 138"/>
                <a:gd name="T59" fmla="*/ 249 h 317"/>
                <a:gd name="T60" fmla="*/ 9 w 138"/>
                <a:gd name="T61" fmla="*/ 273 h 317"/>
                <a:gd name="T62" fmla="*/ 0 w 138"/>
                <a:gd name="T63" fmla="*/ 288 h 317"/>
                <a:gd name="T64" fmla="*/ 1 w 138"/>
                <a:gd name="T65" fmla="*/ 288 h 317"/>
                <a:gd name="T66" fmla="*/ 19 w 138"/>
                <a:gd name="T67" fmla="*/ 295 h 317"/>
                <a:gd name="T68" fmla="*/ 20 w 138"/>
                <a:gd name="T69" fmla="*/ 296 h 317"/>
                <a:gd name="T70" fmla="*/ 52 w 138"/>
                <a:gd name="T71" fmla="*/ 308 h 317"/>
                <a:gd name="T72" fmla="*/ 54 w 138"/>
                <a:gd name="T73" fmla="*/ 309 h 317"/>
                <a:gd name="T74" fmla="*/ 75 w 138"/>
                <a:gd name="T75" fmla="*/ 317 h 317"/>
                <a:gd name="T76" fmla="*/ 76 w 138"/>
                <a:gd name="T77" fmla="*/ 317 h 317"/>
                <a:gd name="T78" fmla="*/ 76 w 138"/>
                <a:gd name="T79" fmla="*/ 317 h 317"/>
                <a:gd name="T80" fmla="*/ 89 w 138"/>
                <a:gd name="T81" fmla="*/ 27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317">
                  <a:moveTo>
                    <a:pt x="89" y="276"/>
                  </a:moveTo>
                  <a:cubicBezTo>
                    <a:pt x="99" y="261"/>
                    <a:pt x="104" y="244"/>
                    <a:pt x="104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13" y="210"/>
                    <a:pt x="117" y="191"/>
                    <a:pt x="116" y="172"/>
                  </a:cubicBezTo>
                  <a:cubicBezTo>
                    <a:pt x="124" y="156"/>
                    <a:pt x="128" y="138"/>
                    <a:pt x="125" y="119"/>
                  </a:cubicBezTo>
                  <a:cubicBezTo>
                    <a:pt x="132" y="102"/>
                    <a:pt x="134" y="84"/>
                    <a:pt x="130" y="66"/>
                  </a:cubicBezTo>
                  <a:cubicBezTo>
                    <a:pt x="137" y="49"/>
                    <a:pt x="138" y="30"/>
                    <a:pt x="133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4" y="8"/>
                    <a:pt x="134" y="4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4"/>
                    <a:pt x="53" y="7"/>
                  </a:cubicBezTo>
                  <a:cubicBezTo>
                    <a:pt x="53" y="14"/>
                    <a:pt x="54" y="24"/>
                    <a:pt x="56" y="32"/>
                  </a:cubicBezTo>
                  <a:cubicBezTo>
                    <a:pt x="53" y="40"/>
                    <a:pt x="51" y="48"/>
                    <a:pt x="51" y="56"/>
                  </a:cubicBezTo>
                  <a:cubicBezTo>
                    <a:pt x="50" y="64"/>
                    <a:pt x="51" y="73"/>
                    <a:pt x="53" y="82"/>
                  </a:cubicBezTo>
                  <a:cubicBezTo>
                    <a:pt x="49" y="89"/>
                    <a:pt x="47" y="97"/>
                    <a:pt x="46" y="106"/>
                  </a:cubicBezTo>
                  <a:cubicBezTo>
                    <a:pt x="45" y="113"/>
                    <a:pt x="45" y="122"/>
                    <a:pt x="46" y="130"/>
                  </a:cubicBezTo>
                  <a:cubicBezTo>
                    <a:pt x="42" y="137"/>
                    <a:pt x="40" y="145"/>
                    <a:pt x="38" y="153"/>
                  </a:cubicBezTo>
                  <a:cubicBezTo>
                    <a:pt x="37" y="160"/>
                    <a:pt x="36" y="170"/>
                    <a:pt x="37" y="178"/>
                  </a:cubicBezTo>
                  <a:cubicBezTo>
                    <a:pt x="32" y="186"/>
                    <a:pt x="29" y="193"/>
                    <a:pt x="27" y="201"/>
                  </a:cubicBezTo>
                  <a:cubicBezTo>
                    <a:pt x="25" y="209"/>
                    <a:pt x="24" y="218"/>
                    <a:pt x="24" y="226"/>
                  </a:cubicBezTo>
                  <a:cubicBezTo>
                    <a:pt x="19" y="233"/>
                    <a:pt x="16" y="241"/>
                    <a:pt x="13" y="249"/>
                  </a:cubicBezTo>
                  <a:cubicBezTo>
                    <a:pt x="11" y="256"/>
                    <a:pt x="9" y="264"/>
                    <a:pt x="9" y="273"/>
                  </a:cubicBezTo>
                  <a:cubicBezTo>
                    <a:pt x="5" y="278"/>
                    <a:pt x="2" y="282"/>
                    <a:pt x="0" y="288"/>
                  </a:cubicBezTo>
                  <a:cubicBezTo>
                    <a:pt x="1" y="288"/>
                    <a:pt x="1" y="288"/>
                    <a:pt x="1" y="288"/>
                  </a:cubicBezTo>
                  <a:cubicBezTo>
                    <a:pt x="19" y="295"/>
                    <a:pt x="19" y="295"/>
                    <a:pt x="19" y="295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52" y="308"/>
                    <a:pt x="52" y="308"/>
                    <a:pt x="52" y="308"/>
                  </a:cubicBezTo>
                  <a:cubicBezTo>
                    <a:pt x="54" y="309"/>
                    <a:pt x="54" y="309"/>
                    <a:pt x="54" y="309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84" y="305"/>
                    <a:pt x="88" y="291"/>
                    <a:pt x="89" y="27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9698384" y="3549651"/>
              <a:ext cx="473075" cy="781050"/>
            </a:xfrm>
            <a:custGeom>
              <a:avLst/>
              <a:gdLst>
                <a:gd name="T0" fmla="*/ 98 w 126"/>
                <a:gd name="T1" fmla="*/ 78 h 208"/>
                <a:gd name="T2" fmla="*/ 67 w 126"/>
                <a:gd name="T3" fmla="*/ 111 h 208"/>
                <a:gd name="T4" fmla="*/ 34 w 126"/>
                <a:gd name="T5" fmla="*/ 141 h 208"/>
                <a:gd name="T6" fmla="*/ 4 w 126"/>
                <a:gd name="T7" fmla="*/ 184 h 208"/>
                <a:gd name="T8" fmla="*/ 0 w 126"/>
                <a:gd name="T9" fmla="*/ 208 h 208"/>
                <a:gd name="T10" fmla="*/ 1 w 126"/>
                <a:gd name="T11" fmla="*/ 206 h 208"/>
                <a:gd name="T12" fmla="*/ 35 w 126"/>
                <a:gd name="T13" fmla="*/ 142 h 208"/>
                <a:gd name="T14" fmla="*/ 68 w 126"/>
                <a:gd name="T15" fmla="*/ 112 h 208"/>
                <a:gd name="T16" fmla="*/ 99 w 126"/>
                <a:gd name="T17" fmla="*/ 79 h 208"/>
                <a:gd name="T18" fmla="*/ 115 w 126"/>
                <a:gd name="T19" fmla="*/ 56 h 208"/>
                <a:gd name="T20" fmla="*/ 115 w 126"/>
                <a:gd name="T21" fmla="*/ 54 h 208"/>
                <a:gd name="T22" fmla="*/ 116 w 126"/>
                <a:gd name="T23" fmla="*/ 54 h 208"/>
                <a:gd name="T24" fmla="*/ 116 w 126"/>
                <a:gd name="T25" fmla="*/ 54 h 208"/>
                <a:gd name="T26" fmla="*/ 121 w 126"/>
                <a:gd name="T27" fmla="*/ 0 h 208"/>
                <a:gd name="T28" fmla="*/ 120 w 126"/>
                <a:gd name="T29" fmla="*/ 2 h 208"/>
                <a:gd name="T30" fmla="*/ 98 w 126"/>
                <a:gd name="T31" fmla="*/ 7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208">
                  <a:moveTo>
                    <a:pt x="98" y="78"/>
                  </a:moveTo>
                  <a:cubicBezTo>
                    <a:pt x="77" y="102"/>
                    <a:pt x="67" y="111"/>
                    <a:pt x="67" y="111"/>
                  </a:cubicBezTo>
                  <a:cubicBezTo>
                    <a:pt x="67" y="111"/>
                    <a:pt x="57" y="120"/>
                    <a:pt x="34" y="141"/>
                  </a:cubicBezTo>
                  <a:cubicBezTo>
                    <a:pt x="19" y="154"/>
                    <a:pt x="9" y="168"/>
                    <a:pt x="4" y="184"/>
                  </a:cubicBezTo>
                  <a:cubicBezTo>
                    <a:pt x="2" y="191"/>
                    <a:pt x="0" y="199"/>
                    <a:pt x="0" y="208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3" y="180"/>
                    <a:pt x="13" y="161"/>
                    <a:pt x="35" y="142"/>
                  </a:cubicBezTo>
                  <a:cubicBezTo>
                    <a:pt x="58" y="121"/>
                    <a:pt x="67" y="112"/>
                    <a:pt x="68" y="112"/>
                  </a:cubicBezTo>
                  <a:cubicBezTo>
                    <a:pt x="68" y="112"/>
                    <a:pt x="78" y="103"/>
                    <a:pt x="99" y="79"/>
                  </a:cubicBezTo>
                  <a:cubicBezTo>
                    <a:pt x="106" y="72"/>
                    <a:pt x="111" y="64"/>
                    <a:pt x="115" y="56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23" y="37"/>
                    <a:pt x="125" y="19"/>
                    <a:pt x="121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6" y="30"/>
                    <a:pt x="119" y="56"/>
                    <a:pt x="98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9665047" y="3752851"/>
              <a:ext cx="481013" cy="635000"/>
            </a:xfrm>
            <a:custGeom>
              <a:avLst/>
              <a:gdLst>
                <a:gd name="T0" fmla="*/ 0 w 128"/>
                <a:gd name="T1" fmla="*/ 169 h 169"/>
                <a:gd name="T2" fmla="*/ 1 w 128"/>
                <a:gd name="T3" fmla="*/ 169 h 169"/>
                <a:gd name="T4" fmla="*/ 30 w 128"/>
                <a:gd name="T5" fmla="*/ 134 h 169"/>
                <a:gd name="T6" fmla="*/ 65 w 128"/>
                <a:gd name="T7" fmla="*/ 107 h 169"/>
                <a:gd name="T8" fmla="*/ 98 w 128"/>
                <a:gd name="T9" fmla="*/ 76 h 169"/>
                <a:gd name="T10" fmla="*/ 115 w 128"/>
                <a:gd name="T11" fmla="*/ 55 h 169"/>
                <a:gd name="T12" fmla="*/ 115 w 128"/>
                <a:gd name="T13" fmla="*/ 54 h 169"/>
                <a:gd name="T14" fmla="*/ 115 w 128"/>
                <a:gd name="T15" fmla="*/ 54 h 169"/>
                <a:gd name="T16" fmla="*/ 125 w 128"/>
                <a:gd name="T17" fmla="*/ 0 h 169"/>
                <a:gd name="T18" fmla="*/ 124 w 128"/>
                <a:gd name="T19" fmla="*/ 2 h 169"/>
                <a:gd name="T20" fmla="*/ 97 w 128"/>
                <a:gd name="T21" fmla="*/ 75 h 169"/>
                <a:gd name="T22" fmla="*/ 64 w 128"/>
                <a:gd name="T23" fmla="*/ 106 h 169"/>
                <a:gd name="T24" fmla="*/ 29 w 128"/>
                <a:gd name="T25" fmla="*/ 133 h 169"/>
                <a:gd name="T26" fmla="*/ 10 w 128"/>
                <a:gd name="T27" fmla="*/ 152 h 169"/>
                <a:gd name="T28" fmla="*/ 10 w 128"/>
                <a:gd name="T29" fmla="*/ 154 h 169"/>
                <a:gd name="T30" fmla="*/ 9 w 128"/>
                <a:gd name="T31" fmla="*/ 154 h 169"/>
                <a:gd name="T32" fmla="*/ 9 w 128"/>
                <a:gd name="T33" fmla="*/ 154 h 169"/>
                <a:gd name="T34" fmla="*/ 0 w 128"/>
                <a:gd name="T3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9">
                  <a:moveTo>
                    <a:pt x="0" y="169"/>
                  </a:moveTo>
                  <a:cubicBezTo>
                    <a:pt x="1" y="169"/>
                    <a:pt x="1" y="169"/>
                    <a:pt x="1" y="169"/>
                  </a:cubicBezTo>
                  <a:cubicBezTo>
                    <a:pt x="7" y="156"/>
                    <a:pt x="16" y="145"/>
                    <a:pt x="30" y="134"/>
                  </a:cubicBezTo>
                  <a:cubicBezTo>
                    <a:pt x="54" y="115"/>
                    <a:pt x="64" y="107"/>
                    <a:pt x="65" y="107"/>
                  </a:cubicBezTo>
                  <a:cubicBezTo>
                    <a:pt x="65" y="106"/>
                    <a:pt x="75" y="99"/>
                    <a:pt x="98" y="76"/>
                  </a:cubicBezTo>
                  <a:cubicBezTo>
                    <a:pt x="105" y="69"/>
                    <a:pt x="110" y="62"/>
                    <a:pt x="115" y="5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24" y="37"/>
                    <a:pt x="128" y="19"/>
                    <a:pt x="125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7" y="30"/>
                    <a:pt x="118" y="54"/>
                    <a:pt x="97" y="75"/>
                  </a:cubicBezTo>
                  <a:cubicBezTo>
                    <a:pt x="74" y="98"/>
                    <a:pt x="64" y="105"/>
                    <a:pt x="64" y="106"/>
                  </a:cubicBezTo>
                  <a:cubicBezTo>
                    <a:pt x="64" y="106"/>
                    <a:pt x="53" y="114"/>
                    <a:pt x="29" y="133"/>
                  </a:cubicBezTo>
                  <a:cubicBezTo>
                    <a:pt x="22" y="139"/>
                    <a:pt x="15" y="145"/>
                    <a:pt x="10" y="152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5" y="159"/>
                    <a:pt x="2" y="163"/>
                    <a:pt x="0" y="1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9698384" y="4324351"/>
              <a:ext cx="3175" cy="635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10130184" y="3752851"/>
              <a:ext cx="4763" cy="79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0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9736484" y="3948113"/>
              <a:ext cx="368300" cy="469900"/>
            </a:xfrm>
            <a:custGeom>
              <a:avLst/>
              <a:gdLst>
                <a:gd name="T0" fmla="*/ 65 w 98"/>
                <a:gd name="T1" fmla="*/ 75 h 125"/>
                <a:gd name="T2" fmla="*/ 29 w 98"/>
                <a:gd name="T3" fmla="*/ 103 h 125"/>
                <a:gd name="T4" fmla="*/ 0 w 98"/>
                <a:gd name="T5" fmla="*/ 124 h 125"/>
                <a:gd name="T6" fmla="*/ 1 w 98"/>
                <a:gd name="T7" fmla="*/ 125 h 125"/>
                <a:gd name="T8" fmla="*/ 30 w 98"/>
                <a:gd name="T9" fmla="*/ 104 h 125"/>
                <a:gd name="T10" fmla="*/ 65 w 98"/>
                <a:gd name="T11" fmla="*/ 76 h 125"/>
                <a:gd name="T12" fmla="*/ 83 w 98"/>
                <a:gd name="T13" fmla="*/ 56 h 125"/>
                <a:gd name="T14" fmla="*/ 83 w 98"/>
                <a:gd name="T15" fmla="*/ 55 h 125"/>
                <a:gd name="T16" fmla="*/ 84 w 98"/>
                <a:gd name="T17" fmla="*/ 55 h 125"/>
                <a:gd name="T18" fmla="*/ 97 w 98"/>
                <a:gd name="T19" fmla="*/ 0 h 125"/>
                <a:gd name="T20" fmla="*/ 96 w 98"/>
                <a:gd name="T21" fmla="*/ 2 h 125"/>
                <a:gd name="T22" fmla="*/ 96 w 98"/>
                <a:gd name="T23" fmla="*/ 3 h 125"/>
                <a:gd name="T24" fmla="*/ 65 w 98"/>
                <a:gd name="T25" fmla="*/ 7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25">
                  <a:moveTo>
                    <a:pt x="65" y="75"/>
                  </a:moveTo>
                  <a:cubicBezTo>
                    <a:pt x="40" y="96"/>
                    <a:pt x="29" y="103"/>
                    <a:pt x="29" y="10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41" y="97"/>
                    <a:pt x="65" y="76"/>
                  </a:cubicBezTo>
                  <a:cubicBezTo>
                    <a:pt x="73" y="70"/>
                    <a:pt x="79" y="63"/>
                    <a:pt x="83" y="56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39"/>
                    <a:pt x="98" y="20"/>
                    <a:pt x="97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1"/>
                    <a:pt x="87" y="55"/>
                    <a:pt x="65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10096847" y="3956051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9860309" y="4154488"/>
              <a:ext cx="195263" cy="312738"/>
            </a:xfrm>
            <a:custGeom>
              <a:avLst/>
              <a:gdLst>
                <a:gd name="T0" fmla="*/ 15 w 52"/>
                <a:gd name="T1" fmla="*/ 71 h 83"/>
                <a:gd name="T2" fmla="*/ 0 w 52"/>
                <a:gd name="T3" fmla="*/ 82 h 83"/>
                <a:gd name="T4" fmla="*/ 2 w 52"/>
                <a:gd name="T5" fmla="*/ 83 h 83"/>
                <a:gd name="T6" fmla="*/ 15 w 52"/>
                <a:gd name="T7" fmla="*/ 72 h 83"/>
                <a:gd name="T8" fmla="*/ 35 w 52"/>
                <a:gd name="T9" fmla="*/ 52 h 83"/>
                <a:gd name="T10" fmla="*/ 35 w 52"/>
                <a:gd name="T11" fmla="*/ 50 h 83"/>
                <a:gd name="T12" fmla="*/ 37 w 52"/>
                <a:gd name="T13" fmla="*/ 50 h 83"/>
                <a:gd name="T14" fmla="*/ 52 w 52"/>
                <a:gd name="T15" fmla="*/ 0 h 83"/>
                <a:gd name="T16" fmla="*/ 51 w 52"/>
                <a:gd name="T17" fmla="*/ 0 h 83"/>
                <a:gd name="T18" fmla="*/ 50 w 52"/>
                <a:gd name="T19" fmla="*/ 1 h 83"/>
                <a:gd name="T20" fmla="*/ 15 w 52"/>
                <a:gd name="T21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15" y="71"/>
                  </a:moveTo>
                  <a:cubicBezTo>
                    <a:pt x="9" y="75"/>
                    <a:pt x="4" y="79"/>
                    <a:pt x="0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6" y="80"/>
                    <a:pt x="10" y="76"/>
                    <a:pt x="15" y="72"/>
                  </a:cubicBezTo>
                  <a:cubicBezTo>
                    <a:pt x="23" y="66"/>
                    <a:pt x="30" y="59"/>
                    <a:pt x="35" y="52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5"/>
                    <a:pt x="52" y="18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9"/>
                    <a:pt x="38" y="53"/>
                    <a:pt x="15" y="7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10047634" y="41544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9946034" y="4343401"/>
              <a:ext cx="52388" cy="153988"/>
            </a:xfrm>
            <a:custGeom>
              <a:avLst/>
              <a:gdLst>
                <a:gd name="T0" fmla="*/ 0 w 14"/>
                <a:gd name="T1" fmla="*/ 41 h 41"/>
                <a:gd name="T2" fmla="*/ 1 w 14"/>
                <a:gd name="T3" fmla="*/ 41 h 41"/>
                <a:gd name="T4" fmla="*/ 1 w 14"/>
                <a:gd name="T5" fmla="*/ 41 h 41"/>
                <a:gd name="T6" fmla="*/ 14 w 14"/>
                <a:gd name="T7" fmla="*/ 0 h 41"/>
                <a:gd name="T8" fmla="*/ 12 w 14"/>
                <a:gd name="T9" fmla="*/ 2 h 41"/>
                <a:gd name="T10" fmla="*/ 0 w 14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1">
                  <a:moveTo>
                    <a:pt x="0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29"/>
                    <a:pt x="13" y="15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7"/>
                    <a:pt x="7" y="30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9992072" y="4343401"/>
              <a:ext cx="6350" cy="635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9863484" y="3305176"/>
              <a:ext cx="15875" cy="120650"/>
            </a:xfrm>
            <a:custGeom>
              <a:avLst/>
              <a:gdLst>
                <a:gd name="T0" fmla="*/ 1 w 4"/>
                <a:gd name="T1" fmla="*/ 0 h 32"/>
                <a:gd name="T2" fmla="*/ 1 w 4"/>
                <a:gd name="T3" fmla="*/ 0 h 32"/>
                <a:gd name="T4" fmla="*/ 0 w 4"/>
                <a:gd name="T5" fmla="*/ 0 h 32"/>
                <a:gd name="T6" fmla="*/ 0 w 4"/>
                <a:gd name="T7" fmla="*/ 0 h 32"/>
                <a:gd name="T8" fmla="*/ 0 w 4"/>
                <a:gd name="T9" fmla="*/ 7 h 32"/>
                <a:gd name="T10" fmla="*/ 3 w 4"/>
                <a:gd name="T11" fmla="*/ 32 h 32"/>
                <a:gd name="T12" fmla="*/ 3 w 4"/>
                <a:gd name="T13" fmla="*/ 31 h 32"/>
                <a:gd name="T14" fmla="*/ 4 w 4"/>
                <a:gd name="T15" fmla="*/ 30 h 32"/>
                <a:gd name="T16" fmla="*/ 1 w 4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15"/>
                    <a:pt x="1" y="24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1"/>
                    <a:pt x="4" y="30"/>
                    <a:pt x="4" y="30"/>
                  </a:cubicBezTo>
                  <a:cubicBezTo>
                    <a:pt x="1" y="20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9849197" y="3305176"/>
              <a:ext cx="96838" cy="307975"/>
            </a:xfrm>
            <a:custGeom>
              <a:avLst/>
              <a:gdLst>
                <a:gd name="T0" fmla="*/ 21 w 26"/>
                <a:gd name="T1" fmla="*/ 8 h 82"/>
                <a:gd name="T2" fmla="*/ 26 w 26"/>
                <a:gd name="T3" fmla="*/ 0 h 82"/>
                <a:gd name="T4" fmla="*/ 25 w 26"/>
                <a:gd name="T5" fmla="*/ 0 h 82"/>
                <a:gd name="T6" fmla="*/ 20 w 26"/>
                <a:gd name="T7" fmla="*/ 7 h 82"/>
                <a:gd name="T8" fmla="*/ 8 w 26"/>
                <a:gd name="T9" fmla="*/ 30 h 82"/>
                <a:gd name="T10" fmla="*/ 8 w 26"/>
                <a:gd name="T11" fmla="*/ 31 h 82"/>
                <a:gd name="T12" fmla="*/ 7 w 26"/>
                <a:gd name="T13" fmla="*/ 31 h 82"/>
                <a:gd name="T14" fmla="*/ 2 w 26"/>
                <a:gd name="T15" fmla="*/ 56 h 82"/>
                <a:gd name="T16" fmla="*/ 4 w 26"/>
                <a:gd name="T17" fmla="*/ 82 h 82"/>
                <a:gd name="T18" fmla="*/ 4 w 26"/>
                <a:gd name="T19" fmla="*/ 81 h 82"/>
                <a:gd name="T20" fmla="*/ 4 w 26"/>
                <a:gd name="T21" fmla="*/ 80 h 82"/>
                <a:gd name="T22" fmla="*/ 21 w 26"/>
                <a:gd name="T23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82">
                  <a:moveTo>
                    <a:pt x="21" y="8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15"/>
                    <a:pt x="11" y="22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9"/>
                    <a:pt x="2" y="48"/>
                    <a:pt x="2" y="56"/>
                  </a:cubicBezTo>
                  <a:cubicBezTo>
                    <a:pt x="1" y="64"/>
                    <a:pt x="2" y="73"/>
                    <a:pt x="4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54"/>
                    <a:pt x="5" y="32"/>
                    <a:pt x="21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9874597" y="34178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9830147" y="3305176"/>
              <a:ext cx="250825" cy="488950"/>
            </a:xfrm>
            <a:custGeom>
              <a:avLst/>
              <a:gdLst>
                <a:gd name="T0" fmla="*/ 24 w 67"/>
                <a:gd name="T1" fmla="*/ 59 h 130"/>
                <a:gd name="T2" fmla="*/ 51 w 67"/>
                <a:gd name="T3" fmla="*/ 23 h 130"/>
                <a:gd name="T4" fmla="*/ 67 w 67"/>
                <a:gd name="T5" fmla="*/ 0 h 130"/>
                <a:gd name="T6" fmla="*/ 65 w 67"/>
                <a:gd name="T7" fmla="*/ 0 h 130"/>
                <a:gd name="T8" fmla="*/ 50 w 67"/>
                <a:gd name="T9" fmla="*/ 22 h 130"/>
                <a:gd name="T10" fmla="*/ 23 w 67"/>
                <a:gd name="T11" fmla="*/ 58 h 130"/>
                <a:gd name="T12" fmla="*/ 9 w 67"/>
                <a:gd name="T13" fmla="*/ 80 h 130"/>
                <a:gd name="T14" fmla="*/ 10 w 67"/>
                <a:gd name="T15" fmla="*/ 81 h 130"/>
                <a:gd name="T16" fmla="*/ 9 w 67"/>
                <a:gd name="T17" fmla="*/ 81 h 130"/>
                <a:gd name="T18" fmla="*/ 2 w 67"/>
                <a:gd name="T19" fmla="*/ 106 h 130"/>
                <a:gd name="T20" fmla="*/ 2 w 67"/>
                <a:gd name="T21" fmla="*/ 130 h 130"/>
                <a:gd name="T22" fmla="*/ 3 w 67"/>
                <a:gd name="T23" fmla="*/ 128 h 130"/>
                <a:gd name="T24" fmla="*/ 24 w 67"/>
                <a:gd name="T25" fmla="*/ 5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30">
                  <a:moveTo>
                    <a:pt x="24" y="59"/>
                  </a:moveTo>
                  <a:cubicBezTo>
                    <a:pt x="43" y="34"/>
                    <a:pt x="51" y="23"/>
                    <a:pt x="51" y="23"/>
                  </a:cubicBezTo>
                  <a:cubicBezTo>
                    <a:pt x="51" y="23"/>
                    <a:pt x="56" y="17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16"/>
                    <a:pt x="50" y="22"/>
                    <a:pt x="50" y="22"/>
                  </a:cubicBezTo>
                  <a:cubicBezTo>
                    <a:pt x="50" y="22"/>
                    <a:pt x="42" y="34"/>
                    <a:pt x="23" y="58"/>
                  </a:cubicBezTo>
                  <a:cubicBezTo>
                    <a:pt x="17" y="65"/>
                    <a:pt x="13" y="72"/>
                    <a:pt x="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9"/>
                    <a:pt x="3" y="97"/>
                    <a:pt x="2" y="106"/>
                  </a:cubicBezTo>
                  <a:cubicBezTo>
                    <a:pt x="1" y="113"/>
                    <a:pt x="1" y="122"/>
                    <a:pt x="2" y="130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02"/>
                    <a:pt x="7" y="81"/>
                    <a:pt x="24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9863484" y="3606801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9799984" y="3305176"/>
              <a:ext cx="371475" cy="673100"/>
            </a:xfrm>
            <a:custGeom>
              <a:avLst/>
              <a:gdLst>
                <a:gd name="T0" fmla="*/ 27 w 99"/>
                <a:gd name="T1" fmla="*/ 107 h 179"/>
                <a:gd name="T2" fmla="*/ 56 w 99"/>
                <a:gd name="T3" fmla="*/ 73 h 179"/>
                <a:gd name="T4" fmla="*/ 83 w 99"/>
                <a:gd name="T5" fmla="*/ 37 h 179"/>
                <a:gd name="T6" fmla="*/ 96 w 99"/>
                <a:gd name="T7" fmla="*/ 13 h 179"/>
                <a:gd name="T8" fmla="*/ 96 w 99"/>
                <a:gd name="T9" fmla="*/ 12 h 179"/>
                <a:gd name="T10" fmla="*/ 96 w 99"/>
                <a:gd name="T11" fmla="*/ 12 h 179"/>
                <a:gd name="T12" fmla="*/ 99 w 99"/>
                <a:gd name="T13" fmla="*/ 0 h 179"/>
                <a:gd name="T14" fmla="*/ 99 w 99"/>
                <a:gd name="T15" fmla="*/ 0 h 179"/>
                <a:gd name="T16" fmla="*/ 98 w 99"/>
                <a:gd name="T17" fmla="*/ 0 h 179"/>
                <a:gd name="T18" fmla="*/ 82 w 99"/>
                <a:gd name="T19" fmla="*/ 37 h 179"/>
                <a:gd name="T20" fmla="*/ 55 w 99"/>
                <a:gd name="T21" fmla="*/ 73 h 179"/>
                <a:gd name="T22" fmla="*/ 26 w 99"/>
                <a:gd name="T23" fmla="*/ 106 h 179"/>
                <a:gd name="T24" fmla="*/ 11 w 99"/>
                <a:gd name="T25" fmla="*/ 128 h 179"/>
                <a:gd name="T26" fmla="*/ 11 w 99"/>
                <a:gd name="T27" fmla="*/ 130 h 179"/>
                <a:gd name="T28" fmla="*/ 10 w 99"/>
                <a:gd name="T29" fmla="*/ 130 h 179"/>
                <a:gd name="T30" fmla="*/ 10 w 99"/>
                <a:gd name="T31" fmla="*/ 130 h 179"/>
                <a:gd name="T32" fmla="*/ 2 w 99"/>
                <a:gd name="T33" fmla="*/ 153 h 179"/>
                <a:gd name="T34" fmla="*/ 1 w 99"/>
                <a:gd name="T35" fmla="*/ 179 h 179"/>
                <a:gd name="T36" fmla="*/ 1 w 99"/>
                <a:gd name="T37" fmla="*/ 177 h 179"/>
                <a:gd name="T38" fmla="*/ 2 w 99"/>
                <a:gd name="T39" fmla="*/ 176 h 179"/>
                <a:gd name="T40" fmla="*/ 27 w 99"/>
                <a:gd name="T41" fmla="*/ 10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179">
                  <a:moveTo>
                    <a:pt x="27" y="107"/>
                  </a:moveTo>
                  <a:cubicBezTo>
                    <a:pt x="47" y="84"/>
                    <a:pt x="56" y="73"/>
                    <a:pt x="56" y="73"/>
                  </a:cubicBezTo>
                  <a:cubicBezTo>
                    <a:pt x="56" y="73"/>
                    <a:pt x="65" y="64"/>
                    <a:pt x="83" y="37"/>
                  </a:cubicBezTo>
                  <a:cubicBezTo>
                    <a:pt x="89" y="30"/>
                    <a:pt x="93" y="21"/>
                    <a:pt x="96" y="13"/>
                  </a:cubicBezTo>
                  <a:cubicBezTo>
                    <a:pt x="96" y="13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8" y="8"/>
                    <a:pt x="98" y="4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13"/>
                    <a:pt x="91" y="25"/>
                    <a:pt x="82" y="37"/>
                  </a:cubicBezTo>
                  <a:cubicBezTo>
                    <a:pt x="64" y="63"/>
                    <a:pt x="55" y="72"/>
                    <a:pt x="55" y="73"/>
                  </a:cubicBezTo>
                  <a:cubicBezTo>
                    <a:pt x="55" y="73"/>
                    <a:pt x="46" y="83"/>
                    <a:pt x="26" y="106"/>
                  </a:cubicBezTo>
                  <a:cubicBezTo>
                    <a:pt x="20" y="114"/>
                    <a:pt x="15" y="121"/>
                    <a:pt x="11" y="128"/>
                  </a:cubicBezTo>
                  <a:cubicBezTo>
                    <a:pt x="11" y="129"/>
                    <a:pt x="11" y="129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6" y="137"/>
                    <a:pt x="4" y="145"/>
                    <a:pt x="2" y="153"/>
                  </a:cubicBezTo>
                  <a:cubicBezTo>
                    <a:pt x="1" y="160"/>
                    <a:pt x="0" y="170"/>
                    <a:pt x="1" y="179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2" y="177"/>
                    <a:pt x="2" y="177"/>
                    <a:pt x="2" y="176"/>
                  </a:cubicBezTo>
                  <a:cubicBezTo>
                    <a:pt x="0" y="150"/>
                    <a:pt x="8" y="129"/>
                    <a:pt x="27" y="10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838084" y="3786188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9755534" y="3351213"/>
              <a:ext cx="434975" cy="803275"/>
            </a:xfrm>
            <a:custGeom>
              <a:avLst/>
              <a:gdLst>
                <a:gd name="T0" fmla="*/ 0 w 116"/>
                <a:gd name="T1" fmla="*/ 214 h 214"/>
                <a:gd name="T2" fmla="*/ 1 w 116"/>
                <a:gd name="T3" fmla="*/ 213 h 214"/>
                <a:gd name="T4" fmla="*/ 31 w 116"/>
                <a:gd name="T5" fmla="*/ 145 h 214"/>
                <a:gd name="T6" fmla="*/ 62 w 116"/>
                <a:gd name="T7" fmla="*/ 113 h 214"/>
                <a:gd name="T8" fmla="*/ 91 w 116"/>
                <a:gd name="T9" fmla="*/ 79 h 214"/>
                <a:gd name="T10" fmla="*/ 109 w 116"/>
                <a:gd name="T11" fmla="*/ 0 h 214"/>
                <a:gd name="T12" fmla="*/ 108 w 116"/>
                <a:gd name="T13" fmla="*/ 0 h 214"/>
                <a:gd name="T14" fmla="*/ 108 w 116"/>
                <a:gd name="T15" fmla="*/ 1 h 214"/>
                <a:gd name="T16" fmla="*/ 91 w 116"/>
                <a:gd name="T17" fmla="*/ 78 h 214"/>
                <a:gd name="T18" fmla="*/ 61 w 116"/>
                <a:gd name="T19" fmla="*/ 112 h 214"/>
                <a:gd name="T20" fmla="*/ 30 w 116"/>
                <a:gd name="T21" fmla="*/ 144 h 214"/>
                <a:gd name="T22" fmla="*/ 14 w 116"/>
                <a:gd name="T23" fmla="*/ 164 h 214"/>
                <a:gd name="T24" fmla="*/ 14 w 116"/>
                <a:gd name="T25" fmla="*/ 165 h 214"/>
                <a:gd name="T26" fmla="*/ 13 w 116"/>
                <a:gd name="T27" fmla="*/ 165 h 214"/>
                <a:gd name="T28" fmla="*/ 3 w 116"/>
                <a:gd name="T29" fmla="*/ 189 h 214"/>
                <a:gd name="T30" fmla="*/ 0 w 116"/>
                <a:gd name="T31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214">
                  <a:moveTo>
                    <a:pt x="0" y="214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" y="187"/>
                    <a:pt x="10" y="166"/>
                    <a:pt x="31" y="145"/>
                  </a:cubicBezTo>
                  <a:cubicBezTo>
                    <a:pt x="53" y="123"/>
                    <a:pt x="62" y="113"/>
                    <a:pt x="62" y="113"/>
                  </a:cubicBezTo>
                  <a:cubicBezTo>
                    <a:pt x="62" y="113"/>
                    <a:pt x="72" y="104"/>
                    <a:pt x="91" y="79"/>
                  </a:cubicBezTo>
                  <a:cubicBezTo>
                    <a:pt x="110" y="55"/>
                    <a:pt x="116" y="28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1"/>
                    <a:pt x="108" y="1"/>
                  </a:cubicBezTo>
                  <a:cubicBezTo>
                    <a:pt x="115" y="29"/>
                    <a:pt x="109" y="55"/>
                    <a:pt x="91" y="78"/>
                  </a:cubicBezTo>
                  <a:cubicBezTo>
                    <a:pt x="71" y="103"/>
                    <a:pt x="61" y="112"/>
                    <a:pt x="61" y="112"/>
                  </a:cubicBezTo>
                  <a:cubicBezTo>
                    <a:pt x="61" y="112"/>
                    <a:pt x="52" y="122"/>
                    <a:pt x="30" y="144"/>
                  </a:cubicBezTo>
                  <a:cubicBezTo>
                    <a:pt x="24" y="151"/>
                    <a:pt x="18" y="157"/>
                    <a:pt x="14" y="164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9" y="173"/>
                    <a:pt x="5" y="181"/>
                    <a:pt x="3" y="189"/>
                  </a:cubicBezTo>
                  <a:cubicBezTo>
                    <a:pt x="1" y="197"/>
                    <a:pt x="0" y="206"/>
                    <a:pt x="0" y="2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10160347" y="33512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803159" y="39671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9082434" y="4387851"/>
              <a:ext cx="868363" cy="1138238"/>
            </a:xfrm>
            <a:custGeom>
              <a:avLst/>
              <a:gdLst>
                <a:gd name="T0" fmla="*/ 88 w 231"/>
                <a:gd name="T1" fmla="*/ 270 h 303"/>
                <a:gd name="T2" fmla="*/ 120 w 231"/>
                <a:gd name="T3" fmla="*/ 228 h 303"/>
                <a:gd name="T4" fmla="*/ 119 w 231"/>
                <a:gd name="T5" fmla="*/ 228 h 303"/>
                <a:gd name="T6" fmla="*/ 151 w 231"/>
                <a:gd name="T7" fmla="*/ 182 h 303"/>
                <a:gd name="T8" fmla="*/ 179 w 231"/>
                <a:gd name="T9" fmla="*/ 136 h 303"/>
                <a:gd name="T10" fmla="*/ 203 w 231"/>
                <a:gd name="T11" fmla="*/ 89 h 303"/>
                <a:gd name="T12" fmla="*/ 225 w 231"/>
                <a:gd name="T13" fmla="*/ 39 h 303"/>
                <a:gd name="T14" fmla="*/ 224 w 231"/>
                <a:gd name="T15" fmla="*/ 39 h 303"/>
                <a:gd name="T16" fmla="*/ 231 w 231"/>
                <a:gd name="T17" fmla="*/ 29 h 303"/>
                <a:gd name="T18" fmla="*/ 231 w 231"/>
                <a:gd name="T19" fmla="*/ 29 h 303"/>
                <a:gd name="T20" fmla="*/ 230 w 231"/>
                <a:gd name="T21" fmla="*/ 29 h 303"/>
                <a:gd name="T22" fmla="*/ 209 w 231"/>
                <a:gd name="T23" fmla="*/ 21 h 303"/>
                <a:gd name="T24" fmla="*/ 207 w 231"/>
                <a:gd name="T25" fmla="*/ 20 h 303"/>
                <a:gd name="T26" fmla="*/ 175 w 231"/>
                <a:gd name="T27" fmla="*/ 8 h 303"/>
                <a:gd name="T28" fmla="*/ 174 w 231"/>
                <a:gd name="T29" fmla="*/ 7 h 303"/>
                <a:gd name="T30" fmla="*/ 156 w 231"/>
                <a:gd name="T31" fmla="*/ 0 h 303"/>
                <a:gd name="T32" fmla="*/ 155 w 231"/>
                <a:gd name="T33" fmla="*/ 0 h 303"/>
                <a:gd name="T34" fmla="*/ 155 w 231"/>
                <a:gd name="T35" fmla="*/ 0 h 303"/>
                <a:gd name="T36" fmla="*/ 154 w 231"/>
                <a:gd name="T37" fmla="*/ 0 h 303"/>
                <a:gd name="T38" fmla="*/ 152 w 231"/>
                <a:gd name="T39" fmla="*/ 5 h 303"/>
                <a:gd name="T40" fmla="*/ 146 w 231"/>
                <a:gd name="T41" fmla="*/ 30 h 303"/>
                <a:gd name="T42" fmla="*/ 132 w 231"/>
                <a:gd name="T43" fmla="*/ 51 h 303"/>
                <a:gd name="T44" fmla="*/ 125 w 231"/>
                <a:gd name="T45" fmla="*/ 75 h 303"/>
                <a:gd name="T46" fmla="*/ 110 w 231"/>
                <a:gd name="T47" fmla="*/ 95 h 303"/>
                <a:gd name="T48" fmla="*/ 101 w 231"/>
                <a:gd name="T49" fmla="*/ 118 h 303"/>
                <a:gd name="T50" fmla="*/ 85 w 231"/>
                <a:gd name="T51" fmla="*/ 136 h 303"/>
                <a:gd name="T52" fmla="*/ 75 w 231"/>
                <a:gd name="T53" fmla="*/ 160 h 303"/>
                <a:gd name="T54" fmla="*/ 58 w 231"/>
                <a:gd name="T55" fmla="*/ 177 h 303"/>
                <a:gd name="T56" fmla="*/ 46 w 231"/>
                <a:gd name="T57" fmla="*/ 200 h 303"/>
                <a:gd name="T58" fmla="*/ 27 w 231"/>
                <a:gd name="T59" fmla="*/ 217 h 303"/>
                <a:gd name="T60" fmla="*/ 14 w 231"/>
                <a:gd name="T61" fmla="*/ 238 h 303"/>
                <a:gd name="T62" fmla="*/ 0 w 231"/>
                <a:gd name="T63" fmla="*/ 248 h 303"/>
                <a:gd name="T64" fmla="*/ 1 w 231"/>
                <a:gd name="T65" fmla="*/ 249 h 303"/>
                <a:gd name="T66" fmla="*/ 16 w 231"/>
                <a:gd name="T67" fmla="*/ 262 h 303"/>
                <a:gd name="T68" fmla="*/ 17 w 231"/>
                <a:gd name="T69" fmla="*/ 263 h 303"/>
                <a:gd name="T70" fmla="*/ 42 w 231"/>
                <a:gd name="T71" fmla="*/ 286 h 303"/>
                <a:gd name="T72" fmla="*/ 43 w 231"/>
                <a:gd name="T73" fmla="*/ 287 h 303"/>
                <a:gd name="T74" fmla="*/ 60 w 231"/>
                <a:gd name="T75" fmla="*/ 303 h 303"/>
                <a:gd name="T76" fmla="*/ 61 w 231"/>
                <a:gd name="T77" fmla="*/ 303 h 303"/>
                <a:gd name="T78" fmla="*/ 61 w 231"/>
                <a:gd name="T79" fmla="*/ 303 h 303"/>
                <a:gd name="T80" fmla="*/ 88 w 231"/>
                <a:gd name="T81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303">
                  <a:moveTo>
                    <a:pt x="88" y="270"/>
                  </a:moveTo>
                  <a:cubicBezTo>
                    <a:pt x="102" y="260"/>
                    <a:pt x="113" y="246"/>
                    <a:pt x="120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34" y="217"/>
                    <a:pt x="145" y="201"/>
                    <a:pt x="151" y="182"/>
                  </a:cubicBezTo>
                  <a:cubicBezTo>
                    <a:pt x="165" y="170"/>
                    <a:pt x="174" y="155"/>
                    <a:pt x="179" y="136"/>
                  </a:cubicBezTo>
                  <a:cubicBezTo>
                    <a:pt x="191" y="124"/>
                    <a:pt x="199" y="107"/>
                    <a:pt x="203" y="89"/>
                  </a:cubicBezTo>
                  <a:cubicBezTo>
                    <a:pt x="215" y="75"/>
                    <a:pt x="223" y="59"/>
                    <a:pt x="225" y="39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7" y="36"/>
                    <a:pt x="229" y="33"/>
                    <a:pt x="231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3" y="3"/>
                    <a:pt x="152" y="5"/>
                  </a:cubicBezTo>
                  <a:cubicBezTo>
                    <a:pt x="149" y="13"/>
                    <a:pt x="147" y="22"/>
                    <a:pt x="146" y="30"/>
                  </a:cubicBezTo>
                  <a:cubicBezTo>
                    <a:pt x="140" y="37"/>
                    <a:pt x="136" y="43"/>
                    <a:pt x="132" y="51"/>
                  </a:cubicBezTo>
                  <a:cubicBezTo>
                    <a:pt x="129" y="58"/>
                    <a:pt x="126" y="67"/>
                    <a:pt x="125" y="75"/>
                  </a:cubicBezTo>
                  <a:cubicBezTo>
                    <a:pt x="119" y="81"/>
                    <a:pt x="114" y="88"/>
                    <a:pt x="110" y="95"/>
                  </a:cubicBezTo>
                  <a:cubicBezTo>
                    <a:pt x="106" y="102"/>
                    <a:pt x="103" y="110"/>
                    <a:pt x="101" y="118"/>
                  </a:cubicBezTo>
                  <a:cubicBezTo>
                    <a:pt x="95" y="123"/>
                    <a:pt x="90" y="129"/>
                    <a:pt x="85" y="136"/>
                  </a:cubicBezTo>
                  <a:cubicBezTo>
                    <a:pt x="81" y="143"/>
                    <a:pt x="77" y="151"/>
                    <a:pt x="75" y="160"/>
                  </a:cubicBezTo>
                  <a:cubicBezTo>
                    <a:pt x="68" y="165"/>
                    <a:pt x="62" y="171"/>
                    <a:pt x="58" y="177"/>
                  </a:cubicBezTo>
                  <a:cubicBezTo>
                    <a:pt x="53" y="184"/>
                    <a:pt x="49" y="192"/>
                    <a:pt x="46" y="200"/>
                  </a:cubicBezTo>
                  <a:cubicBezTo>
                    <a:pt x="39" y="205"/>
                    <a:pt x="32" y="210"/>
                    <a:pt x="27" y="217"/>
                  </a:cubicBezTo>
                  <a:cubicBezTo>
                    <a:pt x="22" y="223"/>
                    <a:pt x="18" y="230"/>
                    <a:pt x="14" y="238"/>
                  </a:cubicBezTo>
                  <a:cubicBezTo>
                    <a:pt x="9" y="241"/>
                    <a:pt x="5" y="244"/>
                    <a:pt x="0" y="248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7" y="263"/>
                    <a:pt x="17" y="263"/>
                    <a:pt x="17" y="263"/>
                  </a:cubicBezTo>
                  <a:cubicBezTo>
                    <a:pt x="42" y="286"/>
                    <a:pt x="42" y="286"/>
                    <a:pt x="42" y="286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72" y="295"/>
                    <a:pt x="81" y="283"/>
                    <a:pt x="88" y="27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9134822" y="4718051"/>
              <a:ext cx="709613" cy="563563"/>
            </a:xfrm>
            <a:custGeom>
              <a:avLst/>
              <a:gdLst>
                <a:gd name="T0" fmla="*/ 139 w 189"/>
                <a:gd name="T1" fmla="*/ 65 h 150"/>
                <a:gd name="T2" fmla="*/ 98 w 189"/>
                <a:gd name="T3" fmla="*/ 83 h 150"/>
                <a:gd name="T4" fmla="*/ 57 w 189"/>
                <a:gd name="T5" fmla="*/ 99 h 150"/>
                <a:gd name="T6" fmla="*/ 13 w 189"/>
                <a:gd name="T7" fmla="*/ 129 h 150"/>
                <a:gd name="T8" fmla="*/ 0 w 189"/>
                <a:gd name="T9" fmla="*/ 150 h 150"/>
                <a:gd name="T10" fmla="*/ 2 w 189"/>
                <a:gd name="T11" fmla="*/ 148 h 150"/>
                <a:gd name="T12" fmla="*/ 57 w 189"/>
                <a:gd name="T13" fmla="*/ 101 h 150"/>
                <a:gd name="T14" fmla="*/ 98 w 189"/>
                <a:gd name="T15" fmla="*/ 85 h 150"/>
                <a:gd name="T16" fmla="*/ 140 w 189"/>
                <a:gd name="T17" fmla="*/ 66 h 150"/>
                <a:gd name="T18" fmla="*/ 163 w 189"/>
                <a:gd name="T19" fmla="*/ 50 h 150"/>
                <a:gd name="T20" fmla="*/ 163 w 189"/>
                <a:gd name="T21" fmla="*/ 48 h 150"/>
                <a:gd name="T22" fmla="*/ 165 w 189"/>
                <a:gd name="T23" fmla="*/ 48 h 150"/>
                <a:gd name="T24" fmla="*/ 165 w 189"/>
                <a:gd name="T25" fmla="*/ 48 h 150"/>
                <a:gd name="T26" fmla="*/ 189 w 189"/>
                <a:gd name="T27" fmla="*/ 0 h 150"/>
                <a:gd name="T28" fmla="*/ 188 w 189"/>
                <a:gd name="T29" fmla="*/ 1 h 150"/>
                <a:gd name="T30" fmla="*/ 139 w 189"/>
                <a:gd name="T31" fmla="*/ 6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9" h="150">
                  <a:moveTo>
                    <a:pt x="139" y="65"/>
                  </a:moveTo>
                  <a:cubicBezTo>
                    <a:pt x="111" y="79"/>
                    <a:pt x="98" y="83"/>
                    <a:pt x="98" y="83"/>
                  </a:cubicBezTo>
                  <a:cubicBezTo>
                    <a:pt x="98" y="83"/>
                    <a:pt x="85" y="89"/>
                    <a:pt x="57" y="99"/>
                  </a:cubicBezTo>
                  <a:cubicBezTo>
                    <a:pt x="38" y="106"/>
                    <a:pt x="24" y="116"/>
                    <a:pt x="13" y="129"/>
                  </a:cubicBezTo>
                  <a:cubicBezTo>
                    <a:pt x="8" y="135"/>
                    <a:pt x="4" y="142"/>
                    <a:pt x="0" y="150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14" y="125"/>
                    <a:pt x="30" y="110"/>
                    <a:pt x="57" y="101"/>
                  </a:cubicBezTo>
                  <a:cubicBezTo>
                    <a:pt x="86" y="90"/>
                    <a:pt x="98" y="85"/>
                    <a:pt x="98" y="85"/>
                  </a:cubicBezTo>
                  <a:cubicBezTo>
                    <a:pt x="98" y="84"/>
                    <a:pt x="111" y="80"/>
                    <a:pt x="140" y="66"/>
                  </a:cubicBezTo>
                  <a:cubicBezTo>
                    <a:pt x="149" y="61"/>
                    <a:pt x="156" y="56"/>
                    <a:pt x="163" y="50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7" y="36"/>
                    <a:pt x="185" y="19"/>
                    <a:pt x="189" y="0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2" y="30"/>
                    <a:pt x="166" y="51"/>
                    <a:pt x="139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9082434" y="4899026"/>
              <a:ext cx="673100" cy="423863"/>
            </a:xfrm>
            <a:custGeom>
              <a:avLst/>
              <a:gdLst>
                <a:gd name="T0" fmla="*/ 0 w 179"/>
                <a:gd name="T1" fmla="*/ 112 h 113"/>
                <a:gd name="T2" fmla="*/ 1 w 179"/>
                <a:gd name="T3" fmla="*/ 113 h 113"/>
                <a:gd name="T4" fmla="*/ 41 w 179"/>
                <a:gd name="T5" fmla="*/ 91 h 113"/>
                <a:gd name="T6" fmla="*/ 83 w 179"/>
                <a:gd name="T7" fmla="*/ 78 h 113"/>
                <a:gd name="T8" fmla="*/ 126 w 179"/>
                <a:gd name="T9" fmla="*/ 62 h 113"/>
                <a:gd name="T10" fmla="*/ 149 w 179"/>
                <a:gd name="T11" fmla="*/ 48 h 113"/>
                <a:gd name="T12" fmla="*/ 150 w 179"/>
                <a:gd name="T13" fmla="*/ 47 h 113"/>
                <a:gd name="T14" fmla="*/ 150 w 179"/>
                <a:gd name="T15" fmla="*/ 47 h 113"/>
                <a:gd name="T16" fmla="*/ 179 w 179"/>
                <a:gd name="T17" fmla="*/ 0 h 113"/>
                <a:gd name="T18" fmla="*/ 177 w 179"/>
                <a:gd name="T19" fmla="*/ 2 h 113"/>
                <a:gd name="T20" fmla="*/ 125 w 179"/>
                <a:gd name="T21" fmla="*/ 60 h 113"/>
                <a:gd name="T22" fmla="*/ 83 w 179"/>
                <a:gd name="T23" fmla="*/ 77 h 113"/>
                <a:gd name="T24" fmla="*/ 41 w 179"/>
                <a:gd name="T25" fmla="*/ 90 h 113"/>
                <a:gd name="T26" fmla="*/ 16 w 179"/>
                <a:gd name="T27" fmla="*/ 100 h 113"/>
                <a:gd name="T28" fmla="*/ 15 w 179"/>
                <a:gd name="T29" fmla="*/ 102 h 113"/>
                <a:gd name="T30" fmla="*/ 14 w 179"/>
                <a:gd name="T31" fmla="*/ 102 h 113"/>
                <a:gd name="T32" fmla="*/ 14 w 179"/>
                <a:gd name="T33" fmla="*/ 102 h 113"/>
                <a:gd name="T34" fmla="*/ 0 w 179"/>
                <a:gd name="T3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13">
                  <a:moveTo>
                    <a:pt x="0" y="112"/>
                  </a:moveTo>
                  <a:cubicBezTo>
                    <a:pt x="1" y="113"/>
                    <a:pt x="1" y="113"/>
                    <a:pt x="1" y="113"/>
                  </a:cubicBezTo>
                  <a:cubicBezTo>
                    <a:pt x="12" y="103"/>
                    <a:pt x="25" y="96"/>
                    <a:pt x="41" y="91"/>
                  </a:cubicBezTo>
                  <a:cubicBezTo>
                    <a:pt x="71" y="82"/>
                    <a:pt x="83" y="78"/>
                    <a:pt x="83" y="78"/>
                  </a:cubicBezTo>
                  <a:cubicBezTo>
                    <a:pt x="84" y="78"/>
                    <a:pt x="96" y="74"/>
                    <a:pt x="126" y="62"/>
                  </a:cubicBezTo>
                  <a:cubicBezTo>
                    <a:pt x="135" y="58"/>
                    <a:pt x="142" y="53"/>
                    <a:pt x="149" y="48"/>
                  </a:cubicBezTo>
                  <a:cubicBezTo>
                    <a:pt x="149" y="47"/>
                    <a:pt x="149" y="47"/>
                    <a:pt x="150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4" y="35"/>
                    <a:pt x="174" y="19"/>
                    <a:pt x="179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0" y="29"/>
                    <a:pt x="153" y="48"/>
                    <a:pt x="125" y="60"/>
                  </a:cubicBezTo>
                  <a:cubicBezTo>
                    <a:pt x="96" y="73"/>
                    <a:pt x="83" y="76"/>
                    <a:pt x="83" y="77"/>
                  </a:cubicBezTo>
                  <a:cubicBezTo>
                    <a:pt x="83" y="76"/>
                    <a:pt x="70" y="81"/>
                    <a:pt x="41" y="90"/>
                  </a:cubicBezTo>
                  <a:cubicBezTo>
                    <a:pt x="32" y="93"/>
                    <a:pt x="24" y="96"/>
                    <a:pt x="16" y="100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9" y="105"/>
                    <a:pt x="5" y="108"/>
                    <a:pt x="0" y="1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9134822" y="5273676"/>
              <a:ext cx="7938" cy="7938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5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9747597" y="4899026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4 h 4"/>
                <a:gd name="T4" fmla="*/ 5 w 5"/>
                <a:gd name="T5" fmla="*/ 0 h 4"/>
                <a:gd name="T6" fmla="*/ 5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9142759" y="5072063"/>
              <a:ext cx="506413" cy="303213"/>
            </a:xfrm>
            <a:custGeom>
              <a:avLst/>
              <a:gdLst>
                <a:gd name="T0" fmla="*/ 78 w 135"/>
                <a:gd name="T1" fmla="*/ 58 h 81"/>
                <a:gd name="T2" fmla="*/ 35 w 135"/>
                <a:gd name="T3" fmla="*/ 71 h 81"/>
                <a:gd name="T4" fmla="*/ 0 w 135"/>
                <a:gd name="T5" fmla="*/ 80 h 81"/>
                <a:gd name="T6" fmla="*/ 1 w 135"/>
                <a:gd name="T7" fmla="*/ 81 h 81"/>
                <a:gd name="T8" fmla="*/ 35 w 135"/>
                <a:gd name="T9" fmla="*/ 73 h 81"/>
                <a:gd name="T10" fmla="*/ 78 w 135"/>
                <a:gd name="T11" fmla="*/ 59 h 81"/>
                <a:gd name="T12" fmla="*/ 102 w 135"/>
                <a:gd name="T13" fmla="*/ 47 h 81"/>
                <a:gd name="T14" fmla="*/ 103 w 135"/>
                <a:gd name="T15" fmla="*/ 46 h 81"/>
                <a:gd name="T16" fmla="*/ 103 w 135"/>
                <a:gd name="T17" fmla="*/ 46 h 81"/>
                <a:gd name="T18" fmla="*/ 135 w 135"/>
                <a:gd name="T19" fmla="*/ 0 h 81"/>
                <a:gd name="T20" fmla="*/ 134 w 135"/>
                <a:gd name="T21" fmla="*/ 1 h 81"/>
                <a:gd name="T22" fmla="*/ 133 w 135"/>
                <a:gd name="T23" fmla="*/ 2 h 81"/>
                <a:gd name="T24" fmla="*/ 78 w 135"/>
                <a:gd name="T25" fmla="*/ 5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81">
                  <a:moveTo>
                    <a:pt x="78" y="58"/>
                  </a:moveTo>
                  <a:cubicBezTo>
                    <a:pt x="48" y="69"/>
                    <a:pt x="35" y="71"/>
                    <a:pt x="35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2"/>
                    <a:pt x="48" y="70"/>
                    <a:pt x="78" y="59"/>
                  </a:cubicBezTo>
                  <a:cubicBezTo>
                    <a:pt x="87" y="56"/>
                    <a:pt x="95" y="52"/>
                    <a:pt x="102" y="47"/>
                  </a:cubicBezTo>
                  <a:cubicBezTo>
                    <a:pt x="102" y="46"/>
                    <a:pt x="103" y="46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8" y="35"/>
                    <a:pt x="129" y="18"/>
                    <a:pt x="135" y="0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4" y="29"/>
                    <a:pt x="106" y="48"/>
                    <a:pt x="78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9642822" y="50752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9239597" y="5243513"/>
              <a:ext cx="293688" cy="222250"/>
            </a:xfrm>
            <a:custGeom>
              <a:avLst/>
              <a:gdLst>
                <a:gd name="T0" fmla="*/ 17 w 78"/>
                <a:gd name="T1" fmla="*/ 53 h 59"/>
                <a:gd name="T2" fmla="*/ 0 w 78"/>
                <a:gd name="T3" fmla="*/ 58 h 59"/>
                <a:gd name="T4" fmla="*/ 1 w 78"/>
                <a:gd name="T5" fmla="*/ 59 h 59"/>
                <a:gd name="T6" fmla="*/ 18 w 78"/>
                <a:gd name="T7" fmla="*/ 55 h 59"/>
                <a:gd name="T8" fmla="*/ 44 w 78"/>
                <a:gd name="T9" fmla="*/ 43 h 59"/>
                <a:gd name="T10" fmla="*/ 44 w 78"/>
                <a:gd name="T11" fmla="*/ 41 h 59"/>
                <a:gd name="T12" fmla="*/ 46 w 78"/>
                <a:gd name="T13" fmla="*/ 42 h 59"/>
                <a:gd name="T14" fmla="*/ 78 w 78"/>
                <a:gd name="T15" fmla="*/ 0 h 59"/>
                <a:gd name="T16" fmla="*/ 77 w 78"/>
                <a:gd name="T17" fmla="*/ 0 h 59"/>
                <a:gd name="T18" fmla="*/ 76 w 78"/>
                <a:gd name="T19" fmla="*/ 1 h 59"/>
                <a:gd name="T20" fmla="*/ 17 w 78"/>
                <a:gd name="T2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9">
                  <a:moveTo>
                    <a:pt x="17" y="53"/>
                  </a:moveTo>
                  <a:cubicBezTo>
                    <a:pt x="11" y="55"/>
                    <a:pt x="5" y="57"/>
                    <a:pt x="0" y="5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6" y="58"/>
                    <a:pt x="12" y="56"/>
                    <a:pt x="18" y="55"/>
                  </a:cubicBezTo>
                  <a:cubicBezTo>
                    <a:pt x="27" y="52"/>
                    <a:pt x="36" y="48"/>
                    <a:pt x="44" y="43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60" y="32"/>
                    <a:pt x="71" y="18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66" y="27"/>
                    <a:pt x="46" y="45"/>
                    <a:pt x="17" y="5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9525347" y="5243513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9307859" y="5402263"/>
              <a:ext cx="104775" cy="123825"/>
            </a:xfrm>
            <a:custGeom>
              <a:avLst/>
              <a:gdLst>
                <a:gd name="T0" fmla="*/ 0 w 28"/>
                <a:gd name="T1" fmla="*/ 33 h 33"/>
                <a:gd name="T2" fmla="*/ 1 w 28"/>
                <a:gd name="T3" fmla="*/ 33 h 33"/>
                <a:gd name="T4" fmla="*/ 1 w 28"/>
                <a:gd name="T5" fmla="*/ 33 h 33"/>
                <a:gd name="T6" fmla="*/ 28 w 28"/>
                <a:gd name="T7" fmla="*/ 0 h 33"/>
                <a:gd name="T8" fmla="*/ 26 w 28"/>
                <a:gd name="T9" fmla="*/ 1 h 33"/>
                <a:gd name="T10" fmla="*/ 0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0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2" y="25"/>
                    <a:pt x="21" y="13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9" y="14"/>
                    <a:pt x="11" y="25"/>
                    <a:pt x="0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9406284" y="5397501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3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"/>
            <p:cNvSpPr>
              <a:spLocks/>
            </p:cNvSpPr>
            <p:nvPr/>
          </p:nvSpPr>
          <p:spPr bwMode="auto">
            <a:xfrm>
              <a:off x="9630122" y="4387851"/>
              <a:ext cx="38100" cy="115888"/>
            </a:xfrm>
            <a:custGeom>
              <a:avLst/>
              <a:gdLst>
                <a:gd name="T0" fmla="*/ 10 w 10"/>
                <a:gd name="T1" fmla="*/ 0 h 31"/>
                <a:gd name="T2" fmla="*/ 9 w 10"/>
                <a:gd name="T3" fmla="*/ 0 h 31"/>
                <a:gd name="T4" fmla="*/ 9 w 10"/>
                <a:gd name="T5" fmla="*/ 0 h 31"/>
                <a:gd name="T6" fmla="*/ 8 w 10"/>
                <a:gd name="T7" fmla="*/ 0 h 31"/>
                <a:gd name="T8" fmla="*/ 6 w 10"/>
                <a:gd name="T9" fmla="*/ 5 h 31"/>
                <a:gd name="T10" fmla="*/ 0 w 10"/>
                <a:gd name="T11" fmla="*/ 31 h 31"/>
                <a:gd name="T12" fmla="*/ 1 w 10"/>
                <a:gd name="T13" fmla="*/ 29 h 31"/>
                <a:gd name="T14" fmla="*/ 1 w 10"/>
                <a:gd name="T15" fmla="*/ 29 h 31"/>
                <a:gd name="T16" fmla="*/ 10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3"/>
                    <a:pt x="6" y="5"/>
                  </a:cubicBezTo>
                  <a:cubicBezTo>
                    <a:pt x="3" y="13"/>
                    <a:pt x="1" y="22"/>
                    <a:pt x="0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18"/>
                    <a:pt x="5" y="9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9552334" y="4413251"/>
              <a:ext cx="187325" cy="255588"/>
            </a:xfrm>
            <a:custGeom>
              <a:avLst/>
              <a:gdLst>
                <a:gd name="T0" fmla="*/ 43 w 50"/>
                <a:gd name="T1" fmla="*/ 6 h 68"/>
                <a:gd name="T2" fmla="*/ 50 w 50"/>
                <a:gd name="T3" fmla="*/ 1 h 68"/>
                <a:gd name="T4" fmla="*/ 49 w 50"/>
                <a:gd name="T5" fmla="*/ 0 h 68"/>
                <a:gd name="T6" fmla="*/ 42 w 50"/>
                <a:gd name="T7" fmla="*/ 5 h 68"/>
                <a:gd name="T8" fmla="*/ 22 w 50"/>
                <a:gd name="T9" fmla="*/ 22 h 68"/>
                <a:gd name="T10" fmla="*/ 22 w 50"/>
                <a:gd name="T11" fmla="*/ 23 h 68"/>
                <a:gd name="T12" fmla="*/ 22 w 50"/>
                <a:gd name="T13" fmla="*/ 22 h 68"/>
                <a:gd name="T14" fmla="*/ 7 w 50"/>
                <a:gd name="T15" fmla="*/ 44 h 68"/>
                <a:gd name="T16" fmla="*/ 0 w 50"/>
                <a:gd name="T17" fmla="*/ 68 h 68"/>
                <a:gd name="T18" fmla="*/ 0 w 50"/>
                <a:gd name="T19" fmla="*/ 68 h 68"/>
                <a:gd name="T20" fmla="*/ 1 w 50"/>
                <a:gd name="T21" fmla="*/ 67 h 68"/>
                <a:gd name="T22" fmla="*/ 43 w 50"/>
                <a:gd name="T23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68">
                  <a:moveTo>
                    <a:pt x="43" y="6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34" y="10"/>
                    <a:pt x="28" y="16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6" y="29"/>
                    <a:pt x="11" y="36"/>
                    <a:pt x="7" y="44"/>
                  </a:cubicBezTo>
                  <a:cubicBezTo>
                    <a:pt x="4" y="51"/>
                    <a:pt x="1" y="60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6" y="41"/>
                    <a:pt x="19" y="22"/>
                    <a:pt x="43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9634884" y="44973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9461847" y="4462463"/>
              <a:ext cx="406400" cy="368300"/>
            </a:xfrm>
            <a:custGeom>
              <a:avLst/>
              <a:gdLst>
                <a:gd name="T0" fmla="*/ 46 w 108"/>
                <a:gd name="T1" fmla="*/ 40 h 98"/>
                <a:gd name="T2" fmla="*/ 84 w 108"/>
                <a:gd name="T3" fmla="*/ 16 h 98"/>
                <a:gd name="T4" fmla="*/ 108 w 108"/>
                <a:gd name="T5" fmla="*/ 1 h 98"/>
                <a:gd name="T6" fmla="*/ 106 w 108"/>
                <a:gd name="T7" fmla="*/ 0 h 98"/>
                <a:gd name="T8" fmla="*/ 84 w 108"/>
                <a:gd name="T9" fmla="*/ 15 h 98"/>
                <a:gd name="T10" fmla="*/ 46 w 108"/>
                <a:gd name="T11" fmla="*/ 38 h 98"/>
                <a:gd name="T12" fmla="*/ 25 w 108"/>
                <a:gd name="T13" fmla="*/ 54 h 98"/>
                <a:gd name="T14" fmla="*/ 25 w 108"/>
                <a:gd name="T15" fmla="*/ 55 h 98"/>
                <a:gd name="T16" fmla="*/ 24 w 108"/>
                <a:gd name="T17" fmla="*/ 55 h 98"/>
                <a:gd name="T18" fmla="*/ 9 w 108"/>
                <a:gd name="T19" fmla="*/ 75 h 98"/>
                <a:gd name="T20" fmla="*/ 0 w 108"/>
                <a:gd name="T21" fmla="*/ 98 h 98"/>
                <a:gd name="T22" fmla="*/ 2 w 108"/>
                <a:gd name="T23" fmla="*/ 96 h 98"/>
                <a:gd name="T24" fmla="*/ 46 w 108"/>
                <a:gd name="T25" fmla="*/ 4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98">
                  <a:moveTo>
                    <a:pt x="46" y="40"/>
                  </a:moveTo>
                  <a:cubicBezTo>
                    <a:pt x="73" y="24"/>
                    <a:pt x="84" y="16"/>
                    <a:pt x="84" y="16"/>
                  </a:cubicBezTo>
                  <a:cubicBezTo>
                    <a:pt x="84" y="16"/>
                    <a:pt x="92" y="12"/>
                    <a:pt x="108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1" y="11"/>
                    <a:pt x="84" y="15"/>
                    <a:pt x="84" y="15"/>
                  </a:cubicBezTo>
                  <a:cubicBezTo>
                    <a:pt x="83" y="15"/>
                    <a:pt x="72" y="23"/>
                    <a:pt x="46" y="38"/>
                  </a:cubicBezTo>
                  <a:cubicBezTo>
                    <a:pt x="38" y="43"/>
                    <a:pt x="31" y="48"/>
                    <a:pt x="25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8" y="61"/>
                    <a:pt x="13" y="68"/>
                    <a:pt x="9" y="75"/>
                  </a:cubicBezTo>
                  <a:cubicBezTo>
                    <a:pt x="5" y="82"/>
                    <a:pt x="2" y="90"/>
                    <a:pt x="0" y="98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8" y="71"/>
                    <a:pt x="22" y="54"/>
                    <a:pt x="46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9552334" y="46656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>
              <a:off x="9363422" y="4497388"/>
              <a:ext cx="587375" cy="492125"/>
            </a:xfrm>
            <a:custGeom>
              <a:avLst/>
              <a:gdLst>
                <a:gd name="T0" fmla="*/ 50 w 156"/>
                <a:gd name="T1" fmla="*/ 74 h 131"/>
                <a:gd name="T2" fmla="*/ 89 w 156"/>
                <a:gd name="T3" fmla="*/ 53 h 131"/>
                <a:gd name="T4" fmla="*/ 128 w 156"/>
                <a:gd name="T5" fmla="*/ 29 h 131"/>
                <a:gd name="T6" fmla="*/ 148 w 156"/>
                <a:gd name="T7" fmla="*/ 11 h 131"/>
                <a:gd name="T8" fmla="*/ 148 w 156"/>
                <a:gd name="T9" fmla="*/ 10 h 131"/>
                <a:gd name="T10" fmla="*/ 149 w 156"/>
                <a:gd name="T11" fmla="*/ 10 h 131"/>
                <a:gd name="T12" fmla="*/ 156 w 156"/>
                <a:gd name="T13" fmla="*/ 0 h 131"/>
                <a:gd name="T14" fmla="*/ 156 w 156"/>
                <a:gd name="T15" fmla="*/ 0 h 131"/>
                <a:gd name="T16" fmla="*/ 155 w 156"/>
                <a:gd name="T17" fmla="*/ 0 h 131"/>
                <a:gd name="T18" fmla="*/ 127 w 156"/>
                <a:gd name="T19" fmla="*/ 28 h 131"/>
                <a:gd name="T20" fmla="*/ 89 w 156"/>
                <a:gd name="T21" fmla="*/ 52 h 131"/>
                <a:gd name="T22" fmla="*/ 50 w 156"/>
                <a:gd name="T23" fmla="*/ 73 h 131"/>
                <a:gd name="T24" fmla="*/ 28 w 156"/>
                <a:gd name="T25" fmla="*/ 87 h 131"/>
                <a:gd name="T26" fmla="*/ 27 w 156"/>
                <a:gd name="T27" fmla="*/ 89 h 131"/>
                <a:gd name="T28" fmla="*/ 26 w 156"/>
                <a:gd name="T29" fmla="*/ 89 h 131"/>
                <a:gd name="T30" fmla="*/ 26 w 156"/>
                <a:gd name="T31" fmla="*/ 89 h 131"/>
                <a:gd name="T32" fmla="*/ 10 w 156"/>
                <a:gd name="T33" fmla="*/ 107 h 131"/>
                <a:gd name="T34" fmla="*/ 0 w 156"/>
                <a:gd name="T35" fmla="*/ 131 h 131"/>
                <a:gd name="T36" fmla="*/ 1 w 156"/>
                <a:gd name="T37" fmla="*/ 130 h 131"/>
                <a:gd name="T38" fmla="*/ 2 w 156"/>
                <a:gd name="T39" fmla="*/ 129 h 131"/>
                <a:gd name="T40" fmla="*/ 50 w 156"/>
                <a:gd name="T41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31">
                  <a:moveTo>
                    <a:pt x="50" y="74"/>
                  </a:moveTo>
                  <a:cubicBezTo>
                    <a:pt x="77" y="60"/>
                    <a:pt x="89" y="53"/>
                    <a:pt x="89" y="53"/>
                  </a:cubicBezTo>
                  <a:cubicBezTo>
                    <a:pt x="89" y="53"/>
                    <a:pt x="101" y="47"/>
                    <a:pt x="128" y="29"/>
                  </a:cubicBezTo>
                  <a:cubicBezTo>
                    <a:pt x="136" y="24"/>
                    <a:pt x="143" y="18"/>
                    <a:pt x="148" y="11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52" y="7"/>
                    <a:pt x="154" y="4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8" y="11"/>
                    <a:pt x="139" y="20"/>
                    <a:pt x="127" y="28"/>
                  </a:cubicBezTo>
                  <a:cubicBezTo>
                    <a:pt x="101" y="46"/>
                    <a:pt x="89" y="52"/>
                    <a:pt x="89" y="52"/>
                  </a:cubicBezTo>
                  <a:cubicBezTo>
                    <a:pt x="89" y="52"/>
                    <a:pt x="77" y="59"/>
                    <a:pt x="50" y="73"/>
                  </a:cubicBezTo>
                  <a:cubicBezTo>
                    <a:pt x="41" y="77"/>
                    <a:pt x="34" y="82"/>
                    <a:pt x="28" y="87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0" y="94"/>
                    <a:pt x="15" y="100"/>
                    <a:pt x="10" y="107"/>
                  </a:cubicBezTo>
                  <a:cubicBezTo>
                    <a:pt x="6" y="114"/>
                    <a:pt x="2" y="123"/>
                    <a:pt x="0" y="131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29"/>
                    <a:pt x="2" y="129"/>
                  </a:cubicBezTo>
                  <a:cubicBezTo>
                    <a:pt x="10" y="104"/>
                    <a:pt x="25" y="87"/>
                    <a:pt x="50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9461847" y="482282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4"/>
            <p:cNvSpPr>
              <a:spLocks/>
            </p:cNvSpPr>
            <p:nvPr/>
          </p:nvSpPr>
          <p:spPr bwMode="auto">
            <a:xfrm>
              <a:off x="9255472" y="4533901"/>
              <a:ext cx="671513" cy="604838"/>
            </a:xfrm>
            <a:custGeom>
              <a:avLst/>
              <a:gdLst>
                <a:gd name="T0" fmla="*/ 0 w 179"/>
                <a:gd name="T1" fmla="*/ 161 h 161"/>
                <a:gd name="T2" fmla="*/ 1 w 179"/>
                <a:gd name="T3" fmla="*/ 161 h 161"/>
                <a:gd name="T4" fmla="*/ 53 w 179"/>
                <a:gd name="T5" fmla="*/ 108 h 161"/>
                <a:gd name="T6" fmla="*/ 94 w 179"/>
                <a:gd name="T7" fmla="*/ 89 h 161"/>
                <a:gd name="T8" fmla="*/ 134 w 179"/>
                <a:gd name="T9" fmla="*/ 68 h 161"/>
                <a:gd name="T10" fmla="*/ 179 w 179"/>
                <a:gd name="T11" fmla="*/ 0 h 161"/>
                <a:gd name="T12" fmla="*/ 178 w 179"/>
                <a:gd name="T13" fmla="*/ 0 h 161"/>
                <a:gd name="T14" fmla="*/ 177 w 179"/>
                <a:gd name="T15" fmla="*/ 1 h 161"/>
                <a:gd name="T16" fmla="*/ 133 w 179"/>
                <a:gd name="T17" fmla="*/ 67 h 161"/>
                <a:gd name="T18" fmla="*/ 93 w 179"/>
                <a:gd name="T19" fmla="*/ 88 h 161"/>
                <a:gd name="T20" fmla="*/ 53 w 179"/>
                <a:gd name="T21" fmla="*/ 106 h 161"/>
                <a:gd name="T22" fmla="*/ 31 w 179"/>
                <a:gd name="T23" fmla="*/ 119 h 161"/>
                <a:gd name="T24" fmla="*/ 30 w 179"/>
                <a:gd name="T25" fmla="*/ 120 h 161"/>
                <a:gd name="T26" fmla="*/ 30 w 179"/>
                <a:gd name="T27" fmla="*/ 120 h 161"/>
                <a:gd name="T28" fmla="*/ 12 w 179"/>
                <a:gd name="T29" fmla="*/ 138 h 161"/>
                <a:gd name="T30" fmla="*/ 0 w 179"/>
                <a:gd name="T3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161">
                  <a:moveTo>
                    <a:pt x="0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1" y="135"/>
                    <a:pt x="27" y="119"/>
                    <a:pt x="53" y="108"/>
                  </a:cubicBezTo>
                  <a:cubicBezTo>
                    <a:pt x="82" y="95"/>
                    <a:pt x="94" y="89"/>
                    <a:pt x="94" y="89"/>
                  </a:cubicBezTo>
                  <a:cubicBezTo>
                    <a:pt x="94" y="89"/>
                    <a:pt x="106" y="84"/>
                    <a:pt x="134" y="68"/>
                  </a:cubicBezTo>
                  <a:cubicBezTo>
                    <a:pt x="160" y="52"/>
                    <a:pt x="175" y="29"/>
                    <a:pt x="179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7" y="1"/>
                  </a:cubicBezTo>
                  <a:cubicBezTo>
                    <a:pt x="174" y="30"/>
                    <a:pt x="159" y="51"/>
                    <a:pt x="133" y="67"/>
                  </a:cubicBezTo>
                  <a:cubicBezTo>
                    <a:pt x="106" y="83"/>
                    <a:pt x="93" y="88"/>
                    <a:pt x="93" y="88"/>
                  </a:cubicBezTo>
                  <a:cubicBezTo>
                    <a:pt x="93" y="88"/>
                    <a:pt x="81" y="94"/>
                    <a:pt x="53" y="106"/>
                  </a:cubicBezTo>
                  <a:cubicBezTo>
                    <a:pt x="45" y="110"/>
                    <a:pt x="37" y="114"/>
                    <a:pt x="31" y="119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3" y="125"/>
                    <a:pt x="17" y="131"/>
                    <a:pt x="12" y="138"/>
                  </a:cubicBezTo>
                  <a:cubicBezTo>
                    <a:pt x="7" y="145"/>
                    <a:pt x="3" y="153"/>
                    <a:pt x="0" y="1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5"/>
            <p:cNvSpPr>
              <a:spLocks/>
            </p:cNvSpPr>
            <p:nvPr/>
          </p:nvSpPr>
          <p:spPr bwMode="auto">
            <a:xfrm>
              <a:off x="9920634" y="45339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"/>
            <p:cNvSpPr>
              <a:spLocks/>
            </p:cNvSpPr>
            <p:nvPr/>
          </p:nvSpPr>
          <p:spPr bwMode="auto">
            <a:xfrm>
              <a:off x="9368184" y="49815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"/>
            <p:cNvSpPr>
              <a:spLocks/>
            </p:cNvSpPr>
            <p:nvPr/>
          </p:nvSpPr>
          <p:spPr bwMode="auto">
            <a:xfrm>
              <a:off x="8207722" y="5319713"/>
              <a:ext cx="1103313" cy="938213"/>
            </a:xfrm>
            <a:custGeom>
              <a:avLst/>
              <a:gdLst>
                <a:gd name="T0" fmla="*/ 74 w 294"/>
                <a:gd name="T1" fmla="*/ 228 h 250"/>
                <a:gd name="T2" fmla="*/ 119 w 294"/>
                <a:gd name="T3" fmla="*/ 201 h 250"/>
                <a:gd name="T4" fmla="*/ 118 w 294"/>
                <a:gd name="T5" fmla="*/ 200 h 250"/>
                <a:gd name="T6" fmla="*/ 164 w 294"/>
                <a:gd name="T7" fmla="*/ 169 h 250"/>
                <a:gd name="T8" fmla="*/ 207 w 294"/>
                <a:gd name="T9" fmla="*/ 136 h 250"/>
                <a:gd name="T10" fmla="*/ 246 w 294"/>
                <a:gd name="T11" fmla="*/ 100 h 250"/>
                <a:gd name="T12" fmla="*/ 285 w 294"/>
                <a:gd name="T13" fmla="*/ 63 h 250"/>
                <a:gd name="T14" fmla="*/ 284 w 294"/>
                <a:gd name="T15" fmla="*/ 62 h 250"/>
                <a:gd name="T16" fmla="*/ 294 w 294"/>
                <a:gd name="T17" fmla="*/ 55 h 250"/>
                <a:gd name="T18" fmla="*/ 294 w 294"/>
                <a:gd name="T19" fmla="*/ 55 h 250"/>
                <a:gd name="T20" fmla="*/ 293 w 294"/>
                <a:gd name="T21" fmla="*/ 55 h 250"/>
                <a:gd name="T22" fmla="*/ 276 w 294"/>
                <a:gd name="T23" fmla="*/ 39 h 250"/>
                <a:gd name="T24" fmla="*/ 275 w 294"/>
                <a:gd name="T25" fmla="*/ 38 h 250"/>
                <a:gd name="T26" fmla="*/ 250 w 294"/>
                <a:gd name="T27" fmla="*/ 15 h 250"/>
                <a:gd name="T28" fmla="*/ 249 w 294"/>
                <a:gd name="T29" fmla="*/ 14 h 250"/>
                <a:gd name="T30" fmla="*/ 234 w 294"/>
                <a:gd name="T31" fmla="*/ 1 h 250"/>
                <a:gd name="T32" fmla="*/ 234 w 294"/>
                <a:gd name="T33" fmla="*/ 1 h 250"/>
                <a:gd name="T34" fmla="*/ 233 w 294"/>
                <a:gd name="T35" fmla="*/ 0 h 250"/>
                <a:gd name="T36" fmla="*/ 233 w 294"/>
                <a:gd name="T37" fmla="*/ 0 h 250"/>
                <a:gd name="T38" fmla="*/ 229 w 294"/>
                <a:gd name="T39" fmla="*/ 5 h 250"/>
                <a:gd name="T40" fmla="*/ 214 w 294"/>
                <a:gd name="T41" fmla="*/ 26 h 250"/>
                <a:gd name="T42" fmla="*/ 194 w 294"/>
                <a:gd name="T43" fmla="*/ 40 h 250"/>
                <a:gd name="T44" fmla="*/ 178 w 294"/>
                <a:gd name="T45" fmla="*/ 60 h 250"/>
                <a:gd name="T46" fmla="*/ 157 w 294"/>
                <a:gd name="T47" fmla="*/ 73 h 250"/>
                <a:gd name="T48" fmla="*/ 141 w 294"/>
                <a:gd name="T49" fmla="*/ 91 h 250"/>
                <a:gd name="T50" fmla="*/ 120 w 294"/>
                <a:gd name="T51" fmla="*/ 103 h 250"/>
                <a:gd name="T52" fmla="*/ 101 w 294"/>
                <a:gd name="T53" fmla="*/ 121 h 250"/>
                <a:gd name="T54" fmla="*/ 79 w 294"/>
                <a:gd name="T55" fmla="*/ 131 h 250"/>
                <a:gd name="T56" fmla="*/ 60 w 294"/>
                <a:gd name="T57" fmla="*/ 148 h 250"/>
                <a:gd name="T58" fmla="*/ 37 w 294"/>
                <a:gd name="T59" fmla="*/ 157 h 250"/>
                <a:gd name="T60" fmla="*/ 17 w 294"/>
                <a:gd name="T61" fmla="*/ 172 h 250"/>
                <a:gd name="T62" fmla="*/ 0 w 294"/>
                <a:gd name="T63" fmla="*/ 177 h 250"/>
                <a:gd name="T64" fmla="*/ 1 w 294"/>
                <a:gd name="T65" fmla="*/ 178 h 250"/>
                <a:gd name="T66" fmla="*/ 9 w 294"/>
                <a:gd name="T67" fmla="*/ 195 h 250"/>
                <a:gd name="T68" fmla="*/ 10 w 294"/>
                <a:gd name="T69" fmla="*/ 197 h 250"/>
                <a:gd name="T70" fmla="*/ 25 w 294"/>
                <a:gd name="T71" fmla="*/ 227 h 250"/>
                <a:gd name="T72" fmla="*/ 26 w 294"/>
                <a:gd name="T73" fmla="*/ 228 h 250"/>
                <a:gd name="T74" fmla="*/ 36 w 294"/>
                <a:gd name="T75" fmla="*/ 249 h 250"/>
                <a:gd name="T76" fmla="*/ 37 w 294"/>
                <a:gd name="T77" fmla="*/ 250 h 250"/>
                <a:gd name="T78" fmla="*/ 37 w 294"/>
                <a:gd name="T79" fmla="*/ 250 h 250"/>
                <a:gd name="T80" fmla="*/ 74 w 294"/>
                <a:gd name="T81" fmla="*/ 22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4" h="250">
                  <a:moveTo>
                    <a:pt x="74" y="228"/>
                  </a:moveTo>
                  <a:cubicBezTo>
                    <a:pt x="91" y="224"/>
                    <a:pt x="106" y="215"/>
                    <a:pt x="119" y="201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36" y="195"/>
                    <a:pt x="152" y="184"/>
                    <a:pt x="164" y="169"/>
                  </a:cubicBezTo>
                  <a:cubicBezTo>
                    <a:pt x="181" y="163"/>
                    <a:pt x="196" y="152"/>
                    <a:pt x="207" y="136"/>
                  </a:cubicBezTo>
                  <a:cubicBezTo>
                    <a:pt x="223" y="129"/>
                    <a:pt x="236" y="116"/>
                    <a:pt x="246" y="100"/>
                  </a:cubicBezTo>
                  <a:cubicBezTo>
                    <a:pt x="263" y="92"/>
                    <a:pt x="276" y="80"/>
                    <a:pt x="285" y="63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8" y="60"/>
                    <a:pt x="291" y="58"/>
                    <a:pt x="294" y="55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50" y="15"/>
                    <a:pt x="250" y="15"/>
                    <a:pt x="250" y="15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1"/>
                    <a:pt x="230" y="3"/>
                    <a:pt x="229" y="5"/>
                  </a:cubicBezTo>
                  <a:cubicBezTo>
                    <a:pt x="224" y="10"/>
                    <a:pt x="218" y="18"/>
                    <a:pt x="214" y="26"/>
                  </a:cubicBezTo>
                  <a:cubicBezTo>
                    <a:pt x="207" y="30"/>
                    <a:pt x="200" y="34"/>
                    <a:pt x="194" y="40"/>
                  </a:cubicBezTo>
                  <a:cubicBezTo>
                    <a:pt x="188" y="45"/>
                    <a:pt x="183" y="53"/>
                    <a:pt x="178" y="60"/>
                  </a:cubicBezTo>
                  <a:cubicBezTo>
                    <a:pt x="170" y="63"/>
                    <a:pt x="163" y="68"/>
                    <a:pt x="157" y="73"/>
                  </a:cubicBezTo>
                  <a:cubicBezTo>
                    <a:pt x="151" y="78"/>
                    <a:pt x="145" y="84"/>
                    <a:pt x="141" y="91"/>
                  </a:cubicBezTo>
                  <a:cubicBezTo>
                    <a:pt x="133" y="94"/>
                    <a:pt x="126" y="98"/>
                    <a:pt x="120" y="103"/>
                  </a:cubicBezTo>
                  <a:cubicBezTo>
                    <a:pt x="113" y="107"/>
                    <a:pt x="107" y="114"/>
                    <a:pt x="101" y="121"/>
                  </a:cubicBezTo>
                  <a:cubicBezTo>
                    <a:pt x="93" y="123"/>
                    <a:pt x="86" y="126"/>
                    <a:pt x="79" y="131"/>
                  </a:cubicBezTo>
                  <a:cubicBezTo>
                    <a:pt x="72" y="135"/>
                    <a:pt x="65" y="141"/>
                    <a:pt x="60" y="148"/>
                  </a:cubicBezTo>
                  <a:cubicBezTo>
                    <a:pt x="51" y="150"/>
                    <a:pt x="44" y="153"/>
                    <a:pt x="37" y="157"/>
                  </a:cubicBezTo>
                  <a:cubicBezTo>
                    <a:pt x="30" y="161"/>
                    <a:pt x="23" y="166"/>
                    <a:pt x="17" y="172"/>
                  </a:cubicBezTo>
                  <a:cubicBezTo>
                    <a:pt x="11" y="173"/>
                    <a:pt x="6" y="174"/>
                    <a:pt x="0" y="177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51" y="246"/>
                    <a:pt x="63" y="239"/>
                    <a:pt x="74" y="2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8"/>
            <p:cNvSpPr>
              <a:spLocks/>
            </p:cNvSpPr>
            <p:nvPr/>
          </p:nvSpPr>
          <p:spPr bwMode="auto">
            <a:xfrm>
              <a:off x="8271222" y="5694363"/>
              <a:ext cx="860425" cy="271463"/>
            </a:xfrm>
            <a:custGeom>
              <a:avLst/>
              <a:gdLst>
                <a:gd name="T0" fmla="*/ 160 w 229"/>
                <a:gd name="T1" fmla="*/ 42 h 72"/>
                <a:gd name="T2" fmla="*/ 115 w 229"/>
                <a:gd name="T3" fmla="*/ 45 h 72"/>
                <a:gd name="T4" fmla="*/ 70 w 229"/>
                <a:gd name="T5" fmla="*/ 45 h 72"/>
                <a:gd name="T6" fmla="*/ 20 w 229"/>
                <a:gd name="T7" fmla="*/ 57 h 72"/>
                <a:gd name="T8" fmla="*/ 0 w 229"/>
                <a:gd name="T9" fmla="*/ 72 h 72"/>
                <a:gd name="T10" fmla="*/ 2 w 229"/>
                <a:gd name="T11" fmla="*/ 71 h 72"/>
                <a:gd name="T12" fmla="*/ 70 w 229"/>
                <a:gd name="T13" fmla="*/ 46 h 72"/>
                <a:gd name="T14" fmla="*/ 115 w 229"/>
                <a:gd name="T15" fmla="*/ 46 h 72"/>
                <a:gd name="T16" fmla="*/ 160 w 229"/>
                <a:gd name="T17" fmla="*/ 44 h 72"/>
                <a:gd name="T18" fmla="*/ 187 w 229"/>
                <a:gd name="T19" fmla="*/ 37 h 72"/>
                <a:gd name="T20" fmla="*/ 189 w 229"/>
                <a:gd name="T21" fmla="*/ 35 h 72"/>
                <a:gd name="T22" fmla="*/ 190 w 229"/>
                <a:gd name="T23" fmla="*/ 36 h 72"/>
                <a:gd name="T24" fmla="*/ 190 w 229"/>
                <a:gd name="T25" fmla="*/ 36 h 72"/>
                <a:gd name="T26" fmla="*/ 229 w 229"/>
                <a:gd name="T27" fmla="*/ 0 h 72"/>
                <a:gd name="T28" fmla="*/ 228 w 229"/>
                <a:gd name="T29" fmla="*/ 1 h 72"/>
                <a:gd name="T30" fmla="*/ 160 w 229"/>
                <a:gd name="T31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72">
                  <a:moveTo>
                    <a:pt x="160" y="42"/>
                  </a:moveTo>
                  <a:cubicBezTo>
                    <a:pt x="128" y="46"/>
                    <a:pt x="115" y="45"/>
                    <a:pt x="115" y="45"/>
                  </a:cubicBezTo>
                  <a:cubicBezTo>
                    <a:pt x="115" y="45"/>
                    <a:pt x="101" y="45"/>
                    <a:pt x="70" y="45"/>
                  </a:cubicBezTo>
                  <a:cubicBezTo>
                    <a:pt x="51" y="45"/>
                    <a:pt x="34" y="48"/>
                    <a:pt x="20" y="57"/>
                  </a:cubicBezTo>
                  <a:cubicBezTo>
                    <a:pt x="13" y="61"/>
                    <a:pt x="6" y="66"/>
                    <a:pt x="0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1" y="53"/>
                    <a:pt x="42" y="46"/>
                    <a:pt x="70" y="46"/>
                  </a:cubicBezTo>
                  <a:cubicBezTo>
                    <a:pt x="101" y="47"/>
                    <a:pt x="115" y="46"/>
                    <a:pt x="115" y="46"/>
                  </a:cubicBezTo>
                  <a:cubicBezTo>
                    <a:pt x="115" y="46"/>
                    <a:pt x="128" y="47"/>
                    <a:pt x="160" y="44"/>
                  </a:cubicBezTo>
                  <a:cubicBezTo>
                    <a:pt x="170" y="43"/>
                    <a:pt x="179" y="41"/>
                    <a:pt x="187" y="37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206" y="29"/>
                    <a:pt x="220" y="16"/>
                    <a:pt x="229" y="0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13" y="25"/>
                    <a:pt x="190" y="39"/>
                    <a:pt x="160" y="4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/>
            <p:cNvSpPr>
              <a:spLocks/>
            </p:cNvSpPr>
            <p:nvPr/>
          </p:nvSpPr>
          <p:spPr bwMode="auto">
            <a:xfrm>
              <a:off x="8207722" y="5830888"/>
              <a:ext cx="776288" cy="157163"/>
            </a:xfrm>
            <a:custGeom>
              <a:avLst/>
              <a:gdLst>
                <a:gd name="T0" fmla="*/ 0 w 207"/>
                <a:gd name="T1" fmla="*/ 41 h 42"/>
                <a:gd name="T2" fmla="*/ 1 w 207"/>
                <a:gd name="T3" fmla="*/ 42 h 42"/>
                <a:gd name="T4" fmla="*/ 46 w 207"/>
                <a:gd name="T5" fmla="*/ 36 h 42"/>
                <a:gd name="T6" fmla="*/ 90 w 207"/>
                <a:gd name="T7" fmla="*/ 38 h 42"/>
                <a:gd name="T8" fmla="*/ 135 w 207"/>
                <a:gd name="T9" fmla="*/ 38 h 42"/>
                <a:gd name="T10" fmla="*/ 162 w 207"/>
                <a:gd name="T11" fmla="*/ 34 h 42"/>
                <a:gd name="T12" fmla="*/ 163 w 207"/>
                <a:gd name="T13" fmla="*/ 33 h 42"/>
                <a:gd name="T14" fmla="*/ 163 w 207"/>
                <a:gd name="T15" fmla="*/ 33 h 42"/>
                <a:gd name="T16" fmla="*/ 207 w 207"/>
                <a:gd name="T17" fmla="*/ 0 h 42"/>
                <a:gd name="T18" fmla="*/ 204 w 207"/>
                <a:gd name="T19" fmla="*/ 1 h 42"/>
                <a:gd name="T20" fmla="*/ 135 w 207"/>
                <a:gd name="T21" fmla="*/ 37 h 42"/>
                <a:gd name="T22" fmla="*/ 90 w 207"/>
                <a:gd name="T23" fmla="*/ 37 h 42"/>
                <a:gd name="T24" fmla="*/ 46 w 207"/>
                <a:gd name="T25" fmla="*/ 34 h 42"/>
                <a:gd name="T26" fmla="*/ 19 w 207"/>
                <a:gd name="T27" fmla="*/ 35 h 42"/>
                <a:gd name="T28" fmla="*/ 18 w 207"/>
                <a:gd name="T29" fmla="*/ 37 h 42"/>
                <a:gd name="T30" fmla="*/ 17 w 207"/>
                <a:gd name="T31" fmla="*/ 36 h 42"/>
                <a:gd name="T32" fmla="*/ 17 w 207"/>
                <a:gd name="T33" fmla="*/ 36 h 42"/>
                <a:gd name="T34" fmla="*/ 0 w 207"/>
                <a:gd name="T3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42">
                  <a:moveTo>
                    <a:pt x="0" y="41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4" y="36"/>
                    <a:pt x="29" y="34"/>
                    <a:pt x="46" y="36"/>
                  </a:cubicBezTo>
                  <a:cubicBezTo>
                    <a:pt x="76" y="38"/>
                    <a:pt x="90" y="38"/>
                    <a:pt x="90" y="38"/>
                  </a:cubicBezTo>
                  <a:cubicBezTo>
                    <a:pt x="90" y="38"/>
                    <a:pt x="103" y="40"/>
                    <a:pt x="135" y="38"/>
                  </a:cubicBezTo>
                  <a:cubicBezTo>
                    <a:pt x="145" y="38"/>
                    <a:pt x="154" y="36"/>
                    <a:pt x="162" y="34"/>
                  </a:cubicBezTo>
                  <a:cubicBezTo>
                    <a:pt x="162" y="34"/>
                    <a:pt x="163" y="33"/>
                    <a:pt x="163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81" y="27"/>
                    <a:pt x="196" y="16"/>
                    <a:pt x="207" y="0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188" y="24"/>
                    <a:pt x="165" y="36"/>
                    <a:pt x="135" y="37"/>
                  </a:cubicBezTo>
                  <a:cubicBezTo>
                    <a:pt x="103" y="38"/>
                    <a:pt x="90" y="37"/>
                    <a:pt x="90" y="37"/>
                  </a:cubicBezTo>
                  <a:cubicBezTo>
                    <a:pt x="90" y="37"/>
                    <a:pt x="76" y="37"/>
                    <a:pt x="46" y="34"/>
                  </a:cubicBezTo>
                  <a:cubicBezTo>
                    <a:pt x="36" y="34"/>
                    <a:pt x="28" y="34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1" y="37"/>
                    <a:pt x="6" y="38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"/>
            <p:cNvSpPr>
              <a:spLocks/>
            </p:cNvSpPr>
            <p:nvPr/>
          </p:nvSpPr>
          <p:spPr bwMode="auto">
            <a:xfrm>
              <a:off x="8271222" y="5961063"/>
              <a:ext cx="7938" cy="7938"/>
            </a:xfrm>
            <a:custGeom>
              <a:avLst/>
              <a:gdLst>
                <a:gd name="T0" fmla="*/ 2 w 5"/>
                <a:gd name="T1" fmla="*/ 5 h 5"/>
                <a:gd name="T2" fmla="*/ 5 w 5"/>
                <a:gd name="T3" fmla="*/ 0 h 5"/>
                <a:gd name="T4" fmla="*/ 0 w 5"/>
                <a:gd name="T5" fmla="*/ 3 h 5"/>
                <a:gd name="T6" fmla="*/ 0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/>
            </p:cNvSpPr>
            <p:nvPr/>
          </p:nvSpPr>
          <p:spPr bwMode="auto">
            <a:xfrm>
              <a:off x="8972897" y="5826126"/>
              <a:ext cx="11113" cy="7938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5 h 5"/>
                <a:gd name="T4" fmla="*/ 7 w 7"/>
                <a:gd name="T5" fmla="*/ 3 h 5"/>
                <a:gd name="T6" fmla="*/ 7 w 7"/>
                <a:gd name="T7" fmla="*/ 3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>
              <a:off x="8241059" y="5954713"/>
              <a:ext cx="582613" cy="130175"/>
            </a:xfrm>
            <a:custGeom>
              <a:avLst/>
              <a:gdLst>
                <a:gd name="T0" fmla="*/ 81 w 155"/>
                <a:gd name="T1" fmla="*/ 33 h 35"/>
                <a:gd name="T2" fmla="*/ 36 w 155"/>
                <a:gd name="T3" fmla="*/ 30 h 35"/>
                <a:gd name="T4" fmla="*/ 0 w 155"/>
                <a:gd name="T5" fmla="*/ 26 h 35"/>
                <a:gd name="T6" fmla="*/ 1 w 155"/>
                <a:gd name="T7" fmla="*/ 28 h 35"/>
                <a:gd name="T8" fmla="*/ 36 w 155"/>
                <a:gd name="T9" fmla="*/ 32 h 35"/>
                <a:gd name="T10" fmla="*/ 81 w 155"/>
                <a:gd name="T11" fmla="*/ 35 h 35"/>
                <a:gd name="T12" fmla="*/ 108 w 155"/>
                <a:gd name="T13" fmla="*/ 32 h 35"/>
                <a:gd name="T14" fmla="*/ 109 w 155"/>
                <a:gd name="T15" fmla="*/ 31 h 35"/>
                <a:gd name="T16" fmla="*/ 109 w 155"/>
                <a:gd name="T17" fmla="*/ 31 h 35"/>
                <a:gd name="T18" fmla="*/ 155 w 155"/>
                <a:gd name="T19" fmla="*/ 0 h 35"/>
                <a:gd name="T20" fmla="*/ 154 w 155"/>
                <a:gd name="T21" fmla="*/ 0 h 35"/>
                <a:gd name="T22" fmla="*/ 153 w 155"/>
                <a:gd name="T23" fmla="*/ 1 h 35"/>
                <a:gd name="T24" fmla="*/ 81 w 155"/>
                <a:gd name="T25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35">
                  <a:moveTo>
                    <a:pt x="81" y="33"/>
                  </a:moveTo>
                  <a:cubicBezTo>
                    <a:pt x="49" y="33"/>
                    <a:pt x="36" y="30"/>
                    <a:pt x="36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49" y="34"/>
                    <a:pt x="81" y="35"/>
                  </a:cubicBezTo>
                  <a:cubicBezTo>
                    <a:pt x="91" y="35"/>
                    <a:pt x="100" y="34"/>
                    <a:pt x="108" y="32"/>
                  </a:cubicBezTo>
                  <a:cubicBezTo>
                    <a:pt x="108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27" y="26"/>
                    <a:pt x="143" y="15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35" y="23"/>
                    <a:pt x="111" y="34"/>
                    <a:pt x="81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/>
            </p:cNvSpPr>
            <p:nvPr/>
          </p:nvSpPr>
          <p:spPr bwMode="auto">
            <a:xfrm>
              <a:off x="8815734" y="59547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4"/>
            <p:cNvSpPr>
              <a:spLocks/>
            </p:cNvSpPr>
            <p:nvPr/>
          </p:nvSpPr>
          <p:spPr bwMode="auto">
            <a:xfrm>
              <a:off x="8301384" y="6070601"/>
              <a:ext cx="352425" cy="115888"/>
            </a:xfrm>
            <a:custGeom>
              <a:avLst/>
              <a:gdLst>
                <a:gd name="T0" fmla="*/ 18 w 94"/>
                <a:gd name="T1" fmla="*/ 29 h 31"/>
                <a:gd name="T2" fmla="*/ 0 w 94"/>
                <a:gd name="T3" fmla="*/ 27 h 31"/>
                <a:gd name="T4" fmla="*/ 1 w 94"/>
                <a:gd name="T5" fmla="*/ 28 h 31"/>
                <a:gd name="T6" fmla="*/ 18 w 94"/>
                <a:gd name="T7" fmla="*/ 30 h 31"/>
                <a:gd name="T8" fmla="*/ 46 w 94"/>
                <a:gd name="T9" fmla="*/ 28 h 31"/>
                <a:gd name="T10" fmla="*/ 48 w 94"/>
                <a:gd name="T11" fmla="*/ 27 h 31"/>
                <a:gd name="T12" fmla="*/ 49 w 94"/>
                <a:gd name="T13" fmla="*/ 28 h 31"/>
                <a:gd name="T14" fmla="*/ 94 w 94"/>
                <a:gd name="T15" fmla="*/ 1 h 31"/>
                <a:gd name="T16" fmla="*/ 93 w 94"/>
                <a:gd name="T17" fmla="*/ 0 h 31"/>
                <a:gd name="T18" fmla="*/ 92 w 94"/>
                <a:gd name="T19" fmla="*/ 1 h 31"/>
                <a:gd name="T20" fmla="*/ 18 w 94"/>
                <a:gd name="T2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1">
                  <a:moveTo>
                    <a:pt x="18" y="29"/>
                  </a:moveTo>
                  <a:cubicBezTo>
                    <a:pt x="11" y="28"/>
                    <a:pt x="5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6" y="29"/>
                    <a:pt x="12" y="29"/>
                    <a:pt x="18" y="30"/>
                  </a:cubicBezTo>
                  <a:cubicBezTo>
                    <a:pt x="28" y="31"/>
                    <a:pt x="37" y="30"/>
                    <a:pt x="46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66" y="24"/>
                    <a:pt x="81" y="15"/>
                    <a:pt x="94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73" y="22"/>
                    <a:pt x="48" y="31"/>
                    <a:pt x="18" y="2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5"/>
            <p:cNvSpPr>
              <a:spLocks/>
            </p:cNvSpPr>
            <p:nvPr/>
          </p:nvSpPr>
          <p:spPr bwMode="auto">
            <a:xfrm>
              <a:off x="8647459" y="607060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6"/>
            <p:cNvSpPr>
              <a:spLocks/>
            </p:cNvSpPr>
            <p:nvPr/>
          </p:nvSpPr>
          <p:spPr bwMode="auto">
            <a:xfrm>
              <a:off x="8342659" y="6175376"/>
              <a:ext cx="142875" cy="82550"/>
            </a:xfrm>
            <a:custGeom>
              <a:avLst/>
              <a:gdLst>
                <a:gd name="T0" fmla="*/ 0 w 38"/>
                <a:gd name="T1" fmla="*/ 21 h 22"/>
                <a:gd name="T2" fmla="*/ 1 w 38"/>
                <a:gd name="T3" fmla="*/ 22 h 22"/>
                <a:gd name="T4" fmla="*/ 1 w 38"/>
                <a:gd name="T5" fmla="*/ 22 h 22"/>
                <a:gd name="T6" fmla="*/ 38 w 38"/>
                <a:gd name="T7" fmla="*/ 0 h 22"/>
                <a:gd name="T8" fmla="*/ 35 w 38"/>
                <a:gd name="T9" fmla="*/ 0 h 22"/>
                <a:gd name="T10" fmla="*/ 0 w 38"/>
                <a:gd name="T1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5" y="18"/>
                    <a:pt x="27" y="11"/>
                    <a:pt x="3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10"/>
                    <a:pt x="13" y="17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7"/>
            <p:cNvSpPr>
              <a:spLocks/>
            </p:cNvSpPr>
            <p:nvPr/>
          </p:nvSpPr>
          <p:spPr bwMode="auto">
            <a:xfrm>
              <a:off x="8474422" y="6172201"/>
              <a:ext cx="11113" cy="317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4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8"/>
            <p:cNvSpPr>
              <a:spLocks/>
            </p:cNvSpPr>
            <p:nvPr/>
          </p:nvSpPr>
          <p:spPr bwMode="auto">
            <a:xfrm>
              <a:off x="9010997" y="5319713"/>
              <a:ext cx="74613" cy="96838"/>
            </a:xfrm>
            <a:custGeom>
              <a:avLst/>
              <a:gdLst>
                <a:gd name="T0" fmla="*/ 20 w 20"/>
                <a:gd name="T1" fmla="*/ 1 h 26"/>
                <a:gd name="T2" fmla="*/ 20 w 20"/>
                <a:gd name="T3" fmla="*/ 1 h 26"/>
                <a:gd name="T4" fmla="*/ 19 w 20"/>
                <a:gd name="T5" fmla="*/ 0 h 26"/>
                <a:gd name="T6" fmla="*/ 19 w 20"/>
                <a:gd name="T7" fmla="*/ 0 h 26"/>
                <a:gd name="T8" fmla="*/ 15 w 20"/>
                <a:gd name="T9" fmla="*/ 5 h 26"/>
                <a:gd name="T10" fmla="*/ 0 w 20"/>
                <a:gd name="T11" fmla="*/ 26 h 26"/>
                <a:gd name="T12" fmla="*/ 1 w 20"/>
                <a:gd name="T13" fmla="*/ 25 h 26"/>
                <a:gd name="T14" fmla="*/ 2 w 20"/>
                <a:gd name="T15" fmla="*/ 25 h 26"/>
                <a:gd name="T16" fmla="*/ 20 w 20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6"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6" y="3"/>
                    <a:pt x="15" y="5"/>
                  </a:cubicBezTo>
                  <a:cubicBezTo>
                    <a:pt x="9" y="10"/>
                    <a:pt x="4" y="18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7" y="15"/>
                    <a:pt x="13" y="7"/>
                    <a:pt x="2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9"/>
            <p:cNvSpPr>
              <a:spLocks/>
            </p:cNvSpPr>
            <p:nvPr/>
          </p:nvSpPr>
          <p:spPr bwMode="auto">
            <a:xfrm>
              <a:off x="8876059" y="5372101"/>
              <a:ext cx="269875" cy="173038"/>
            </a:xfrm>
            <a:custGeom>
              <a:avLst/>
              <a:gdLst>
                <a:gd name="T0" fmla="*/ 63 w 72"/>
                <a:gd name="T1" fmla="*/ 3 h 46"/>
                <a:gd name="T2" fmla="*/ 72 w 72"/>
                <a:gd name="T3" fmla="*/ 1 h 46"/>
                <a:gd name="T4" fmla="*/ 71 w 72"/>
                <a:gd name="T5" fmla="*/ 0 h 46"/>
                <a:gd name="T6" fmla="*/ 63 w 72"/>
                <a:gd name="T7" fmla="*/ 2 h 46"/>
                <a:gd name="T8" fmla="*/ 38 w 72"/>
                <a:gd name="T9" fmla="*/ 11 h 46"/>
                <a:gd name="T10" fmla="*/ 38 w 72"/>
                <a:gd name="T11" fmla="*/ 11 h 46"/>
                <a:gd name="T12" fmla="*/ 37 w 72"/>
                <a:gd name="T13" fmla="*/ 11 h 46"/>
                <a:gd name="T14" fmla="*/ 16 w 72"/>
                <a:gd name="T15" fmla="*/ 26 h 46"/>
                <a:gd name="T16" fmla="*/ 0 w 72"/>
                <a:gd name="T17" fmla="*/ 46 h 46"/>
                <a:gd name="T18" fmla="*/ 1 w 72"/>
                <a:gd name="T19" fmla="*/ 46 h 46"/>
                <a:gd name="T20" fmla="*/ 2 w 72"/>
                <a:gd name="T21" fmla="*/ 45 h 46"/>
                <a:gd name="T22" fmla="*/ 63 w 72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46">
                  <a:moveTo>
                    <a:pt x="63" y="3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4" y="4"/>
                    <a:pt x="46" y="7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9" y="15"/>
                    <a:pt x="22" y="20"/>
                    <a:pt x="16" y="26"/>
                  </a:cubicBezTo>
                  <a:cubicBezTo>
                    <a:pt x="10" y="31"/>
                    <a:pt x="5" y="39"/>
                    <a:pt x="0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6" y="23"/>
                    <a:pt x="35" y="10"/>
                    <a:pt x="63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0"/>
            <p:cNvSpPr>
              <a:spLocks/>
            </p:cNvSpPr>
            <p:nvPr/>
          </p:nvSpPr>
          <p:spPr bwMode="auto">
            <a:xfrm>
              <a:off x="9014172" y="541337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1"/>
            <p:cNvSpPr>
              <a:spLocks/>
            </p:cNvSpPr>
            <p:nvPr/>
          </p:nvSpPr>
          <p:spPr bwMode="auto">
            <a:xfrm>
              <a:off x="8736359" y="5462588"/>
              <a:ext cx="508000" cy="198438"/>
            </a:xfrm>
            <a:custGeom>
              <a:avLst/>
              <a:gdLst>
                <a:gd name="T0" fmla="*/ 64 w 135"/>
                <a:gd name="T1" fmla="*/ 15 h 53"/>
                <a:gd name="T2" fmla="*/ 108 w 135"/>
                <a:gd name="T3" fmla="*/ 7 h 53"/>
                <a:gd name="T4" fmla="*/ 135 w 135"/>
                <a:gd name="T5" fmla="*/ 1 h 53"/>
                <a:gd name="T6" fmla="*/ 134 w 135"/>
                <a:gd name="T7" fmla="*/ 0 h 53"/>
                <a:gd name="T8" fmla="*/ 108 w 135"/>
                <a:gd name="T9" fmla="*/ 6 h 53"/>
                <a:gd name="T10" fmla="*/ 64 w 135"/>
                <a:gd name="T11" fmla="*/ 14 h 53"/>
                <a:gd name="T12" fmla="*/ 39 w 135"/>
                <a:gd name="T13" fmla="*/ 21 h 53"/>
                <a:gd name="T14" fmla="*/ 39 w 135"/>
                <a:gd name="T15" fmla="*/ 22 h 53"/>
                <a:gd name="T16" fmla="*/ 38 w 135"/>
                <a:gd name="T17" fmla="*/ 22 h 53"/>
                <a:gd name="T18" fmla="*/ 16 w 135"/>
                <a:gd name="T19" fmla="*/ 35 h 53"/>
                <a:gd name="T20" fmla="*/ 0 w 135"/>
                <a:gd name="T21" fmla="*/ 53 h 53"/>
                <a:gd name="T22" fmla="*/ 2 w 135"/>
                <a:gd name="T23" fmla="*/ 52 h 53"/>
                <a:gd name="T24" fmla="*/ 64 w 135"/>
                <a:gd name="T2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3">
                  <a:moveTo>
                    <a:pt x="64" y="15"/>
                  </a:moveTo>
                  <a:cubicBezTo>
                    <a:pt x="94" y="10"/>
                    <a:pt x="108" y="7"/>
                    <a:pt x="108" y="7"/>
                  </a:cubicBezTo>
                  <a:cubicBezTo>
                    <a:pt x="108" y="7"/>
                    <a:pt x="116" y="6"/>
                    <a:pt x="135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6" y="5"/>
                    <a:pt x="108" y="6"/>
                    <a:pt x="108" y="6"/>
                  </a:cubicBezTo>
                  <a:cubicBezTo>
                    <a:pt x="107" y="6"/>
                    <a:pt x="94" y="9"/>
                    <a:pt x="64" y="14"/>
                  </a:cubicBezTo>
                  <a:cubicBezTo>
                    <a:pt x="55" y="16"/>
                    <a:pt x="47" y="18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0" y="25"/>
                    <a:pt x="23" y="29"/>
                    <a:pt x="16" y="35"/>
                  </a:cubicBezTo>
                  <a:cubicBezTo>
                    <a:pt x="10" y="40"/>
                    <a:pt x="4" y="46"/>
                    <a:pt x="0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7" y="31"/>
                    <a:pt x="36" y="20"/>
                    <a:pt x="64" y="1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2"/>
            <p:cNvSpPr>
              <a:spLocks/>
            </p:cNvSpPr>
            <p:nvPr/>
          </p:nvSpPr>
          <p:spPr bwMode="auto">
            <a:xfrm>
              <a:off x="8879234" y="5540376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3"/>
            <p:cNvSpPr>
              <a:spLocks/>
            </p:cNvSpPr>
            <p:nvPr/>
          </p:nvSpPr>
          <p:spPr bwMode="auto">
            <a:xfrm>
              <a:off x="8587134" y="5526088"/>
              <a:ext cx="723900" cy="247650"/>
            </a:xfrm>
            <a:custGeom>
              <a:avLst/>
              <a:gdLst>
                <a:gd name="T0" fmla="*/ 68 w 193"/>
                <a:gd name="T1" fmla="*/ 31 h 66"/>
                <a:gd name="T2" fmla="*/ 112 w 193"/>
                <a:gd name="T3" fmla="*/ 26 h 66"/>
                <a:gd name="T4" fmla="*/ 156 w 193"/>
                <a:gd name="T5" fmla="*/ 17 h 66"/>
                <a:gd name="T6" fmla="*/ 182 w 193"/>
                <a:gd name="T7" fmla="*/ 8 h 66"/>
                <a:gd name="T8" fmla="*/ 182 w 193"/>
                <a:gd name="T9" fmla="*/ 7 h 66"/>
                <a:gd name="T10" fmla="*/ 183 w 193"/>
                <a:gd name="T11" fmla="*/ 7 h 66"/>
                <a:gd name="T12" fmla="*/ 193 w 193"/>
                <a:gd name="T13" fmla="*/ 0 h 66"/>
                <a:gd name="T14" fmla="*/ 193 w 193"/>
                <a:gd name="T15" fmla="*/ 0 h 66"/>
                <a:gd name="T16" fmla="*/ 192 w 193"/>
                <a:gd name="T17" fmla="*/ 0 h 66"/>
                <a:gd name="T18" fmla="*/ 156 w 193"/>
                <a:gd name="T19" fmla="*/ 16 h 66"/>
                <a:gd name="T20" fmla="*/ 112 w 193"/>
                <a:gd name="T21" fmla="*/ 24 h 66"/>
                <a:gd name="T22" fmla="*/ 68 w 193"/>
                <a:gd name="T23" fmla="*/ 30 h 66"/>
                <a:gd name="T24" fmla="*/ 42 w 193"/>
                <a:gd name="T25" fmla="*/ 35 h 66"/>
                <a:gd name="T26" fmla="*/ 41 w 193"/>
                <a:gd name="T27" fmla="*/ 37 h 66"/>
                <a:gd name="T28" fmla="*/ 39 w 193"/>
                <a:gd name="T29" fmla="*/ 36 h 66"/>
                <a:gd name="T30" fmla="*/ 40 w 193"/>
                <a:gd name="T31" fmla="*/ 36 h 66"/>
                <a:gd name="T32" fmla="*/ 19 w 193"/>
                <a:gd name="T33" fmla="*/ 48 h 66"/>
                <a:gd name="T34" fmla="*/ 0 w 193"/>
                <a:gd name="T35" fmla="*/ 66 h 66"/>
                <a:gd name="T36" fmla="*/ 2 w 193"/>
                <a:gd name="T37" fmla="*/ 65 h 66"/>
                <a:gd name="T38" fmla="*/ 3 w 193"/>
                <a:gd name="T39" fmla="*/ 65 h 66"/>
                <a:gd name="T40" fmla="*/ 68 w 193"/>
                <a:gd name="T41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66">
                  <a:moveTo>
                    <a:pt x="68" y="31"/>
                  </a:moveTo>
                  <a:cubicBezTo>
                    <a:pt x="98" y="27"/>
                    <a:pt x="112" y="25"/>
                    <a:pt x="112" y="26"/>
                  </a:cubicBezTo>
                  <a:cubicBezTo>
                    <a:pt x="112" y="25"/>
                    <a:pt x="125" y="24"/>
                    <a:pt x="156" y="17"/>
                  </a:cubicBezTo>
                  <a:cubicBezTo>
                    <a:pt x="166" y="15"/>
                    <a:pt x="174" y="12"/>
                    <a:pt x="182" y="8"/>
                  </a:cubicBezTo>
                  <a:cubicBezTo>
                    <a:pt x="182" y="8"/>
                    <a:pt x="182" y="7"/>
                    <a:pt x="182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7" y="5"/>
                    <a:pt x="190" y="3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2" y="7"/>
                    <a:pt x="170" y="13"/>
                    <a:pt x="156" y="16"/>
                  </a:cubicBezTo>
                  <a:cubicBezTo>
                    <a:pt x="125" y="23"/>
                    <a:pt x="112" y="24"/>
                    <a:pt x="112" y="24"/>
                  </a:cubicBezTo>
                  <a:cubicBezTo>
                    <a:pt x="112" y="24"/>
                    <a:pt x="98" y="26"/>
                    <a:pt x="68" y="30"/>
                  </a:cubicBezTo>
                  <a:cubicBezTo>
                    <a:pt x="58" y="31"/>
                    <a:pt x="50" y="33"/>
                    <a:pt x="42" y="35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2" y="39"/>
                    <a:pt x="25" y="43"/>
                    <a:pt x="19" y="48"/>
                  </a:cubicBezTo>
                  <a:cubicBezTo>
                    <a:pt x="12" y="52"/>
                    <a:pt x="5" y="59"/>
                    <a:pt x="0" y="66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3" y="65"/>
                  </a:cubicBezTo>
                  <a:cubicBezTo>
                    <a:pt x="19" y="44"/>
                    <a:pt x="39" y="34"/>
                    <a:pt x="68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8733184" y="5657851"/>
              <a:ext cx="11113" cy="635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8433147" y="5551488"/>
              <a:ext cx="844550" cy="323850"/>
            </a:xfrm>
            <a:custGeom>
              <a:avLst/>
              <a:gdLst>
                <a:gd name="T0" fmla="*/ 0 w 225"/>
                <a:gd name="T1" fmla="*/ 86 h 86"/>
                <a:gd name="T2" fmla="*/ 1 w 225"/>
                <a:gd name="T3" fmla="*/ 86 h 86"/>
                <a:gd name="T4" fmla="*/ 69 w 225"/>
                <a:gd name="T5" fmla="*/ 55 h 86"/>
                <a:gd name="T6" fmla="*/ 113 w 225"/>
                <a:gd name="T7" fmla="*/ 53 h 86"/>
                <a:gd name="T8" fmla="*/ 158 w 225"/>
                <a:gd name="T9" fmla="*/ 47 h 86"/>
                <a:gd name="T10" fmla="*/ 225 w 225"/>
                <a:gd name="T11" fmla="*/ 1 h 86"/>
                <a:gd name="T12" fmla="*/ 224 w 225"/>
                <a:gd name="T13" fmla="*/ 0 h 86"/>
                <a:gd name="T14" fmla="*/ 223 w 225"/>
                <a:gd name="T15" fmla="*/ 1 h 86"/>
                <a:gd name="T16" fmla="*/ 158 w 225"/>
                <a:gd name="T17" fmla="*/ 46 h 86"/>
                <a:gd name="T18" fmla="*/ 113 w 225"/>
                <a:gd name="T19" fmla="*/ 51 h 86"/>
                <a:gd name="T20" fmla="*/ 69 w 225"/>
                <a:gd name="T21" fmla="*/ 54 h 86"/>
                <a:gd name="T22" fmla="*/ 44 w 225"/>
                <a:gd name="T23" fmla="*/ 58 h 86"/>
                <a:gd name="T24" fmla="*/ 43 w 225"/>
                <a:gd name="T25" fmla="*/ 59 h 86"/>
                <a:gd name="T26" fmla="*/ 43 w 225"/>
                <a:gd name="T27" fmla="*/ 58 h 86"/>
                <a:gd name="T28" fmla="*/ 19 w 225"/>
                <a:gd name="T29" fmla="*/ 69 h 86"/>
                <a:gd name="T30" fmla="*/ 0 w 225"/>
                <a:gd name="T3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" h="86">
                  <a:moveTo>
                    <a:pt x="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9" y="66"/>
                    <a:pt x="40" y="57"/>
                    <a:pt x="69" y="55"/>
                  </a:cubicBezTo>
                  <a:cubicBezTo>
                    <a:pt x="100" y="54"/>
                    <a:pt x="113" y="53"/>
                    <a:pt x="113" y="53"/>
                  </a:cubicBezTo>
                  <a:cubicBezTo>
                    <a:pt x="113" y="53"/>
                    <a:pt x="127" y="52"/>
                    <a:pt x="158" y="47"/>
                  </a:cubicBezTo>
                  <a:cubicBezTo>
                    <a:pt x="188" y="42"/>
                    <a:pt x="211" y="26"/>
                    <a:pt x="225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1"/>
                    <a:pt x="223" y="1"/>
                  </a:cubicBezTo>
                  <a:cubicBezTo>
                    <a:pt x="209" y="26"/>
                    <a:pt x="188" y="41"/>
                    <a:pt x="158" y="46"/>
                  </a:cubicBezTo>
                  <a:cubicBezTo>
                    <a:pt x="127" y="51"/>
                    <a:pt x="113" y="51"/>
                    <a:pt x="113" y="51"/>
                  </a:cubicBezTo>
                  <a:cubicBezTo>
                    <a:pt x="113" y="51"/>
                    <a:pt x="100" y="53"/>
                    <a:pt x="69" y="54"/>
                  </a:cubicBezTo>
                  <a:cubicBezTo>
                    <a:pt x="60" y="55"/>
                    <a:pt x="51" y="56"/>
                    <a:pt x="44" y="58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34" y="61"/>
                    <a:pt x="26" y="64"/>
                    <a:pt x="19" y="69"/>
                  </a:cubicBezTo>
                  <a:cubicBezTo>
                    <a:pt x="12" y="73"/>
                    <a:pt x="5" y="79"/>
                    <a:pt x="0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6"/>
            <p:cNvSpPr>
              <a:spLocks/>
            </p:cNvSpPr>
            <p:nvPr/>
          </p:nvSpPr>
          <p:spPr bwMode="auto">
            <a:xfrm>
              <a:off x="9269759" y="55514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>
              <a:off x="8593484" y="57705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8"/>
            <p:cNvSpPr>
              <a:spLocks/>
            </p:cNvSpPr>
            <p:nvPr/>
          </p:nvSpPr>
          <p:spPr bwMode="auto">
            <a:xfrm>
              <a:off x="7152034" y="5980113"/>
              <a:ext cx="1193800" cy="612775"/>
            </a:xfrm>
            <a:custGeom>
              <a:avLst/>
              <a:gdLst>
                <a:gd name="T0" fmla="*/ 50 w 318"/>
                <a:gd name="T1" fmla="*/ 155 h 163"/>
                <a:gd name="T2" fmla="*/ 102 w 318"/>
                <a:gd name="T3" fmla="*/ 146 h 163"/>
                <a:gd name="T4" fmla="*/ 101 w 318"/>
                <a:gd name="T5" fmla="*/ 145 h 163"/>
                <a:gd name="T6" fmla="*/ 156 w 318"/>
                <a:gd name="T7" fmla="*/ 133 h 163"/>
                <a:gd name="T8" fmla="*/ 207 w 318"/>
                <a:gd name="T9" fmla="*/ 118 h 163"/>
                <a:gd name="T10" fmla="*/ 257 w 318"/>
                <a:gd name="T11" fmla="*/ 99 h 163"/>
                <a:gd name="T12" fmla="*/ 306 w 318"/>
                <a:gd name="T13" fmla="*/ 77 h 163"/>
                <a:gd name="T14" fmla="*/ 306 w 318"/>
                <a:gd name="T15" fmla="*/ 77 h 163"/>
                <a:gd name="T16" fmla="*/ 318 w 318"/>
                <a:gd name="T17" fmla="*/ 74 h 163"/>
                <a:gd name="T18" fmla="*/ 318 w 318"/>
                <a:gd name="T19" fmla="*/ 74 h 163"/>
                <a:gd name="T20" fmla="*/ 317 w 318"/>
                <a:gd name="T21" fmla="*/ 73 h 163"/>
                <a:gd name="T22" fmla="*/ 307 w 318"/>
                <a:gd name="T23" fmla="*/ 52 h 163"/>
                <a:gd name="T24" fmla="*/ 306 w 318"/>
                <a:gd name="T25" fmla="*/ 51 h 163"/>
                <a:gd name="T26" fmla="*/ 291 w 318"/>
                <a:gd name="T27" fmla="*/ 21 h 163"/>
                <a:gd name="T28" fmla="*/ 290 w 318"/>
                <a:gd name="T29" fmla="*/ 19 h 163"/>
                <a:gd name="T30" fmla="*/ 282 w 318"/>
                <a:gd name="T31" fmla="*/ 2 h 163"/>
                <a:gd name="T32" fmla="*/ 282 w 318"/>
                <a:gd name="T33" fmla="*/ 1 h 163"/>
                <a:gd name="T34" fmla="*/ 281 w 318"/>
                <a:gd name="T35" fmla="*/ 1 h 163"/>
                <a:gd name="T36" fmla="*/ 281 w 318"/>
                <a:gd name="T37" fmla="*/ 0 h 163"/>
                <a:gd name="T38" fmla="*/ 275 w 318"/>
                <a:gd name="T39" fmla="*/ 3 h 163"/>
                <a:gd name="T40" fmla="*/ 254 w 318"/>
                <a:gd name="T41" fmla="*/ 17 h 163"/>
                <a:gd name="T42" fmla="*/ 230 w 318"/>
                <a:gd name="T43" fmla="*/ 23 h 163"/>
                <a:gd name="T44" fmla="*/ 208 w 318"/>
                <a:gd name="T45" fmla="*/ 36 h 163"/>
                <a:gd name="T46" fmla="*/ 184 w 318"/>
                <a:gd name="T47" fmla="*/ 41 h 163"/>
                <a:gd name="T48" fmla="*/ 162 w 318"/>
                <a:gd name="T49" fmla="*/ 52 h 163"/>
                <a:gd name="T50" fmla="*/ 138 w 318"/>
                <a:gd name="T51" fmla="*/ 55 h 163"/>
                <a:gd name="T52" fmla="*/ 115 w 318"/>
                <a:gd name="T53" fmla="*/ 65 h 163"/>
                <a:gd name="T54" fmla="*/ 90 w 318"/>
                <a:gd name="T55" fmla="*/ 67 h 163"/>
                <a:gd name="T56" fmla="*/ 66 w 318"/>
                <a:gd name="T57" fmla="*/ 75 h 163"/>
                <a:gd name="T58" fmla="*/ 41 w 318"/>
                <a:gd name="T59" fmla="*/ 75 h 163"/>
                <a:gd name="T60" fmla="*/ 17 w 318"/>
                <a:gd name="T61" fmla="*/ 82 h 163"/>
                <a:gd name="T62" fmla="*/ 0 w 318"/>
                <a:gd name="T63" fmla="*/ 80 h 163"/>
                <a:gd name="T64" fmla="*/ 0 w 318"/>
                <a:gd name="T65" fmla="*/ 81 h 163"/>
                <a:gd name="T66" fmla="*/ 2 w 318"/>
                <a:gd name="T67" fmla="*/ 101 h 163"/>
                <a:gd name="T68" fmla="*/ 2 w 318"/>
                <a:gd name="T69" fmla="*/ 103 h 163"/>
                <a:gd name="T70" fmla="*/ 5 w 318"/>
                <a:gd name="T71" fmla="*/ 136 h 163"/>
                <a:gd name="T72" fmla="*/ 5 w 318"/>
                <a:gd name="T73" fmla="*/ 138 h 163"/>
                <a:gd name="T74" fmla="*/ 7 w 318"/>
                <a:gd name="T75" fmla="*/ 161 h 163"/>
                <a:gd name="T76" fmla="*/ 7 w 318"/>
                <a:gd name="T77" fmla="*/ 162 h 163"/>
                <a:gd name="T78" fmla="*/ 8 w 318"/>
                <a:gd name="T79" fmla="*/ 162 h 163"/>
                <a:gd name="T80" fmla="*/ 50 w 318"/>
                <a:gd name="T81" fmla="*/ 15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163">
                  <a:moveTo>
                    <a:pt x="50" y="155"/>
                  </a:moveTo>
                  <a:cubicBezTo>
                    <a:pt x="68" y="157"/>
                    <a:pt x="85" y="155"/>
                    <a:pt x="102" y="146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20" y="147"/>
                    <a:pt x="139" y="143"/>
                    <a:pt x="156" y="133"/>
                  </a:cubicBezTo>
                  <a:cubicBezTo>
                    <a:pt x="174" y="134"/>
                    <a:pt x="191" y="128"/>
                    <a:pt x="207" y="118"/>
                  </a:cubicBezTo>
                  <a:cubicBezTo>
                    <a:pt x="225" y="117"/>
                    <a:pt x="242" y="110"/>
                    <a:pt x="257" y="99"/>
                  </a:cubicBezTo>
                  <a:cubicBezTo>
                    <a:pt x="275" y="97"/>
                    <a:pt x="292" y="90"/>
                    <a:pt x="306" y="77"/>
                  </a:cubicBezTo>
                  <a:cubicBezTo>
                    <a:pt x="306" y="77"/>
                    <a:pt x="306" y="77"/>
                    <a:pt x="306" y="77"/>
                  </a:cubicBezTo>
                  <a:cubicBezTo>
                    <a:pt x="310" y="76"/>
                    <a:pt x="314" y="75"/>
                    <a:pt x="318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3"/>
                    <a:pt x="317" y="73"/>
                    <a:pt x="317" y="73"/>
                  </a:cubicBezTo>
                  <a:cubicBezTo>
                    <a:pt x="307" y="52"/>
                    <a:pt x="307" y="52"/>
                    <a:pt x="307" y="52"/>
                  </a:cubicBezTo>
                  <a:cubicBezTo>
                    <a:pt x="306" y="51"/>
                    <a:pt x="306" y="51"/>
                    <a:pt x="306" y="51"/>
                  </a:cubicBezTo>
                  <a:cubicBezTo>
                    <a:pt x="291" y="21"/>
                    <a:pt x="291" y="21"/>
                    <a:pt x="291" y="21"/>
                  </a:cubicBezTo>
                  <a:cubicBezTo>
                    <a:pt x="290" y="19"/>
                    <a:pt x="290" y="19"/>
                    <a:pt x="290" y="19"/>
                  </a:cubicBezTo>
                  <a:cubicBezTo>
                    <a:pt x="282" y="2"/>
                    <a:pt x="282" y="2"/>
                    <a:pt x="282" y="2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9" y="1"/>
                    <a:pt x="277" y="2"/>
                    <a:pt x="275" y="3"/>
                  </a:cubicBezTo>
                  <a:cubicBezTo>
                    <a:pt x="268" y="6"/>
                    <a:pt x="261" y="12"/>
                    <a:pt x="254" y="17"/>
                  </a:cubicBezTo>
                  <a:cubicBezTo>
                    <a:pt x="246" y="18"/>
                    <a:pt x="238" y="20"/>
                    <a:pt x="230" y="23"/>
                  </a:cubicBezTo>
                  <a:cubicBezTo>
                    <a:pt x="223" y="26"/>
                    <a:pt x="215" y="31"/>
                    <a:pt x="208" y="36"/>
                  </a:cubicBezTo>
                  <a:cubicBezTo>
                    <a:pt x="200" y="37"/>
                    <a:pt x="192" y="38"/>
                    <a:pt x="184" y="41"/>
                  </a:cubicBezTo>
                  <a:cubicBezTo>
                    <a:pt x="176" y="43"/>
                    <a:pt x="169" y="47"/>
                    <a:pt x="162" y="52"/>
                  </a:cubicBezTo>
                  <a:cubicBezTo>
                    <a:pt x="154" y="52"/>
                    <a:pt x="146" y="53"/>
                    <a:pt x="138" y="55"/>
                  </a:cubicBezTo>
                  <a:cubicBezTo>
                    <a:pt x="131" y="57"/>
                    <a:pt x="122" y="61"/>
                    <a:pt x="115" y="65"/>
                  </a:cubicBezTo>
                  <a:cubicBezTo>
                    <a:pt x="106" y="64"/>
                    <a:pt x="98" y="65"/>
                    <a:pt x="90" y="67"/>
                  </a:cubicBezTo>
                  <a:cubicBezTo>
                    <a:pt x="82" y="68"/>
                    <a:pt x="74" y="71"/>
                    <a:pt x="66" y="75"/>
                  </a:cubicBezTo>
                  <a:cubicBezTo>
                    <a:pt x="57" y="74"/>
                    <a:pt x="49" y="74"/>
                    <a:pt x="41" y="75"/>
                  </a:cubicBezTo>
                  <a:cubicBezTo>
                    <a:pt x="33" y="76"/>
                    <a:pt x="25" y="79"/>
                    <a:pt x="17" y="82"/>
                  </a:cubicBezTo>
                  <a:cubicBezTo>
                    <a:pt x="12" y="81"/>
                    <a:pt x="6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2"/>
                    <a:pt x="7" y="162"/>
                    <a:pt x="7" y="162"/>
                  </a:cubicBezTo>
                  <a:cubicBezTo>
                    <a:pt x="8" y="162"/>
                    <a:pt x="8" y="162"/>
                    <a:pt x="8" y="162"/>
                  </a:cubicBezTo>
                  <a:cubicBezTo>
                    <a:pt x="22" y="163"/>
                    <a:pt x="36" y="161"/>
                    <a:pt x="50" y="15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7215534" y="6254751"/>
              <a:ext cx="901700" cy="180975"/>
            </a:xfrm>
            <a:custGeom>
              <a:avLst/>
              <a:gdLst>
                <a:gd name="T0" fmla="*/ 160 w 240"/>
                <a:gd name="T1" fmla="*/ 40 h 48"/>
                <a:gd name="T2" fmla="*/ 117 w 240"/>
                <a:gd name="T3" fmla="*/ 26 h 48"/>
                <a:gd name="T4" fmla="*/ 76 w 240"/>
                <a:gd name="T5" fmla="*/ 10 h 48"/>
                <a:gd name="T6" fmla="*/ 24 w 240"/>
                <a:gd name="T7" fmla="*/ 2 h 48"/>
                <a:gd name="T8" fmla="*/ 0 w 240"/>
                <a:gd name="T9" fmla="*/ 9 h 48"/>
                <a:gd name="T10" fmla="*/ 3 w 240"/>
                <a:gd name="T11" fmla="*/ 9 h 48"/>
                <a:gd name="T12" fmla="*/ 75 w 240"/>
                <a:gd name="T13" fmla="*/ 11 h 48"/>
                <a:gd name="T14" fmla="*/ 117 w 240"/>
                <a:gd name="T15" fmla="*/ 27 h 48"/>
                <a:gd name="T16" fmla="*/ 160 w 240"/>
                <a:gd name="T17" fmla="*/ 41 h 48"/>
                <a:gd name="T18" fmla="*/ 188 w 240"/>
                <a:gd name="T19" fmla="*/ 45 h 48"/>
                <a:gd name="T20" fmla="*/ 190 w 240"/>
                <a:gd name="T21" fmla="*/ 44 h 48"/>
                <a:gd name="T22" fmla="*/ 190 w 240"/>
                <a:gd name="T23" fmla="*/ 45 h 48"/>
                <a:gd name="T24" fmla="*/ 190 w 240"/>
                <a:gd name="T25" fmla="*/ 45 h 48"/>
                <a:gd name="T26" fmla="*/ 240 w 240"/>
                <a:gd name="T27" fmla="*/ 26 h 48"/>
                <a:gd name="T28" fmla="*/ 239 w 240"/>
                <a:gd name="T29" fmla="*/ 25 h 48"/>
                <a:gd name="T30" fmla="*/ 160 w 240"/>
                <a:gd name="T3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48">
                  <a:moveTo>
                    <a:pt x="160" y="40"/>
                  </a:moveTo>
                  <a:cubicBezTo>
                    <a:pt x="129" y="31"/>
                    <a:pt x="117" y="26"/>
                    <a:pt x="117" y="26"/>
                  </a:cubicBezTo>
                  <a:cubicBezTo>
                    <a:pt x="117" y="26"/>
                    <a:pt x="104" y="21"/>
                    <a:pt x="76" y="10"/>
                  </a:cubicBezTo>
                  <a:cubicBezTo>
                    <a:pt x="57" y="2"/>
                    <a:pt x="41" y="0"/>
                    <a:pt x="24" y="2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7" y="0"/>
                    <a:pt x="49" y="0"/>
                    <a:pt x="75" y="11"/>
                  </a:cubicBezTo>
                  <a:cubicBezTo>
                    <a:pt x="104" y="22"/>
                    <a:pt x="116" y="27"/>
                    <a:pt x="117" y="27"/>
                  </a:cubicBezTo>
                  <a:cubicBezTo>
                    <a:pt x="117" y="27"/>
                    <a:pt x="129" y="32"/>
                    <a:pt x="160" y="41"/>
                  </a:cubicBezTo>
                  <a:cubicBezTo>
                    <a:pt x="169" y="44"/>
                    <a:pt x="179" y="45"/>
                    <a:pt x="188" y="45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208" y="44"/>
                    <a:pt x="225" y="37"/>
                    <a:pt x="240" y="26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15" y="43"/>
                    <a:pt x="189" y="48"/>
                    <a:pt x="160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0"/>
            <p:cNvSpPr>
              <a:spLocks/>
            </p:cNvSpPr>
            <p:nvPr/>
          </p:nvSpPr>
          <p:spPr bwMode="auto">
            <a:xfrm>
              <a:off x="7152034" y="6280151"/>
              <a:ext cx="777875" cy="211138"/>
            </a:xfrm>
            <a:custGeom>
              <a:avLst/>
              <a:gdLst>
                <a:gd name="T0" fmla="*/ 0 w 207"/>
                <a:gd name="T1" fmla="*/ 0 h 56"/>
                <a:gd name="T2" fmla="*/ 0 w 207"/>
                <a:gd name="T3" fmla="*/ 1 h 56"/>
                <a:gd name="T4" fmla="*/ 44 w 207"/>
                <a:gd name="T5" fmla="*/ 12 h 56"/>
                <a:gd name="T6" fmla="*/ 84 w 207"/>
                <a:gd name="T7" fmla="*/ 31 h 56"/>
                <a:gd name="T8" fmla="*/ 127 w 207"/>
                <a:gd name="T9" fmla="*/ 48 h 56"/>
                <a:gd name="T10" fmla="*/ 153 w 207"/>
                <a:gd name="T11" fmla="*/ 53 h 56"/>
                <a:gd name="T12" fmla="*/ 154 w 207"/>
                <a:gd name="T13" fmla="*/ 52 h 56"/>
                <a:gd name="T14" fmla="*/ 155 w 207"/>
                <a:gd name="T15" fmla="*/ 53 h 56"/>
                <a:gd name="T16" fmla="*/ 207 w 207"/>
                <a:gd name="T17" fmla="*/ 38 h 56"/>
                <a:gd name="T18" fmla="*/ 205 w 207"/>
                <a:gd name="T19" fmla="*/ 38 h 56"/>
                <a:gd name="T20" fmla="*/ 127 w 207"/>
                <a:gd name="T21" fmla="*/ 46 h 56"/>
                <a:gd name="T22" fmla="*/ 85 w 207"/>
                <a:gd name="T23" fmla="*/ 30 h 56"/>
                <a:gd name="T24" fmla="*/ 45 w 207"/>
                <a:gd name="T25" fmla="*/ 11 h 56"/>
                <a:gd name="T26" fmla="*/ 20 w 207"/>
                <a:gd name="T27" fmla="*/ 2 h 56"/>
                <a:gd name="T28" fmla="*/ 18 w 207"/>
                <a:gd name="T29" fmla="*/ 3 h 56"/>
                <a:gd name="T30" fmla="*/ 17 w 207"/>
                <a:gd name="T31" fmla="*/ 2 h 56"/>
                <a:gd name="T32" fmla="*/ 17 w 207"/>
                <a:gd name="T33" fmla="*/ 2 h 56"/>
                <a:gd name="T34" fmla="*/ 0 w 207"/>
                <a:gd name="T3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5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29" y="5"/>
                    <a:pt x="44" y="12"/>
                  </a:cubicBezTo>
                  <a:cubicBezTo>
                    <a:pt x="72" y="26"/>
                    <a:pt x="84" y="31"/>
                    <a:pt x="84" y="31"/>
                  </a:cubicBezTo>
                  <a:cubicBezTo>
                    <a:pt x="85" y="31"/>
                    <a:pt x="96" y="37"/>
                    <a:pt x="127" y="48"/>
                  </a:cubicBezTo>
                  <a:cubicBezTo>
                    <a:pt x="136" y="51"/>
                    <a:pt x="145" y="52"/>
                    <a:pt x="153" y="53"/>
                  </a:cubicBezTo>
                  <a:cubicBezTo>
                    <a:pt x="154" y="53"/>
                    <a:pt x="154" y="53"/>
                    <a:pt x="154" y="52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73" y="54"/>
                    <a:pt x="191" y="49"/>
                    <a:pt x="207" y="38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1" y="53"/>
                    <a:pt x="155" y="56"/>
                    <a:pt x="127" y="46"/>
                  </a:cubicBezTo>
                  <a:cubicBezTo>
                    <a:pt x="97" y="36"/>
                    <a:pt x="85" y="30"/>
                    <a:pt x="85" y="30"/>
                  </a:cubicBezTo>
                  <a:cubicBezTo>
                    <a:pt x="85" y="30"/>
                    <a:pt x="73" y="24"/>
                    <a:pt x="45" y="11"/>
                  </a:cubicBezTo>
                  <a:cubicBezTo>
                    <a:pt x="36" y="7"/>
                    <a:pt x="28" y="4"/>
                    <a:pt x="20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1"/>
            <p:cNvSpPr>
              <a:spLocks/>
            </p:cNvSpPr>
            <p:nvPr/>
          </p:nvSpPr>
          <p:spPr bwMode="auto">
            <a:xfrm>
              <a:off x="7215534" y="6288088"/>
              <a:ext cx="11113" cy="4763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2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2"/>
            <p:cNvSpPr>
              <a:spLocks/>
            </p:cNvSpPr>
            <p:nvPr/>
          </p:nvSpPr>
          <p:spPr bwMode="auto">
            <a:xfrm>
              <a:off x="7921972" y="6419851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3"/>
            <p:cNvSpPr>
              <a:spLocks/>
            </p:cNvSpPr>
            <p:nvPr/>
          </p:nvSpPr>
          <p:spPr bwMode="auto">
            <a:xfrm>
              <a:off x="7158384" y="6359526"/>
              <a:ext cx="579438" cy="180975"/>
            </a:xfrm>
            <a:custGeom>
              <a:avLst/>
              <a:gdLst>
                <a:gd name="T0" fmla="*/ 72 w 154"/>
                <a:gd name="T1" fmla="*/ 36 h 48"/>
                <a:gd name="T2" fmla="*/ 32 w 154"/>
                <a:gd name="T3" fmla="*/ 17 h 48"/>
                <a:gd name="T4" fmla="*/ 0 w 154"/>
                <a:gd name="T5" fmla="*/ 0 h 48"/>
                <a:gd name="T6" fmla="*/ 0 w 154"/>
                <a:gd name="T7" fmla="*/ 2 h 48"/>
                <a:gd name="T8" fmla="*/ 31 w 154"/>
                <a:gd name="T9" fmla="*/ 18 h 48"/>
                <a:gd name="T10" fmla="*/ 72 w 154"/>
                <a:gd name="T11" fmla="*/ 37 h 48"/>
                <a:gd name="T12" fmla="*/ 98 w 154"/>
                <a:gd name="T13" fmla="*/ 44 h 48"/>
                <a:gd name="T14" fmla="*/ 99 w 154"/>
                <a:gd name="T15" fmla="*/ 44 h 48"/>
                <a:gd name="T16" fmla="*/ 99 w 154"/>
                <a:gd name="T17" fmla="*/ 44 h 48"/>
                <a:gd name="T18" fmla="*/ 154 w 154"/>
                <a:gd name="T19" fmla="*/ 32 h 48"/>
                <a:gd name="T20" fmla="*/ 153 w 154"/>
                <a:gd name="T21" fmla="*/ 32 h 48"/>
                <a:gd name="T22" fmla="*/ 151 w 154"/>
                <a:gd name="T23" fmla="*/ 32 h 48"/>
                <a:gd name="T24" fmla="*/ 72 w 154"/>
                <a:gd name="T25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48">
                  <a:moveTo>
                    <a:pt x="72" y="36"/>
                  </a:moveTo>
                  <a:cubicBezTo>
                    <a:pt x="43" y="24"/>
                    <a:pt x="32" y="17"/>
                    <a:pt x="32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42" y="25"/>
                    <a:pt x="72" y="37"/>
                  </a:cubicBezTo>
                  <a:cubicBezTo>
                    <a:pt x="81" y="41"/>
                    <a:pt x="90" y="43"/>
                    <a:pt x="98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8" y="46"/>
                    <a:pt x="137" y="42"/>
                    <a:pt x="154" y="32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26" y="46"/>
                    <a:pt x="100" y="48"/>
                    <a:pt x="72" y="3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4"/>
            <p:cNvSpPr>
              <a:spLocks/>
            </p:cNvSpPr>
            <p:nvPr/>
          </p:nvSpPr>
          <p:spPr bwMode="auto">
            <a:xfrm>
              <a:off x="7726709" y="6477001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5"/>
            <p:cNvSpPr>
              <a:spLocks/>
            </p:cNvSpPr>
            <p:nvPr/>
          </p:nvSpPr>
          <p:spPr bwMode="auto">
            <a:xfrm>
              <a:off x="7171084" y="6491288"/>
              <a:ext cx="363538" cy="82550"/>
            </a:xfrm>
            <a:custGeom>
              <a:avLst/>
              <a:gdLst>
                <a:gd name="T0" fmla="*/ 16 w 97"/>
                <a:gd name="T1" fmla="*/ 9 h 22"/>
                <a:gd name="T2" fmla="*/ 0 w 97"/>
                <a:gd name="T3" fmla="*/ 0 h 22"/>
                <a:gd name="T4" fmla="*/ 0 w 97"/>
                <a:gd name="T5" fmla="*/ 2 h 22"/>
                <a:gd name="T6" fmla="*/ 16 w 97"/>
                <a:gd name="T7" fmla="*/ 10 h 22"/>
                <a:gd name="T8" fmla="*/ 42 w 97"/>
                <a:gd name="T9" fmla="*/ 19 h 22"/>
                <a:gd name="T10" fmla="*/ 44 w 97"/>
                <a:gd name="T11" fmla="*/ 18 h 22"/>
                <a:gd name="T12" fmla="*/ 45 w 97"/>
                <a:gd name="T13" fmla="*/ 19 h 22"/>
                <a:gd name="T14" fmla="*/ 97 w 97"/>
                <a:gd name="T15" fmla="*/ 10 h 22"/>
                <a:gd name="T16" fmla="*/ 96 w 97"/>
                <a:gd name="T17" fmla="*/ 9 h 22"/>
                <a:gd name="T18" fmla="*/ 95 w 97"/>
                <a:gd name="T19" fmla="*/ 9 h 22"/>
                <a:gd name="T20" fmla="*/ 16 w 97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2">
                  <a:moveTo>
                    <a:pt x="16" y="9"/>
                  </a:moveTo>
                  <a:cubicBezTo>
                    <a:pt x="10" y="6"/>
                    <a:pt x="5" y="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4"/>
                    <a:pt x="10" y="7"/>
                    <a:pt x="16" y="10"/>
                  </a:cubicBezTo>
                  <a:cubicBezTo>
                    <a:pt x="25" y="14"/>
                    <a:pt x="34" y="17"/>
                    <a:pt x="42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63" y="21"/>
                    <a:pt x="80" y="19"/>
                    <a:pt x="97" y="10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70" y="22"/>
                    <a:pt x="43" y="22"/>
                    <a:pt x="1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"/>
            <p:cNvSpPr>
              <a:spLocks/>
            </p:cNvSpPr>
            <p:nvPr/>
          </p:nvSpPr>
          <p:spPr bwMode="auto">
            <a:xfrm>
              <a:off x="7526684" y="6524626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>
              <a:off x="7177434" y="6562726"/>
              <a:ext cx="161925" cy="30163"/>
            </a:xfrm>
            <a:custGeom>
              <a:avLst/>
              <a:gdLst>
                <a:gd name="T0" fmla="*/ 0 w 43"/>
                <a:gd name="T1" fmla="*/ 6 h 8"/>
                <a:gd name="T2" fmla="*/ 0 w 43"/>
                <a:gd name="T3" fmla="*/ 7 h 8"/>
                <a:gd name="T4" fmla="*/ 1 w 43"/>
                <a:gd name="T5" fmla="*/ 7 h 8"/>
                <a:gd name="T6" fmla="*/ 43 w 43"/>
                <a:gd name="T7" fmla="*/ 0 h 8"/>
                <a:gd name="T8" fmla="*/ 40 w 43"/>
                <a:gd name="T9" fmla="*/ 0 h 8"/>
                <a:gd name="T10" fmla="*/ 0 w 43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5" y="8"/>
                    <a:pt x="29" y="6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7" y="5"/>
                    <a:pt x="14" y="7"/>
                    <a:pt x="0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>
              <a:off x="7328247" y="6559551"/>
              <a:ext cx="11113" cy="317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5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>
              <a:off x="8106122" y="5980113"/>
              <a:ext cx="104775" cy="68263"/>
            </a:xfrm>
            <a:custGeom>
              <a:avLst/>
              <a:gdLst>
                <a:gd name="T0" fmla="*/ 28 w 28"/>
                <a:gd name="T1" fmla="*/ 2 h 18"/>
                <a:gd name="T2" fmla="*/ 28 w 28"/>
                <a:gd name="T3" fmla="*/ 1 h 18"/>
                <a:gd name="T4" fmla="*/ 27 w 28"/>
                <a:gd name="T5" fmla="*/ 1 h 18"/>
                <a:gd name="T6" fmla="*/ 27 w 28"/>
                <a:gd name="T7" fmla="*/ 0 h 18"/>
                <a:gd name="T8" fmla="*/ 21 w 28"/>
                <a:gd name="T9" fmla="*/ 3 h 18"/>
                <a:gd name="T10" fmla="*/ 0 w 28"/>
                <a:gd name="T11" fmla="*/ 18 h 18"/>
                <a:gd name="T12" fmla="*/ 1 w 28"/>
                <a:gd name="T13" fmla="*/ 17 h 18"/>
                <a:gd name="T14" fmla="*/ 2 w 28"/>
                <a:gd name="T15" fmla="*/ 17 h 18"/>
                <a:gd name="T16" fmla="*/ 28 w 28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8">
                  <a:moveTo>
                    <a:pt x="28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4" y="6"/>
                    <a:pt x="6" y="12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0" y="10"/>
                    <a:pt x="19" y="5"/>
                    <a:pt x="28" y="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0"/>
            <p:cNvSpPr>
              <a:spLocks/>
            </p:cNvSpPr>
            <p:nvPr/>
          </p:nvSpPr>
          <p:spPr bwMode="auto">
            <a:xfrm>
              <a:off x="7933084" y="6037263"/>
              <a:ext cx="311150" cy="77788"/>
            </a:xfrm>
            <a:custGeom>
              <a:avLst/>
              <a:gdLst>
                <a:gd name="T0" fmla="*/ 74 w 83"/>
                <a:gd name="T1" fmla="*/ 4 h 21"/>
                <a:gd name="T2" fmla="*/ 83 w 83"/>
                <a:gd name="T3" fmla="*/ 6 h 21"/>
                <a:gd name="T4" fmla="*/ 82 w 83"/>
                <a:gd name="T5" fmla="*/ 4 h 21"/>
                <a:gd name="T6" fmla="*/ 74 w 83"/>
                <a:gd name="T7" fmla="*/ 3 h 21"/>
                <a:gd name="T8" fmla="*/ 48 w 83"/>
                <a:gd name="T9" fmla="*/ 2 h 21"/>
                <a:gd name="T10" fmla="*/ 48 w 83"/>
                <a:gd name="T11" fmla="*/ 3 h 21"/>
                <a:gd name="T12" fmla="*/ 47 w 83"/>
                <a:gd name="T13" fmla="*/ 2 h 21"/>
                <a:gd name="T14" fmla="*/ 22 w 83"/>
                <a:gd name="T15" fmla="*/ 8 h 21"/>
                <a:gd name="T16" fmla="*/ 0 w 83"/>
                <a:gd name="T17" fmla="*/ 21 h 21"/>
                <a:gd name="T18" fmla="*/ 1 w 83"/>
                <a:gd name="T19" fmla="*/ 21 h 21"/>
                <a:gd name="T20" fmla="*/ 2 w 83"/>
                <a:gd name="T21" fmla="*/ 21 h 21"/>
                <a:gd name="T22" fmla="*/ 74 w 83"/>
                <a:gd name="T2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1">
                  <a:moveTo>
                    <a:pt x="74" y="4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65" y="2"/>
                    <a:pt x="56" y="1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5"/>
                    <a:pt x="22" y="8"/>
                  </a:cubicBezTo>
                  <a:cubicBezTo>
                    <a:pt x="15" y="11"/>
                    <a:pt x="7" y="16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3" y="5"/>
                    <a:pt x="45" y="0"/>
                    <a:pt x="74" y="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1"/>
            <p:cNvSpPr>
              <a:spLocks/>
            </p:cNvSpPr>
            <p:nvPr/>
          </p:nvSpPr>
          <p:spPr bwMode="auto">
            <a:xfrm>
              <a:off x="8109297" y="604361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2"/>
            <p:cNvSpPr>
              <a:spLocks/>
            </p:cNvSpPr>
            <p:nvPr/>
          </p:nvSpPr>
          <p:spPr bwMode="auto">
            <a:xfrm>
              <a:off x="7760047" y="6108701"/>
              <a:ext cx="544513" cy="66675"/>
            </a:xfrm>
            <a:custGeom>
              <a:avLst/>
              <a:gdLst>
                <a:gd name="T0" fmla="*/ 74 w 145"/>
                <a:gd name="T1" fmla="*/ 6 h 18"/>
                <a:gd name="T2" fmla="*/ 117 w 145"/>
                <a:gd name="T3" fmla="*/ 14 h 18"/>
                <a:gd name="T4" fmla="*/ 145 w 145"/>
                <a:gd name="T5" fmla="*/ 18 h 18"/>
                <a:gd name="T6" fmla="*/ 144 w 145"/>
                <a:gd name="T7" fmla="*/ 17 h 18"/>
                <a:gd name="T8" fmla="*/ 117 w 145"/>
                <a:gd name="T9" fmla="*/ 13 h 18"/>
                <a:gd name="T10" fmla="*/ 74 w 145"/>
                <a:gd name="T11" fmla="*/ 5 h 18"/>
                <a:gd name="T12" fmla="*/ 48 w 145"/>
                <a:gd name="T13" fmla="*/ 2 h 18"/>
                <a:gd name="T14" fmla="*/ 48 w 145"/>
                <a:gd name="T15" fmla="*/ 3 h 18"/>
                <a:gd name="T16" fmla="*/ 47 w 145"/>
                <a:gd name="T17" fmla="*/ 2 h 18"/>
                <a:gd name="T18" fmla="*/ 22 w 145"/>
                <a:gd name="T19" fmla="*/ 7 h 18"/>
                <a:gd name="T20" fmla="*/ 0 w 145"/>
                <a:gd name="T21" fmla="*/ 18 h 18"/>
                <a:gd name="T22" fmla="*/ 2 w 145"/>
                <a:gd name="T23" fmla="*/ 18 h 18"/>
                <a:gd name="T24" fmla="*/ 74 w 145"/>
                <a:gd name="T2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8">
                  <a:moveTo>
                    <a:pt x="74" y="6"/>
                  </a:moveTo>
                  <a:cubicBezTo>
                    <a:pt x="104" y="12"/>
                    <a:pt x="117" y="14"/>
                    <a:pt x="117" y="14"/>
                  </a:cubicBezTo>
                  <a:cubicBezTo>
                    <a:pt x="117" y="14"/>
                    <a:pt x="126" y="16"/>
                    <a:pt x="145" y="18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26" y="15"/>
                    <a:pt x="118" y="13"/>
                    <a:pt x="117" y="13"/>
                  </a:cubicBezTo>
                  <a:cubicBezTo>
                    <a:pt x="117" y="13"/>
                    <a:pt x="104" y="11"/>
                    <a:pt x="74" y="5"/>
                  </a:cubicBezTo>
                  <a:cubicBezTo>
                    <a:pt x="65" y="3"/>
                    <a:pt x="56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4"/>
                    <a:pt x="22" y="7"/>
                  </a:cubicBezTo>
                  <a:cubicBezTo>
                    <a:pt x="14" y="9"/>
                    <a:pt x="7" y="13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4" y="4"/>
                    <a:pt x="46" y="0"/>
                    <a:pt x="74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3"/>
            <p:cNvSpPr>
              <a:spLocks/>
            </p:cNvSpPr>
            <p:nvPr/>
          </p:nvSpPr>
          <p:spPr bwMode="auto">
            <a:xfrm>
              <a:off x="7936259" y="611505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4"/>
            <p:cNvSpPr>
              <a:spLocks/>
            </p:cNvSpPr>
            <p:nvPr/>
          </p:nvSpPr>
          <p:spPr bwMode="auto">
            <a:xfrm>
              <a:off x="7580659" y="6169026"/>
              <a:ext cx="765175" cy="104775"/>
            </a:xfrm>
            <a:custGeom>
              <a:avLst/>
              <a:gdLst>
                <a:gd name="T0" fmla="*/ 76 w 204"/>
                <a:gd name="T1" fmla="*/ 7 h 28"/>
                <a:gd name="T2" fmla="*/ 119 w 204"/>
                <a:gd name="T3" fmla="*/ 18 h 28"/>
                <a:gd name="T4" fmla="*/ 164 w 204"/>
                <a:gd name="T5" fmla="*/ 26 h 28"/>
                <a:gd name="T6" fmla="*/ 191 w 204"/>
                <a:gd name="T7" fmla="*/ 27 h 28"/>
                <a:gd name="T8" fmla="*/ 192 w 204"/>
                <a:gd name="T9" fmla="*/ 26 h 28"/>
                <a:gd name="T10" fmla="*/ 192 w 204"/>
                <a:gd name="T11" fmla="*/ 27 h 28"/>
                <a:gd name="T12" fmla="*/ 204 w 204"/>
                <a:gd name="T13" fmla="*/ 24 h 28"/>
                <a:gd name="T14" fmla="*/ 204 w 204"/>
                <a:gd name="T15" fmla="*/ 24 h 28"/>
                <a:gd name="T16" fmla="*/ 203 w 204"/>
                <a:gd name="T17" fmla="*/ 23 h 28"/>
                <a:gd name="T18" fmla="*/ 164 w 204"/>
                <a:gd name="T19" fmla="*/ 25 h 28"/>
                <a:gd name="T20" fmla="*/ 119 w 204"/>
                <a:gd name="T21" fmla="*/ 17 h 28"/>
                <a:gd name="T22" fmla="*/ 76 w 204"/>
                <a:gd name="T23" fmla="*/ 6 h 28"/>
                <a:gd name="T24" fmla="*/ 50 w 204"/>
                <a:gd name="T25" fmla="*/ 2 h 28"/>
                <a:gd name="T26" fmla="*/ 48 w 204"/>
                <a:gd name="T27" fmla="*/ 3 h 28"/>
                <a:gd name="T28" fmla="*/ 48 w 204"/>
                <a:gd name="T29" fmla="*/ 2 h 28"/>
                <a:gd name="T30" fmla="*/ 48 w 204"/>
                <a:gd name="T31" fmla="*/ 2 h 28"/>
                <a:gd name="T32" fmla="*/ 24 w 204"/>
                <a:gd name="T33" fmla="*/ 5 h 28"/>
                <a:gd name="T34" fmla="*/ 0 w 204"/>
                <a:gd name="T35" fmla="*/ 15 h 28"/>
                <a:gd name="T36" fmla="*/ 2 w 204"/>
                <a:gd name="T37" fmla="*/ 15 h 28"/>
                <a:gd name="T38" fmla="*/ 3 w 204"/>
                <a:gd name="T39" fmla="*/ 15 h 28"/>
                <a:gd name="T40" fmla="*/ 76 w 204"/>
                <a:gd name="T4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" h="28">
                  <a:moveTo>
                    <a:pt x="76" y="7"/>
                  </a:moveTo>
                  <a:cubicBezTo>
                    <a:pt x="106" y="15"/>
                    <a:pt x="119" y="18"/>
                    <a:pt x="119" y="18"/>
                  </a:cubicBezTo>
                  <a:cubicBezTo>
                    <a:pt x="119" y="18"/>
                    <a:pt x="132" y="22"/>
                    <a:pt x="164" y="26"/>
                  </a:cubicBezTo>
                  <a:cubicBezTo>
                    <a:pt x="173" y="28"/>
                    <a:pt x="182" y="28"/>
                    <a:pt x="191" y="27"/>
                  </a:cubicBezTo>
                  <a:cubicBezTo>
                    <a:pt x="191" y="27"/>
                    <a:pt x="191" y="26"/>
                    <a:pt x="192" y="26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6" y="26"/>
                    <a:pt x="200" y="25"/>
                    <a:pt x="204" y="2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191" y="26"/>
                    <a:pt x="178" y="27"/>
                    <a:pt x="164" y="25"/>
                  </a:cubicBezTo>
                  <a:cubicBezTo>
                    <a:pt x="132" y="21"/>
                    <a:pt x="120" y="17"/>
                    <a:pt x="119" y="17"/>
                  </a:cubicBezTo>
                  <a:cubicBezTo>
                    <a:pt x="119" y="17"/>
                    <a:pt x="106" y="14"/>
                    <a:pt x="76" y="6"/>
                  </a:cubicBezTo>
                  <a:cubicBezTo>
                    <a:pt x="67" y="4"/>
                    <a:pt x="58" y="2"/>
                    <a:pt x="50" y="2"/>
                  </a:cubicBezTo>
                  <a:cubicBezTo>
                    <a:pt x="49" y="2"/>
                    <a:pt x="49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0" y="2"/>
                    <a:pt x="32" y="3"/>
                    <a:pt x="24" y="5"/>
                  </a:cubicBezTo>
                  <a:cubicBezTo>
                    <a:pt x="16" y="7"/>
                    <a:pt x="8" y="11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26" y="2"/>
                    <a:pt x="48" y="0"/>
                    <a:pt x="76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5"/>
            <p:cNvSpPr>
              <a:spLocks/>
            </p:cNvSpPr>
            <p:nvPr/>
          </p:nvSpPr>
          <p:spPr bwMode="auto">
            <a:xfrm>
              <a:off x="7760047" y="6175376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6"/>
            <p:cNvSpPr>
              <a:spLocks/>
            </p:cNvSpPr>
            <p:nvPr/>
          </p:nvSpPr>
          <p:spPr bwMode="auto">
            <a:xfrm>
              <a:off x="7399684" y="6216651"/>
              <a:ext cx="901700" cy="150813"/>
            </a:xfrm>
            <a:custGeom>
              <a:avLst/>
              <a:gdLst>
                <a:gd name="T0" fmla="*/ 0 w 240"/>
                <a:gd name="T1" fmla="*/ 12 h 40"/>
                <a:gd name="T2" fmla="*/ 1 w 240"/>
                <a:gd name="T3" fmla="*/ 13 h 40"/>
                <a:gd name="T4" fmla="*/ 76 w 240"/>
                <a:gd name="T5" fmla="*/ 9 h 40"/>
                <a:gd name="T6" fmla="*/ 118 w 240"/>
                <a:gd name="T7" fmla="*/ 23 h 40"/>
                <a:gd name="T8" fmla="*/ 162 w 240"/>
                <a:gd name="T9" fmla="*/ 34 h 40"/>
                <a:gd name="T10" fmla="*/ 240 w 240"/>
                <a:gd name="T11" fmla="*/ 14 h 40"/>
                <a:gd name="T12" fmla="*/ 240 w 240"/>
                <a:gd name="T13" fmla="*/ 14 h 40"/>
                <a:gd name="T14" fmla="*/ 239 w 240"/>
                <a:gd name="T15" fmla="*/ 14 h 40"/>
                <a:gd name="T16" fmla="*/ 162 w 240"/>
                <a:gd name="T17" fmla="*/ 33 h 40"/>
                <a:gd name="T18" fmla="*/ 118 w 240"/>
                <a:gd name="T19" fmla="*/ 21 h 40"/>
                <a:gd name="T20" fmla="*/ 76 w 240"/>
                <a:gd name="T21" fmla="*/ 8 h 40"/>
                <a:gd name="T22" fmla="*/ 51 w 240"/>
                <a:gd name="T23" fmla="*/ 2 h 40"/>
                <a:gd name="T24" fmla="*/ 50 w 240"/>
                <a:gd name="T25" fmla="*/ 3 h 40"/>
                <a:gd name="T26" fmla="*/ 50 w 240"/>
                <a:gd name="T27" fmla="*/ 2 h 40"/>
                <a:gd name="T28" fmla="*/ 24 w 240"/>
                <a:gd name="T29" fmla="*/ 4 h 40"/>
                <a:gd name="T30" fmla="*/ 0 w 240"/>
                <a:gd name="T31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40">
                  <a:moveTo>
                    <a:pt x="0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5" y="1"/>
                    <a:pt x="48" y="0"/>
                    <a:pt x="76" y="9"/>
                  </a:cubicBezTo>
                  <a:cubicBezTo>
                    <a:pt x="105" y="19"/>
                    <a:pt x="118" y="22"/>
                    <a:pt x="118" y="23"/>
                  </a:cubicBezTo>
                  <a:cubicBezTo>
                    <a:pt x="118" y="23"/>
                    <a:pt x="130" y="27"/>
                    <a:pt x="162" y="34"/>
                  </a:cubicBezTo>
                  <a:cubicBezTo>
                    <a:pt x="192" y="40"/>
                    <a:pt x="218" y="33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17" y="32"/>
                    <a:pt x="191" y="39"/>
                    <a:pt x="162" y="33"/>
                  </a:cubicBezTo>
                  <a:cubicBezTo>
                    <a:pt x="131" y="26"/>
                    <a:pt x="118" y="21"/>
                    <a:pt x="118" y="21"/>
                  </a:cubicBezTo>
                  <a:cubicBezTo>
                    <a:pt x="118" y="21"/>
                    <a:pt x="105" y="18"/>
                    <a:pt x="76" y="8"/>
                  </a:cubicBezTo>
                  <a:cubicBezTo>
                    <a:pt x="67" y="5"/>
                    <a:pt x="59" y="3"/>
                    <a:pt x="51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1" y="1"/>
                    <a:pt x="32" y="2"/>
                    <a:pt x="24" y="4"/>
                  </a:cubicBezTo>
                  <a:cubicBezTo>
                    <a:pt x="16" y="5"/>
                    <a:pt x="8" y="8"/>
                    <a:pt x="0" y="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7"/>
            <p:cNvSpPr>
              <a:spLocks/>
            </p:cNvSpPr>
            <p:nvPr/>
          </p:nvSpPr>
          <p:spPr bwMode="auto">
            <a:xfrm>
              <a:off x="8296622" y="6265863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8"/>
            <p:cNvSpPr>
              <a:spLocks/>
            </p:cNvSpPr>
            <p:nvPr/>
          </p:nvSpPr>
          <p:spPr bwMode="auto">
            <a:xfrm>
              <a:off x="7587009" y="6224588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9"/>
            <p:cNvSpPr>
              <a:spLocks/>
            </p:cNvSpPr>
            <p:nvPr/>
          </p:nvSpPr>
          <p:spPr bwMode="auto">
            <a:xfrm>
              <a:off x="5972522" y="6183313"/>
              <a:ext cx="1209675" cy="428625"/>
            </a:xfrm>
            <a:custGeom>
              <a:avLst/>
              <a:gdLst>
                <a:gd name="T0" fmla="*/ 43 w 322"/>
                <a:gd name="T1" fmla="*/ 87 h 114"/>
                <a:gd name="T2" fmla="*/ 94 w 322"/>
                <a:gd name="T3" fmla="*/ 97 h 114"/>
                <a:gd name="T4" fmla="*/ 94 w 322"/>
                <a:gd name="T5" fmla="*/ 97 h 114"/>
                <a:gd name="T6" fmla="*/ 149 w 322"/>
                <a:gd name="T7" fmla="*/ 105 h 114"/>
                <a:gd name="T8" fmla="*/ 203 w 322"/>
                <a:gd name="T9" fmla="*/ 109 h 114"/>
                <a:gd name="T10" fmla="*/ 256 w 322"/>
                <a:gd name="T11" fmla="*/ 109 h 114"/>
                <a:gd name="T12" fmla="*/ 310 w 322"/>
                <a:gd name="T13" fmla="*/ 107 h 114"/>
                <a:gd name="T14" fmla="*/ 309 w 322"/>
                <a:gd name="T15" fmla="*/ 106 h 114"/>
                <a:gd name="T16" fmla="*/ 322 w 322"/>
                <a:gd name="T17" fmla="*/ 108 h 114"/>
                <a:gd name="T18" fmla="*/ 321 w 322"/>
                <a:gd name="T19" fmla="*/ 108 h 114"/>
                <a:gd name="T20" fmla="*/ 321 w 322"/>
                <a:gd name="T21" fmla="*/ 107 h 114"/>
                <a:gd name="T22" fmla="*/ 319 w 322"/>
                <a:gd name="T23" fmla="*/ 84 h 114"/>
                <a:gd name="T24" fmla="*/ 319 w 322"/>
                <a:gd name="T25" fmla="*/ 82 h 114"/>
                <a:gd name="T26" fmla="*/ 316 w 322"/>
                <a:gd name="T27" fmla="*/ 49 h 114"/>
                <a:gd name="T28" fmla="*/ 316 w 322"/>
                <a:gd name="T29" fmla="*/ 47 h 114"/>
                <a:gd name="T30" fmla="*/ 314 w 322"/>
                <a:gd name="T31" fmla="*/ 27 h 114"/>
                <a:gd name="T32" fmla="*/ 314 w 322"/>
                <a:gd name="T33" fmla="*/ 27 h 114"/>
                <a:gd name="T34" fmla="*/ 314 w 322"/>
                <a:gd name="T35" fmla="*/ 26 h 114"/>
                <a:gd name="T36" fmla="*/ 314 w 322"/>
                <a:gd name="T37" fmla="*/ 26 h 114"/>
                <a:gd name="T38" fmla="*/ 308 w 322"/>
                <a:gd name="T39" fmla="*/ 27 h 114"/>
                <a:gd name="T40" fmla="*/ 283 w 322"/>
                <a:gd name="T41" fmla="*/ 32 h 114"/>
                <a:gd name="T42" fmla="*/ 258 w 322"/>
                <a:gd name="T43" fmla="*/ 29 h 114"/>
                <a:gd name="T44" fmla="*/ 233 w 322"/>
                <a:gd name="T45" fmla="*/ 33 h 114"/>
                <a:gd name="T46" fmla="*/ 208 w 322"/>
                <a:gd name="T47" fmla="*/ 29 h 114"/>
                <a:gd name="T48" fmla="*/ 184 w 322"/>
                <a:gd name="T49" fmla="*/ 31 h 114"/>
                <a:gd name="T50" fmla="*/ 161 w 322"/>
                <a:gd name="T51" fmla="*/ 25 h 114"/>
                <a:gd name="T52" fmla="*/ 135 w 322"/>
                <a:gd name="T53" fmla="*/ 26 h 114"/>
                <a:gd name="T54" fmla="*/ 112 w 322"/>
                <a:gd name="T55" fmla="*/ 19 h 114"/>
                <a:gd name="T56" fmla="*/ 86 w 322"/>
                <a:gd name="T57" fmla="*/ 18 h 114"/>
                <a:gd name="T58" fmla="*/ 63 w 322"/>
                <a:gd name="T59" fmla="*/ 9 h 114"/>
                <a:gd name="T60" fmla="*/ 38 w 322"/>
                <a:gd name="T61" fmla="*/ 7 h 114"/>
                <a:gd name="T62" fmla="*/ 23 w 322"/>
                <a:gd name="T63" fmla="*/ 0 h 114"/>
                <a:gd name="T64" fmla="*/ 22 w 322"/>
                <a:gd name="T65" fmla="*/ 1 h 114"/>
                <a:gd name="T66" fmla="*/ 17 w 322"/>
                <a:gd name="T67" fmla="*/ 20 h 114"/>
                <a:gd name="T68" fmla="*/ 17 w 322"/>
                <a:gd name="T69" fmla="*/ 21 h 114"/>
                <a:gd name="T70" fmla="*/ 7 w 322"/>
                <a:gd name="T71" fmla="*/ 54 h 114"/>
                <a:gd name="T72" fmla="*/ 7 w 322"/>
                <a:gd name="T73" fmla="*/ 55 h 114"/>
                <a:gd name="T74" fmla="*/ 1 w 322"/>
                <a:gd name="T75" fmla="*/ 77 h 114"/>
                <a:gd name="T76" fmla="*/ 0 w 322"/>
                <a:gd name="T77" fmla="*/ 78 h 114"/>
                <a:gd name="T78" fmla="*/ 0 w 322"/>
                <a:gd name="T79" fmla="*/ 79 h 114"/>
                <a:gd name="T80" fmla="*/ 43 w 322"/>
                <a:gd name="T81" fmla="*/ 8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2" h="114">
                  <a:moveTo>
                    <a:pt x="43" y="87"/>
                  </a:moveTo>
                  <a:cubicBezTo>
                    <a:pt x="58" y="96"/>
                    <a:pt x="75" y="99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111" y="105"/>
                    <a:pt x="130" y="108"/>
                    <a:pt x="149" y="105"/>
                  </a:cubicBezTo>
                  <a:cubicBezTo>
                    <a:pt x="166" y="112"/>
                    <a:pt x="184" y="113"/>
                    <a:pt x="203" y="109"/>
                  </a:cubicBezTo>
                  <a:cubicBezTo>
                    <a:pt x="219" y="114"/>
                    <a:pt x="238" y="114"/>
                    <a:pt x="256" y="109"/>
                  </a:cubicBezTo>
                  <a:cubicBezTo>
                    <a:pt x="273" y="114"/>
                    <a:pt x="292" y="113"/>
                    <a:pt x="310" y="107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13" y="107"/>
                    <a:pt x="317" y="108"/>
                    <a:pt x="322" y="108"/>
                  </a:cubicBezTo>
                  <a:cubicBezTo>
                    <a:pt x="321" y="108"/>
                    <a:pt x="321" y="108"/>
                    <a:pt x="321" y="108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19" y="84"/>
                    <a:pt x="319" y="84"/>
                    <a:pt x="319" y="84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2" y="26"/>
                    <a:pt x="310" y="26"/>
                    <a:pt x="308" y="27"/>
                  </a:cubicBezTo>
                  <a:cubicBezTo>
                    <a:pt x="300" y="27"/>
                    <a:pt x="291" y="29"/>
                    <a:pt x="283" y="32"/>
                  </a:cubicBezTo>
                  <a:cubicBezTo>
                    <a:pt x="274" y="30"/>
                    <a:pt x="266" y="29"/>
                    <a:pt x="258" y="29"/>
                  </a:cubicBezTo>
                  <a:cubicBezTo>
                    <a:pt x="250" y="29"/>
                    <a:pt x="241" y="31"/>
                    <a:pt x="233" y="33"/>
                  </a:cubicBezTo>
                  <a:cubicBezTo>
                    <a:pt x="225" y="31"/>
                    <a:pt x="217" y="29"/>
                    <a:pt x="208" y="29"/>
                  </a:cubicBezTo>
                  <a:cubicBezTo>
                    <a:pt x="200" y="28"/>
                    <a:pt x="192" y="29"/>
                    <a:pt x="184" y="31"/>
                  </a:cubicBezTo>
                  <a:cubicBezTo>
                    <a:pt x="176" y="28"/>
                    <a:pt x="169" y="26"/>
                    <a:pt x="161" y="25"/>
                  </a:cubicBezTo>
                  <a:cubicBezTo>
                    <a:pt x="153" y="25"/>
                    <a:pt x="144" y="25"/>
                    <a:pt x="135" y="26"/>
                  </a:cubicBezTo>
                  <a:cubicBezTo>
                    <a:pt x="127" y="23"/>
                    <a:pt x="120" y="20"/>
                    <a:pt x="112" y="19"/>
                  </a:cubicBezTo>
                  <a:cubicBezTo>
                    <a:pt x="104" y="18"/>
                    <a:pt x="95" y="18"/>
                    <a:pt x="86" y="18"/>
                  </a:cubicBezTo>
                  <a:cubicBezTo>
                    <a:pt x="79" y="14"/>
                    <a:pt x="71" y="11"/>
                    <a:pt x="63" y="9"/>
                  </a:cubicBezTo>
                  <a:cubicBezTo>
                    <a:pt x="55" y="8"/>
                    <a:pt x="47" y="7"/>
                    <a:pt x="38" y="7"/>
                  </a:cubicBezTo>
                  <a:cubicBezTo>
                    <a:pt x="33" y="4"/>
                    <a:pt x="28" y="2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85"/>
                    <a:pt x="27" y="88"/>
                    <a:pt x="43" y="8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0"/>
            <p:cNvSpPr>
              <a:spLocks/>
            </p:cNvSpPr>
            <p:nvPr/>
          </p:nvSpPr>
          <p:spPr bwMode="auto">
            <a:xfrm>
              <a:off x="6115397" y="6210301"/>
              <a:ext cx="819150" cy="407988"/>
            </a:xfrm>
            <a:custGeom>
              <a:avLst/>
              <a:gdLst>
                <a:gd name="T0" fmla="*/ 138 w 218"/>
                <a:gd name="T1" fmla="*/ 86 h 109"/>
                <a:gd name="T2" fmla="*/ 103 w 218"/>
                <a:gd name="T3" fmla="*/ 58 h 109"/>
                <a:gd name="T4" fmla="*/ 70 w 218"/>
                <a:gd name="T5" fmla="*/ 28 h 109"/>
                <a:gd name="T6" fmla="*/ 25 w 218"/>
                <a:gd name="T7" fmla="*/ 2 h 109"/>
                <a:gd name="T8" fmla="*/ 0 w 218"/>
                <a:gd name="T9" fmla="*/ 0 h 109"/>
                <a:gd name="T10" fmla="*/ 2 w 218"/>
                <a:gd name="T11" fmla="*/ 2 h 109"/>
                <a:gd name="T12" fmla="*/ 70 w 218"/>
                <a:gd name="T13" fmla="*/ 29 h 109"/>
                <a:gd name="T14" fmla="*/ 102 w 218"/>
                <a:gd name="T15" fmla="*/ 59 h 109"/>
                <a:gd name="T16" fmla="*/ 137 w 218"/>
                <a:gd name="T17" fmla="*/ 87 h 109"/>
                <a:gd name="T18" fmla="*/ 162 w 218"/>
                <a:gd name="T19" fmla="*/ 101 h 109"/>
                <a:gd name="T20" fmla="*/ 164 w 218"/>
                <a:gd name="T21" fmla="*/ 101 h 109"/>
                <a:gd name="T22" fmla="*/ 165 w 218"/>
                <a:gd name="T23" fmla="*/ 102 h 109"/>
                <a:gd name="T24" fmla="*/ 165 w 218"/>
                <a:gd name="T25" fmla="*/ 102 h 109"/>
                <a:gd name="T26" fmla="*/ 218 w 218"/>
                <a:gd name="T27" fmla="*/ 102 h 109"/>
                <a:gd name="T28" fmla="*/ 217 w 218"/>
                <a:gd name="T29" fmla="*/ 101 h 109"/>
                <a:gd name="T30" fmla="*/ 138 w 218"/>
                <a:gd name="T31" fmla="*/ 8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8" h="109">
                  <a:moveTo>
                    <a:pt x="138" y="86"/>
                  </a:moveTo>
                  <a:cubicBezTo>
                    <a:pt x="113" y="67"/>
                    <a:pt x="103" y="58"/>
                    <a:pt x="103" y="58"/>
                  </a:cubicBezTo>
                  <a:cubicBezTo>
                    <a:pt x="103" y="58"/>
                    <a:pt x="93" y="49"/>
                    <a:pt x="70" y="28"/>
                  </a:cubicBezTo>
                  <a:cubicBezTo>
                    <a:pt x="56" y="15"/>
                    <a:pt x="41" y="6"/>
                    <a:pt x="25" y="2"/>
                  </a:cubicBezTo>
                  <a:cubicBezTo>
                    <a:pt x="17" y="1"/>
                    <a:pt x="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"/>
                    <a:pt x="49" y="10"/>
                    <a:pt x="70" y="29"/>
                  </a:cubicBezTo>
                  <a:cubicBezTo>
                    <a:pt x="92" y="50"/>
                    <a:pt x="102" y="59"/>
                    <a:pt x="102" y="59"/>
                  </a:cubicBezTo>
                  <a:cubicBezTo>
                    <a:pt x="102" y="59"/>
                    <a:pt x="112" y="68"/>
                    <a:pt x="137" y="87"/>
                  </a:cubicBezTo>
                  <a:cubicBezTo>
                    <a:pt x="145" y="93"/>
                    <a:pt x="154" y="98"/>
                    <a:pt x="162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82" y="107"/>
                    <a:pt x="200" y="107"/>
                    <a:pt x="218" y="102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189" y="109"/>
                    <a:pt x="163" y="105"/>
                    <a:pt x="138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1"/>
            <p:cNvSpPr>
              <a:spLocks/>
            </p:cNvSpPr>
            <p:nvPr/>
          </p:nvSpPr>
          <p:spPr bwMode="auto">
            <a:xfrm>
              <a:off x="6055072" y="6183313"/>
              <a:ext cx="679450" cy="428625"/>
            </a:xfrm>
            <a:custGeom>
              <a:avLst/>
              <a:gdLst>
                <a:gd name="T0" fmla="*/ 1 w 181"/>
                <a:gd name="T1" fmla="*/ 0 h 114"/>
                <a:gd name="T2" fmla="*/ 0 w 181"/>
                <a:gd name="T3" fmla="*/ 1 h 114"/>
                <a:gd name="T4" fmla="*/ 38 w 181"/>
                <a:gd name="T5" fmla="*/ 27 h 114"/>
                <a:gd name="T6" fmla="*/ 69 w 181"/>
                <a:gd name="T7" fmla="*/ 58 h 114"/>
                <a:gd name="T8" fmla="*/ 102 w 181"/>
                <a:gd name="T9" fmla="*/ 89 h 114"/>
                <a:gd name="T10" fmla="*/ 125 w 181"/>
                <a:gd name="T11" fmla="*/ 104 h 114"/>
                <a:gd name="T12" fmla="*/ 126 w 181"/>
                <a:gd name="T13" fmla="*/ 104 h 114"/>
                <a:gd name="T14" fmla="*/ 126 w 181"/>
                <a:gd name="T15" fmla="*/ 104 h 114"/>
                <a:gd name="T16" fmla="*/ 181 w 181"/>
                <a:gd name="T17" fmla="*/ 109 h 114"/>
                <a:gd name="T18" fmla="*/ 178 w 181"/>
                <a:gd name="T19" fmla="*/ 108 h 114"/>
                <a:gd name="T20" fmla="*/ 103 w 181"/>
                <a:gd name="T21" fmla="*/ 88 h 114"/>
                <a:gd name="T22" fmla="*/ 70 w 181"/>
                <a:gd name="T23" fmla="*/ 58 h 114"/>
                <a:gd name="T24" fmla="*/ 39 w 181"/>
                <a:gd name="T25" fmla="*/ 26 h 114"/>
                <a:gd name="T26" fmla="*/ 18 w 181"/>
                <a:gd name="T27" fmla="*/ 9 h 114"/>
                <a:gd name="T28" fmla="*/ 16 w 181"/>
                <a:gd name="T29" fmla="*/ 9 h 114"/>
                <a:gd name="T30" fmla="*/ 16 w 181"/>
                <a:gd name="T31" fmla="*/ 7 h 114"/>
                <a:gd name="T32" fmla="*/ 16 w 181"/>
                <a:gd name="T33" fmla="*/ 7 h 114"/>
                <a:gd name="T34" fmla="*/ 1 w 181"/>
                <a:gd name="T3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1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6"/>
                    <a:pt x="26" y="14"/>
                    <a:pt x="38" y="27"/>
                  </a:cubicBezTo>
                  <a:cubicBezTo>
                    <a:pt x="59" y="49"/>
                    <a:pt x="69" y="58"/>
                    <a:pt x="69" y="58"/>
                  </a:cubicBezTo>
                  <a:cubicBezTo>
                    <a:pt x="69" y="58"/>
                    <a:pt x="78" y="68"/>
                    <a:pt x="102" y="89"/>
                  </a:cubicBezTo>
                  <a:cubicBezTo>
                    <a:pt x="109" y="95"/>
                    <a:pt x="117" y="100"/>
                    <a:pt x="125" y="104"/>
                  </a:cubicBezTo>
                  <a:cubicBezTo>
                    <a:pt x="125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43" y="112"/>
                    <a:pt x="162" y="113"/>
                    <a:pt x="181" y="109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51" y="114"/>
                    <a:pt x="126" y="107"/>
                    <a:pt x="103" y="88"/>
                  </a:cubicBezTo>
                  <a:cubicBezTo>
                    <a:pt x="79" y="68"/>
                    <a:pt x="70" y="58"/>
                    <a:pt x="70" y="58"/>
                  </a:cubicBezTo>
                  <a:cubicBezTo>
                    <a:pt x="70" y="57"/>
                    <a:pt x="60" y="48"/>
                    <a:pt x="39" y="26"/>
                  </a:cubicBezTo>
                  <a:cubicBezTo>
                    <a:pt x="32" y="19"/>
                    <a:pt x="25" y="13"/>
                    <a:pt x="18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1" y="4"/>
                    <a:pt x="6" y="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2"/>
            <p:cNvSpPr>
              <a:spLocks/>
            </p:cNvSpPr>
            <p:nvPr/>
          </p:nvSpPr>
          <p:spPr bwMode="auto">
            <a:xfrm>
              <a:off x="6115397" y="6210301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3"/>
            <p:cNvSpPr>
              <a:spLocks/>
            </p:cNvSpPr>
            <p:nvPr/>
          </p:nvSpPr>
          <p:spPr bwMode="auto">
            <a:xfrm>
              <a:off x="6723409" y="6589713"/>
              <a:ext cx="11113" cy="317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4"/>
            <p:cNvSpPr>
              <a:spLocks/>
            </p:cNvSpPr>
            <p:nvPr/>
          </p:nvSpPr>
          <p:spPr bwMode="auto">
            <a:xfrm>
              <a:off x="6036022" y="6257926"/>
              <a:ext cx="495300" cy="331788"/>
            </a:xfrm>
            <a:custGeom>
              <a:avLst/>
              <a:gdLst>
                <a:gd name="T0" fmla="*/ 55 w 132"/>
                <a:gd name="T1" fmla="*/ 59 h 88"/>
                <a:gd name="T2" fmla="*/ 23 w 132"/>
                <a:gd name="T3" fmla="*/ 27 h 88"/>
                <a:gd name="T4" fmla="*/ 0 w 132"/>
                <a:gd name="T5" fmla="*/ 0 h 88"/>
                <a:gd name="T6" fmla="*/ 0 w 132"/>
                <a:gd name="T7" fmla="*/ 1 h 88"/>
                <a:gd name="T8" fmla="*/ 22 w 132"/>
                <a:gd name="T9" fmla="*/ 28 h 88"/>
                <a:gd name="T10" fmla="*/ 54 w 132"/>
                <a:gd name="T11" fmla="*/ 60 h 88"/>
                <a:gd name="T12" fmla="*/ 76 w 132"/>
                <a:gd name="T13" fmla="*/ 76 h 88"/>
                <a:gd name="T14" fmla="*/ 77 w 132"/>
                <a:gd name="T15" fmla="*/ 76 h 88"/>
                <a:gd name="T16" fmla="*/ 77 w 132"/>
                <a:gd name="T17" fmla="*/ 77 h 88"/>
                <a:gd name="T18" fmla="*/ 132 w 132"/>
                <a:gd name="T19" fmla="*/ 84 h 88"/>
                <a:gd name="T20" fmla="*/ 131 w 132"/>
                <a:gd name="T21" fmla="*/ 84 h 88"/>
                <a:gd name="T22" fmla="*/ 130 w 132"/>
                <a:gd name="T23" fmla="*/ 84 h 88"/>
                <a:gd name="T24" fmla="*/ 55 w 132"/>
                <a:gd name="T25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88">
                  <a:moveTo>
                    <a:pt x="55" y="59"/>
                  </a:moveTo>
                  <a:cubicBezTo>
                    <a:pt x="32" y="37"/>
                    <a:pt x="24" y="27"/>
                    <a:pt x="2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31" y="38"/>
                    <a:pt x="54" y="60"/>
                  </a:cubicBezTo>
                  <a:cubicBezTo>
                    <a:pt x="61" y="67"/>
                    <a:pt x="68" y="72"/>
                    <a:pt x="76" y="76"/>
                  </a:cubicBezTo>
                  <a:cubicBezTo>
                    <a:pt x="76" y="76"/>
                    <a:pt x="77" y="76"/>
                    <a:pt x="77" y="76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94" y="85"/>
                    <a:pt x="113" y="88"/>
                    <a:pt x="132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02" y="88"/>
                    <a:pt x="77" y="80"/>
                    <a:pt x="55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5"/>
            <p:cNvSpPr>
              <a:spLocks/>
            </p:cNvSpPr>
            <p:nvPr/>
          </p:nvSpPr>
          <p:spPr bwMode="auto">
            <a:xfrm>
              <a:off x="6524972" y="6573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5997922" y="6386513"/>
              <a:ext cx="327025" cy="168275"/>
            </a:xfrm>
            <a:custGeom>
              <a:avLst/>
              <a:gdLst>
                <a:gd name="T0" fmla="*/ 12 w 87"/>
                <a:gd name="T1" fmla="*/ 13 h 45"/>
                <a:gd name="T2" fmla="*/ 0 w 87"/>
                <a:gd name="T3" fmla="*/ 0 h 45"/>
                <a:gd name="T4" fmla="*/ 0 w 87"/>
                <a:gd name="T5" fmla="*/ 1 h 45"/>
                <a:gd name="T6" fmla="*/ 11 w 87"/>
                <a:gd name="T7" fmla="*/ 14 h 45"/>
                <a:gd name="T8" fmla="*/ 33 w 87"/>
                <a:gd name="T9" fmla="*/ 32 h 45"/>
                <a:gd name="T10" fmla="*/ 36 w 87"/>
                <a:gd name="T11" fmla="*/ 32 h 45"/>
                <a:gd name="T12" fmla="*/ 36 w 87"/>
                <a:gd name="T13" fmla="*/ 33 h 45"/>
                <a:gd name="T14" fmla="*/ 87 w 87"/>
                <a:gd name="T15" fmla="*/ 43 h 45"/>
                <a:gd name="T16" fmla="*/ 87 w 87"/>
                <a:gd name="T17" fmla="*/ 43 h 45"/>
                <a:gd name="T18" fmla="*/ 86 w 87"/>
                <a:gd name="T19" fmla="*/ 42 h 45"/>
                <a:gd name="T20" fmla="*/ 12 w 87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12" y="13"/>
                  </a:moveTo>
                  <a:cubicBezTo>
                    <a:pt x="8" y="8"/>
                    <a:pt x="4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7" y="9"/>
                    <a:pt x="11" y="14"/>
                  </a:cubicBezTo>
                  <a:cubicBezTo>
                    <a:pt x="18" y="21"/>
                    <a:pt x="26" y="27"/>
                    <a:pt x="3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51" y="42"/>
                    <a:pt x="68" y="45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57" y="45"/>
                    <a:pt x="33" y="35"/>
                    <a:pt x="12" y="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/>
            <p:cNvSpPr>
              <a:spLocks/>
            </p:cNvSpPr>
            <p:nvPr/>
          </p:nvSpPr>
          <p:spPr bwMode="auto">
            <a:xfrm>
              <a:off x="6321772" y="654367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8"/>
            <p:cNvSpPr>
              <a:spLocks/>
            </p:cNvSpPr>
            <p:nvPr/>
          </p:nvSpPr>
          <p:spPr bwMode="auto">
            <a:xfrm>
              <a:off x="5972522" y="6472238"/>
              <a:ext cx="160338" cy="41275"/>
            </a:xfrm>
            <a:custGeom>
              <a:avLst/>
              <a:gdLst>
                <a:gd name="T0" fmla="*/ 1 w 43"/>
                <a:gd name="T1" fmla="*/ 0 h 11"/>
                <a:gd name="T2" fmla="*/ 0 w 43"/>
                <a:gd name="T3" fmla="*/ 1 h 11"/>
                <a:gd name="T4" fmla="*/ 0 w 43"/>
                <a:gd name="T5" fmla="*/ 2 h 11"/>
                <a:gd name="T6" fmla="*/ 43 w 43"/>
                <a:gd name="T7" fmla="*/ 10 h 11"/>
                <a:gd name="T8" fmla="*/ 40 w 43"/>
                <a:gd name="T9" fmla="*/ 9 h 11"/>
                <a:gd name="T10" fmla="*/ 1 w 4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8"/>
                    <a:pt x="27" y="11"/>
                    <a:pt x="43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3" y="6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9"/>
            <p:cNvSpPr>
              <a:spLocks/>
            </p:cNvSpPr>
            <p:nvPr/>
          </p:nvSpPr>
          <p:spPr bwMode="auto">
            <a:xfrm>
              <a:off x="6121747" y="6505576"/>
              <a:ext cx="11113" cy="476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0"/>
            <p:cNvSpPr>
              <a:spLocks/>
            </p:cNvSpPr>
            <p:nvPr/>
          </p:nvSpPr>
          <p:spPr bwMode="auto">
            <a:xfrm>
              <a:off x="7031384" y="6280151"/>
              <a:ext cx="120650" cy="26988"/>
            </a:xfrm>
            <a:custGeom>
              <a:avLst/>
              <a:gdLst>
                <a:gd name="T0" fmla="*/ 32 w 32"/>
                <a:gd name="T1" fmla="*/ 1 h 7"/>
                <a:gd name="T2" fmla="*/ 32 w 32"/>
                <a:gd name="T3" fmla="*/ 1 h 7"/>
                <a:gd name="T4" fmla="*/ 32 w 32"/>
                <a:gd name="T5" fmla="*/ 0 h 7"/>
                <a:gd name="T6" fmla="*/ 32 w 32"/>
                <a:gd name="T7" fmla="*/ 0 h 7"/>
                <a:gd name="T8" fmla="*/ 26 w 32"/>
                <a:gd name="T9" fmla="*/ 1 h 7"/>
                <a:gd name="T10" fmla="*/ 0 w 32"/>
                <a:gd name="T11" fmla="*/ 6 h 7"/>
                <a:gd name="T12" fmla="*/ 2 w 32"/>
                <a:gd name="T13" fmla="*/ 7 h 7"/>
                <a:gd name="T14" fmla="*/ 3 w 32"/>
                <a:gd name="T15" fmla="*/ 7 h 7"/>
                <a:gd name="T16" fmla="*/ 32 w 32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0"/>
                    <a:pt x="26" y="1"/>
                  </a:cubicBezTo>
                  <a:cubicBezTo>
                    <a:pt x="18" y="1"/>
                    <a:pt x="8" y="3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13" y="3"/>
                    <a:pt x="22" y="2"/>
                    <a:pt x="32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1"/>
            <p:cNvSpPr>
              <a:spLocks/>
            </p:cNvSpPr>
            <p:nvPr/>
          </p:nvSpPr>
          <p:spPr bwMode="auto">
            <a:xfrm>
              <a:off x="6847234" y="6284913"/>
              <a:ext cx="311150" cy="82550"/>
            </a:xfrm>
            <a:custGeom>
              <a:avLst/>
              <a:gdLst>
                <a:gd name="T0" fmla="*/ 75 w 83"/>
                <a:gd name="T1" fmla="*/ 17 h 22"/>
                <a:gd name="T2" fmla="*/ 83 w 83"/>
                <a:gd name="T3" fmla="*/ 22 h 22"/>
                <a:gd name="T4" fmla="*/ 83 w 83"/>
                <a:gd name="T5" fmla="*/ 20 h 22"/>
                <a:gd name="T6" fmla="*/ 75 w 83"/>
                <a:gd name="T7" fmla="*/ 16 h 22"/>
                <a:gd name="T8" fmla="*/ 52 w 83"/>
                <a:gd name="T9" fmla="*/ 6 h 22"/>
                <a:gd name="T10" fmla="*/ 51 w 83"/>
                <a:gd name="T11" fmla="*/ 6 h 22"/>
                <a:gd name="T12" fmla="*/ 51 w 83"/>
                <a:gd name="T13" fmla="*/ 6 h 22"/>
                <a:gd name="T14" fmla="*/ 25 w 83"/>
                <a:gd name="T15" fmla="*/ 2 h 22"/>
                <a:gd name="T16" fmla="*/ 0 w 83"/>
                <a:gd name="T17" fmla="*/ 6 h 22"/>
                <a:gd name="T18" fmla="*/ 1 w 83"/>
                <a:gd name="T19" fmla="*/ 7 h 22"/>
                <a:gd name="T20" fmla="*/ 2 w 83"/>
                <a:gd name="T21" fmla="*/ 7 h 22"/>
                <a:gd name="T22" fmla="*/ 75 w 83"/>
                <a:gd name="T2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2">
                  <a:moveTo>
                    <a:pt x="75" y="17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7" y="12"/>
                    <a:pt x="60" y="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2" y="3"/>
                    <a:pt x="34" y="2"/>
                    <a:pt x="25" y="2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7" y="0"/>
                    <a:pt x="50" y="3"/>
                    <a:pt x="75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2"/>
            <p:cNvSpPr>
              <a:spLocks/>
            </p:cNvSpPr>
            <p:nvPr/>
          </p:nvSpPr>
          <p:spPr bwMode="auto">
            <a:xfrm>
              <a:off x="7039322" y="63071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3"/>
            <p:cNvSpPr>
              <a:spLocks/>
            </p:cNvSpPr>
            <p:nvPr/>
          </p:nvSpPr>
          <p:spPr bwMode="auto">
            <a:xfrm>
              <a:off x="6663084" y="6284913"/>
              <a:ext cx="508000" cy="214313"/>
            </a:xfrm>
            <a:custGeom>
              <a:avLst/>
              <a:gdLst>
                <a:gd name="T0" fmla="*/ 73 w 135"/>
                <a:gd name="T1" fmla="*/ 20 h 57"/>
                <a:gd name="T2" fmla="*/ 111 w 135"/>
                <a:gd name="T3" fmla="*/ 43 h 57"/>
                <a:gd name="T4" fmla="*/ 135 w 135"/>
                <a:gd name="T5" fmla="*/ 57 h 57"/>
                <a:gd name="T6" fmla="*/ 135 w 135"/>
                <a:gd name="T7" fmla="*/ 55 h 57"/>
                <a:gd name="T8" fmla="*/ 112 w 135"/>
                <a:gd name="T9" fmla="*/ 42 h 57"/>
                <a:gd name="T10" fmla="*/ 74 w 135"/>
                <a:gd name="T11" fmla="*/ 19 h 57"/>
                <a:gd name="T12" fmla="*/ 51 w 135"/>
                <a:gd name="T13" fmla="*/ 7 h 57"/>
                <a:gd name="T14" fmla="*/ 50 w 135"/>
                <a:gd name="T15" fmla="*/ 7 h 57"/>
                <a:gd name="T16" fmla="*/ 50 w 135"/>
                <a:gd name="T17" fmla="*/ 7 h 57"/>
                <a:gd name="T18" fmla="*/ 24 w 135"/>
                <a:gd name="T19" fmla="*/ 2 h 57"/>
                <a:gd name="T20" fmla="*/ 0 w 135"/>
                <a:gd name="T21" fmla="*/ 4 h 57"/>
                <a:gd name="T22" fmla="*/ 2 w 135"/>
                <a:gd name="T23" fmla="*/ 5 h 57"/>
                <a:gd name="T24" fmla="*/ 73 w 135"/>
                <a:gd name="T2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7">
                  <a:moveTo>
                    <a:pt x="73" y="20"/>
                  </a:moveTo>
                  <a:cubicBezTo>
                    <a:pt x="99" y="36"/>
                    <a:pt x="111" y="43"/>
                    <a:pt x="111" y="43"/>
                  </a:cubicBezTo>
                  <a:cubicBezTo>
                    <a:pt x="111" y="43"/>
                    <a:pt x="118" y="48"/>
                    <a:pt x="135" y="57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9" y="47"/>
                    <a:pt x="112" y="42"/>
                    <a:pt x="112" y="42"/>
                  </a:cubicBezTo>
                  <a:cubicBezTo>
                    <a:pt x="112" y="42"/>
                    <a:pt x="100" y="35"/>
                    <a:pt x="74" y="19"/>
                  </a:cubicBezTo>
                  <a:cubicBezTo>
                    <a:pt x="66" y="14"/>
                    <a:pt x="59" y="10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1" y="4"/>
                    <a:pt x="33" y="2"/>
                    <a:pt x="24" y="2"/>
                  </a:cubicBezTo>
                  <a:cubicBezTo>
                    <a:pt x="16" y="1"/>
                    <a:pt x="8" y="2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7" y="0"/>
                    <a:pt x="49" y="4"/>
                    <a:pt x="73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4"/>
            <p:cNvSpPr>
              <a:spLocks/>
            </p:cNvSpPr>
            <p:nvPr/>
          </p:nvSpPr>
          <p:spPr bwMode="auto">
            <a:xfrm>
              <a:off x="6850409" y="63103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5"/>
            <p:cNvSpPr>
              <a:spLocks/>
            </p:cNvSpPr>
            <p:nvPr/>
          </p:nvSpPr>
          <p:spPr bwMode="auto">
            <a:xfrm>
              <a:off x="6478934" y="6269038"/>
              <a:ext cx="703263" cy="320675"/>
            </a:xfrm>
            <a:custGeom>
              <a:avLst/>
              <a:gdLst>
                <a:gd name="T0" fmla="*/ 73 w 187"/>
                <a:gd name="T1" fmla="*/ 23 h 85"/>
                <a:gd name="T2" fmla="*/ 110 w 187"/>
                <a:gd name="T3" fmla="*/ 49 h 85"/>
                <a:gd name="T4" fmla="*/ 148 w 187"/>
                <a:gd name="T5" fmla="*/ 73 h 85"/>
                <a:gd name="T6" fmla="*/ 173 w 187"/>
                <a:gd name="T7" fmla="*/ 83 h 85"/>
                <a:gd name="T8" fmla="*/ 174 w 187"/>
                <a:gd name="T9" fmla="*/ 83 h 85"/>
                <a:gd name="T10" fmla="*/ 174 w 187"/>
                <a:gd name="T11" fmla="*/ 83 h 85"/>
                <a:gd name="T12" fmla="*/ 187 w 187"/>
                <a:gd name="T13" fmla="*/ 85 h 85"/>
                <a:gd name="T14" fmla="*/ 186 w 187"/>
                <a:gd name="T15" fmla="*/ 85 h 85"/>
                <a:gd name="T16" fmla="*/ 186 w 187"/>
                <a:gd name="T17" fmla="*/ 84 h 85"/>
                <a:gd name="T18" fmla="*/ 149 w 187"/>
                <a:gd name="T19" fmla="*/ 72 h 85"/>
                <a:gd name="T20" fmla="*/ 110 w 187"/>
                <a:gd name="T21" fmla="*/ 48 h 85"/>
                <a:gd name="T22" fmla="*/ 74 w 187"/>
                <a:gd name="T23" fmla="*/ 22 h 85"/>
                <a:gd name="T24" fmla="*/ 51 w 187"/>
                <a:gd name="T25" fmla="*/ 9 h 85"/>
                <a:gd name="T26" fmla="*/ 49 w 187"/>
                <a:gd name="T27" fmla="*/ 9 h 85"/>
                <a:gd name="T28" fmla="*/ 49 w 187"/>
                <a:gd name="T29" fmla="*/ 8 h 85"/>
                <a:gd name="T30" fmla="*/ 49 w 187"/>
                <a:gd name="T31" fmla="*/ 8 h 85"/>
                <a:gd name="T32" fmla="*/ 26 w 187"/>
                <a:gd name="T33" fmla="*/ 2 h 85"/>
                <a:gd name="T34" fmla="*/ 0 w 187"/>
                <a:gd name="T35" fmla="*/ 3 h 85"/>
                <a:gd name="T36" fmla="*/ 1 w 187"/>
                <a:gd name="T37" fmla="*/ 4 h 85"/>
                <a:gd name="T38" fmla="*/ 2 w 187"/>
                <a:gd name="T39" fmla="*/ 4 h 85"/>
                <a:gd name="T40" fmla="*/ 73 w 187"/>
                <a:gd name="T41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7" h="85">
                  <a:moveTo>
                    <a:pt x="73" y="23"/>
                  </a:moveTo>
                  <a:cubicBezTo>
                    <a:pt x="98" y="41"/>
                    <a:pt x="110" y="49"/>
                    <a:pt x="110" y="49"/>
                  </a:cubicBezTo>
                  <a:cubicBezTo>
                    <a:pt x="110" y="49"/>
                    <a:pt x="120" y="57"/>
                    <a:pt x="148" y="73"/>
                  </a:cubicBezTo>
                  <a:cubicBezTo>
                    <a:pt x="156" y="78"/>
                    <a:pt x="165" y="81"/>
                    <a:pt x="173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8" y="84"/>
                    <a:pt x="182" y="85"/>
                    <a:pt x="187" y="85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84"/>
                    <a:pt x="186" y="84"/>
                    <a:pt x="186" y="84"/>
                  </a:cubicBezTo>
                  <a:cubicBezTo>
                    <a:pt x="174" y="83"/>
                    <a:pt x="161" y="79"/>
                    <a:pt x="149" y="72"/>
                  </a:cubicBezTo>
                  <a:cubicBezTo>
                    <a:pt x="121" y="56"/>
                    <a:pt x="111" y="48"/>
                    <a:pt x="110" y="48"/>
                  </a:cubicBezTo>
                  <a:cubicBezTo>
                    <a:pt x="110" y="48"/>
                    <a:pt x="99" y="40"/>
                    <a:pt x="74" y="22"/>
                  </a:cubicBezTo>
                  <a:cubicBezTo>
                    <a:pt x="66" y="17"/>
                    <a:pt x="59" y="12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5"/>
                    <a:pt x="34" y="3"/>
                    <a:pt x="26" y="2"/>
                  </a:cubicBezTo>
                  <a:cubicBezTo>
                    <a:pt x="18" y="2"/>
                    <a:pt x="8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8" y="0"/>
                    <a:pt x="50" y="6"/>
                    <a:pt x="73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6"/>
            <p:cNvSpPr>
              <a:spLocks/>
            </p:cNvSpPr>
            <p:nvPr/>
          </p:nvSpPr>
          <p:spPr bwMode="auto">
            <a:xfrm>
              <a:off x="6663084" y="6299201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7"/>
            <p:cNvSpPr>
              <a:spLocks/>
            </p:cNvSpPr>
            <p:nvPr/>
          </p:nvSpPr>
          <p:spPr bwMode="auto">
            <a:xfrm>
              <a:off x="6294784" y="6246813"/>
              <a:ext cx="841375" cy="376238"/>
            </a:xfrm>
            <a:custGeom>
              <a:avLst/>
              <a:gdLst>
                <a:gd name="T0" fmla="*/ 0 w 224"/>
                <a:gd name="T1" fmla="*/ 1 h 100"/>
                <a:gd name="T2" fmla="*/ 1 w 224"/>
                <a:gd name="T3" fmla="*/ 3 h 100"/>
                <a:gd name="T4" fmla="*/ 72 w 224"/>
                <a:gd name="T5" fmla="*/ 26 h 100"/>
                <a:gd name="T6" fmla="*/ 106 w 224"/>
                <a:gd name="T7" fmla="*/ 53 h 100"/>
                <a:gd name="T8" fmla="*/ 143 w 224"/>
                <a:gd name="T9" fmla="*/ 80 h 100"/>
                <a:gd name="T10" fmla="*/ 224 w 224"/>
                <a:gd name="T11" fmla="*/ 90 h 100"/>
                <a:gd name="T12" fmla="*/ 223 w 224"/>
                <a:gd name="T13" fmla="*/ 89 h 100"/>
                <a:gd name="T14" fmla="*/ 222 w 224"/>
                <a:gd name="T15" fmla="*/ 89 h 100"/>
                <a:gd name="T16" fmla="*/ 144 w 224"/>
                <a:gd name="T17" fmla="*/ 79 h 100"/>
                <a:gd name="T18" fmla="*/ 107 w 224"/>
                <a:gd name="T19" fmla="*/ 52 h 100"/>
                <a:gd name="T20" fmla="*/ 73 w 224"/>
                <a:gd name="T21" fmla="*/ 25 h 100"/>
                <a:gd name="T22" fmla="*/ 51 w 224"/>
                <a:gd name="T23" fmla="*/ 10 h 100"/>
                <a:gd name="T24" fmla="*/ 50 w 224"/>
                <a:gd name="T25" fmla="*/ 11 h 100"/>
                <a:gd name="T26" fmla="*/ 50 w 224"/>
                <a:gd name="T27" fmla="*/ 10 h 100"/>
                <a:gd name="T28" fmla="*/ 26 w 224"/>
                <a:gd name="T29" fmla="*/ 2 h 100"/>
                <a:gd name="T30" fmla="*/ 0 w 224"/>
                <a:gd name="T31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100">
                  <a:moveTo>
                    <a:pt x="0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8" y="0"/>
                    <a:pt x="49" y="7"/>
                    <a:pt x="72" y="26"/>
                  </a:cubicBezTo>
                  <a:cubicBezTo>
                    <a:pt x="96" y="45"/>
                    <a:pt x="106" y="53"/>
                    <a:pt x="106" y="53"/>
                  </a:cubicBezTo>
                  <a:cubicBezTo>
                    <a:pt x="107" y="53"/>
                    <a:pt x="117" y="62"/>
                    <a:pt x="143" y="80"/>
                  </a:cubicBezTo>
                  <a:cubicBezTo>
                    <a:pt x="169" y="96"/>
                    <a:pt x="196" y="100"/>
                    <a:pt x="224" y="90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9"/>
                    <a:pt x="223" y="89"/>
                    <a:pt x="222" y="89"/>
                  </a:cubicBezTo>
                  <a:cubicBezTo>
                    <a:pt x="195" y="98"/>
                    <a:pt x="169" y="95"/>
                    <a:pt x="144" y="79"/>
                  </a:cubicBezTo>
                  <a:cubicBezTo>
                    <a:pt x="117" y="61"/>
                    <a:pt x="107" y="53"/>
                    <a:pt x="107" y="52"/>
                  </a:cubicBezTo>
                  <a:cubicBezTo>
                    <a:pt x="107" y="52"/>
                    <a:pt x="96" y="44"/>
                    <a:pt x="73" y="25"/>
                  </a:cubicBezTo>
                  <a:cubicBezTo>
                    <a:pt x="66" y="19"/>
                    <a:pt x="58" y="14"/>
                    <a:pt x="51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6"/>
                    <a:pt x="34" y="3"/>
                    <a:pt x="26" y="2"/>
                  </a:cubicBezTo>
                  <a:cubicBezTo>
                    <a:pt x="18" y="1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8"/>
            <p:cNvSpPr>
              <a:spLocks/>
            </p:cNvSpPr>
            <p:nvPr/>
          </p:nvSpPr>
          <p:spPr bwMode="auto">
            <a:xfrm>
              <a:off x="7129809" y="658177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9"/>
            <p:cNvSpPr>
              <a:spLocks/>
            </p:cNvSpPr>
            <p:nvPr/>
          </p:nvSpPr>
          <p:spPr bwMode="auto">
            <a:xfrm>
              <a:off x="6483697" y="62849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0"/>
            <p:cNvSpPr>
              <a:spLocks/>
            </p:cNvSpPr>
            <p:nvPr/>
          </p:nvSpPr>
          <p:spPr bwMode="auto">
            <a:xfrm>
              <a:off x="4889847" y="5691188"/>
              <a:ext cx="1168400" cy="788988"/>
            </a:xfrm>
            <a:custGeom>
              <a:avLst/>
              <a:gdLst>
                <a:gd name="T0" fmla="*/ 36 w 311"/>
                <a:gd name="T1" fmla="*/ 89 h 210"/>
                <a:gd name="T2" fmla="*/ 80 w 311"/>
                <a:gd name="T3" fmla="*/ 117 h 210"/>
                <a:gd name="T4" fmla="*/ 80 w 311"/>
                <a:gd name="T5" fmla="*/ 117 h 210"/>
                <a:gd name="T6" fmla="*/ 129 w 311"/>
                <a:gd name="T7" fmla="*/ 144 h 210"/>
                <a:gd name="T8" fmla="*/ 177 w 311"/>
                <a:gd name="T9" fmla="*/ 167 h 210"/>
                <a:gd name="T10" fmla="*/ 227 w 311"/>
                <a:gd name="T11" fmla="*/ 187 h 210"/>
                <a:gd name="T12" fmla="*/ 278 w 311"/>
                <a:gd name="T13" fmla="*/ 204 h 210"/>
                <a:gd name="T14" fmla="*/ 278 w 311"/>
                <a:gd name="T15" fmla="*/ 203 h 210"/>
                <a:gd name="T16" fmla="*/ 288 w 311"/>
                <a:gd name="T17" fmla="*/ 210 h 210"/>
                <a:gd name="T18" fmla="*/ 288 w 311"/>
                <a:gd name="T19" fmla="*/ 209 h 210"/>
                <a:gd name="T20" fmla="*/ 289 w 311"/>
                <a:gd name="T21" fmla="*/ 208 h 210"/>
                <a:gd name="T22" fmla="*/ 295 w 311"/>
                <a:gd name="T23" fmla="*/ 186 h 210"/>
                <a:gd name="T24" fmla="*/ 295 w 311"/>
                <a:gd name="T25" fmla="*/ 185 h 210"/>
                <a:gd name="T26" fmla="*/ 305 w 311"/>
                <a:gd name="T27" fmla="*/ 152 h 210"/>
                <a:gd name="T28" fmla="*/ 305 w 311"/>
                <a:gd name="T29" fmla="*/ 151 h 210"/>
                <a:gd name="T30" fmla="*/ 310 w 311"/>
                <a:gd name="T31" fmla="*/ 132 h 210"/>
                <a:gd name="T32" fmla="*/ 310 w 311"/>
                <a:gd name="T33" fmla="*/ 132 h 210"/>
                <a:gd name="T34" fmla="*/ 311 w 311"/>
                <a:gd name="T35" fmla="*/ 131 h 210"/>
                <a:gd name="T36" fmla="*/ 311 w 311"/>
                <a:gd name="T37" fmla="*/ 130 h 210"/>
                <a:gd name="T38" fmla="*/ 305 w 311"/>
                <a:gd name="T39" fmla="*/ 128 h 210"/>
                <a:gd name="T40" fmla="*/ 279 w 311"/>
                <a:gd name="T41" fmla="*/ 125 h 210"/>
                <a:gd name="T42" fmla="*/ 258 w 311"/>
                <a:gd name="T43" fmla="*/ 113 h 210"/>
                <a:gd name="T44" fmla="*/ 233 w 311"/>
                <a:gd name="T45" fmla="*/ 108 h 210"/>
                <a:gd name="T46" fmla="*/ 212 w 311"/>
                <a:gd name="T47" fmla="*/ 95 h 210"/>
                <a:gd name="T48" fmla="*/ 188 w 311"/>
                <a:gd name="T49" fmla="*/ 88 h 210"/>
                <a:gd name="T50" fmla="*/ 168 w 311"/>
                <a:gd name="T51" fmla="*/ 74 h 210"/>
                <a:gd name="T52" fmla="*/ 144 w 311"/>
                <a:gd name="T53" fmla="*/ 66 h 210"/>
                <a:gd name="T54" fmla="*/ 125 w 311"/>
                <a:gd name="T55" fmla="*/ 50 h 210"/>
                <a:gd name="T56" fmla="*/ 101 w 311"/>
                <a:gd name="T57" fmla="*/ 41 h 210"/>
                <a:gd name="T58" fmla="*/ 83 w 311"/>
                <a:gd name="T59" fmla="*/ 24 h 210"/>
                <a:gd name="T60" fmla="*/ 61 w 311"/>
                <a:gd name="T61" fmla="*/ 13 h 210"/>
                <a:gd name="T62" fmla="*/ 49 w 311"/>
                <a:gd name="T63" fmla="*/ 0 h 210"/>
                <a:gd name="T64" fmla="*/ 48 w 311"/>
                <a:gd name="T65" fmla="*/ 1 h 210"/>
                <a:gd name="T66" fmla="*/ 37 w 311"/>
                <a:gd name="T67" fmla="*/ 17 h 210"/>
                <a:gd name="T68" fmla="*/ 36 w 311"/>
                <a:gd name="T69" fmla="*/ 18 h 210"/>
                <a:gd name="T70" fmla="*/ 15 w 311"/>
                <a:gd name="T71" fmla="*/ 45 h 210"/>
                <a:gd name="T72" fmla="*/ 14 w 311"/>
                <a:gd name="T73" fmla="*/ 46 h 210"/>
                <a:gd name="T74" fmla="*/ 0 w 311"/>
                <a:gd name="T75" fmla="*/ 65 h 210"/>
                <a:gd name="T76" fmla="*/ 0 w 311"/>
                <a:gd name="T77" fmla="*/ 65 h 210"/>
                <a:gd name="T78" fmla="*/ 0 w 311"/>
                <a:gd name="T79" fmla="*/ 66 h 210"/>
                <a:gd name="T80" fmla="*/ 36 w 311"/>
                <a:gd name="T81" fmla="*/ 8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210">
                  <a:moveTo>
                    <a:pt x="36" y="89"/>
                  </a:moveTo>
                  <a:cubicBezTo>
                    <a:pt x="47" y="103"/>
                    <a:pt x="62" y="112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93" y="130"/>
                    <a:pt x="110" y="140"/>
                    <a:pt x="129" y="144"/>
                  </a:cubicBezTo>
                  <a:cubicBezTo>
                    <a:pt x="142" y="157"/>
                    <a:pt x="158" y="164"/>
                    <a:pt x="177" y="167"/>
                  </a:cubicBezTo>
                  <a:cubicBezTo>
                    <a:pt x="191" y="179"/>
                    <a:pt x="208" y="185"/>
                    <a:pt x="227" y="187"/>
                  </a:cubicBezTo>
                  <a:cubicBezTo>
                    <a:pt x="241" y="198"/>
                    <a:pt x="258" y="204"/>
                    <a:pt x="278" y="204"/>
                  </a:cubicBezTo>
                  <a:cubicBezTo>
                    <a:pt x="278" y="203"/>
                    <a:pt x="278" y="203"/>
                    <a:pt x="278" y="203"/>
                  </a:cubicBezTo>
                  <a:cubicBezTo>
                    <a:pt x="281" y="206"/>
                    <a:pt x="285" y="208"/>
                    <a:pt x="288" y="210"/>
                  </a:cubicBezTo>
                  <a:cubicBezTo>
                    <a:pt x="288" y="209"/>
                    <a:pt x="288" y="209"/>
                    <a:pt x="288" y="209"/>
                  </a:cubicBezTo>
                  <a:cubicBezTo>
                    <a:pt x="289" y="208"/>
                    <a:pt x="289" y="208"/>
                    <a:pt x="289" y="208"/>
                  </a:cubicBezTo>
                  <a:cubicBezTo>
                    <a:pt x="295" y="186"/>
                    <a:pt x="295" y="186"/>
                    <a:pt x="295" y="186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1" y="131"/>
                    <a:pt x="311" y="131"/>
                    <a:pt x="311" y="131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09" y="130"/>
                    <a:pt x="307" y="129"/>
                    <a:pt x="305" y="128"/>
                  </a:cubicBezTo>
                  <a:cubicBezTo>
                    <a:pt x="297" y="126"/>
                    <a:pt x="288" y="125"/>
                    <a:pt x="279" y="125"/>
                  </a:cubicBezTo>
                  <a:cubicBezTo>
                    <a:pt x="273" y="120"/>
                    <a:pt x="265" y="116"/>
                    <a:pt x="258" y="113"/>
                  </a:cubicBezTo>
                  <a:cubicBezTo>
                    <a:pt x="250" y="110"/>
                    <a:pt x="241" y="109"/>
                    <a:pt x="233" y="108"/>
                  </a:cubicBezTo>
                  <a:cubicBezTo>
                    <a:pt x="226" y="102"/>
                    <a:pt x="219" y="98"/>
                    <a:pt x="212" y="95"/>
                  </a:cubicBezTo>
                  <a:cubicBezTo>
                    <a:pt x="204" y="91"/>
                    <a:pt x="196" y="89"/>
                    <a:pt x="188" y="88"/>
                  </a:cubicBezTo>
                  <a:cubicBezTo>
                    <a:pt x="182" y="82"/>
                    <a:pt x="175" y="78"/>
                    <a:pt x="168" y="74"/>
                  </a:cubicBezTo>
                  <a:cubicBezTo>
                    <a:pt x="161" y="71"/>
                    <a:pt x="152" y="68"/>
                    <a:pt x="144" y="66"/>
                  </a:cubicBezTo>
                  <a:cubicBezTo>
                    <a:pt x="138" y="60"/>
                    <a:pt x="132" y="55"/>
                    <a:pt x="125" y="50"/>
                  </a:cubicBezTo>
                  <a:cubicBezTo>
                    <a:pt x="118" y="46"/>
                    <a:pt x="110" y="43"/>
                    <a:pt x="101" y="41"/>
                  </a:cubicBezTo>
                  <a:cubicBezTo>
                    <a:pt x="96" y="34"/>
                    <a:pt x="90" y="28"/>
                    <a:pt x="83" y="24"/>
                  </a:cubicBezTo>
                  <a:cubicBezTo>
                    <a:pt x="76" y="19"/>
                    <a:pt x="69" y="16"/>
                    <a:pt x="61" y="13"/>
                  </a:cubicBezTo>
                  <a:cubicBezTo>
                    <a:pt x="57" y="8"/>
                    <a:pt x="53" y="4"/>
                    <a:pt x="49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9" y="76"/>
                    <a:pt x="21" y="84"/>
                    <a:pt x="36" y="8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1"/>
            <p:cNvSpPr>
              <a:spLocks/>
            </p:cNvSpPr>
            <p:nvPr/>
          </p:nvSpPr>
          <p:spPr bwMode="auto">
            <a:xfrm>
              <a:off x="5120034" y="5740401"/>
              <a:ext cx="622300" cy="652463"/>
            </a:xfrm>
            <a:custGeom>
              <a:avLst/>
              <a:gdLst>
                <a:gd name="T0" fmla="*/ 97 w 166"/>
                <a:gd name="T1" fmla="*/ 130 h 174"/>
                <a:gd name="T2" fmla="*/ 75 w 166"/>
                <a:gd name="T3" fmla="*/ 91 h 174"/>
                <a:gd name="T4" fmla="*/ 55 w 166"/>
                <a:gd name="T5" fmla="*/ 51 h 174"/>
                <a:gd name="T6" fmla="*/ 22 w 166"/>
                <a:gd name="T7" fmla="*/ 11 h 174"/>
                <a:gd name="T8" fmla="*/ 0 w 166"/>
                <a:gd name="T9" fmla="*/ 0 h 174"/>
                <a:gd name="T10" fmla="*/ 1 w 166"/>
                <a:gd name="T11" fmla="*/ 2 h 174"/>
                <a:gd name="T12" fmla="*/ 54 w 166"/>
                <a:gd name="T13" fmla="*/ 52 h 174"/>
                <a:gd name="T14" fmla="*/ 74 w 166"/>
                <a:gd name="T15" fmla="*/ 92 h 174"/>
                <a:gd name="T16" fmla="*/ 96 w 166"/>
                <a:gd name="T17" fmla="*/ 131 h 174"/>
                <a:gd name="T18" fmla="*/ 114 w 166"/>
                <a:gd name="T19" fmla="*/ 153 h 174"/>
                <a:gd name="T20" fmla="*/ 116 w 166"/>
                <a:gd name="T21" fmla="*/ 153 h 174"/>
                <a:gd name="T22" fmla="*/ 116 w 166"/>
                <a:gd name="T23" fmla="*/ 154 h 174"/>
                <a:gd name="T24" fmla="*/ 116 w 166"/>
                <a:gd name="T25" fmla="*/ 154 h 174"/>
                <a:gd name="T26" fmla="*/ 166 w 166"/>
                <a:gd name="T27" fmla="*/ 174 h 174"/>
                <a:gd name="T28" fmla="*/ 165 w 166"/>
                <a:gd name="T29" fmla="*/ 173 h 174"/>
                <a:gd name="T30" fmla="*/ 97 w 166"/>
                <a:gd name="T31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74">
                  <a:moveTo>
                    <a:pt x="97" y="130"/>
                  </a:moveTo>
                  <a:cubicBezTo>
                    <a:pt x="80" y="103"/>
                    <a:pt x="75" y="91"/>
                    <a:pt x="75" y="91"/>
                  </a:cubicBezTo>
                  <a:cubicBezTo>
                    <a:pt x="75" y="91"/>
                    <a:pt x="68" y="79"/>
                    <a:pt x="55" y="51"/>
                  </a:cubicBezTo>
                  <a:cubicBezTo>
                    <a:pt x="47" y="33"/>
                    <a:pt x="36" y="20"/>
                    <a:pt x="22" y="11"/>
                  </a:cubicBezTo>
                  <a:cubicBezTo>
                    <a:pt x="15" y="6"/>
                    <a:pt x="8" y="3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1"/>
                    <a:pt x="42" y="26"/>
                    <a:pt x="54" y="52"/>
                  </a:cubicBezTo>
                  <a:cubicBezTo>
                    <a:pt x="67" y="80"/>
                    <a:pt x="74" y="91"/>
                    <a:pt x="74" y="92"/>
                  </a:cubicBezTo>
                  <a:cubicBezTo>
                    <a:pt x="74" y="92"/>
                    <a:pt x="79" y="104"/>
                    <a:pt x="96" y="131"/>
                  </a:cubicBezTo>
                  <a:cubicBezTo>
                    <a:pt x="101" y="139"/>
                    <a:pt x="107" y="147"/>
                    <a:pt x="114" y="153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30" y="166"/>
                    <a:pt x="147" y="172"/>
                    <a:pt x="166" y="174"/>
                  </a:cubicBezTo>
                  <a:cubicBezTo>
                    <a:pt x="165" y="173"/>
                    <a:pt x="165" y="173"/>
                    <a:pt x="165" y="173"/>
                  </a:cubicBezTo>
                  <a:cubicBezTo>
                    <a:pt x="136" y="170"/>
                    <a:pt x="113" y="156"/>
                    <a:pt x="97" y="1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2"/>
            <p:cNvSpPr>
              <a:spLocks/>
            </p:cNvSpPr>
            <p:nvPr/>
          </p:nvSpPr>
          <p:spPr bwMode="auto">
            <a:xfrm>
              <a:off x="5070822" y="5691188"/>
              <a:ext cx="484188" cy="627063"/>
            </a:xfrm>
            <a:custGeom>
              <a:avLst/>
              <a:gdLst>
                <a:gd name="T0" fmla="*/ 1 w 129"/>
                <a:gd name="T1" fmla="*/ 0 h 167"/>
                <a:gd name="T2" fmla="*/ 0 w 129"/>
                <a:gd name="T3" fmla="*/ 1 h 167"/>
                <a:gd name="T4" fmla="*/ 26 w 129"/>
                <a:gd name="T5" fmla="*/ 39 h 167"/>
                <a:gd name="T6" fmla="*/ 43 w 129"/>
                <a:gd name="T7" fmla="*/ 80 h 167"/>
                <a:gd name="T8" fmla="*/ 63 w 129"/>
                <a:gd name="T9" fmla="*/ 120 h 167"/>
                <a:gd name="T10" fmla="*/ 79 w 129"/>
                <a:gd name="T11" fmla="*/ 142 h 167"/>
                <a:gd name="T12" fmla="*/ 80 w 129"/>
                <a:gd name="T13" fmla="*/ 142 h 167"/>
                <a:gd name="T14" fmla="*/ 80 w 129"/>
                <a:gd name="T15" fmla="*/ 143 h 167"/>
                <a:gd name="T16" fmla="*/ 129 w 129"/>
                <a:gd name="T17" fmla="*/ 167 h 167"/>
                <a:gd name="T18" fmla="*/ 127 w 129"/>
                <a:gd name="T19" fmla="*/ 166 h 167"/>
                <a:gd name="T20" fmla="*/ 64 w 129"/>
                <a:gd name="T21" fmla="*/ 120 h 167"/>
                <a:gd name="T22" fmla="*/ 44 w 129"/>
                <a:gd name="T23" fmla="*/ 79 h 167"/>
                <a:gd name="T24" fmla="*/ 27 w 129"/>
                <a:gd name="T25" fmla="*/ 38 h 167"/>
                <a:gd name="T26" fmla="*/ 14 w 129"/>
                <a:gd name="T27" fmla="*/ 15 h 167"/>
                <a:gd name="T28" fmla="*/ 13 w 129"/>
                <a:gd name="T29" fmla="*/ 14 h 167"/>
                <a:gd name="T30" fmla="*/ 13 w 129"/>
                <a:gd name="T31" fmla="*/ 13 h 167"/>
                <a:gd name="T32" fmla="*/ 13 w 129"/>
                <a:gd name="T33" fmla="*/ 13 h 167"/>
                <a:gd name="T34" fmla="*/ 1 w 129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1" y="10"/>
                    <a:pt x="19" y="23"/>
                    <a:pt x="26" y="39"/>
                  </a:cubicBezTo>
                  <a:cubicBezTo>
                    <a:pt x="37" y="67"/>
                    <a:pt x="43" y="79"/>
                    <a:pt x="43" y="80"/>
                  </a:cubicBezTo>
                  <a:cubicBezTo>
                    <a:pt x="43" y="80"/>
                    <a:pt x="48" y="92"/>
                    <a:pt x="63" y="120"/>
                  </a:cubicBezTo>
                  <a:cubicBezTo>
                    <a:pt x="68" y="129"/>
                    <a:pt x="73" y="136"/>
                    <a:pt x="79" y="142"/>
                  </a:cubicBezTo>
                  <a:cubicBezTo>
                    <a:pt x="79" y="142"/>
                    <a:pt x="80" y="142"/>
                    <a:pt x="80" y="142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93" y="156"/>
                    <a:pt x="110" y="164"/>
                    <a:pt x="129" y="167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99" y="161"/>
                    <a:pt x="79" y="146"/>
                    <a:pt x="64" y="120"/>
                  </a:cubicBezTo>
                  <a:cubicBezTo>
                    <a:pt x="49" y="92"/>
                    <a:pt x="44" y="79"/>
                    <a:pt x="44" y="79"/>
                  </a:cubicBezTo>
                  <a:cubicBezTo>
                    <a:pt x="44" y="79"/>
                    <a:pt x="39" y="67"/>
                    <a:pt x="27" y="38"/>
                  </a:cubicBezTo>
                  <a:cubicBezTo>
                    <a:pt x="23" y="29"/>
                    <a:pt x="19" y="22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8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3"/>
            <p:cNvSpPr>
              <a:spLocks/>
            </p:cNvSpPr>
            <p:nvPr/>
          </p:nvSpPr>
          <p:spPr bwMode="auto">
            <a:xfrm>
              <a:off x="5120034" y="5740401"/>
              <a:ext cx="3175" cy="635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4"/>
            <p:cNvSpPr>
              <a:spLocks/>
            </p:cNvSpPr>
            <p:nvPr/>
          </p:nvSpPr>
          <p:spPr bwMode="auto">
            <a:xfrm>
              <a:off x="5547072" y="6315076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5"/>
            <p:cNvSpPr>
              <a:spLocks/>
            </p:cNvSpPr>
            <p:nvPr/>
          </p:nvSpPr>
          <p:spPr bwMode="auto">
            <a:xfrm>
              <a:off x="5024784" y="5754688"/>
              <a:ext cx="350838" cy="477838"/>
            </a:xfrm>
            <a:custGeom>
              <a:avLst/>
              <a:gdLst>
                <a:gd name="T0" fmla="*/ 30 w 93"/>
                <a:gd name="T1" fmla="*/ 75 h 127"/>
                <a:gd name="T2" fmla="*/ 13 w 93"/>
                <a:gd name="T3" fmla="*/ 33 h 127"/>
                <a:gd name="T4" fmla="*/ 1 w 93"/>
                <a:gd name="T5" fmla="*/ 0 h 127"/>
                <a:gd name="T6" fmla="*/ 0 w 93"/>
                <a:gd name="T7" fmla="*/ 1 h 127"/>
                <a:gd name="T8" fmla="*/ 11 w 93"/>
                <a:gd name="T9" fmla="*/ 34 h 127"/>
                <a:gd name="T10" fmla="*/ 29 w 93"/>
                <a:gd name="T11" fmla="*/ 76 h 127"/>
                <a:gd name="T12" fmla="*/ 44 w 93"/>
                <a:gd name="T13" fmla="*/ 99 h 127"/>
                <a:gd name="T14" fmla="*/ 44 w 93"/>
                <a:gd name="T15" fmla="*/ 99 h 127"/>
                <a:gd name="T16" fmla="*/ 44 w 93"/>
                <a:gd name="T17" fmla="*/ 100 h 127"/>
                <a:gd name="T18" fmla="*/ 93 w 93"/>
                <a:gd name="T19" fmla="*/ 127 h 127"/>
                <a:gd name="T20" fmla="*/ 92 w 93"/>
                <a:gd name="T21" fmla="*/ 126 h 127"/>
                <a:gd name="T22" fmla="*/ 91 w 93"/>
                <a:gd name="T23" fmla="*/ 125 h 127"/>
                <a:gd name="T24" fmla="*/ 30 w 93"/>
                <a:gd name="T25" fmla="*/ 7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27">
                  <a:moveTo>
                    <a:pt x="30" y="75"/>
                  </a:moveTo>
                  <a:cubicBezTo>
                    <a:pt x="17" y="46"/>
                    <a:pt x="13" y="34"/>
                    <a:pt x="13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5" y="47"/>
                    <a:pt x="29" y="76"/>
                  </a:cubicBezTo>
                  <a:cubicBezTo>
                    <a:pt x="33" y="84"/>
                    <a:pt x="38" y="92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57" y="113"/>
                    <a:pt x="74" y="123"/>
                    <a:pt x="93" y="127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3" y="119"/>
                    <a:pt x="43" y="102"/>
                    <a:pt x="30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6"/>
            <p:cNvSpPr>
              <a:spLocks/>
            </p:cNvSpPr>
            <p:nvPr/>
          </p:nvSpPr>
          <p:spPr bwMode="auto">
            <a:xfrm>
              <a:off x="5367684" y="62245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7"/>
            <p:cNvSpPr>
              <a:spLocks/>
            </p:cNvSpPr>
            <p:nvPr/>
          </p:nvSpPr>
          <p:spPr bwMode="auto">
            <a:xfrm>
              <a:off x="4942234" y="5859463"/>
              <a:ext cx="249238" cy="271463"/>
            </a:xfrm>
            <a:custGeom>
              <a:avLst/>
              <a:gdLst>
                <a:gd name="T0" fmla="*/ 8 w 66"/>
                <a:gd name="T1" fmla="*/ 17 h 72"/>
                <a:gd name="T2" fmla="*/ 1 w 66"/>
                <a:gd name="T3" fmla="*/ 0 h 72"/>
                <a:gd name="T4" fmla="*/ 0 w 66"/>
                <a:gd name="T5" fmla="*/ 1 h 72"/>
                <a:gd name="T6" fmla="*/ 6 w 66"/>
                <a:gd name="T7" fmla="*/ 17 h 72"/>
                <a:gd name="T8" fmla="*/ 20 w 66"/>
                <a:gd name="T9" fmla="*/ 42 h 72"/>
                <a:gd name="T10" fmla="*/ 22 w 66"/>
                <a:gd name="T11" fmla="*/ 43 h 72"/>
                <a:gd name="T12" fmla="*/ 22 w 66"/>
                <a:gd name="T13" fmla="*/ 44 h 72"/>
                <a:gd name="T14" fmla="*/ 66 w 66"/>
                <a:gd name="T15" fmla="*/ 72 h 72"/>
                <a:gd name="T16" fmla="*/ 66 w 66"/>
                <a:gd name="T17" fmla="*/ 72 h 72"/>
                <a:gd name="T18" fmla="*/ 66 w 66"/>
                <a:gd name="T19" fmla="*/ 71 h 72"/>
                <a:gd name="T20" fmla="*/ 8 w 66"/>
                <a:gd name="T21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2">
                  <a:moveTo>
                    <a:pt x="8" y="17"/>
                  </a:moveTo>
                  <a:cubicBezTo>
                    <a:pt x="5" y="10"/>
                    <a:pt x="3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6"/>
                    <a:pt x="4" y="11"/>
                    <a:pt x="6" y="17"/>
                  </a:cubicBezTo>
                  <a:cubicBezTo>
                    <a:pt x="10" y="27"/>
                    <a:pt x="15" y="35"/>
                    <a:pt x="20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58"/>
                    <a:pt x="48" y="67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38" y="63"/>
                    <a:pt x="19" y="45"/>
                    <a:pt x="8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8"/>
            <p:cNvSpPr>
              <a:spLocks/>
            </p:cNvSpPr>
            <p:nvPr/>
          </p:nvSpPr>
          <p:spPr bwMode="auto">
            <a:xfrm>
              <a:off x="5191472" y="61261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9"/>
            <p:cNvSpPr>
              <a:spLocks/>
            </p:cNvSpPr>
            <p:nvPr/>
          </p:nvSpPr>
          <p:spPr bwMode="auto">
            <a:xfrm>
              <a:off x="4889847" y="5935663"/>
              <a:ext cx="134938" cy="90488"/>
            </a:xfrm>
            <a:custGeom>
              <a:avLst/>
              <a:gdLst>
                <a:gd name="T0" fmla="*/ 0 w 36"/>
                <a:gd name="T1" fmla="*/ 0 h 24"/>
                <a:gd name="T2" fmla="*/ 0 w 36"/>
                <a:gd name="T3" fmla="*/ 0 h 24"/>
                <a:gd name="T4" fmla="*/ 0 w 36"/>
                <a:gd name="T5" fmla="*/ 1 h 24"/>
                <a:gd name="T6" fmla="*/ 36 w 36"/>
                <a:gd name="T7" fmla="*/ 24 h 24"/>
                <a:gd name="T8" fmla="*/ 34 w 36"/>
                <a:gd name="T9" fmla="*/ 22 h 24"/>
                <a:gd name="T10" fmla="*/ 0 w 3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1"/>
                    <a:pt x="21" y="19"/>
                    <a:pt x="36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1" y="17"/>
                    <a:pt x="9" y="9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0"/>
            <p:cNvSpPr>
              <a:spLocks/>
            </p:cNvSpPr>
            <p:nvPr/>
          </p:nvSpPr>
          <p:spPr bwMode="auto">
            <a:xfrm>
              <a:off x="5018434" y="6018213"/>
              <a:ext cx="6350" cy="7938"/>
            </a:xfrm>
            <a:custGeom>
              <a:avLst/>
              <a:gdLst>
                <a:gd name="T0" fmla="*/ 4 w 4"/>
                <a:gd name="T1" fmla="*/ 2 h 5"/>
                <a:gd name="T2" fmla="*/ 0 w 4"/>
                <a:gd name="T3" fmla="*/ 0 h 5"/>
                <a:gd name="T4" fmla="*/ 4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1"/>
            <p:cNvSpPr>
              <a:spLocks/>
            </p:cNvSpPr>
            <p:nvPr/>
          </p:nvSpPr>
          <p:spPr bwMode="auto">
            <a:xfrm>
              <a:off x="5937597" y="6161088"/>
              <a:ext cx="120650" cy="25400"/>
            </a:xfrm>
            <a:custGeom>
              <a:avLst/>
              <a:gdLst>
                <a:gd name="T0" fmla="*/ 31 w 32"/>
                <a:gd name="T1" fmla="*/ 7 h 7"/>
                <a:gd name="T2" fmla="*/ 31 w 32"/>
                <a:gd name="T3" fmla="*/ 7 h 7"/>
                <a:gd name="T4" fmla="*/ 32 w 32"/>
                <a:gd name="T5" fmla="*/ 6 h 7"/>
                <a:gd name="T6" fmla="*/ 32 w 32"/>
                <a:gd name="T7" fmla="*/ 5 h 7"/>
                <a:gd name="T8" fmla="*/ 26 w 32"/>
                <a:gd name="T9" fmla="*/ 3 h 7"/>
                <a:gd name="T10" fmla="*/ 0 w 32"/>
                <a:gd name="T11" fmla="*/ 0 h 7"/>
                <a:gd name="T12" fmla="*/ 1 w 32"/>
                <a:gd name="T13" fmla="*/ 0 h 7"/>
                <a:gd name="T14" fmla="*/ 2 w 32"/>
                <a:gd name="T15" fmla="*/ 1 h 7"/>
                <a:gd name="T16" fmla="*/ 31 w 3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"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5"/>
                    <a:pt x="28" y="4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3" y="1"/>
                    <a:pt x="22" y="3"/>
                    <a:pt x="31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2"/>
            <p:cNvSpPr>
              <a:spLocks/>
            </p:cNvSpPr>
            <p:nvPr/>
          </p:nvSpPr>
          <p:spPr bwMode="auto">
            <a:xfrm>
              <a:off x="5766147" y="6097588"/>
              <a:ext cx="269875" cy="165100"/>
            </a:xfrm>
            <a:custGeom>
              <a:avLst/>
              <a:gdLst>
                <a:gd name="T0" fmla="*/ 66 w 72"/>
                <a:gd name="T1" fmla="*/ 37 h 44"/>
                <a:gd name="T2" fmla="*/ 72 w 72"/>
                <a:gd name="T3" fmla="*/ 44 h 44"/>
                <a:gd name="T4" fmla="*/ 72 w 72"/>
                <a:gd name="T5" fmla="*/ 43 h 44"/>
                <a:gd name="T6" fmla="*/ 67 w 72"/>
                <a:gd name="T7" fmla="*/ 36 h 44"/>
                <a:gd name="T8" fmla="*/ 48 w 72"/>
                <a:gd name="T9" fmla="*/ 18 h 44"/>
                <a:gd name="T10" fmla="*/ 47 w 72"/>
                <a:gd name="T11" fmla="*/ 18 h 44"/>
                <a:gd name="T12" fmla="*/ 47 w 72"/>
                <a:gd name="T13" fmla="*/ 17 h 44"/>
                <a:gd name="T14" fmla="*/ 25 w 72"/>
                <a:gd name="T15" fmla="*/ 5 h 44"/>
                <a:gd name="T16" fmla="*/ 0 w 72"/>
                <a:gd name="T17" fmla="*/ 0 h 44"/>
                <a:gd name="T18" fmla="*/ 0 w 72"/>
                <a:gd name="T19" fmla="*/ 0 h 44"/>
                <a:gd name="T20" fmla="*/ 1 w 72"/>
                <a:gd name="T21" fmla="*/ 1 h 44"/>
                <a:gd name="T22" fmla="*/ 66 w 72"/>
                <a:gd name="T23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44">
                  <a:moveTo>
                    <a:pt x="66" y="37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1" y="29"/>
                    <a:pt x="55" y="23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0" y="12"/>
                    <a:pt x="33" y="8"/>
                    <a:pt x="25" y="5"/>
                  </a:cubicBezTo>
                  <a:cubicBezTo>
                    <a:pt x="17" y="2"/>
                    <a:pt x="8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8" y="4"/>
                    <a:pt x="47" y="15"/>
                    <a:pt x="6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3"/>
            <p:cNvSpPr>
              <a:spLocks/>
            </p:cNvSpPr>
            <p:nvPr/>
          </p:nvSpPr>
          <p:spPr bwMode="auto">
            <a:xfrm>
              <a:off x="5942359" y="61610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4"/>
            <p:cNvSpPr>
              <a:spLocks/>
            </p:cNvSpPr>
            <p:nvPr/>
          </p:nvSpPr>
          <p:spPr bwMode="auto">
            <a:xfrm>
              <a:off x="5596284" y="6021388"/>
              <a:ext cx="401638" cy="368300"/>
            </a:xfrm>
            <a:custGeom>
              <a:avLst/>
              <a:gdLst>
                <a:gd name="T0" fmla="*/ 62 w 107"/>
                <a:gd name="T1" fmla="*/ 41 h 98"/>
                <a:gd name="T2" fmla="*/ 89 w 107"/>
                <a:gd name="T3" fmla="*/ 76 h 98"/>
                <a:gd name="T4" fmla="*/ 107 w 107"/>
                <a:gd name="T5" fmla="*/ 98 h 98"/>
                <a:gd name="T6" fmla="*/ 107 w 107"/>
                <a:gd name="T7" fmla="*/ 97 h 98"/>
                <a:gd name="T8" fmla="*/ 90 w 107"/>
                <a:gd name="T9" fmla="*/ 76 h 98"/>
                <a:gd name="T10" fmla="*/ 64 w 107"/>
                <a:gd name="T11" fmla="*/ 40 h 98"/>
                <a:gd name="T12" fmla="*/ 46 w 107"/>
                <a:gd name="T13" fmla="*/ 21 h 98"/>
                <a:gd name="T14" fmla="*/ 45 w 107"/>
                <a:gd name="T15" fmla="*/ 21 h 98"/>
                <a:gd name="T16" fmla="*/ 45 w 107"/>
                <a:gd name="T17" fmla="*/ 20 h 98"/>
                <a:gd name="T18" fmla="*/ 24 w 107"/>
                <a:gd name="T19" fmla="*/ 7 h 98"/>
                <a:gd name="T20" fmla="*/ 0 w 107"/>
                <a:gd name="T21" fmla="*/ 0 h 98"/>
                <a:gd name="T22" fmla="*/ 2 w 107"/>
                <a:gd name="T23" fmla="*/ 2 h 98"/>
                <a:gd name="T24" fmla="*/ 62 w 107"/>
                <a:gd name="T25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98">
                  <a:moveTo>
                    <a:pt x="62" y="41"/>
                  </a:moveTo>
                  <a:cubicBezTo>
                    <a:pt x="81" y="66"/>
                    <a:pt x="89" y="76"/>
                    <a:pt x="89" y="76"/>
                  </a:cubicBezTo>
                  <a:cubicBezTo>
                    <a:pt x="89" y="77"/>
                    <a:pt x="94" y="83"/>
                    <a:pt x="107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95" y="82"/>
                    <a:pt x="90" y="76"/>
                    <a:pt x="90" y="76"/>
                  </a:cubicBezTo>
                  <a:cubicBezTo>
                    <a:pt x="90" y="76"/>
                    <a:pt x="82" y="65"/>
                    <a:pt x="64" y="40"/>
                  </a:cubicBezTo>
                  <a:cubicBezTo>
                    <a:pt x="58" y="33"/>
                    <a:pt x="52" y="27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9" y="15"/>
                    <a:pt x="31" y="10"/>
                    <a:pt x="24" y="7"/>
                  </a:cubicBezTo>
                  <a:cubicBezTo>
                    <a:pt x="16" y="3"/>
                    <a:pt x="8" y="1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7" y="6"/>
                    <a:pt x="46" y="18"/>
                    <a:pt x="62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5"/>
            <p:cNvSpPr>
              <a:spLocks/>
            </p:cNvSpPr>
            <p:nvPr/>
          </p:nvSpPr>
          <p:spPr bwMode="auto">
            <a:xfrm>
              <a:off x="5766147" y="6097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6"/>
            <p:cNvSpPr>
              <a:spLocks/>
            </p:cNvSpPr>
            <p:nvPr/>
          </p:nvSpPr>
          <p:spPr bwMode="auto">
            <a:xfrm>
              <a:off x="5431184" y="5938838"/>
              <a:ext cx="544513" cy="541338"/>
            </a:xfrm>
            <a:custGeom>
              <a:avLst/>
              <a:gdLst>
                <a:gd name="T0" fmla="*/ 61 w 145"/>
                <a:gd name="T1" fmla="*/ 45 h 144"/>
                <a:gd name="T2" fmla="*/ 86 w 145"/>
                <a:gd name="T3" fmla="*/ 82 h 144"/>
                <a:gd name="T4" fmla="*/ 113 w 145"/>
                <a:gd name="T5" fmla="*/ 118 h 144"/>
                <a:gd name="T6" fmla="*/ 133 w 145"/>
                <a:gd name="T7" fmla="*/ 137 h 144"/>
                <a:gd name="T8" fmla="*/ 134 w 145"/>
                <a:gd name="T9" fmla="*/ 137 h 144"/>
                <a:gd name="T10" fmla="*/ 134 w 145"/>
                <a:gd name="T11" fmla="*/ 137 h 144"/>
                <a:gd name="T12" fmla="*/ 144 w 145"/>
                <a:gd name="T13" fmla="*/ 144 h 144"/>
                <a:gd name="T14" fmla="*/ 144 w 145"/>
                <a:gd name="T15" fmla="*/ 143 h 144"/>
                <a:gd name="T16" fmla="*/ 145 w 145"/>
                <a:gd name="T17" fmla="*/ 142 h 144"/>
                <a:gd name="T18" fmla="*/ 114 w 145"/>
                <a:gd name="T19" fmla="*/ 117 h 144"/>
                <a:gd name="T20" fmla="*/ 87 w 145"/>
                <a:gd name="T21" fmla="*/ 81 h 144"/>
                <a:gd name="T22" fmla="*/ 62 w 145"/>
                <a:gd name="T23" fmla="*/ 44 h 144"/>
                <a:gd name="T24" fmla="*/ 46 w 145"/>
                <a:gd name="T25" fmla="*/ 24 h 144"/>
                <a:gd name="T26" fmla="*/ 44 w 145"/>
                <a:gd name="T27" fmla="*/ 23 h 144"/>
                <a:gd name="T28" fmla="*/ 44 w 145"/>
                <a:gd name="T29" fmla="*/ 22 h 144"/>
                <a:gd name="T30" fmla="*/ 44 w 145"/>
                <a:gd name="T31" fmla="*/ 22 h 144"/>
                <a:gd name="T32" fmla="*/ 24 w 145"/>
                <a:gd name="T33" fmla="*/ 8 h 144"/>
                <a:gd name="T34" fmla="*/ 0 w 145"/>
                <a:gd name="T35" fmla="*/ 0 h 144"/>
                <a:gd name="T36" fmla="*/ 1 w 145"/>
                <a:gd name="T37" fmla="*/ 1 h 144"/>
                <a:gd name="T38" fmla="*/ 2 w 145"/>
                <a:gd name="T39" fmla="*/ 2 h 144"/>
                <a:gd name="T40" fmla="*/ 61 w 145"/>
                <a:gd name="T41" fmla="*/ 4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" h="144">
                  <a:moveTo>
                    <a:pt x="61" y="45"/>
                  </a:moveTo>
                  <a:cubicBezTo>
                    <a:pt x="78" y="71"/>
                    <a:pt x="86" y="82"/>
                    <a:pt x="86" y="82"/>
                  </a:cubicBezTo>
                  <a:cubicBezTo>
                    <a:pt x="86" y="82"/>
                    <a:pt x="93" y="93"/>
                    <a:pt x="113" y="118"/>
                  </a:cubicBezTo>
                  <a:cubicBezTo>
                    <a:pt x="119" y="126"/>
                    <a:pt x="126" y="132"/>
                    <a:pt x="133" y="137"/>
                  </a:cubicBezTo>
                  <a:cubicBezTo>
                    <a:pt x="133" y="137"/>
                    <a:pt x="133" y="137"/>
                    <a:pt x="134" y="137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7" y="140"/>
                    <a:pt x="141" y="142"/>
                    <a:pt x="144" y="144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33" y="137"/>
                    <a:pt x="123" y="129"/>
                    <a:pt x="114" y="117"/>
                  </a:cubicBezTo>
                  <a:cubicBezTo>
                    <a:pt x="94" y="93"/>
                    <a:pt x="87" y="81"/>
                    <a:pt x="87" y="81"/>
                  </a:cubicBezTo>
                  <a:cubicBezTo>
                    <a:pt x="87" y="81"/>
                    <a:pt x="79" y="70"/>
                    <a:pt x="62" y="44"/>
                  </a:cubicBezTo>
                  <a:cubicBezTo>
                    <a:pt x="57" y="36"/>
                    <a:pt x="52" y="29"/>
                    <a:pt x="46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38" y="16"/>
                    <a:pt x="31" y="12"/>
                    <a:pt x="24" y="8"/>
                  </a:cubicBezTo>
                  <a:cubicBezTo>
                    <a:pt x="17" y="5"/>
                    <a:pt x="8" y="2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8" y="7"/>
                    <a:pt x="46" y="21"/>
                    <a:pt x="61" y="4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7"/>
            <p:cNvSpPr>
              <a:spLocks/>
            </p:cNvSpPr>
            <p:nvPr/>
          </p:nvSpPr>
          <p:spPr bwMode="auto">
            <a:xfrm>
              <a:off x="5596284" y="602138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1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8"/>
            <p:cNvSpPr>
              <a:spLocks/>
            </p:cNvSpPr>
            <p:nvPr/>
          </p:nvSpPr>
          <p:spPr bwMode="auto">
            <a:xfrm>
              <a:off x="5269259" y="5845176"/>
              <a:ext cx="665163" cy="612775"/>
            </a:xfrm>
            <a:custGeom>
              <a:avLst/>
              <a:gdLst>
                <a:gd name="T0" fmla="*/ 0 w 177"/>
                <a:gd name="T1" fmla="*/ 0 h 163"/>
                <a:gd name="T2" fmla="*/ 1 w 177"/>
                <a:gd name="T3" fmla="*/ 1 h 163"/>
                <a:gd name="T4" fmla="*/ 58 w 177"/>
                <a:gd name="T5" fmla="*/ 48 h 163"/>
                <a:gd name="T6" fmla="*/ 80 w 177"/>
                <a:gd name="T7" fmla="*/ 87 h 163"/>
                <a:gd name="T8" fmla="*/ 105 w 177"/>
                <a:gd name="T9" fmla="*/ 125 h 163"/>
                <a:gd name="T10" fmla="*/ 177 w 177"/>
                <a:gd name="T11" fmla="*/ 163 h 163"/>
                <a:gd name="T12" fmla="*/ 177 w 177"/>
                <a:gd name="T13" fmla="*/ 162 h 163"/>
                <a:gd name="T14" fmla="*/ 176 w 177"/>
                <a:gd name="T15" fmla="*/ 162 h 163"/>
                <a:gd name="T16" fmla="*/ 106 w 177"/>
                <a:gd name="T17" fmla="*/ 124 h 163"/>
                <a:gd name="T18" fmla="*/ 82 w 177"/>
                <a:gd name="T19" fmla="*/ 86 h 163"/>
                <a:gd name="T20" fmla="*/ 59 w 177"/>
                <a:gd name="T21" fmla="*/ 48 h 163"/>
                <a:gd name="T22" fmla="*/ 45 w 177"/>
                <a:gd name="T23" fmla="*/ 27 h 163"/>
                <a:gd name="T24" fmla="*/ 44 w 177"/>
                <a:gd name="T25" fmla="*/ 26 h 163"/>
                <a:gd name="T26" fmla="*/ 44 w 177"/>
                <a:gd name="T27" fmla="*/ 26 h 163"/>
                <a:gd name="T28" fmla="*/ 24 w 177"/>
                <a:gd name="T29" fmla="*/ 9 h 163"/>
                <a:gd name="T30" fmla="*/ 0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7" y="8"/>
                    <a:pt x="44" y="23"/>
                    <a:pt x="58" y="48"/>
                  </a:cubicBezTo>
                  <a:cubicBezTo>
                    <a:pt x="73" y="75"/>
                    <a:pt x="81" y="87"/>
                    <a:pt x="80" y="87"/>
                  </a:cubicBezTo>
                  <a:cubicBezTo>
                    <a:pt x="81" y="87"/>
                    <a:pt x="87" y="99"/>
                    <a:pt x="105" y="125"/>
                  </a:cubicBezTo>
                  <a:cubicBezTo>
                    <a:pt x="123" y="149"/>
                    <a:pt x="148" y="162"/>
                    <a:pt x="177" y="163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47" y="161"/>
                    <a:pt x="124" y="148"/>
                    <a:pt x="106" y="124"/>
                  </a:cubicBezTo>
                  <a:cubicBezTo>
                    <a:pt x="88" y="98"/>
                    <a:pt x="82" y="86"/>
                    <a:pt x="82" y="86"/>
                  </a:cubicBezTo>
                  <a:cubicBezTo>
                    <a:pt x="82" y="86"/>
                    <a:pt x="75" y="74"/>
                    <a:pt x="59" y="48"/>
                  </a:cubicBezTo>
                  <a:cubicBezTo>
                    <a:pt x="55" y="40"/>
                    <a:pt x="50" y="33"/>
                    <a:pt x="45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8" y="19"/>
                    <a:pt x="31" y="14"/>
                    <a:pt x="24" y="9"/>
                  </a:cubicBezTo>
                  <a:cubicBezTo>
                    <a:pt x="17" y="5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9"/>
            <p:cNvSpPr>
              <a:spLocks/>
            </p:cNvSpPr>
            <p:nvPr/>
          </p:nvSpPr>
          <p:spPr bwMode="auto">
            <a:xfrm>
              <a:off x="5931247" y="645318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0"/>
            <p:cNvSpPr>
              <a:spLocks/>
            </p:cNvSpPr>
            <p:nvPr/>
          </p:nvSpPr>
          <p:spPr bwMode="auto">
            <a:xfrm>
              <a:off x="5434359" y="5943601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1"/>
            <p:cNvSpPr>
              <a:spLocks/>
            </p:cNvSpPr>
            <p:nvPr/>
          </p:nvSpPr>
          <p:spPr bwMode="auto">
            <a:xfrm>
              <a:off x="4070697" y="4879976"/>
              <a:ext cx="1003300" cy="1058863"/>
            </a:xfrm>
            <a:custGeom>
              <a:avLst/>
              <a:gdLst>
                <a:gd name="T0" fmla="*/ 26 w 267"/>
                <a:gd name="T1" fmla="*/ 78 h 282"/>
                <a:gd name="T2" fmla="*/ 57 w 267"/>
                <a:gd name="T3" fmla="*/ 120 h 282"/>
                <a:gd name="T4" fmla="*/ 57 w 267"/>
                <a:gd name="T5" fmla="*/ 120 h 282"/>
                <a:gd name="T6" fmla="*/ 93 w 267"/>
                <a:gd name="T7" fmla="*/ 163 h 282"/>
                <a:gd name="T8" fmla="*/ 129 w 267"/>
                <a:gd name="T9" fmla="*/ 202 h 282"/>
                <a:gd name="T10" fmla="*/ 168 w 267"/>
                <a:gd name="T11" fmla="*/ 238 h 282"/>
                <a:gd name="T12" fmla="*/ 210 w 267"/>
                <a:gd name="T13" fmla="*/ 273 h 282"/>
                <a:gd name="T14" fmla="*/ 210 w 267"/>
                <a:gd name="T15" fmla="*/ 272 h 282"/>
                <a:gd name="T16" fmla="*/ 218 w 267"/>
                <a:gd name="T17" fmla="*/ 282 h 282"/>
                <a:gd name="T18" fmla="*/ 218 w 267"/>
                <a:gd name="T19" fmla="*/ 281 h 282"/>
                <a:gd name="T20" fmla="*/ 218 w 267"/>
                <a:gd name="T21" fmla="*/ 281 h 282"/>
                <a:gd name="T22" fmla="*/ 232 w 267"/>
                <a:gd name="T23" fmla="*/ 262 h 282"/>
                <a:gd name="T24" fmla="*/ 233 w 267"/>
                <a:gd name="T25" fmla="*/ 261 h 282"/>
                <a:gd name="T26" fmla="*/ 254 w 267"/>
                <a:gd name="T27" fmla="*/ 234 h 282"/>
                <a:gd name="T28" fmla="*/ 255 w 267"/>
                <a:gd name="T29" fmla="*/ 233 h 282"/>
                <a:gd name="T30" fmla="*/ 266 w 267"/>
                <a:gd name="T31" fmla="*/ 217 h 282"/>
                <a:gd name="T32" fmla="*/ 267 w 267"/>
                <a:gd name="T33" fmla="*/ 217 h 282"/>
                <a:gd name="T34" fmla="*/ 267 w 267"/>
                <a:gd name="T35" fmla="*/ 216 h 282"/>
                <a:gd name="T36" fmla="*/ 267 w 267"/>
                <a:gd name="T37" fmla="*/ 216 h 282"/>
                <a:gd name="T38" fmla="*/ 262 w 267"/>
                <a:gd name="T39" fmla="*/ 212 h 282"/>
                <a:gd name="T40" fmla="*/ 240 w 267"/>
                <a:gd name="T41" fmla="*/ 199 h 282"/>
                <a:gd name="T42" fmla="*/ 224 w 267"/>
                <a:gd name="T43" fmla="*/ 180 h 282"/>
                <a:gd name="T44" fmla="*/ 202 w 267"/>
                <a:gd name="T45" fmla="*/ 167 h 282"/>
                <a:gd name="T46" fmla="*/ 188 w 267"/>
                <a:gd name="T47" fmla="*/ 147 h 282"/>
                <a:gd name="T48" fmla="*/ 168 w 267"/>
                <a:gd name="T49" fmla="*/ 132 h 282"/>
                <a:gd name="T50" fmla="*/ 155 w 267"/>
                <a:gd name="T51" fmla="*/ 112 h 282"/>
                <a:gd name="T52" fmla="*/ 135 w 267"/>
                <a:gd name="T53" fmla="*/ 96 h 282"/>
                <a:gd name="T54" fmla="*/ 123 w 267"/>
                <a:gd name="T55" fmla="*/ 74 h 282"/>
                <a:gd name="T56" fmla="*/ 104 w 267"/>
                <a:gd name="T57" fmla="*/ 57 h 282"/>
                <a:gd name="T58" fmla="*/ 93 w 267"/>
                <a:gd name="T59" fmla="*/ 34 h 282"/>
                <a:gd name="T60" fmla="*/ 76 w 267"/>
                <a:gd name="T61" fmla="*/ 16 h 282"/>
                <a:gd name="T62" fmla="*/ 70 w 267"/>
                <a:gd name="T63" fmla="*/ 0 h 282"/>
                <a:gd name="T64" fmla="*/ 69 w 267"/>
                <a:gd name="T65" fmla="*/ 1 h 282"/>
                <a:gd name="T66" fmla="*/ 52 w 267"/>
                <a:gd name="T67" fmla="*/ 11 h 282"/>
                <a:gd name="T68" fmla="*/ 51 w 267"/>
                <a:gd name="T69" fmla="*/ 12 h 282"/>
                <a:gd name="T70" fmla="*/ 22 w 267"/>
                <a:gd name="T71" fmla="*/ 30 h 282"/>
                <a:gd name="T72" fmla="*/ 21 w 267"/>
                <a:gd name="T73" fmla="*/ 31 h 282"/>
                <a:gd name="T74" fmla="*/ 1 w 267"/>
                <a:gd name="T75" fmla="*/ 43 h 282"/>
                <a:gd name="T76" fmla="*/ 1 w 267"/>
                <a:gd name="T77" fmla="*/ 43 h 282"/>
                <a:gd name="T78" fmla="*/ 0 w 267"/>
                <a:gd name="T79" fmla="*/ 43 h 282"/>
                <a:gd name="T80" fmla="*/ 26 w 267"/>
                <a:gd name="T81" fmla="*/ 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82">
                  <a:moveTo>
                    <a:pt x="26" y="78"/>
                  </a:moveTo>
                  <a:cubicBezTo>
                    <a:pt x="31" y="95"/>
                    <a:pt x="42" y="109"/>
                    <a:pt x="57" y="120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64" y="137"/>
                    <a:pt x="76" y="152"/>
                    <a:pt x="93" y="163"/>
                  </a:cubicBezTo>
                  <a:cubicBezTo>
                    <a:pt x="100" y="179"/>
                    <a:pt x="113" y="193"/>
                    <a:pt x="129" y="202"/>
                  </a:cubicBezTo>
                  <a:cubicBezTo>
                    <a:pt x="138" y="217"/>
                    <a:pt x="152" y="230"/>
                    <a:pt x="168" y="238"/>
                  </a:cubicBezTo>
                  <a:cubicBezTo>
                    <a:pt x="178" y="254"/>
                    <a:pt x="192" y="265"/>
                    <a:pt x="210" y="273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12" y="276"/>
                    <a:pt x="215" y="279"/>
                    <a:pt x="218" y="282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32" y="262"/>
                    <a:pt x="232" y="262"/>
                    <a:pt x="232" y="262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5" y="233"/>
                    <a:pt x="255" y="233"/>
                    <a:pt x="255" y="233"/>
                  </a:cubicBezTo>
                  <a:cubicBezTo>
                    <a:pt x="266" y="217"/>
                    <a:pt x="266" y="217"/>
                    <a:pt x="266" y="217"/>
                  </a:cubicBezTo>
                  <a:cubicBezTo>
                    <a:pt x="267" y="217"/>
                    <a:pt x="267" y="217"/>
                    <a:pt x="267" y="217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6" y="215"/>
                    <a:pt x="264" y="213"/>
                    <a:pt x="262" y="212"/>
                  </a:cubicBezTo>
                  <a:cubicBezTo>
                    <a:pt x="256" y="207"/>
                    <a:pt x="248" y="203"/>
                    <a:pt x="240" y="199"/>
                  </a:cubicBezTo>
                  <a:cubicBezTo>
                    <a:pt x="235" y="192"/>
                    <a:pt x="230" y="186"/>
                    <a:pt x="224" y="180"/>
                  </a:cubicBezTo>
                  <a:cubicBezTo>
                    <a:pt x="218" y="175"/>
                    <a:pt x="210" y="170"/>
                    <a:pt x="202" y="167"/>
                  </a:cubicBezTo>
                  <a:cubicBezTo>
                    <a:pt x="198" y="159"/>
                    <a:pt x="193" y="153"/>
                    <a:pt x="188" y="147"/>
                  </a:cubicBezTo>
                  <a:cubicBezTo>
                    <a:pt x="182" y="141"/>
                    <a:pt x="175" y="136"/>
                    <a:pt x="168" y="132"/>
                  </a:cubicBezTo>
                  <a:cubicBezTo>
                    <a:pt x="164" y="125"/>
                    <a:pt x="160" y="118"/>
                    <a:pt x="155" y="112"/>
                  </a:cubicBezTo>
                  <a:cubicBezTo>
                    <a:pt x="149" y="106"/>
                    <a:pt x="142" y="100"/>
                    <a:pt x="135" y="96"/>
                  </a:cubicBezTo>
                  <a:cubicBezTo>
                    <a:pt x="132" y="88"/>
                    <a:pt x="128" y="81"/>
                    <a:pt x="123" y="74"/>
                  </a:cubicBezTo>
                  <a:cubicBezTo>
                    <a:pt x="118" y="68"/>
                    <a:pt x="111" y="62"/>
                    <a:pt x="104" y="57"/>
                  </a:cubicBezTo>
                  <a:cubicBezTo>
                    <a:pt x="101" y="48"/>
                    <a:pt x="98" y="41"/>
                    <a:pt x="93" y="34"/>
                  </a:cubicBezTo>
                  <a:cubicBezTo>
                    <a:pt x="89" y="28"/>
                    <a:pt x="83" y="22"/>
                    <a:pt x="76" y="16"/>
                  </a:cubicBezTo>
                  <a:cubicBezTo>
                    <a:pt x="75" y="10"/>
                    <a:pt x="73" y="5"/>
                    <a:pt x="70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57"/>
                    <a:pt x="14" y="68"/>
                    <a:pt x="26" y="7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4356447" y="4940301"/>
              <a:ext cx="349250" cy="833438"/>
            </a:xfrm>
            <a:custGeom>
              <a:avLst/>
              <a:gdLst>
                <a:gd name="T0" fmla="*/ 44 w 93"/>
                <a:gd name="T1" fmla="*/ 157 h 222"/>
                <a:gd name="T2" fmla="*/ 37 w 93"/>
                <a:gd name="T3" fmla="*/ 112 h 222"/>
                <a:gd name="T4" fmla="*/ 33 w 93"/>
                <a:gd name="T5" fmla="*/ 68 h 222"/>
                <a:gd name="T6" fmla="*/ 17 w 93"/>
                <a:gd name="T7" fmla="*/ 18 h 222"/>
                <a:gd name="T8" fmla="*/ 0 w 93"/>
                <a:gd name="T9" fmla="*/ 0 h 222"/>
                <a:gd name="T10" fmla="*/ 1 w 93"/>
                <a:gd name="T11" fmla="*/ 3 h 222"/>
                <a:gd name="T12" fmla="*/ 32 w 93"/>
                <a:gd name="T13" fmla="*/ 68 h 222"/>
                <a:gd name="T14" fmla="*/ 36 w 93"/>
                <a:gd name="T15" fmla="*/ 112 h 222"/>
                <a:gd name="T16" fmla="*/ 43 w 93"/>
                <a:gd name="T17" fmla="*/ 157 h 222"/>
                <a:gd name="T18" fmla="*/ 52 w 93"/>
                <a:gd name="T19" fmla="*/ 184 h 222"/>
                <a:gd name="T20" fmla="*/ 54 w 93"/>
                <a:gd name="T21" fmla="*/ 185 h 222"/>
                <a:gd name="T22" fmla="*/ 53 w 93"/>
                <a:gd name="T23" fmla="*/ 186 h 222"/>
                <a:gd name="T24" fmla="*/ 53 w 93"/>
                <a:gd name="T25" fmla="*/ 186 h 222"/>
                <a:gd name="T26" fmla="*/ 93 w 93"/>
                <a:gd name="T27" fmla="*/ 222 h 222"/>
                <a:gd name="T28" fmla="*/ 92 w 93"/>
                <a:gd name="T29" fmla="*/ 221 h 222"/>
                <a:gd name="T30" fmla="*/ 44 w 93"/>
                <a:gd name="T31" fmla="*/ 15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22">
                  <a:moveTo>
                    <a:pt x="44" y="157"/>
                  </a:moveTo>
                  <a:cubicBezTo>
                    <a:pt x="38" y="126"/>
                    <a:pt x="38" y="112"/>
                    <a:pt x="37" y="112"/>
                  </a:cubicBezTo>
                  <a:cubicBezTo>
                    <a:pt x="38" y="112"/>
                    <a:pt x="36" y="99"/>
                    <a:pt x="33" y="68"/>
                  </a:cubicBezTo>
                  <a:cubicBezTo>
                    <a:pt x="32" y="48"/>
                    <a:pt x="27" y="32"/>
                    <a:pt x="17" y="18"/>
                  </a:cubicBezTo>
                  <a:cubicBezTo>
                    <a:pt x="13" y="12"/>
                    <a:pt x="7" y="6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0"/>
                    <a:pt x="30" y="40"/>
                    <a:pt x="32" y="68"/>
                  </a:cubicBezTo>
                  <a:cubicBezTo>
                    <a:pt x="35" y="99"/>
                    <a:pt x="36" y="112"/>
                    <a:pt x="36" y="112"/>
                  </a:cubicBezTo>
                  <a:cubicBezTo>
                    <a:pt x="36" y="112"/>
                    <a:pt x="37" y="126"/>
                    <a:pt x="43" y="157"/>
                  </a:cubicBezTo>
                  <a:cubicBezTo>
                    <a:pt x="45" y="167"/>
                    <a:pt x="48" y="176"/>
                    <a:pt x="52" y="184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62" y="202"/>
                    <a:pt x="76" y="214"/>
                    <a:pt x="93" y="222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66" y="208"/>
                    <a:pt x="50" y="187"/>
                    <a:pt x="44" y="15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3"/>
            <p:cNvSpPr>
              <a:spLocks/>
            </p:cNvSpPr>
            <p:nvPr/>
          </p:nvSpPr>
          <p:spPr bwMode="auto">
            <a:xfrm>
              <a:off x="4331047" y="4879976"/>
              <a:ext cx="225425" cy="758825"/>
            </a:xfrm>
            <a:custGeom>
              <a:avLst/>
              <a:gdLst>
                <a:gd name="T0" fmla="*/ 1 w 60"/>
                <a:gd name="T1" fmla="*/ 0 h 202"/>
                <a:gd name="T2" fmla="*/ 0 w 60"/>
                <a:gd name="T3" fmla="*/ 1 h 202"/>
                <a:gd name="T4" fmla="*/ 10 w 60"/>
                <a:gd name="T5" fmla="*/ 45 h 202"/>
                <a:gd name="T6" fmla="*/ 11 w 60"/>
                <a:gd name="T7" fmla="*/ 89 h 202"/>
                <a:gd name="T8" fmla="*/ 16 w 60"/>
                <a:gd name="T9" fmla="*/ 134 h 202"/>
                <a:gd name="T10" fmla="*/ 23 w 60"/>
                <a:gd name="T11" fmla="*/ 161 h 202"/>
                <a:gd name="T12" fmla="*/ 24 w 60"/>
                <a:gd name="T13" fmla="*/ 161 h 202"/>
                <a:gd name="T14" fmla="*/ 23 w 60"/>
                <a:gd name="T15" fmla="*/ 162 h 202"/>
                <a:gd name="T16" fmla="*/ 60 w 60"/>
                <a:gd name="T17" fmla="*/ 202 h 202"/>
                <a:gd name="T18" fmla="*/ 59 w 60"/>
                <a:gd name="T19" fmla="*/ 200 h 202"/>
                <a:gd name="T20" fmla="*/ 17 w 60"/>
                <a:gd name="T21" fmla="*/ 134 h 202"/>
                <a:gd name="T22" fmla="*/ 13 w 60"/>
                <a:gd name="T23" fmla="*/ 89 h 202"/>
                <a:gd name="T24" fmla="*/ 11 w 60"/>
                <a:gd name="T25" fmla="*/ 45 h 202"/>
                <a:gd name="T26" fmla="*/ 8 w 60"/>
                <a:gd name="T27" fmla="*/ 19 h 202"/>
                <a:gd name="T28" fmla="*/ 7 w 60"/>
                <a:gd name="T29" fmla="*/ 17 h 202"/>
                <a:gd name="T30" fmla="*/ 7 w 60"/>
                <a:gd name="T31" fmla="*/ 16 h 202"/>
                <a:gd name="T32" fmla="*/ 7 w 60"/>
                <a:gd name="T33" fmla="*/ 16 h 202"/>
                <a:gd name="T34" fmla="*/ 1 w 60"/>
                <a:gd name="T3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0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3"/>
                    <a:pt x="10" y="28"/>
                    <a:pt x="10" y="45"/>
                  </a:cubicBezTo>
                  <a:cubicBezTo>
                    <a:pt x="11" y="76"/>
                    <a:pt x="12" y="89"/>
                    <a:pt x="11" y="89"/>
                  </a:cubicBezTo>
                  <a:cubicBezTo>
                    <a:pt x="12" y="89"/>
                    <a:pt x="11" y="103"/>
                    <a:pt x="16" y="134"/>
                  </a:cubicBezTo>
                  <a:cubicBezTo>
                    <a:pt x="17" y="144"/>
                    <a:pt x="19" y="153"/>
                    <a:pt x="23" y="161"/>
                  </a:cubicBezTo>
                  <a:cubicBezTo>
                    <a:pt x="23" y="161"/>
                    <a:pt x="23" y="161"/>
                    <a:pt x="24" y="16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1" y="179"/>
                    <a:pt x="43" y="192"/>
                    <a:pt x="60" y="202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35" y="185"/>
                    <a:pt x="21" y="164"/>
                    <a:pt x="17" y="134"/>
                  </a:cubicBezTo>
                  <a:cubicBezTo>
                    <a:pt x="13" y="103"/>
                    <a:pt x="13" y="89"/>
                    <a:pt x="13" y="89"/>
                  </a:cubicBezTo>
                  <a:cubicBezTo>
                    <a:pt x="13" y="89"/>
                    <a:pt x="12" y="76"/>
                    <a:pt x="11" y="45"/>
                  </a:cubicBezTo>
                  <a:cubicBezTo>
                    <a:pt x="11" y="35"/>
                    <a:pt x="10" y="27"/>
                    <a:pt x="8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0"/>
                    <a:pt x="4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4"/>
            <p:cNvSpPr>
              <a:spLocks/>
            </p:cNvSpPr>
            <p:nvPr/>
          </p:nvSpPr>
          <p:spPr bwMode="auto">
            <a:xfrm>
              <a:off x="4356447" y="4940301"/>
              <a:ext cx="4763" cy="11113"/>
            </a:xfrm>
            <a:custGeom>
              <a:avLst/>
              <a:gdLst>
                <a:gd name="T0" fmla="*/ 0 w 3"/>
                <a:gd name="T1" fmla="*/ 2 h 7"/>
                <a:gd name="T2" fmla="*/ 3 w 3"/>
                <a:gd name="T3" fmla="*/ 7 h 7"/>
                <a:gd name="T4" fmla="*/ 0 w 3"/>
                <a:gd name="T5" fmla="*/ 0 h 7"/>
                <a:gd name="T6" fmla="*/ 0 w 3"/>
                <a:gd name="T7" fmla="*/ 0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5"/>
            <p:cNvSpPr>
              <a:spLocks/>
            </p:cNvSpPr>
            <p:nvPr/>
          </p:nvSpPr>
          <p:spPr bwMode="auto">
            <a:xfrm>
              <a:off x="4551709" y="5630863"/>
              <a:ext cx="7938" cy="7938"/>
            </a:xfrm>
            <a:custGeom>
              <a:avLst/>
              <a:gdLst>
                <a:gd name="T0" fmla="*/ 5 w 5"/>
                <a:gd name="T1" fmla="*/ 3 h 5"/>
                <a:gd name="T2" fmla="*/ 0 w 5"/>
                <a:gd name="T3" fmla="*/ 0 h 5"/>
                <a:gd name="T4" fmla="*/ 3 w 5"/>
                <a:gd name="T5" fmla="*/ 5 h 5"/>
                <a:gd name="T6" fmla="*/ 3 w 5"/>
                <a:gd name="T7" fmla="*/ 5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6"/>
            <p:cNvSpPr>
              <a:spLocks/>
            </p:cNvSpPr>
            <p:nvPr/>
          </p:nvSpPr>
          <p:spPr bwMode="auto">
            <a:xfrm>
              <a:off x="4254847" y="4921251"/>
              <a:ext cx="165100" cy="571500"/>
            </a:xfrm>
            <a:custGeom>
              <a:avLst/>
              <a:gdLst>
                <a:gd name="T0" fmla="*/ 4 w 44"/>
                <a:gd name="T1" fmla="*/ 81 h 152"/>
                <a:gd name="T2" fmla="*/ 2 w 44"/>
                <a:gd name="T3" fmla="*/ 36 h 152"/>
                <a:gd name="T4" fmla="*/ 3 w 44"/>
                <a:gd name="T5" fmla="*/ 0 h 152"/>
                <a:gd name="T6" fmla="*/ 2 w 44"/>
                <a:gd name="T7" fmla="*/ 1 h 152"/>
                <a:gd name="T8" fmla="*/ 1 w 44"/>
                <a:gd name="T9" fmla="*/ 36 h 152"/>
                <a:gd name="T10" fmla="*/ 2 w 44"/>
                <a:gd name="T11" fmla="*/ 81 h 152"/>
                <a:gd name="T12" fmla="*/ 8 w 44"/>
                <a:gd name="T13" fmla="*/ 108 h 152"/>
                <a:gd name="T14" fmla="*/ 9 w 44"/>
                <a:gd name="T15" fmla="*/ 108 h 152"/>
                <a:gd name="T16" fmla="*/ 8 w 44"/>
                <a:gd name="T17" fmla="*/ 109 h 152"/>
                <a:gd name="T18" fmla="*/ 44 w 44"/>
                <a:gd name="T19" fmla="*/ 152 h 152"/>
                <a:gd name="T20" fmla="*/ 43 w 44"/>
                <a:gd name="T21" fmla="*/ 151 h 152"/>
                <a:gd name="T22" fmla="*/ 43 w 44"/>
                <a:gd name="T23" fmla="*/ 150 h 152"/>
                <a:gd name="T24" fmla="*/ 4 w 44"/>
                <a:gd name="T25" fmla="*/ 8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52">
                  <a:moveTo>
                    <a:pt x="4" y="81"/>
                  </a:moveTo>
                  <a:cubicBezTo>
                    <a:pt x="1" y="49"/>
                    <a:pt x="2" y="36"/>
                    <a:pt x="2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49"/>
                    <a:pt x="2" y="81"/>
                  </a:cubicBezTo>
                  <a:cubicBezTo>
                    <a:pt x="3" y="91"/>
                    <a:pt x="5" y="100"/>
                    <a:pt x="8" y="108"/>
                  </a:cubicBezTo>
                  <a:cubicBezTo>
                    <a:pt x="8" y="108"/>
                    <a:pt x="8" y="108"/>
                    <a:pt x="9" y="108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5" y="126"/>
                    <a:pt x="28" y="141"/>
                    <a:pt x="44" y="152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19" y="134"/>
                    <a:pt x="6" y="111"/>
                    <a:pt x="4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7"/>
            <p:cNvSpPr>
              <a:spLocks/>
            </p:cNvSpPr>
            <p:nvPr/>
          </p:nvSpPr>
          <p:spPr bwMode="auto">
            <a:xfrm>
              <a:off x="4416772" y="54848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38"/>
            <p:cNvSpPr>
              <a:spLocks/>
            </p:cNvSpPr>
            <p:nvPr/>
          </p:nvSpPr>
          <p:spPr bwMode="auto">
            <a:xfrm>
              <a:off x="4150072" y="4992688"/>
              <a:ext cx="134938" cy="338138"/>
            </a:xfrm>
            <a:custGeom>
              <a:avLst/>
              <a:gdLst>
                <a:gd name="T0" fmla="*/ 1 w 36"/>
                <a:gd name="T1" fmla="*/ 18 h 90"/>
                <a:gd name="T2" fmla="*/ 1 w 36"/>
                <a:gd name="T3" fmla="*/ 0 h 90"/>
                <a:gd name="T4" fmla="*/ 0 w 36"/>
                <a:gd name="T5" fmla="*/ 1 h 90"/>
                <a:gd name="T6" fmla="*/ 0 w 36"/>
                <a:gd name="T7" fmla="*/ 18 h 90"/>
                <a:gd name="T8" fmla="*/ 4 w 36"/>
                <a:gd name="T9" fmla="*/ 46 h 90"/>
                <a:gd name="T10" fmla="*/ 6 w 36"/>
                <a:gd name="T11" fmla="*/ 47 h 90"/>
                <a:gd name="T12" fmla="*/ 5 w 36"/>
                <a:gd name="T13" fmla="*/ 48 h 90"/>
                <a:gd name="T14" fmla="*/ 36 w 36"/>
                <a:gd name="T15" fmla="*/ 90 h 90"/>
                <a:gd name="T16" fmla="*/ 36 w 36"/>
                <a:gd name="T17" fmla="*/ 90 h 90"/>
                <a:gd name="T18" fmla="*/ 36 w 36"/>
                <a:gd name="T19" fmla="*/ 89 h 90"/>
                <a:gd name="T20" fmla="*/ 1 w 36"/>
                <a:gd name="T21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0">
                  <a:moveTo>
                    <a:pt x="1" y="18"/>
                  </a:moveTo>
                  <a:cubicBezTo>
                    <a:pt x="1" y="11"/>
                    <a:pt x="1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0" y="28"/>
                    <a:pt x="1" y="37"/>
                    <a:pt x="4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0" y="65"/>
                    <a:pt x="21" y="79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13" y="71"/>
                    <a:pt x="1" y="48"/>
                    <a:pt x="1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9"/>
            <p:cNvSpPr>
              <a:spLocks/>
            </p:cNvSpPr>
            <p:nvPr/>
          </p:nvSpPr>
          <p:spPr bwMode="auto">
            <a:xfrm>
              <a:off x="4285009" y="5326063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0"/>
            <p:cNvSpPr>
              <a:spLocks/>
            </p:cNvSpPr>
            <p:nvPr/>
          </p:nvSpPr>
          <p:spPr bwMode="auto">
            <a:xfrm>
              <a:off x="4070697" y="5041901"/>
              <a:ext cx="98425" cy="130175"/>
            </a:xfrm>
            <a:custGeom>
              <a:avLst/>
              <a:gdLst>
                <a:gd name="T0" fmla="*/ 1 w 26"/>
                <a:gd name="T1" fmla="*/ 0 h 35"/>
                <a:gd name="T2" fmla="*/ 1 w 26"/>
                <a:gd name="T3" fmla="*/ 0 h 35"/>
                <a:gd name="T4" fmla="*/ 0 w 26"/>
                <a:gd name="T5" fmla="*/ 0 h 35"/>
                <a:gd name="T6" fmla="*/ 26 w 26"/>
                <a:gd name="T7" fmla="*/ 35 h 35"/>
                <a:gd name="T8" fmla="*/ 25 w 26"/>
                <a:gd name="T9" fmla="*/ 33 h 35"/>
                <a:gd name="T10" fmla="*/ 1 w 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14" y="25"/>
                    <a:pt x="26" y="35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4" y="23"/>
                    <a:pt x="6" y="1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1"/>
            <p:cNvSpPr>
              <a:spLocks/>
            </p:cNvSpPr>
            <p:nvPr/>
          </p:nvSpPr>
          <p:spPr bwMode="auto">
            <a:xfrm>
              <a:off x="4165947" y="5165726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0 h 4"/>
                <a:gd name="T4" fmla="*/ 2 w 4"/>
                <a:gd name="T5" fmla="*/ 4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42"/>
            <p:cNvSpPr>
              <a:spLocks/>
            </p:cNvSpPr>
            <p:nvPr/>
          </p:nvSpPr>
          <p:spPr bwMode="auto">
            <a:xfrm>
              <a:off x="4972397" y="5627688"/>
              <a:ext cx="101600" cy="66675"/>
            </a:xfrm>
            <a:custGeom>
              <a:avLst/>
              <a:gdLst>
                <a:gd name="T0" fmla="*/ 26 w 27"/>
                <a:gd name="T1" fmla="*/ 18 h 18"/>
                <a:gd name="T2" fmla="*/ 27 w 27"/>
                <a:gd name="T3" fmla="*/ 18 h 18"/>
                <a:gd name="T4" fmla="*/ 27 w 27"/>
                <a:gd name="T5" fmla="*/ 17 h 18"/>
                <a:gd name="T6" fmla="*/ 27 w 27"/>
                <a:gd name="T7" fmla="*/ 17 h 18"/>
                <a:gd name="T8" fmla="*/ 22 w 27"/>
                <a:gd name="T9" fmla="*/ 13 h 18"/>
                <a:gd name="T10" fmla="*/ 0 w 27"/>
                <a:gd name="T11" fmla="*/ 0 h 18"/>
                <a:gd name="T12" fmla="*/ 1 w 27"/>
                <a:gd name="T13" fmla="*/ 1 h 18"/>
                <a:gd name="T14" fmla="*/ 1 w 27"/>
                <a:gd name="T15" fmla="*/ 2 h 18"/>
                <a:gd name="T16" fmla="*/ 26 w 2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8">
                  <a:moveTo>
                    <a:pt x="26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6"/>
                    <a:pt x="24" y="14"/>
                    <a:pt x="22" y="13"/>
                  </a:cubicBezTo>
                  <a:cubicBezTo>
                    <a:pt x="16" y="8"/>
                    <a:pt x="8" y="4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1" y="6"/>
                    <a:pt x="19" y="12"/>
                    <a:pt x="26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3"/>
            <p:cNvSpPr>
              <a:spLocks/>
            </p:cNvSpPr>
            <p:nvPr/>
          </p:nvSpPr>
          <p:spPr bwMode="auto">
            <a:xfrm>
              <a:off x="4829522" y="5507038"/>
              <a:ext cx="200025" cy="252413"/>
            </a:xfrm>
            <a:custGeom>
              <a:avLst/>
              <a:gdLst>
                <a:gd name="T0" fmla="*/ 49 w 53"/>
                <a:gd name="T1" fmla="*/ 58 h 67"/>
                <a:gd name="T2" fmla="*/ 52 w 53"/>
                <a:gd name="T3" fmla="*/ 67 h 67"/>
                <a:gd name="T4" fmla="*/ 53 w 53"/>
                <a:gd name="T5" fmla="*/ 66 h 67"/>
                <a:gd name="T6" fmla="*/ 50 w 53"/>
                <a:gd name="T7" fmla="*/ 58 h 67"/>
                <a:gd name="T8" fmla="*/ 39 w 53"/>
                <a:gd name="T9" fmla="*/ 34 h 67"/>
                <a:gd name="T10" fmla="*/ 38 w 53"/>
                <a:gd name="T11" fmla="*/ 34 h 67"/>
                <a:gd name="T12" fmla="*/ 39 w 53"/>
                <a:gd name="T13" fmla="*/ 33 h 67"/>
                <a:gd name="T14" fmla="*/ 22 w 53"/>
                <a:gd name="T15" fmla="*/ 13 h 67"/>
                <a:gd name="T16" fmla="*/ 0 w 53"/>
                <a:gd name="T17" fmla="*/ 0 h 67"/>
                <a:gd name="T18" fmla="*/ 1 w 53"/>
                <a:gd name="T19" fmla="*/ 1 h 67"/>
                <a:gd name="T20" fmla="*/ 2 w 53"/>
                <a:gd name="T21" fmla="*/ 1 h 67"/>
                <a:gd name="T22" fmla="*/ 49 w 53"/>
                <a:gd name="T23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67">
                  <a:moveTo>
                    <a:pt x="49" y="58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7" y="49"/>
                    <a:pt x="43" y="41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6"/>
                    <a:pt x="28" y="19"/>
                    <a:pt x="22" y="13"/>
                  </a:cubicBezTo>
                  <a:cubicBezTo>
                    <a:pt x="16" y="8"/>
                    <a:pt x="8" y="3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5" y="13"/>
                    <a:pt x="39" y="31"/>
                    <a:pt x="49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4"/>
            <p:cNvSpPr>
              <a:spLocks/>
            </p:cNvSpPr>
            <p:nvPr/>
          </p:nvSpPr>
          <p:spPr bwMode="auto">
            <a:xfrm>
              <a:off x="4972397" y="563086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5"/>
            <p:cNvSpPr>
              <a:spLocks/>
            </p:cNvSpPr>
            <p:nvPr/>
          </p:nvSpPr>
          <p:spPr bwMode="auto">
            <a:xfrm>
              <a:off x="4702522" y="5375276"/>
              <a:ext cx="244475" cy="488950"/>
            </a:xfrm>
            <a:custGeom>
              <a:avLst/>
              <a:gdLst>
                <a:gd name="T0" fmla="*/ 43 w 65"/>
                <a:gd name="T1" fmla="*/ 61 h 130"/>
                <a:gd name="T2" fmla="*/ 56 w 65"/>
                <a:gd name="T3" fmla="*/ 104 h 130"/>
                <a:gd name="T4" fmla="*/ 64 w 65"/>
                <a:gd name="T5" fmla="*/ 130 h 130"/>
                <a:gd name="T6" fmla="*/ 65 w 65"/>
                <a:gd name="T7" fmla="*/ 129 h 130"/>
                <a:gd name="T8" fmla="*/ 57 w 65"/>
                <a:gd name="T9" fmla="*/ 103 h 130"/>
                <a:gd name="T10" fmla="*/ 45 w 65"/>
                <a:gd name="T11" fmla="*/ 61 h 130"/>
                <a:gd name="T12" fmla="*/ 36 w 65"/>
                <a:gd name="T13" fmla="*/ 36 h 130"/>
                <a:gd name="T14" fmla="*/ 35 w 65"/>
                <a:gd name="T15" fmla="*/ 36 h 130"/>
                <a:gd name="T16" fmla="*/ 35 w 65"/>
                <a:gd name="T17" fmla="*/ 36 h 130"/>
                <a:gd name="T18" fmla="*/ 20 w 65"/>
                <a:gd name="T19" fmla="*/ 15 h 130"/>
                <a:gd name="T20" fmla="*/ 0 w 65"/>
                <a:gd name="T21" fmla="*/ 0 h 130"/>
                <a:gd name="T22" fmla="*/ 1 w 65"/>
                <a:gd name="T23" fmla="*/ 2 h 130"/>
                <a:gd name="T24" fmla="*/ 43 w 65"/>
                <a:gd name="T25" fmla="*/ 6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0">
                  <a:moveTo>
                    <a:pt x="43" y="61"/>
                  </a:moveTo>
                  <a:cubicBezTo>
                    <a:pt x="52" y="90"/>
                    <a:pt x="56" y="103"/>
                    <a:pt x="56" y="104"/>
                  </a:cubicBezTo>
                  <a:cubicBezTo>
                    <a:pt x="56" y="104"/>
                    <a:pt x="58" y="112"/>
                    <a:pt x="64" y="130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59" y="111"/>
                    <a:pt x="57" y="103"/>
                    <a:pt x="57" y="103"/>
                  </a:cubicBezTo>
                  <a:cubicBezTo>
                    <a:pt x="57" y="103"/>
                    <a:pt x="53" y="90"/>
                    <a:pt x="45" y="61"/>
                  </a:cubicBezTo>
                  <a:cubicBezTo>
                    <a:pt x="42" y="52"/>
                    <a:pt x="39" y="44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1" y="28"/>
                    <a:pt x="26" y="21"/>
                    <a:pt x="20" y="15"/>
                  </a:cubicBezTo>
                  <a:cubicBezTo>
                    <a:pt x="14" y="9"/>
                    <a:pt x="7" y="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3" y="15"/>
                    <a:pt x="36" y="33"/>
                    <a:pt x="43" y="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46"/>
            <p:cNvSpPr>
              <a:spLocks/>
            </p:cNvSpPr>
            <p:nvPr/>
          </p:nvSpPr>
          <p:spPr bwMode="auto">
            <a:xfrm>
              <a:off x="4834284" y="55102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7"/>
            <p:cNvSpPr>
              <a:spLocks/>
            </p:cNvSpPr>
            <p:nvPr/>
          </p:nvSpPr>
          <p:spPr bwMode="auto">
            <a:xfrm>
              <a:off x="4578697" y="5237163"/>
              <a:ext cx="311150" cy="701675"/>
            </a:xfrm>
            <a:custGeom>
              <a:avLst/>
              <a:gdLst>
                <a:gd name="T0" fmla="*/ 41 w 83"/>
                <a:gd name="T1" fmla="*/ 65 h 187"/>
                <a:gd name="T2" fmla="*/ 50 w 83"/>
                <a:gd name="T3" fmla="*/ 108 h 187"/>
                <a:gd name="T4" fmla="*/ 62 w 83"/>
                <a:gd name="T5" fmla="*/ 152 h 187"/>
                <a:gd name="T6" fmla="*/ 74 w 83"/>
                <a:gd name="T7" fmla="*/ 176 h 187"/>
                <a:gd name="T8" fmla="*/ 75 w 83"/>
                <a:gd name="T9" fmla="*/ 177 h 187"/>
                <a:gd name="T10" fmla="*/ 75 w 83"/>
                <a:gd name="T11" fmla="*/ 177 h 187"/>
                <a:gd name="T12" fmla="*/ 83 w 83"/>
                <a:gd name="T13" fmla="*/ 187 h 187"/>
                <a:gd name="T14" fmla="*/ 83 w 83"/>
                <a:gd name="T15" fmla="*/ 186 h 187"/>
                <a:gd name="T16" fmla="*/ 83 w 83"/>
                <a:gd name="T17" fmla="*/ 186 h 187"/>
                <a:gd name="T18" fmla="*/ 64 w 83"/>
                <a:gd name="T19" fmla="*/ 151 h 187"/>
                <a:gd name="T20" fmla="*/ 52 w 83"/>
                <a:gd name="T21" fmla="*/ 108 h 187"/>
                <a:gd name="T22" fmla="*/ 42 w 83"/>
                <a:gd name="T23" fmla="*/ 64 h 187"/>
                <a:gd name="T24" fmla="*/ 34 w 83"/>
                <a:gd name="T25" fmla="*/ 39 h 187"/>
                <a:gd name="T26" fmla="*/ 32 w 83"/>
                <a:gd name="T27" fmla="*/ 38 h 187"/>
                <a:gd name="T28" fmla="*/ 33 w 83"/>
                <a:gd name="T29" fmla="*/ 37 h 187"/>
                <a:gd name="T30" fmla="*/ 33 w 83"/>
                <a:gd name="T31" fmla="*/ 37 h 187"/>
                <a:gd name="T32" fmla="*/ 20 w 83"/>
                <a:gd name="T33" fmla="*/ 17 h 187"/>
                <a:gd name="T34" fmla="*/ 0 w 83"/>
                <a:gd name="T35" fmla="*/ 0 h 187"/>
                <a:gd name="T36" fmla="*/ 0 w 83"/>
                <a:gd name="T37" fmla="*/ 2 h 187"/>
                <a:gd name="T38" fmla="*/ 1 w 83"/>
                <a:gd name="T39" fmla="*/ 3 h 187"/>
                <a:gd name="T40" fmla="*/ 41 w 83"/>
                <a:gd name="T41" fmla="*/ 6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87">
                  <a:moveTo>
                    <a:pt x="41" y="65"/>
                  </a:moveTo>
                  <a:cubicBezTo>
                    <a:pt x="47" y="95"/>
                    <a:pt x="50" y="108"/>
                    <a:pt x="50" y="108"/>
                  </a:cubicBezTo>
                  <a:cubicBezTo>
                    <a:pt x="50" y="108"/>
                    <a:pt x="53" y="121"/>
                    <a:pt x="62" y="152"/>
                  </a:cubicBezTo>
                  <a:cubicBezTo>
                    <a:pt x="65" y="161"/>
                    <a:pt x="69" y="169"/>
                    <a:pt x="74" y="176"/>
                  </a:cubicBezTo>
                  <a:cubicBezTo>
                    <a:pt x="75" y="176"/>
                    <a:pt x="75" y="176"/>
                    <a:pt x="75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7" y="181"/>
                    <a:pt x="80" y="184"/>
                    <a:pt x="83" y="187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75" y="176"/>
                    <a:pt x="68" y="165"/>
                    <a:pt x="64" y="151"/>
                  </a:cubicBezTo>
                  <a:cubicBezTo>
                    <a:pt x="54" y="121"/>
                    <a:pt x="52" y="108"/>
                    <a:pt x="52" y="108"/>
                  </a:cubicBezTo>
                  <a:cubicBezTo>
                    <a:pt x="52" y="108"/>
                    <a:pt x="48" y="94"/>
                    <a:pt x="42" y="64"/>
                  </a:cubicBezTo>
                  <a:cubicBezTo>
                    <a:pt x="40" y="55"/>
                    <a:pt x="37" y="47"/>
                    <a:pt x="34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9" y="30"/>
                    <a:pt x="25" y="23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3" y="17"/>
                    <a:pt x="35" y="36"/>
                    <a:pt x="41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8"/>
            <p:cNvSpPr>
              <a:spLocks/>
            </p:cNvSpPr>
            <p:nvPr/>
          </p:nvSpPr>
          <p:spPr bwMode="auto">
            <a:xfrm>
              <a:off x="4699347" y="5375276"/>
              <a:ext cx="6350" cy="7938"/>
            </a:xfrm>
            <a:custGeom>
              <a:avLst/>
              <a:gdLst>
                <a:gd name="T0" fmla="*/ 0 w 4"/>
                <a:gd name="T1" fmla="*/ 3 h 5"/>
                <a:gd name="T2" fmla="*/ 4 w 4"/>
                <a:gd name="T3" fmla="*/ 5 h 5"/>
                <a:gd name="T4" fmla="*/ 2 w 4"/>
                <a:gd name="T5" fmla="*/ 0 h 5"/>
                <a:gd name="T6" fmla="*/ 2 w 4"/>
                <a:gd name="T7" fmla="*/ 0 h 5"/>
                <a:gd name="T8" fmla="*/ 0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49"/>
            <p:cNvSpPr>
              <a:spLocks/>
            </p:cNvSpPr>
            <p:nvPr/>
          </p:nvSpPr>
          <p:spPr bwMode="auto">
            <a:xfrm>
              <a:off x="4462809" y="5094288"/>
              <a:ext cx="396875" cy="811213"/>
            </a:xfrm>
            <a:custGeom>
              <a:avLst/>
              <a:gdLst>
                <a:gd name="T0" fmla="*/ 0 w 106"/>
                <a:gd name="T1" fmla="*/ 0 h 216"/>
                <a:gd name="T2" fmla="*/ 0 w 106"/>
                <a:gd name="T3" fmla="*/ 1 h 216"/>
                <a:gd name="T4" fmla="*/ 37 w 106"/>
                <a:gd name="T5" fmla="*/ 66 h 216"/>
                <a:gd name="T6" fmla="*/ 44 w 106"/>
                <a:gd name="T7" fmla="*/ 110 h 216"/>
                <a:gd name="T8" fmla="*/ 53 w 106"/>
                <a:gd name="T9" fmla="*/ 154 h 216"/>
                <a:gd name="T10" fmla="*/ 106 w 106"/>
                <a:gd name="T11" fmla="*/ 216 h 216"/>
                <a:gd name="T12" fmla="*/ 106 w 106"/>
                <a:gd name="T13" fmla="*/ 215 h 216"/>
                <a:gd name="T14" fmla="*/ 105 w 106"/>
                <a:gd name="T15" fmla="*/ 214 h 216"/>
                <a:gd name="T16" fmla="*/ 54 w 106"/>
                <a:gd name="T17" fmla="*/ 154 h 216"/>
                <a:gd name="T18" fmla="*/ 45 w 106"/>
                <a:gd name="T19" fmla="*/ 110 h 216"/>
                <a:gd name="T20" fmla="*/ 38 w 106"/>
                <a:gd name="T21" fmla="*/ 66 h 216"/>
                <a:gd name="T22" fmla="*/ 32 w 106"/>
                <a:gd name="T23" fmla="*/ 41 h 216"/>
                <a:gd name="T24" fmla="*/ 31 w 106"/>
                <a:gd name="T25" fmla="*/ 40 h 216"/>
                <a:gd name="T26" fmla="*/ 31 w 106"/>
                <a:gd name="T27" fmla="*/ 40 h 216"/>
                <a:gd name="T28" fmla="*/ 19 w 106"/>
                <a:gd name="T29" fmla="*/ 17 h 216"/>
                <a:gd name="T30" fmla="*/ 0 w 106"/>
                <a:gd name="T3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2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7"/>
                    <a:pt x="33" y="37"/>
                    <a:pt x="37" y="66"/>
                  </a:cubicBezTo>
                  <a:cubicBezTo>
                    <a:pt x="41" y="96"/>
                    <a:pt x="44" y="110"/>
                    <a:pt x="44" y="110"/>
                  </a:cubicBezTo>
                  <a:cubicBezTo>
                    <a:pt x="44" y="110"/>
                    <a:pt x="45" y="123"/>
                    <a:pt x="53" y="154"/>
                  </a:cubicBezTo>
                  <a:cubicBezTo>
                    <a:pt x="61" y="184"/>
                    <a:pt x="79" y="205"/>
                    <a:pt x="106" y="21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6" y="215"/>
                    <a:pt x="106" y="214"/>
                    <a:pt x="105" y="214"/>
                  </a:cubicBezTo>
                  <a:cubicBezTo>
                    <a:pt x="79" y="203"/>
                    <a:pt x="62" y="183"/>
                    <a:pt x="54" y="154"/>
                  </a:cubicBezTo>
                  <a:cubicBezTo>
                    <a:pt x="46" y="123"/>
                    <a:pt x="45" y="110"/>
                    <a:pt x="45" y="110"/>
                  </a:cubicBezTo>
                  <a:cubicBezTo>
                    <a:pt x="45" y="109"/>
                    <a:pt x="42" y="96"/>
                    <a:pt x="38" y="66"/>
                  </a:cubicBezTo>
                  <a:cubicBezTo>
                    <a:pt x="37" y="57"/>
                    <a:pt x="35" y="48"/>
                    <a:pt x="32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8" y="31"/>
                    <a:pt x="24" y="24"/>
                    <a:pt x="19" y="17"/>
                  </a:cubicBezTo>
                  <a:cubicBezTo>
                    <a:pt x="14" y="11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0"/>
            <p:cNvSpPr>
              <a:spLocks/>
            </p:cNvSpPr>
            <p:nvPr/>
          </p:nvSpPr>
          <p:spPr bwMode="auto">
            <a:xfrm>
              <a:off x="4856509" y="58975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51"/>
            <p:cNvSpPr>
              <a:spLocks/>
            </p:cNvSpPr>
            <p:nvPr/>
          </p:nvSpPr>
          <p:spPr bwMode="auto">
            <a:xfrm>
              <a:off x="4578697" y="524351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52"/>
            <p:cNvSpPr>
              <a:spLocks/>
            </p:cNvSpPr>
            <p:nvPr/>
          </p:nvSpPr>
          <p:spPr bwMode="auto">
            <a:xfrm>
              <a:off x="3635722" y="3854451"/>
              <a:ext cx="698500" cy="1187450"/>
            </a:xfrm>
            <a:custGeom>
              <a:avLst/>
              <a:gdLst>
                <a:gd name="T0" fmla="*/ 11 w 186"/>
                <a:gd name="T1" fmla="*/ 57 h 316"/>
                <a:gd name="T2" fmla="*/ 24 w 186"/>
                <a:gd name="T3" fmla="*/ 108 h 316"/>
                <a:gd name="T4" fmla="*/ 25 w 186"/>
                <a:gd name="T5" fmla="*/ 107 h 316"/>
                <a:gd name="T6" fmla="*/ 43 w 186"/>
                <a:gd name="T7" fmla="*/ 160 h 316"/>
                <a:gd name="T8" fmla="*/ 63 w 186"/>
                <a:gd name="T9" fmla="*/ 210 h 316"/>
                <a:gd name="T10" fmla="*/ 86 w 186"/>
                <a:gd name="T11" fmla="*/ 258 h 316"/>
                <a:gd name="T12" fmla="*/ 112 w 186"/>
                <a:gd name="T13" fmla="*/ 305 h 316"/>
                <a:gd name="T14" fmla="*/ 113 w 186"/>
                <a:gd name="T15" fmla="*/ 305 h 316"/>
                <a:gd name="T16" fmla="*/ 116 w 186"/>
                <a:gd name="T17" fmla="*/ 316 h 316"/>
                <a:gd name="T18" fmla="*/ 117 w 186"/>
                <a:gd name="T19" fmla="*/ 316 h 316"/>
                <a:gd name="T20" fmla="*/ 117 w 186"/>
                <a:gd name="T21" fmla="*/ 316 h 316"/>
                <a:gd name="T22" fmla="*/ 137 w 186"/>
                <a:gd name="T23" fmla="*/ 304 h 316"/>
                <a:gd name="T24" fmla="*/ 138 w 186"/>
                <a:gd name="T25" fmla="*/ 303 h 316"/>
                <a:gd name="T26" fmla="*/ 167 w 186"/>
                <a:gd name="T27" fmla="*/ 285 h 316"/>
                <a:gd name="T28" fmla="*/ 168 w 186"/>
                <a:gd name="T29" fmla="*/ 284 h 316"/>
                <a:gd name="T30" fmla="*/ 185 w 186"/>
                <a:gd name="T31" fmla="*/ 274 h 316"/>
                <a:gd name="T32" fmla="*/ 185 w 186"/>
                <a:gd name="T33" fmla="*/ 274 h 316"/>
                <a:gd name="T34" fmla="*/ 186 w 186"/>
                <a:gd name="T35" fmla="*/ 273 h 316"/>
                <a:gd name="T36" fmla="*/ 186 w 186"/>
                <a:gd name="T37" fmla="*/ 273 h 316"/>
                <a:gd name="T38" fmla="*/ 183 w 186"/>
                <a:gd name="T39" fmla="*/ 267 h 316"/>
                <a:gd name="T40" fmla="*/ 167 w 186"/>
                <a:gd name="T41" fmla="*/ 248 h 316"/>
                <a:gd name="T42" fmla="*/ 159 w 186"/>
                <a:gd name="T43" fmla="*/ 224 h 316"/>
                <a:gd name="T44" fmla="*/ 144 w 186"/>
                <a:gd name="T45" fmla="*/ 204 h 316"/>
                <a:gd name="T46" fmla="*/ 137 w 186"/>
                <a:gd name="T47" fmla="*/ 180 h 316"/>
                <a:gd name="T48" fmla="*/ 124 w 186"/>
                <a:gd name="T49" fmla="*/ 159 h 316"/>
                <a:gd name="T50" fmla="*/ 119 w 186"/>
                <a:gd name="T51" fmla="*/ 136 h 316"/>
                <a:gd name="T52" fmla="*/ 106 w 186"/>
                <a:gd name="T53" fmla="*/ 113 h 316"/>
                <a:gd name="T54" fmla="*/ 103 w 186"/>
                <a:gd name="T55" fmla="*/ 89 h 316"/>
                <a:gd name="T56" fmla="*/ 92 w 186"/>
                <a:gd name="T57" fmla="*/ 65 h 316"/>
                <a:gd name="T58" fmla="*/ 89 w 186"/>
                <a:gd name="T59" fmla="*/ 41 h 316"/>
                <a:gd name="T60" fmla="*/ 81 w 186"/>
                <a:gd name="T61" fmla="*/ 18 h 316"/>
                <a:gd name="T62" fmla="*/ 80 w 186"/>
                <a:gd name="T63" fmla="*/ 0 h 316"/>
                <a:gd name="T64" fmla="*/ 79 w 186"/>
                <a:gd name="T65" fmla="*/ 1 h 316"/>
                <a:gd name="T66" fmla="*/ 60 w 186"/>
                <a:gd name="T67" fmla="*/ 4 h 316"/>
                <a:gd name="T68" fmla="*/ 58 w 186"/>
                <a:gd name="T69" fmla="*/ 5 h 316"/>
                <a:gd name="T70" fmla="*/ 25 w 186"/>
                <a:gd name="T71" fmla="*/ 11 h 316"/>
                <a:gd name="T72" fmla="*/ 24 w 186"/>
                <a:gd name="T73" fmla="*/ 11 h 316"/>
                <a:gd name="T74" fmla="*/ 1 w 186"/>
                <a:gd name="T75" fmla="*/ 15 h 316"/>
                <a:gd name="T76" fmla="*/ 0 w 186"/>
                <a:gd name="T77" fmla="*/ 15 h 316"/>
                <a:gd name="T78" fmla="*/ 0 w 186"/>
                <a:gd name="T79" fmla="*/ 15 h 316"/>
                <a:gd name="T80" fmla="*/ 11 w 186"/>
                <a:gd name="T81" fmla="*/ 5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316">
                  <a:moveTo>
                    <a:pt x="11" y="57"/>
                  </a:moveTo>
                  <a:cubicBezTo>
                    <a:pt x="10" y="75"/>
                    <a:pt x="14" y="92"/>
                    <a:pt x="24" y="108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26"/>
                    <a:pt x="31" y="144"/>
                    <a:pt x="43" y="160"/>
                  </a:cubicBezTo>
                  <a:cubicBezTo>
                    <a:pt x="44" y="178"/>
                    <a:pt x="50" y="195"/>
                    <a:pt x="63" y="210"/>
                  </a:cubicBezTo>
                  <a:cubicBezTo>
                    <a:pt x="65" y="228"/>
                    <a:pt x="73" y="244"/>
                    <a:pt x="86" y="258"/>
                  </a:cubicBezTo>
                  <a:cubicBezTo>
                    <a:pt x="89" y="276"/>
                    <a:pt x="98" y="292"/>
                    <a:pt x="112" y="305"/>
                  </a:cubicBezTo>
                  <a:cubicBezTo>
                    <a:pt x="113" y="305"/>
                    <a:pt x="113" y="305"/>
                    <a:pt x="113" y="305"/>
                  </a:cubicBezTo>
                  <a:cubicBezTo>
                    <a:pt x="114" y="309"/>
                    <a:pt x="115" y="313"/>
                    <a:pt x="116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37" y="304"/>
                    <a:pt x="137" y="304"/>
                    <a:pt x="137" y="304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67" y="285"/>
                    <a:pt x="167" y="285"/>
                    <a:pt x="167" y="285"/>
                  </a:cubicBezTo>
                  <a:cubicBezTo>
                    <a:pt x="168" y="284"/>
                    <a:pt x="168" y="284"/>
                    <a:pt x="168" y="28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5" y="271"/>
                    <a:pt x="184" y="269"/>
                    <a:pt x="183" y="267"/>
                  </a:cubicBezTo>
                  <a:cubicBezTo>
                    <a:pt x="179" y="261"/>
                    <a:pt x="173" y="254"/>
                    <a:pt x="167" y="248"/>
                  </a:cubicBezTo>
                  <a:cubicBezTo>
                    <a:pt x="165" y="239"/>
                    <a:pt x="162" y="232"/>
                    <a:pt x="159" y="224"/>
                  </a:cubicBezTo>
                  <a:cubicBezTo>
                    <a:pt x="155" y="217"/>
                    <a:pt x="149" y="210"/>
                    <a:pt x="144" y="204"/>
                  </a:cubicBezTo>
                  <a:cubicBezTo>
                    <a:pt x="142" y="195"/>
                    <a:pt x="140" y="187"/>
                    <a:pt x="137" y="180"/>
                  </a:cubicBezTo>
                  <a:cubicBezTo>
                    <a:pt x="134" y="172"/>
                    <a:pt x="129" y="165"/>
                    <a:pt x="124" y="159"/>
                  </a:cubicBezTo>
                  <a:cubicBezTo>
                    <a:pt x="123" y="151"/>
                    <a:pt x="121" y="143"/>
                    <a:pt x="119" y="136"/>
                  </a:cubicBezTo>
                  <a:cubicBezTo>
                    <a:pt x="116" y="128"/>
                    <a:pt x="111" y="120"/>
                    <a:pt x="106" y="113"/>
                  </a:cubicBezTo>
                  <a:cubicBezTo>
                    <a:pt x="106" y="105"/>
                    <a:pt x="105" y="97"/>
                    <a:pt x="103" y="89"/>
                  </a:cubicBezTo>
                  <a:cubicBezTo>
                    <a:pt x="100" y="81"/>
                    <a:pt x="96" y="73"/>
                    <a:pt x="92" y="65"/>
                  </a:cubicBezTo>
                  <a:cubicBezTo>
                    <a:pt x="92" y="57"/>
                    <a:pt x="91" y="49"/>
                    <a:pt x="89" y="41"/>
                  </a:cubicBezTo>
                  <a:cubicBezTo>
                    <a:pt x="88" y="33"/>
                    <a:pt x="85" y="26"/>
                    <a:pt x="81" y="18"/>
                  </a:cubicBezTo>
                  <a:cubicBezTo>
                    <a:pt x="81" y="12"/>
                    <a:pt x="81" y="6"/>
                    <a:pt x="80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0"/>
                    <a:pt x="3" y="44"/>
                    <a:pt x="11" y="5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53"/>
            <p:cNvSpPr>
              <a:spLocks/>
            </p:cNvSpPr>
            <p:nvPr/>
          </p:nvSpPr>
          <p:spPr bwMode="auto">
            <a:xfrm>
              <a:off x="3857972" y="3921126"/>
              <a:ext cx="130175" cy="901700"/>
            </a:xfrm>
            <a:custGeom>
              <a:avLst/>
              <a:gdLst>
                <a:gd name="T0" fmla="*/ 6 w 35"/>
                <a:gd name="T1" fmla="*/ 162 h 240"/>
                <a:gd name="T2" fmla="*/ 15 w 35"/>
                <a:gd name="T3" fmla="*/ 118 h 240"/>
                <a:gd name="T4" fmla="*/ 28 w 35"/>
                <a:gd name="T5" fmla="*/ 75 h 240"/>
                <a:gd name="T6" fmla="*/ 30 w 35"/>
                <a:gd name="T7" fmla="*/ 23 h 240"/>
                <a:gd name="T8" fmla="*/ 22 w 35"/>
                <a:gd name="T9" fmla="*/ 0 h 240"/>
                <a:gd name="T10" fmla="*/ 21 w 35"/>
                <a:gd name="T11" fmla="*/ 2 h 240"/>
                <a:gd name="T12" fmla="*/ 26 w 35"/>
                <a:gd name="T13" fmla="*/ 75 h 240"/>
                <a:gd name="T14" fmla="*/ 14 w 35"/>
                <a:gd name="T15" fmla="*/ 117 h 240"/>
                <a:gd name="T16" fmla="*/ 4 w 35"/>
                <a:gd name="T17" fmla="*/ 161 h 240"/>
                <a:gd name="T18" fmla="*/ 3 w 35"/>
                <a:gd name="T19" fmla="*/ 190 h 240"/>
                <a:gd name="T20" fmla="*/ 5 w 35"/>
                <a:gd name="T21" fmla="*/ 191 h 240"/>
                <a:gd name="T22" fmla="*/ 4 w 35"/>
                <a:gd name="T23" fmla="*/ 192 h 240"/>
                <a:gd name="T24" fmla="*/ 4 w 35"/>
                <a:gd name="T25" fmla="*/ 192 h 240"/>
                <a:gd name="T26" fmla="*/ 27 w 35"/>
                <a:gd name="T27" fmla="*/ 240 h 240"/>
                <a:gd name="T28" fmla="*/ 27 w 35"/>
                <a:gd name="T29" fmla="*/ 239 h 240"/>
                <a:gd name="T30" fmla="*/ 6 w 35"/>
                <a:gd name="T31" fmla="*/ 16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240">
                  <a:moveTo>
                    <a:pt x="6" y="162"/>
                  </a:moveTo>
                  <a:cubicBezTo>
                    <a:pt x="11" y="130"/>
                    <a:pt x="16" y="118"/>
                    <a:pt x="15" y="118"/>
                  </a:cubicBezTo>
                  <a:cubicBezTo>
                    <a:pt x="16" y="118"/>
                    <a:pt x="19" y="104"/>
                    <a:pt x="28" y="75"/>
                  </a:cubicBezTo>
                  <a:cubicBezTo>
                    <a:pt x="33" y="56"/>
                    <a:pt x="34" y="39"/>
                    <a:pt x="30" y="23"/>
                  </a:cubicBezTo>
                  <a:cubicBezTo>
                    <a:pt x="29" y="15"/>
                    <a:pt x="26" y="8"/>
                    <a:pt x="22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33" y="25"/>
                    <a:pt x="35" y="47"/>
                    <a:pt x="26" y="75"/>
                  </a:cubicBezTo>
                  <a:cubicBezTo>
                    <a:pt x="18" y="104"/>
                    <a:pt x="14" y="117"/>
                    <a:pt x="14" y="117"/>
                  </a:cubicBezTo>
                  <a:cubicBezTo>
                    <a:pt x="14" y="117"/>
                    <a:pt x="10" y="130"/>
                    <a:pt x="4" y="161"/>
                  </a:cubicBezTo>
                  <a:cubicBezTo>
                    <a:pt x="3" y="171"/>
                    <a:pt x="2" y="181"/>
                    <a:pt x="3" y="190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6" y="210"/>
                    <a:pt x="15" y="226"/>
                    <a:pt x="27" y="240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8" y="217"/>
                    <a:pt x="0" y="192"/>
                    <a:pt x="6" y="16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54"/>
            <p:cNvSpPr>
              <a:spLocks/>
            </p:cNvSpPr>
            <p:nvPr/>
          </p:nvSpPr>
          <p:spPr bwMode="auto">
            <a:xfrm>
              <a:off x="3786534" y="3854451"/>
              <a:ext cx="153988" cy="788988"/>
            </a:xfrm>
            <a:custGeom>
              <a:avLst/>
              <a:gdLst>
                <a:gd name="T0" fmla="*/ 40 w 41"/>
                <a:gd name="T1" fmla="*/ 0 h 210"/>
                <a:gd name="T2" fmla="*/ 39 w 41"/>
                <a:gd name="T3" fmla="*/ 1 h 210"/>
                <a:gd name="T4" fmla="*/ 33 w 41"/>
                <a:gd name="T5" fmla="*/ 46 h 210"/>
                <a:gd name="T6" fmla="*/ 18 w 41"/>
                <a:gd name="T7" fmla="*/ 87 h 210"/>
                <a:gd name="T8" fmla="*/ 5 w 41"/>
                <a:gd name="T9" fmla="*/ 131 h 210"/>
                <a:gd name="T10" fmla="*/ 2 w 41"/>
                <a:gd name="T11" fmla="*/ 158 h 210"/>
                <a:gd name="T12" fmla="*/ 3 w 41"/>
                <a:gd name="T13" fmla="*/ 159 h 210"/>
                <a:gd name="T14" fmla="*/ 2 w 41"/>
                <a:gd name="T15" fmla="*/ 159 h 210"/>
                <a:gd name="T16" fmla="*/ 23 w 41"/>
                <a:gd name="T17" fmla="*/ 210 h 210"/>
                <a:gd name="T18" fmla="*/ 22 w 41"/>
                <a:gd name="T19" fmla="*/ 208 h 210"/>
                <a:gd name="T20" fmla="*/ 6 w 41"/>
                <a:gd name="T21" fmla="*/ 131 h 210"/>
                <a:gd name="T22" fmla="*/ 19 w 41"/>
                <a:gd name="T23" fmla="*/ 88 h 210"/>
                <a:gd name="T24" fmla="*/ 34 w 41"/>
                <a:gd name="T25" fmla="*/ 46 h 210"/>
                <a:gd name="T26" fmla="*/ 40 w 41"/>
                <a:gd name="T27" fmla="*/ 20 h 210"/>
                <a:gd name="T28" fmla="*/ 39 w 41"/>
                <a:gd name="T29" fmla="*/ 18 h 210"/>
                <a:gd name="T30" fmla="*/ 41 w 41"/>
                <a:gd name="T31" fmla="*/ 18 h 210"/>
                <a:gd name="T32" fmla="*/ 41 w 41"/>
                <a:gd name="T33" fmla="*/ 18 h 210"/>
                <a:gd name="T34" fmla="*/ 40 w 41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210">
                  <a:moveTo>
                    <a:pt x="40" y="0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15"/>
                    <a:pt x="39" y="29"/>
                    <a:pt x="33" y="46"/>
                  </a:cubicBezTo>
                  <a:cubicBezTo>
                    <a:pt x="22" y="74"/>
                    <a:pt x="18" y="87"/>
                    <a:pt x="18" y="87"/>
                  </a:cubicBezTo>
                  <a:cubicBezTo>
                    <a:pt x="18" y="88"/>
                    <a:pt x="13" y="100"/>
                    <a:pt x="5" y="131"/>
                  </a:cubicBezTo>
                  <a:cubicBezTo>
                    <a:pt x="3" y="140"/>
                    <a:pt x="2" y="149"/>
                    <a:pt x="2" y="158"/>
                  </a:cubicBezTo>
                  <a:cubicBezTo>
                    <a:pt x="3" y="158"/>
                    <a:pt x="3" y="159"/>
                    <a:pt x="3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3" y="178"/>
                    <a:pt x="10" y="195"/>
                    <a:pt x="23" y="210"/>
                  </a:cubicBezTo>
                  <a:cubicBezTo>
                    <a:pt x="22" y="208"/>
                    <a:pt x="22" y="208"/>
                    <a:pt x="22" y="208"/>
                  </a:cubicBezTo>
                  <a:cubicBezTo>
                    <a:pt x="5" y="185"/>
                    <a:pt x="0" y="160"/>
                    <a:pt x="6" y="131"/>
                  </a:cubicBezTo>
                  <a:cubicBezTo>
                    <a:pt x="14" y="100"/>
                    <a:pt x="19" y="88"/>
                    <a:pt x="19" y="88"/>
                  </a:cubicBezTo>
                  <a:cubicBezTo>
                    <a:pt x="19" y="88"/>
                    <a:pt x="23" y="75"/>
                    <a:pt x="34" y="46"/>
                  </a:cubicBezTo>
                  <a:cubicBezTo>
                    <a:pt x="37" y="37"/>
                    <a:pt x="39" y="29"/>
                    <a:pt x="40" y="20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2"/>
                    <a:pt x="41" y="6"/>
                    <a:pt x="4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5"/>
            <p:cNvSpPr>
              <a:spLocks/>
            </p:cNvSpPr>
            <p:nvPr/>
          </p:nvSpPr>
          <p:spPr bwMode="auto">
            <a:xfrm>
              <a:off x="3932584" y="3921126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2 w 5"/>
                <a:gd name="T3" fmla="*/ 5 h 5"/>
                <a:gd name="T4" fmla="*/ 5 w 5"/>
                <a:gd name="T5" fmla="*/ 0 h 5"/>
                <a:gd name="T6" fmla="*/ 5 w 5"/>
                <a:gd name="T7" fmla="*/ 0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2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56"/>
            <p:cNvSpPr>
              <a:spLocks/>
            </p:cNvSpPr>
            <p:nvPr/>
          </p:nvSpPr>
          <p:spPr bwMode="auto">
            <a:xfrm>
              <a:off x="3869084" y="4635501"/>
              <a:ext cx="6350" cy="7938"/>
            </a:xfrm>
            <a:custGeom>
              <a:avLst/>
              <a:gdLst>
                <a:gd name="T0" fmla="*/ 4 w 4"/>
                <a:gd name="T1" fmla="*/ 2 h 5"/>
                <a:gd name="T2" fmla="*/ 0 w 4"/>
                <a:gd name="T3" fmla="*/ 0 h 5"/>
                <a:gd name="T4" fmla="*/ 2 w 4"/>
                <a:gd name="T5" fmla="*/ 5 h 5"/>
                <a:gd name="T6" fmla="*/ 2 w 4"/>
                <a:gd name="T7" fmla="*/ 5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57"/>
            <p:cNvSpPr>
              <a:spLocks/>
            </p:cNvSpPr>
            <p:nvPr/>
          </p:nvSpPr>
          <p:spPr bwMode="auto">
            <a:xfrm>
              <a:off x="3718272" y="3868738"/>
              <a:ext cx="142875" cy="590550"/>
            </a:xfrm>
            <a:custGeom>
              <a:avLst/>
              <a:gdLst>
                <a:gd name="T0" fmla="*/ 9 w 38"/>
                <a:gd name="T1" fmla="*/ 76 h 157"/>
                <a:gd name="T2" fmla="*/ 24 w 38"/>
                <a:gd name="T3" fmla="*/ 33 h 157"/>
                <a:gd name="T4" fmla="*/ 38 w 38"/>
                <a:gd name="T5" fmla="*/ 0 h 157"/>
                <a:gd name="T6" fmla="*/ 36 w 38"/>
                <a:gd name="T7" fmla="*/ 1 h 157"/>
                <a:gd name="T8" fmla="*/ 23 w 38"/>
                <a:gd name="T9" fmla="*/ 33 h 157"/>
                <a:gd name="T10" fmla="*/ 8 w 38"/>
                <a:gd name="T11" fmla="*/ 75 h 157"/>
                <a:gd name="T12" fmla="*/ 3 w 38"/>
                <a:gd name="T13" fmla="*/ 102 h 157"/>
                <a:gd name="T14" fmla="*/ 4 w 38"/>
                <a:gd name="T15" fmla="*/ 103 h 157"/>
                <a:gd name="T16" fmla="*/ 3 w 38"/>
                <a:gd name="T17" fmla="*/ 103 h 157"/>
                <a:gd name="T18" fmla="*/ 21 w 38"/>
                <a:gd name="T19" fmla="*/ 157 h 157"/>
                <a:gd name="T20" fmla="*/ 20 w 38"/>
                <a:gd name="T21" fmla="*/ 155 h 157"/>
                <a:gd name="T22" fmla="*/ 20 w 38"/>
                <a:gd name="T23" fmla="*/ 154 h 157"/>
                <a:gd name="T24" fmla="*/ 9 w 38"/>
                <a:gd name="T25" fmla="*/ 7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157">
                  <a:moveTo>
                    <a:pt x="9" y="76"/>
                  </a:moveTo>
                  <a:cubicBezTo>
                    <a:pt x="18" y="45"/>
                    <a:pt x="24" y="33"/>
                    <a:pt x="24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17" y="45"/>
                    <a:pt x="8" y="75"/>
                  </a:cubicBezTo>
                  <a:cubicBezTo>
                    <a:pt x="5" y="85"/>
                    <a:pt x="3" y="94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22"/>
                    <a:pt x="9" y="141"/>
                    <a:pt x="21" y="157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4" y="131"/>
                    <a:pt x="0" y="105"/>
                    <a:pt x="9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58"/>
            <p:cNvSpPr>
              <a:spLocks/>
            </p:cNvSpPr>
            <p:nvPr/>
          </p:nvSpPr>
          <p:spPr bwMode="auto">
            <a:xfrm>
              <a:off x="3792884" y="444817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9"/>
            <p:cNvSpPr>
              <a:spLocks/>
            </p:cNvSpPr>
            <p:nvPr/>
          </p:nvSpPr>
          <p:spPr bwMode="auto">
            <a:xfrm>
              <a:off x="3665884" y="3895726"/>
              <a:ext cx="63500" cy="363538"/>
            </a:xfrm>
            <a:custGeom>
              <a:avLst/>
              <a:gdLst>
                <a:gd name="T0" fmla="*/ 10 w 17"/>
                <a:gd name="T1" fmla="*/ 17 h 97"/>
                <a:gd name="T2" fmla="*/ 17 w 17"/>
                <a:gd name="T3" fmla="*/ 0 h 97"/>
                <a:gd name="T4" fmla="*/ 16 w 17"/>
                <a:gd name="T5" fmla="*/ 0 h 97"/>
                <a:gd name="T6" fmla="*/ 9 w 17"/>
                <a:gd name="T7" fmla="*/ 16 h 97"/>
                <a:gd name="T8" fmla="*/ 3 w 17"/>
                <a:gd name="T9" fmla="*/ 44 h 97"/>
                <a:gd name="T10" fmla="*/ 4 w 17"/>
                <a:gd name="T11" fmla="*/ 45 h 97"/>
                <a:gd name="T12" fmla="*/ 3 w 17"/>
                <a:gd name="T13" fmla="*/ 46 h 97"/>
                <a:gd name="T14" fmla="*/ 16 w 17"/>
                <a:gd name="T15" fmla="*/ 97 h 97"/>
                <a:gd name="T16" fmla="*/ 17 w 17"/>
                <a:gd name="T17" fmla="*/ 96 h 97"/>
                <a:gd name="T18" fmla="*/ 17 w 17"/>
                <a:gd name="T19" fmla="*/ 95 h 97"/>
                <a:gd name="T20" fmla="*/ 10 w 17"/>
                <a:gd name="T21" fmla="*/ 1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97">
                  <a:moveTo>
                    <a:pt x="10" y="17"/>
                  </a:moveTo>
                  <a:cubicBezTo>
                    <a:pt x="13" y="10"/>
                    <a:pt x="15" y="5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2" y="10"/>
                    <a:pt x="9" y="16"/>
                  </a:cubicBezTo>
                  <a:cubicBezTo>
                    <a:pt x="6" y="25"/>
                    <a:pt x="4" y="35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64"/>
                    <a:pt x="6" y="81"/>
                    <a:pt x="16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" y="71"/>
                    <a:pt x="0" y="45"/>
                    <a:pt x="10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0"/>
            <p:cNvSpPr>
              <a:spLocks/>
            </p:cNvSpPr>
            <p:nvPr/>
          </p:nvSpPr>
          <p:spPr bwMode="auto">
            <a:xfrm>
              <a:off x="3729384" y="42529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61"/>
            <p:cNvSpPr>
              <a:spLocks/>
            </p:cNvSpPr>
            <p:nvPr/>
          </p:nvSpPr>
          <p:spPr bwMode="auto">
            <a:xfrm>
              <a:off x="3635722" y="3910013"/>
              <a:ext cx="41275" cy="158750"/>
            </a:xfrm>
            <a:custGeom>
              <a:avLst/>
              <a:gdLst>
                <a:gd name="T0" fmla="*/ 1 w 11"/>
                <a:gd name="T1" fmla="*/ 0 h 42"/>
                <a:gd name="T2" fmla="*/ 0 w 11"/>
                <a:gd name="T3" fmla="*/ 0 h 42"/>
                <a:gd name="T4" fmla="*/ 0 w 11"/>
                <a:gd name="T5" fmla="*/ 0 h 42"/>
                <a:gd name="T6" fmla="*/ 11 w 11"/>
                <a:gd name="T7" fmla="*/ 42 h 42"/>
                <a:gd name="T8" fmla="*/ 11 w 11"/>
                <a:gd name="T9" fmla="*/ 40 h 42"/>
                <a:gd name="T10" fmla="*/ 1 w 1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3" y="29"/>
                    <a:pt x="11" y="4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2"/>
            <p:cNvSpPr>
              <a:spLocks/>
            </p:cNvSpPr>
            <p:nvPr/>
          </p:nvSpPr>
          <p:spPr bwMode="auto">
            <a:xfrm>
              <a:off x="3676997" y="4060826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3"/>
            <p:cNvSpPr>
              <a:spLocks/>
            </p:cNvSpPr>
            <p:nvPr/>
          </p:nvSpPr>
          <p:spPr bwMode="auto">
            <a:xfrm>
              <a:off x="4262784" y="4781551"/>
              <a:ext cx="71438" cy="101600"/>
            </a:xfrm>
            <a:custGeom>
              <a:avLst/>
              <a:gdLst>
                <a:gd name="T0" fmla="*/ 18 w 19"/>
                <a:gd name="T1" fmla="*/ 27 h 27"/>
                <a:gd name="T2" fmla="*/ 18 w 19"/>
                <a:gd name="T3" fmla="*/ 27 h 27"/>
                <a:gd name="T4" fmla="*/ 19 w 19"/>
                <a:gd name="T5" fmla="*/ 26 h 27"/>
                <a:gd name="T6" fmla="*/ 19 w 19"/>
                <a:gd name="T7" fmla="*/ 26 h 27"/>
                <a:gd name="T8" fmla="*/ 16 w 19"/>
                <a:gd name="T9" fmla="*/ 20 h 27"/>
                <a:gd name="T10" fmla="*/ 0 w 19"/>
                <a:gd name="T11" fmla="*/ 0 h 27"/>
                <a:gd name="T12" fmla="*/ 0 w 19"/>
                <a:gd name="T13" fmla="*/ 2 h 27"/>
                <a:gd name="T14" fmla="*/ 0 w 19"/>
                <a:gd name="T15" fmla="*/ 3 h 27"/>
                <a:gd name="T16" fmla="*/ 18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7" y="22"/>
                    <a:pt x="16" y="20"/>
                  </a:cubicBezTo>
                  <a:cubicBezTo>
                    <a:pt x="12" y="14"/>
                    <a:pt x="6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8" y="10"/>
                    <a:pt x="14" y="18"/>
                    <a:pt x="18" y="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4"/>
            <p:cNvSpPr>
              <a:spLocks/>
            </p:cNvSpPr>
            <p:nvPr/>
          </p:nvSpPr>
          <p:spPr bwMode="auto">
            <a:xfrm>
              <a:off x="4177059" y="4616451"/>
              <a:ext cx="93663" cy="307975"/>
            </a:xfrm>
            <a:custGeom>
              <a:avLst/>
              <a:gdLst>
                <a:gd name="T0" fmla="*/ 23 w 25"/>
                <a:gd name="T1" fmla="*/ 72 h 82"/>
                <a:gd name="T2" fmla="*/ 23 w 25"/>
                <a:gd name="T3" fmla="*/ 82 h 82"/>
                <a:gd name="T4" fmla="*/ 24 w 25"/>
                <a:gd name="T5" fmla="*/ 81 h 82"/>
                <a:gd name="T6" fmla="*/ 25 w 25"/>
                <a:gd name="T7" fmla="*/ 72 h 82"/>
                <a:gd name="T8" fmla="*/ 23 w 25"/>
                <a:gd name="T9" fmla="*/ 47 h 82"/>
                <a:gd name="T10" fmla="*/ 23 w 25"/>
                <a:gd name="T11" fmla="*/ 46 h 82"/>
                <a:gd name="T12" fmla="*/ 23 w 25"/>
                <a:gd name="T13" fmla="*/ 46 h 82"/>
                <a:gd name="T14" fmla="*/ 15 w 25"/>
                <a:gd name="T15" fmla="*/ 21 h 82"/>
                <a:gd name="T16" fmla="*/ 0 w 25"/>
                <a:gd name="T17" fmla="*/ 0 h 82"/>
                <a:gd name="T18" fmla="*/ 0 w 25"/>
                <a:gd name="T19" fmla="*/ 2 h 82"/>
                <a:gd name="T20" fmla="*/ 0 w 25"/>
                <a:gd name="T21" fmla="*/ 3 h 82"/>
                <a:gd name="T22" fmla="*/ 23 w 25"/>
                <a:gd name="T23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2">
                  <a:moveTo>
                    <a:pt x="23" y="7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63"/>
                    <a:pt x="25" y="55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37"/>
                    <a:pt x="19" y="29"/>
                    <a:pt x="15" y="21"/>
                  </a:cubicBezTo>
                  <a:cubicBezTo>
                    <a:pt x="11" y="14"/>
                    <a:pt x="5" y="7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22"/>
                    <a:pt x="25" y="44"/>
                    <a:pt x="23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5"/>
            <p:cNvSpPr>
              <a:spLocks/>
            </p:cNvSpPr>
            <p:nvPr/>
          </p:nvSpPr>
          <p:spPr bwMode="auto">
            <a:xfrm>
              <a:off x="4262784" y="47894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66"/>
            <p:cNvSpPr>
              <a:spLocks/>
            </p:cNvSpPr>
            <p:nvPr/>
          </p:nvSpPr>
          <p:spPr bwMode="auto">
            <a:xfrm>
              <a:off x="4100859" y="4451351"/>
              <a:ext cx="82550" cy="544513"/>
            </a:xfrm>
            <a:custGeom>
              <a:avLst/>
              <a:gdLst>
                <a:gd name="T0" fmla="*/ 18 w 22"/>
                <a:gd name="T1" fmla="*/ 72 h 145"/>
                <a:gd name="T2" fmla="*/ 14 w 22"/>
                <a:gd name="T3" fmla="*/ 116 h 145"/>
                <a:gd name="T4" fmla="*/ 13 w 22"/>
                <a:gd name="T5" fmla="*/ 145 h 145"/>
                <a:gd name="T6" fmla="*/ 14 w 22"/>
                <a:gd name="T7" fmla="*/ 144 h 145"/>
                <a:gd name="T8" fmla="*/ 16 w 22"/>
                <a:gd name="T9" fmla="*/ 117 h 145"/>
                <a:gd name="T10" fmla="*/ 20 w 22"/>
                <a:gd name="T11" fmla="*/ 72 h 145"/>
                <a:gd name="T12" fmla="*/ 20 w 22"/>
                <a:gd name="T13" fmla="*/ 47 h 145"/>
                <a:gd name="T14" fmla="*/ 19 w 22"/>
                <a:gd name="T15" fmla="*/ 46 h 145"/>
                <a:gd name="T16" fmla="*/ 20 w 22"/>
                <a:gd name="T17" fmla="*/ 46 h 145"/>
                <a:gd name="T18" fmla="*/ 13 w 22"/>
                <a:gd name="T19" fmla="*/ 21 h 145"/>
                <a:gd name="T20" fmla="*/ 0 w 22"/>
                <a:gd name="T21" fmla="*/ 0 h 145"/>
                <a:gd name="T22" fmla="*/ 0 w 22"/>
                <a:gd name="T23" fmla="*/ 2 h 145"/>
                <a:gd name="T24" fmla="*/ 18 w 22"/>
                <a:gd name="T25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5">
                  <a:moveTo>
                    <a:pt x="18" y="72"/>
                  </a:moveTo>
                  <a:cubicBezTo>
                    <a:pt x="15" y="103"/>
                    <a:pt x="14" y="116"/>
                    <a:pt x="14" y="116"/>
                  </a:cubicBezTo>
                  <a:cubicBezTo>
                    <a:pt x="14" y="117"/>
                    <a:pt x="13" y="125"/>
                    <a:pt x="13" y="145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5" y="125"/>
                    <a:pt x="16" y="117"/>
                    <a:pt x="16" y="117"/>
                  </a:cubicBezTo>
                  <a:cubicBezTo>
                    <a:pt x="16" y="117"/>
                    <a:pt x="17" y="103"/>
                    <a:pt x="20" y="72"/>
                  </a:cubicBezTo>
                  <a:cubicBezTo>
                    <a:pt x="21" y="63"/>
                    <a:pt x="21" y="55"/>
                    <a:pt x="20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37"/>
                    <a:pt x="16" y="29"/>
                    <a:pt x="13" y="21"/>
                  </a:cubicBezTo>
                  <a:cubicBezTo>
                    <a:pt x="10" y="13"/>
                    <a:pt x="5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2"/>
                    <a:pt x="22" y="44"/>
                    <a:pt x="18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67"/>
            <p:cNvSpPr>
              <a:spLocks/>
            </p:cNvSpPr>
            <p:nvPr/>
          </p:nvSpPr>
          <p:spPr bwMode="auto">
            <a:xfrm>
              <a:off x="4172297" y="4624388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68"/>
            <p:cNvSpPr>
              <a:spLocks/>
            </p:cNvSpPr>
            <p:nvPr/>
          </p:nvSpPr>
          <p:spPr bwMode="auto">
            <a:xfrm>
              <a:off x="4034184" y="4278313"/>
              <a:ext cx="74613" cy="763588"/>
            </a:xfrm>
            <a:custGeom>
              <a:avLst/>
              <a:gdLst>
                <a:gd name="T0" fmla="*/ 15 w 20"/>
                <a:gd name="T1" fmla="*/ 74 h 203"/>
                <a:gd name="T2" fmla="*/ 8 w 20"/>
                <a:gd name="T3" fmla="*/ 118 h 203"/>
                <a:gd name="T4" fmla="*/ 4 w 20"/>
                <a:gd name="T5" fmla="*/ 163 h 203"/>
                <a:gd name="T6" fmla="*/ 6 w 20"/>
                <a:gd name="T7" fmla="*/ 191 h 203"/>
                <a:gd name="T8" fmla="*/ 7 w 20"/>
                <a:gd name="T9" fmla="*/ 191 h 203"/>
                <a:gd name="T10" fmla="*/ 7 w 20"/>
                <a:gd name="T11" fmla="*/ 192 h 203"/>
                <a:gd name="T12" fmla="*/ 10 w 20"/>
                <a:gd name="T13" fmla="*/ 203 h 203"/>
                <a:gd name="T14" fmla="*/ 11 w 20"/>
                <a:gd name="T15" fmla="*/ 203 h 203"/>
                <a:gd name="T16" fmla="*/ 11 w 20"/>
                <a:gd name="T17" fmla="*/ 203 h 203"/>
                <a:gd name="T18" fmla="*/ 5 w 20"/>
                <a:gd name="T19" fmla="*/ 163 h 203"/>
                <a:gd name="T20" fmla="*/ 10 w 20"/>
                <a:gd name="T21" fmla="*/ 118 h 203"/>
                <a:gd name="T22" fmla="*/ 16 w 20"/>
                <a:gd name="T23" fmla="*/ 75 h 203"/>
                <a:gd name="T24" fmla="*/ 18 w 20"/>
                <a:gd name="T25" fmla="*/ 48 h 203"/>
                <a:gd name="T26" fmla="*/ 17 w 20"/>
                <a:gd name="T27" fmla="*/ 47 h 203"/>
                <a:gd name="T28" fmla="*/ 18 w 20"/>
                <a:gd name="T29" fmla="*/ 46 h 203"/>
                <a:gd name="T30" fmla="*/ 18 w 20"/>
                <a:gd name="T31" fmla="*/ 46 h 203"/>
                <a:gd name="T32" fmla="*/ 13 w 20"/>
                <a:gd name="T33" fmla="*/ 23 h 203"/>
                <a:gd name="T34" fmla="*/ 0 w 20"/>
                <a:gd name="T35" fmla="*/ 0 h 203"/>
                <a:gd name="T36" fmla="*/ 0 w 20"/>
                <a:gd name="T37" fmla="*/ 1 h 203"/>
                <a:gd name="T38" fmla="*/ 0 w 20"/>
                <a:gd name="T39" fmla="*/ 2 h 203"/>
                <a:gd name="T40" fmla="*/ 15 w 20"/>
                <a:gd name="T41" fmla="*/ 7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03">
                  <a:moveTo>
                    <a:pt x="15" y="74"/>
                  </a:moveTo>
                  <a:cubicBezTo>
                    <a:pt x="10" y="105"/>
                    <a:pt x="9" y="118"/>
                    <a:pt x="8" y="118"/>
                  </a:cubicBezTo>
                  <a:cubicBezTo>
                    <a:pt x="8" y="118"/>
                    <a:pt x="6" y="131"/>
                    <a:pt x="4" y="163"/>
                  </a:cubicBezTo>
                  <a:cubicBezTo>
                    <a:pt x="4" y="173"/>
                    <a:pt x="4" y="182"/>
                    <a:pt x="6" y="191"/>
                  </a:cubicBezTo>
                  <a:cubicBezTo>
                    <a:pt x="7" y="191"/>
                    <a:pt x="7" y="191"/>
                    <a:pt x="7" y="191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8" y="196"/>
                    <a:pt x="9" y="200"/>
                    <a:pt x="10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7" y="191"/>
                    <a:pt x="5" y="178"/>
                    <a:pt x="5" y="163"/>
                  </a:cubicBezTo>
                  <a:cubicBezTo>
                    <a:pt x="7" y="132"/>
                    <a:pt x="10" y="119"/>
                    <a:pt x="10" y="118"/>
                  </a:cubicBezTo>
                  <a:cubicBezTo>
                    <a:pt x="10" y="118"/>
                    <a:pt x="11" y="105"/>
                    <a:pt x="16" y="75"/>
                  </a:cubicBezTo>
                  <a:cubicBezTo>
                    <a:pt x="18" y="65"/>
                    <a:pt x="19" y="56"/>
                    <a:pt x="18" y="48"/>
                  </a:cubicBezTo>
                  <a:cubicBezTo>
                    <a:pt x="18" y="48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38"/>
                    <a:pt x="15" y="30"/>
                    <a:pt x="13" y="23"/>
                  </a:cubicBezTo>
                  <a:cubicBezTo>
                    <a:pt x="10" y="15"/>
                    <a:pt x="5" y="7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4"/>
                    <a:pt x="20" y="46"/>
                    <a:pt x="15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9"/>
            <p:cNvSpPr>
              <a:spLocks/>
            </p:cNvSpPr>
            <p:nvPr/>
          </p:nvSpPr>
          <p:spPr bwMode="auto">
            <a:xfrm>
              <a:off x="4097684" y="4451351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0"/>
            <p:cNvSpPr>
              <a:spLocks/>
            </p:cNvSpPr>
            <p:nvPr/>
          </p:nvSpPr>
          <p:spPr bwMode="auto">
            <a:xfrm>
              <a:off x="3943697" y="4098926"/>
              <a:ext cx="115888" cy="901700"/>
            </a:xfrm>
            <a:custGeom>
              <a:avLst/>
              <a:gdLst>
                <a:gd name="T0" fmla="*/ 10 w 31"/>
                <a:gd name="T1" fmla="*/ 0 h 240"/>
                <a:gd name="T2" fmla="*/ 9 w 31"/>
                <a:gd name="T3" fmla="*/ 2 h 240"/>
                <a:gd name="T4" fmla="*/ 20 w 31"/>
                <a:gd name="T5" fmla="*/ 76 h 240"/>
                <a:gd name="T6" fmla="*/ 10 w 31"/>
                <a:gd name="T7" fmla="*/ 119 h 240"/>
                <a:gd name="T8" fmla="*/ 3 w 31"/>
                <a:gd name="T9" fmla="*/ 164 h 240"/>
                <a:gd name="T10" fmla="*/ 30 w 31"/>
                <a:gd name="T11" fmla="*/ 240 h 240"/>
                <a:gd name="T12" fmla="*/ 31 w 31"/>
                <a:gd name="T13" fmla="*/ 240 h 240"/>
                <a:gd name="T14" fmla="*/ 30 w 31"/>
                <a:gd name="T15" fmla="*/ 239 h 240"/>
                <a:gd name="T16" fmla="*/ 4 w 31"/>
                <a:gd name="T17" fmla="*/ 164 h 240"/>
                <a:gd name="T18" fmla="*/ 12 w 31"/>
                <a:gd name="T19" fmla="*/ 119 h 240"/>
                <a:gd name="T20" fmla="*/ 21 w 31"/>
                <a:gd name="T21" fmla="*/ 76 h 240"/>
                <a:gd name="T22" fmla="*/ 24 w 31"/>
                <a:gd name="T23" fmla="*/ 50 h 240"/>
                <a:gd name="T24" fmla="*/ 24 w 31"/>
                <a:gd name="T25" fmla="*/ 50 h 240"/>
                <a:gd name="T26" fmla="*/ 24 w 31"/>
                <a:gd name="T27" fmla="*/ 49 h 240"/>
                <a:gd name="T28" fmla="*/ 21 w 31"/>
                <a:gd name="T29" fmla="*/ 24 h 240"/>
                <a:gd name="T30" fmla="*/ 10 w 31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240">
                  <a:moveTo>
                    <a:pt x="10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23" y="25"/>
                    <a:pt x="26" y="47"/>
                    <a:pt x="20" y="76"/>
                  </a:cubicBezTo>
                  <a:cubicBezTo>
                    <a:pt x="13" y="105"/>
                    <a:pt x="10" y="119"/>
                    <a:pt x="10" y="119"/>
                  </a:cubicBezTo>
                  <a:cubicBezTo>
                    <a:pt x="10" y="119"/>
                    <a:pt x="7" y="132"/>
                    <a:pt x="3" y="164"/>
                  </a:cubicBezTo>
                  <a:cubicBezTo>
                    <a:pt x="0" y="194"/>
                    <a:pt x="9" y="220"/>
                    <a:pt x="30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9"/>
                    <a:pt x="30" y="239"/>
                    <a:pt x="30" y="239"/>
                  </a:cubicBezTo>
                  <a:cubicBezTo>
                    <a:pt x="10" y="219"/>
                    <a:pt x="1" y="194"/>
                    <a:pt x="4" y="164"/>
                  </a:cubicBezTo>
                  <a:cubicBezTo>
                    <a:pt x="8" y="132"/>
                    <a:pt x="12" y="119"/>
                    <a:pt x="12" y="119"/>
                  </a:cubicBezTo>
                  <a:cubicBezTo>
                    <a:pt x="12" y="119"/>
                    <a:pt x="14" y="106"/>
                    <a:pt x="21" y="76"/>
                  </a:cubicBezTo>
                  <a:cubicBezTo>
                    <a:pt x="23" y="67"/>
                    <a:pt x="24" y="58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0"/>
                    <a:pt x="23" y="32"/>
                    <a:pt x="21" y="24"/>
                  </a:cubicBezTo>
                  <a:cubicBezTo>
                    <a:pt x="18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71"/>
            <p:cNvSpPr>
              <a:spLocks/>
            </p:cNvSpPr>
            <p:nvPr/>
          </p:nvSpPr>
          <p:spPr bwMode="auto">
            <a:xfrm>
              <a:off x="4056409" y="49958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72"/>
            <p:cNvSpPr>
              <a:spLocks/>
            </p:cNvSpPr>
            <p:nvPr/>
          </p:nvSpPr>
          <p:spPr bwMode="auto">
            <a:xfrm>
              <a:off x="4034184" y="4283076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3"/>
            <p:cNvSpPr>
              <a:spLocks/>
            </p:cNvSpPr>
            <p:nvPr/>
          </p:nvSpPr>
          <p:spPr bwMode="auto">
            <a:xfrm>
              <a:off x="3567459" y="2700338"/>
              <a:ext cx="373063" cy="1209675"/>
            </a:xfrm>
            <a:custGeom>
              <a:avLst/>
              <a:gdLst>
                <a:gd name="T0" fmla="*/ 13 w 99"/>
                <a:gd name="T1" fmla="*/ 43 h 322"/>
                <a:gd name="T2" fmla="*/ 8 w 99"/>
                <a:gd name="T3" fmla="*/ 95 h 322"/>
                <a:gd name="T4" fmla="*/ 8 w 99"/>
                <a:gd name="T5" fmla="*/ 95 h 322"/>
                <a:gd name="T6" fmla="*/ 6 w 99"/>
                <a:gd name="T7" fmla="*/ 150 h 322"/>
                <a:gd name="T8" fmla="*/ 6 w 99"/>
                <a:gd name="T9" fmla="*/ 204 h 322"/>
                <a:gd name="T10" fmla="*/ 11 w 99"/>
                <a:gd name="T11" fmla="*/ 257 h 322"/>
                <a:gd name="T12" fmla="*/ 18 w 99"/>
                <a:gd name="T13" fmla="*/ 311 h 322"/>
                <a:gd name="T14" fmla="*/ 18 w 99"/>
                <a:gd name="T15" fmla="*/ 310 h 322"/>
                <a:gd name="T16" fmla="*/ 18 w 99"/>
                <a:gd name="T17" fmla="*/ 322 h 322"/>
                <a:gd name="T18" fmla="*/ 18 w 99"/>
                <a:gd name="T19" fmla="*/ 322 h 322"/>
                <a:gd name="T20" fmla="*/ 19 w 99"/>
                <a:gd name="T21" fmla="*/ 322 h 322"/>
                <a:gd name="T22" fmla="*/ 42 w 99"/>
                <a:gd name="T23" fmla="*/ 318 h 322"/>
                <a:gd name="T24" fmla="*/ 43 w 99"/>
                <a:gd name="T25" fmla="*/ 318 h 322"/>
                <a:gd name="T26" fmla="*/ 76 w 99"/>
                <a:gd name="T27" fmla="*/ 312 h 322"/>
                <a:gd name="T28" fmla="*/ 78 w 99"/>
                <a:gd name="T29" fmla="*/ 311 h 322"/>
                <a:gd name="T30" fmla="*/ 97 w 99"/>
                <a:gd name="T31" fmla="*/ 308 h 322"/>
                <a:gd name="T32" fmla="*/ 97 w 99"/>
                <a:gd name="T33" fmla="*/ 308 h 322"/>
                <a:gd name="T34" fmla="*/ 98 w 99"/>
                <a:gd name="T35" fmla="*/ 307 h 322"/>
                <a:gd name="T36" fmla="*/ 99 w 99"/>
                <a:gd name="T37" fmla="*/ 307 h 322"/>
                <a:gd name="T38" fmla="*/ 98 w 99"/>
                <a:gd name="T39" fmla="*/ 301 h 322"/>
                <a:gd name="T40" fmla="*/ 90 w 99"/>
                <a:gd name="T41" fmla="*/ 277 h 322"/>
                <a:gd name="T42" fmla="*/ 91 w 99"/>
                <a:gd name="T43" fmla="*/ 252 h 322"/>
                <a:gd name="T44" fmla="*/ 84 w 99"/>
                <a:gd name="T45" fmla="*/ 227 h 322"/>
                <a:gd name="T46" fmla="*/ 86 w 99"/>
                <a:gd name="T47" fmla="*/ 203 h 322"/>
                <a:gd name="T48" fmla="*/ 82 w 99"/>
                <a:gd name="T49" fmla="*/ 178 h 322"/>
                <a:gd name="T50" fmla="*/ 85 w 99"/>
                <a:gd name="T51" fmla="*/ 155 h 322"/>
                <a:gd name="T52" fmla="*/ 82 w 99"/>
                <a:gd name="T53" fmla="*/ 129 h 322"/>
                <a:gd name="T54" fmla="*/ 87 w 99"/>
                <a:gd name="T55" fmla="*/ 105 h 322"/>
                <a:gd name="T56" fmla="*/ 86 w 99"/>
                <a:gd name="T57" fmla="*/ 80 h 322"/>
                <a:gd name="T58" fmla="*/ 92 w 99"/>
                <a:gd name="T59" fmla="*/ 56 h 322"/>
                <a:gd name="T60" fmla="*/ 92 w 99"/>
                <a:gd name="T61" fmla="*/ 31 h 322"/>
                <a:gd name="T62" fmla="*/ 98 w 99"/>
                <a:gd name="T63" fmla="*/ 15 h 322"/>
                <a:gd name="T64" fmla="*/ 97 w 99"/>
                <a:gd name="T65" fmla="*/ 15 h 322"/>
                <a:gd name="T66" fmla="*/ 78 w 99"/>
                <a:gd name="T67" fmla="*/ 11 h 322"/>
                <a:gd name="T68" fmla="*/ 76 w 99"/>
                <a:gd name="T69" fmla="*/ 11 h 322"/>
                <a:gd name="T70" fmla="*/ 43 w 99"/>
                <a:gd name="T71" fmla="*/ 5 h 322"/>
                <a:gd name="T72" fmla="*/ 42 w 99"/>
                <a:gd name="T73" fmla="*/ 4 h 322"/>
                <a:gd name="T74" fmla="*/ 19 w 99"/>
                <a:gd name="T75" fmla="*/ 0 h 322"/>
                <a:gd name="T76" fmla="*/ 18 w 99"/>
                <a:gd name="T77" fmla="*/ 0 h 322"/>
                <a:gd name="T78" fmla="*/ 18 w 99"/>
                <a:gd name="T79" fmla="*/ 0 h 322"/>
                <a:gd name="T80" fmla="*/ 13 w 99"/>
                <a:gd name="T81" fmla="*/ 4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" h="322">
                  <a:moveTo>
                    <a:pt x="13" y="43"/>
                  </a:moveTo>
                  <a:cubicBezTo>
                    <a:pt x="6" y="59"/>
                    <a:pt x="4" y="77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" y="112"/>
                    <a:pt x="1" y="132"/>
                    <a:pt x="6" y="150"/>
                  </a:cubicBezTo>
                  <a:cubicBezTo>
                    <a:pt x="0" y="168"/>
                    <a:pt x="0" y="186"/>
                    <a:pt x="6" y="204"/>
                  </a:cubicBezTo>
                  <a:cubicBezTo>
                    <a:pt x="2" y="221"/>
                    <a:pt x="4" y="240"/>
                    <a:pt x="11" y="257"/>
                  </a:cubicBezTo>
                  <a:cubicBezTo>
                    <a:pt x="7" y="275"/>
                    <a:pt x="10" y="293"/>
                    <a:pt x="18" y="311"/>
                  </a:cubicBezTo>
                  <a:cubicBezTo>
                    <a:pt x="18" y="310"/>
                    <a:pt x="18" y="310"/>
                    <a:pt x="18" y="310"/>
                  </a:cubicBezTo>
                  <a:cubicBezTo>
                    <a:pt x="18" y="314"/>
                    <a:pt x="18" y="318"/>
                    <a:pt x="18" y="322"/>
                  </a:cubicBezTo>
                  <a:cubicBezTo>
                    <a:pt x="18" y="322"/>
                    <a:pt x="18" y="322"/>
                    <a:pt x="18" y="322"/>
                  </a:cubicBezTo>
                  <a:cubicBezTo>
                    <a:pt x="19" y="322"/>
                    <a:pt x="19" y="322"/>
                    <a:pt x="19" y="322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3" y="318"/>
                    <a:pt x="43" y="318"/>
                    <a:pt x="43" y="318"/>
                  </a:cubicBezTo>
                  <a:cubicBezTo>
                    <a:pt x="76" y="312"/>
                    <a:pt x="76" y="312"/>
                    <a:pt x="76" y="312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99" y="307"/>
                    <a:pt x="99" y="307"/>
                    <a:pt x="99" y="307"/>
                  </a:cubicBezTo>
                  <a:cubicBezTo>
                    <a:pt x="98" y="305"/>
                    <a:pt x="98" y="303"/>
                    <a:pt x="98" y="301"/>
                  </a:cubicBezTo>
                  <a:cubicBezTo>
                    <a:pt x="96" y="293"/>
                    <a:pt x="93" y="285"/>
                    <a:pt x="90" y="277"/>
                  </a:cubicBezTo>
                  <a:cubicBezTo>
                    <a:pt x="91" y="268"/>
                    <a:pt x="92" y="260"/>
                    <a:pt x="91" y="252"/>
                  </a:cubicBezTo>
                  <a:cubicBezTo>
                    <a:pt x="90" y="244"/>
                    <a:pt x="87" y="235"/>
                    <a:pt x="84" y="227"/>
                  </a:cubicBezTo>
                  <a:cubicBezTo>
                    <a:pt x="86" y="219"/>
                    <a:pt x="87" y="211"/>
                    <a:pt x="86" y="203"/>
                  </a:cubicBezTo>
                  <a:cubicBezTo>
                    <a:pt x="86" y="195"/>
                    <a:pt x="85" y="187"/>
                    <a:pt x="82" y="178"/>
                  </a:cubicBezTo>
                  <a:cubicBezTo>
                    <a:pt x="84" y="171"/>
                    <a:pt x="85" y="163"/>
                    <a:pt x="85" y="155"/>
                  </a:cubicBezTo>
                  <a:cubicBezTo>
                    <a:pt x="86" y="147"/>
                    <a:pt x="84" y="138"/>
                    <a:pt x="82" y="129"/>
                  </a:cubicBezTo>
                  <a:cubicBezTo>
                    <a:pt x="85" y="121"/>
                    <a:pt x="87" y="113"/>
                    <a:pt x="87" y="105"/>
                  </a:cubicBezTo>
                  <a:cubicBezTo>
                    <a:pt x="88" y="97"/>
                    <a:pt x="87" y="88"/>
                    <a:pt x="86" y="80"/>
                  </a:cubicBezTo>
                  <a:cubicBezTo>
                    <a:pt x="89" y="72"/>
                    <a:pt x="91" y="64"/>
                    <a:pt x="92" y="56"/>
                  </a:cubicBezTo>
                  <a:cubicBezTo>
                    <a:pt x="93" y="48"/>
                    <a:pt x="93" y="40"/>
                    <a:pt x="92" y="31"/>
                  </a:cubicBezTo>
                  <a:cubicBezTo>
                    <a:pt x="95" y="26"/>
                    <a:pt x="97" y="21"/>
                    <a:pt x="98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3"/>
                    <a:pt x="11" y="28"/>
                    <a:pt x="13" y="4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4"/>
            <p:cNvSpPr>
              <a:spLocks/>
            </p:cNvSpPr>
            <p:nvPr/>
          </p:nvSpPr>
          <p:spPr bwMode="auto">
            <a:xfrm>
              <a:off x="3572222" y="2817813"/>
              <a:ext cx="349250" cy="849313"/>
            </a:xfrm>
            <a:custGeom>
              <a:avLst/>
              <a:gdLst>
                <a:gd name="T0" fmla="*/ 18 w 93"/>
                <a:gd name="T1" fmla="*/ 146 h 226"/>
                <a:gd name="T2" fmla="*/ 43 w 93"/>
                <a:gd name="T3" fmla="*/ 108 h 226"/>
                <a:gd name="T4" fmla="*/ 70 w 93"/>
                <a:gd name="T5" fmla="*/ 73 h 226"/>
                <a:gd name="T6" fmla="*/ 91 w 93"/>
                <a:gd name="T7" fmla="*/ 25 h 226"/>
                <a:gd name="T8" fmla="*/ 91 w 93"/>
                <a:gd name="T9" fmla="*/ 0 h 226"/>
                <a:gd name="T10" fmla="*/ 90 w 93"/>
                <a:gd name="T11" fmla="*/ 2 h 226"/>
                <a:gd name="T12" fmla="*/ 69 w 93"/>
                <a:gd name="T13" fmla="*/ 72 h 226"/>
                <a:gd name="T14" fmla="*/ 42 w 93"/>
                <a:gd name="T15" fmla="*/ 107 h 226"/>
                <a:gd name="T16" fmla="*/ 17 w 93"/>
                <a:gd name="T17" fmla="*/ 145 h 226"/>
                <a:gd name="T18" fmla="*/ 6 w 93"/>
                <a:gd name="T19" fmla="*/ 171 h 226"/>
                <a:gd name="T20" fmla="*/ 6 w 93"/>
                <a:gd name="T21" fmla="*/ 173 h 226"/>
                <a:gd name="T22" fmla="*/ 5 w 93"/>
                <a:gd name="T23" fmla="*/ 173 h 226"/>
                <a:gd name="T24" fmla="*/ 5 w 93"/>
                <a:gd name="T25" fmla="*/ 173 h 226"/>
                <a:gd name="T26" fmla="*/ 10 w 93"/>
                <a:gd name="T27" fmla="*/ 226 h 226"/>
                <a:gd name="T28" fmla="*/ 10 w 93"/>
                <a:gd name="T29" fmla="*/ 225 h 226"/>
                <a:gd name="T30" fmla="*/ 18 w 93"/>
                <a:gd name="T31" fmla="*/ 14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26">
                  <a:moveTo>
                    <a:pt x="18" y="146"/>
                  </a:moveTo>
                  <a:cubicBezTo>
                    <a:pt x="35" y="118"/>
                    <a:pt x="43" y="108"/>
                    <a:pt x="43" y="108"/>
                  </a:cubicBezTo>
                  <a:cubicBezTo>
                    <a:pt x="43" y="108"/>
                    <a:pt x="51" y="97"/>
                    <a:pt x="70" y="73"/>
                  </a:cubicBezTo>
                  <a:cubicBezTo>
                    <a:pt x="82" y="57"/>
                    <a:pt x="89" y="41"/>
                    <a:pt x="91" y="25"/>
                  </a:cubicBezTo>
                  <a:cubicBezTo>
                    <a:pt x="92" y="17"/>
                    <a:pt x="92" y="9"/>
                    <a:pt x="91" y="0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3" y="28"/>
                    <a:pt x="86" y="49"/>
                    <a:pt x="69" y="72"/>
                  </a:cubicBezTo>
                  <a:cubicBezTo>
                    <a:pt x="50" y="96"/>
                    <a:pt x="42" y="107"/>
                    <a:pt x="42" y="107"/>
                  </a:cubicBezTo>
                  <a:cubicBezTo>
                    <a:pt x="42" y="107"/>
                    <a:pt x="34" y="118"/>
                    <a:pt x="17" y="145"/>
                  </a:cubicBezTo>
                  <a:cubicBezTo>
                    <a:pt x="12" y="153"/>
                    <a:pt x="8" y="162"/>
                    <a:pt x="6" y="171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1" y="190"/>
                    <a:pt x="3" y="209"/>
                    <a:pt x="10" y="226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0" y="198"/>
                    <a:pt x="2" y="172"/>
                    <a:pt x="18" y="14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5"/>
            <p:cNvSpPr>
              <a:spLocks/>
            </p:cNvSpPr>
            <p:nvPr/>
          </p:nvSpPr>
          <p:spPr bwMode="auto">
            <a:xfrm>
              <a:off x="3564284" y="2757488"/>
              <a:ext cx="371475" cy="709613"/>
            </a:xfrm>
            <a:custGeom>
              <a:avLst/>
              <a:gdLst>
                <a:gd name="T0" fmla="*/ 99 w 99"/>
                <a:gd name="T1" fmla="*/ 0 h 189"/>
                <a:gd name="T2" fmla="*/ 98 w 99"/>
                <a:gd name="T3" fmla="*/ 0 h 189"/>
                <a:gd name="T4" fmla="*/ 76 w 99"/>
                <a:gd name="T5" fmla="*/ 39 h 189"/>
                <a:gd name="T6" fmla="*/ 47 w 99"/>
                <a:gd name="T7" fmla="*/ 73 h 189"/>
                <a:gd name="T8" fmla="*/ 20 w 99"/>
                <a:gd name="T9" fmla="*/ 109 h 189"/>
                <a:gd name="T10" fmla="*/ 7 w 99"/>
                <a:gd name="T11" fmla="*/ 133 h 189"/>
                <a:gd name="T12" fmla="*/ 7 w 99"/>
                <a:gd name="T13" fmla="*/ 134 h 189"/>
                <a:gd name="T14" fmla="*/ 7 w 99"/>
                <a:gd name="T15" fmla="*/ 134 h 189"/>
                <a:gd name="T16" fmla="*/ 7 w 99"/>
                <a:gd name="T17" fmla="*/ 189 h 189"/>
                <a:gd name="T18" fmla="*/ 8 w 99"/>
                <a:gd name="T19" fmla="*/ 187 h 189"/>
                <a:gd name="T20" fmla="*/ 21 w 99"/>
                <a:gd name="T21" fmla="*/ 110 h 189"/>
                <a:gd name="T22" fmla="*/ 48 w 99"/>
                <a:gd name="T23" fmla="*/ 74 h 189"/>
                <a:gd name="T24" fmla="*/ 77 w 99"/>
                <a:gd name="T25" fmla="*/ 40 h 189"/>
                <a:gd name="T26" fmla="*/ 92 w 99"/>
                <a:gd name="T27" fmla="*/ 18 h 189"/>
                <a:gd name="T28" fmla="*/ 92 w 99"/>
                <a:gd name="T29" fmla="*/ 16 h 189"/>
                <a:gd name="T30" fmla="*/ 93 w 99"/>
                <a:gd name="T31" fmla="*/ 16 h 189"/>
                <a:gd name="T32" fmla="*/ 93 w 99"/>
                <a:gd name="T33" fmla="*/ 16 h 189"/>
                <a:gd name="T34" fmla="*/ 99 w 99"/>
                <a:gd name="T3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89">
                  <a:moveTo>
                    <a:pt x="99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5" y="14"/>
                    <a:pt x="87" y="26"/>
                    <a:pt x="76" y="39"/>
                  </a:cubicBezTo>
                  <a:cubicBezTo>
                    <a:pt x="56" y="62"/>
                    <a:pt x="47" y="73"/>
                    <a:pt x="47" y="73"/>
                  </a:cubicBezTo>
                  <a:cubicBezTo>
                    <a:pt x="47" y="73"/>
                    <a:pt x="38" y="83"/>
                    <a:pt x="20" y="109"/>
                  </a:cubicBezTo>
                  <a:cubicBezTo>
                    <a:pt x="14" y="117"/>
                    <a:pt x="10" y="125"/>
                    <a:pt x="7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" y="152"/>
                    <a:pt x="1" y="171"/>
                    <a:pt x="7" y="189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0" y="160"/>
                    <a:pt x="4" y="134"/>
                    <a:pt x="21" y="110"/>
                  </a:cubicBezTo>
                  <a:cubicBezTo>
                    <a:pt x="39" y="84"/>
                    <a:pt x="48" y="74"/>
                    <a:pt x="48" y="74"/>
                  </a:cubicBezTo>
                  <a:cubicBezTo>
                    <a:pt x="48" y="74"/>
                    <a:pt x="57" y="63"/>
                    <a:pt x="77" y="40"/>
                  </a:cubicBezTo>
                  <a:cubicBezTo>
                    <a:pt x="83" y="33"/>
                    <a:pt x="88" y="26"/>
                    <a:pt x="92" y="1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6" y="11"/>
                    <a:pt x="98" y="6"/>
                    <a:pt x="9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6"/>
            <p:cNvSpPr>
              <a:spLocks/>
            </p:cNvSpPr>
            <p:nvPr/>
          </p:nvSpPr>
          <p:spPr bwMode="auto">
            <a:xfrm>
              <a:off x="3910359" y="2817813"/>
              <a:ext cx="3175" cy="793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2 w 2"/>
                <a:gd name="T5" fmla="*/ 0 h 5"/>
                <a:gd name="T6" fmla="*/ 2 w 2"/>
                <a:gd name="T7" fmla="*/ 0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7"/>
            <p:cNvSpPr>
              <a:spLocks/>
            </p:cNvSpPr>
            <p:nvPr/>
          </p:nvSpPr>
          <p:spPr bwMode="auto">
            <a:xfrm>
              <a:off x="3591272" y="3459163"/>
              <a:ext cx="3175" cy="7938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0 h 5"/>
                <a:gd name="T4" fmla="*/ 0 w 2"/>
                <a:gd name="T5" fmla="*/ 5 h 5"/>
                <a:gd name="T6" fmla="*/ 0 w 2"/>
                <a:gd name="T7" fmla="*/ 5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8"/>
            <p:cNvSpPr>
              <a:spLocks/>
            </p:cNvSpPr>
            <p:nvPr/>
          </p:nvSpPr>
          <p:spPr bwMode="auto">
            <a:xfrm>
              <a:off x="3564284" y="2741613"/>
              <a:ext cx="296863" cy="527050"/>
            </a:xfrm>
            <a:custGeom>
              <a:avLst/>
              <a:gdLst>
                <a:gd name="T0" fmla="*/ 25 w 79"/>
                <a:gd name="T1" fmla="*/ 60 h 140"/>
                <a:gd name="T2" fmla="*/ 54 w 79"/>
                <a:gd name="T3" fmla="*/ 26 h 140"/>
                <a:gd name="T4" fmla="*/ 79 w 79"/>
                <a:gd name="T5" fmla="*/ 0 h 140"/>
                <a:gd name="T6" fmla="*/ 77 w 79"/>
                <a:gd name="T7" fmla="*/ 0 h 140"/>
                <a:gd name="T8" fmla="*/ 53 w 79"/>
                <a:gd name="T9" fmla="*/ 25 h 140"/>
                <a:gd name="T10" fmla="*/ 24 w 79"/>
                <a:gd name="T11" fmla="*/ 59 h 140"/>
                <a:gd name="T12" fmla="*/ 10 w 79"/>
                <a:gd name="T13" fmla="*/ 83 h 140"/>
                <a:gd name="T14" fmla="*/ 10 w 79"/>
                <a:gd name="T15" fmla="*/ 84 h 140"/>
                <a:gd name="T16" fmla="*/ 9 w 79"/>
                <a:gd name="T17" fmla="*/ 84 h 140"/>
                <a:gd name="T18" fmla="*/ 7 w 79"/>
                <a:gd name="T19" fmla="*/ 140 h 140"/>
                <a:gd name="T20" fmla="*/ 7 w 79"/>
                <a:gd name="T21" fmla="*/ 138 h 140"/>
                <a:gd name="T22" fmla="*/ 7 w 79"/>
                <a:gd name="T23" fmla="*/ 137 h 140"/>
                <a:gd name="T24" fmla="*/ 25 w 79"/>
                <a:gd name="T25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40">
                  <a:moveTo>
                    <a:pt x="25" y="60"/>
                  </a:moveTo>
                  <a:cubicBezTo>
                    <a:pt x="44" y="35"/>
                    <a:pt x="54" y="26"/>
                    <a:pt x="54" y="2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43" y="34"/>
                    <a:pt x="24" y="59"/>
                  </a:cubicBezTo>
                  <a:cubicBezTo>
                    <a:pt x="18" y="67"/>
                    <a:pt x="13" y="75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2" y="101"/>
                    <a:pt x="2" y="121"/>
                    <a:pt x="7" y="140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0" y="109"/>
                    <a:pt x="6" y="84"/>
                    <a:pt x="25" y="6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9"/>
            <p:cNvSpPr>
              <a:spLocks/>
            </p:cNvSpPr>
            <p:nvPr/>
          </p:nvSpPr>
          <p:spPr bwMode="auto">
            <a:xfrm>
              <a:off x="3591272" y="32575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80"/>
            <p:cNvSpPr>
              <a:spLocks/>
            </p:cNvSpPr>
            <p:nvPr/>
          </p:nvSpPr>
          <p:spPr bwMode="auto">
            <a:xfrm>
              <a:off x="3583334" y="2716213"/>
              <a:ext cx="146050" cy="341313"/>
            </a:xfrm>
            <a:custGeom>
              <a:avLst/>
              <a:gdLst>
                <a:gd name="T0" fmla="*/ 27 w 39"/>
                <a:gd name="T1" fmla="*/ 14 h 91"/>
                <a:gd name="T2" fmla="*/ 39 w 39"/>
                <a:gd name="T3" fmla="*/ 1 h 91"/>
                <a:gd name="T4" fmla="*/ 38 w 39"/>
                <a:gd name="T5" fmla="*/ 0 h 91"/>
                <a:gd name="T6" fmla="*/ 26 w 39"/>
                <a:gd name="T7" fmla="*/ 13 h 91"/>
                <a:gd name="T8" fmla="*/ 10 w 39"/>
                <a:gd name="T9" fmla="*/ 36 h 91"/>
                <a:gd name="T10" fmla="*/ 10 w 39"/>
                <a:gd name="T11" fmla="*/ 39 h 91"/>
                <a:gd name="T12" fmla="*/ 9 w 39"/>
                <a:gd name="T13" fmla="*/ 39 h 91"/>
                <a:gd name="T14" fmla="*/ 4 w 39"/>
                <a:gd name="T15" fmla="*/ 91 h 91"/>
                <a:gd name="T16" fmla="*/ 4 w 39"/>
                <a:gd name="T17" fmla="*/ 91 h 91"/>
                <a:gd name="T18" fmla="*/ 5 w 39"/>
                <a:gd name="T19" fmla="*/ 90 h 91"/>
                <a:gd name="T20" fmla="*/ 27 w 39"/>
                <a:gd name="T21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91">
                  <a:moveTo>
                    <a:pt x="27" y="14"/>
                  </a:moveTo>
                  <a:cubicBezTo>
                    <a:pt x="31" y="9"/>
                    <a:pt x="35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4"/>
                    <a:pt x="30" y="8"/>
                    <a:pt x="26" y="13"/>
                  </a:cubicBezTo>
                  <a:cubicBezTo>
                    <a:pt x="19" y="20"/>
                    <a:pt x="14" y="28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" y="55"/>
                    <a:pt x="0" y="73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62"/>
                    <a:pt x="7" y="36"/>
                    <a:pt x="27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81"/>
            <p:cNvSpPr>
              <a:spLocks/>
            </p:cNvSpPr>
            <p:nvPr/>
          </p:nvSpPr>
          <p:spPr bwMode="auto">
            <a:xfrm>
              <a:off x="3597622" y="3054351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82"/>
            <p:cNvSpPr>
              <a:spLocks/>
            </p:cNvSpPr>
            <p:nvPr/>
          </p:nvSpPr>
          <p:spPr bwMode="auto">
            <a:xfrm>
              <a:off x="3608734" y="2700338"/>
              <a:ext cx="30163" cy="161925"/>
            </a:xfrm>
            <a:custGeom>
              <a:avLst/>
              <a:gdLst>
                <a:gd name="T0" fmla="*/ 8 w 8"/>
                <a:gd name="T1" fmla="*/ 0 h 43"/>
                <a:gd name="T2" fmla="*/ 7 w 8"/>
                <a:gd name="T3" fmla="*/ 0 h 43"/>
                <a:gd name="T4" fmla="*/ 7 w 8"/>
                <a:gd name="T5" fmla="*/ 0 h 43"/>
                <a:gd name="T6" fmla="*/ 2 w 8"/>
                <a:gd name="T7" fmla="*/ 43 h 43"/>
                <a:gd name="T8" fmla="*/ 3 w 8"/>
                <a:gd name="T9" fmla="*/ 40 h 43"/>
                <a:gd name="T10" fmla="*/ 8 w 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3"/>
                    <a:pt x="0" y="28"/>
                    <a:pt x="2" y="43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26"/>
                    <a:pt x="3" y="13"/>
                    <a:pt x="8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3"/>
            <p:cNvSpPr>
              <a:spLocks/>
            </p:cNvSpPr>
            <p:nvPr/>
          </p:nvSpPr>
          <p:spPr bwMode="auto">
            <a:xfrm>
              <a:off x="3616672" y="2851151"/>
              <a:ext cx="3175" cy="11113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7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4"/>
            <p:cNvSpPr>
              <a:spLocks/>
            </p:cNvSpPr>
            <p:nvPr/>
          </p:nvSpPr>
          <p:spPr bwMode="auto">
            <a:xfrm>
              <a:off x="3902422" y="3738563"/>
              <a:ext cx="38100" cy="119063"/>
            </a:xfrm>
            <a:custGeom>
              <a:avLst/>
              <a:gdLst>
                <a:gd name="T0" fmla="*/ 8 w 10"/>
                <a:gd name="T1" fmla="*/ 32 h 32"/>
                <a:gd name="T2" fmla="*/ 8 w 10"/>
                <a:gd name="T3" fmla="*/ 32 h 32"/>
                <a:gd name="T4" fmla="*/ 9 w 10"/>
                <a:gd name="T5" fmla="*/ 31 h 32"/>
                <a:gd name="T6" fmla="*/ 10 w 10"/>
                <a:gd name="T7" fmla="*/ 31 h 32"/>
                <a:gd name="T8" fmla="*/ 9 w 10"/>
                <a:gd name="T9" fmla="*/ 25 h 32"/>
                <a:gd name="T10" fmla="*/ 1 w 10"/>
                <a:gd name="T11" fmla="*/ 0 h 32"/>
                <a:gd name="T12" fmla="*/ 1 w 10"/>
                <a:gd name="T13" fmla="*/ 2 h 32"/>
                <a:gd name="T14" fmla="*/ 0 w 10"/>
                <a:gd name="T15" fmla="*/ 3 h 32"/>
                <a:gd name="T16" fmla="*/ 8 w 10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2"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7"/>
                    <a:pt x="9" y="25"/>
                  </a:cubicBezTo>
                  <a:cubicBezTo>
                    <a:pt x="7" y="17"/>
                    <a:pt x="4" y="8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13"/>
                    <a:pt x="7" y="22"/>
                    <a:pt x="8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5"/>
            <p:cNvSpPr>
              <a:spLocks/>
            </p:cNvSpPr>
            <p:nvPr/>
          </p:nvSpPr>
          <p:spPr bwMode="auto">
            <a:xfrm>
              <a:off x="3853209" y="3554413"/>
              <a:ext cx="63500" cy="319088"/>
            </a:xfrm>
            <a:custGeom>
              <a:avLst/>
              <a:gdLst>
                <a:gd name="T0" fmla="*/ 4 w 17"/>
                <a:gd name="T1" fmla="*/ 76 h 85"/>
                <a:gd name="T2" fmla="*/ 0 w 17"/>
                <a:gd name="T3" fmla="*/ 85 h 85"/>
                <a:gd name="T4" fmla="*/ 2 w 17"/>
                <a:gd name="T5" fmla="*/ 84 h 85"/>
                <a:gd name="T6" fmla="*/ 5 w 17"/>
                <a:gd name="T7" fmla="*/ 76 h 85"/>
                <a:gd name="T8" fmla="*/ 13 w 17"/>
                <a:gd name="T9" fmla="*/ 52 h 85"/>
                <a:gd name="T10" fmla="*/ 13 w 17"/>
                <a:gd name="T11" fmla="*/ 51 h 85"/>
                <a:gd name="T12" fmla="*/ 14 w 17"/>
                <a:gd name="T13" fmla="*/ 51 h 85"/>
                <a:gd name="T14" fmla="*/ 15 w 17"/>
                <a:gd name="T15" fmla="*/ 25 h 85"/>
                <a:gd name="T16" fmla="*/ 8 w 17"/>
                <a:gd name="T17" fmla="*/ 0 h 85"/>
                <a:gd name="T18" fmla="*/ 8 w 17"/>
                <a:gd name="T19" fmla="*/ 1 h 85"/>
                <a:gd name="T20" fmla="*/ 8 w 17"/>
                <a:gd name="T21" fmla="*/ 2 h 85"/>
                <a:gd name="T22" fmla="*/ 4 w 17"/>
                <a:gd name="T23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85">
                  <a:moveTo>
                    <a:pt x="4" y="76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9" y="68"/>
                    <a:pt x="12" y="60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42"/>
                    <a:pt x="16" y="34"/>
                    <a:pt x="15" y="25"/>
                  </a:cubicBezTo>
                  <a:cubicBezTo>
                    <a:pt x="14" y="17"/>
                    <a:pt x="11" y="8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7" y="27"/>
                    <a:pt x="16" y="50"/>
                    <a:pt x="4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6"/>
            <p:cNvSpPr>
              <a:spLocks/>
            </p:cNvSpPr>
            <p:nvPr/>
          </p:nvSpPr>
          <p:spPr bwMode="auto">
            <a:xfrm>
              <a:off x="3902422" y="374491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7"/>
            <p:cNvSpPr>
              <a:spLocks/>
            </p:cNvSpPr>
            <p:nvPr/>
          </p:nvSpPr>
          <p:spPr bwMode="auto">
            <a:xfrm>
              <a:off x="3726209" y="3370263"/>
              <a:ext cx="176213" cy="525463"/>
            </a:xfrm>
            <a:custGeom>
              <a:avLst/>
              <a:gdLst>
                <a:gd name="T0" fmla="*/ 31 w 47"/>
                <a:gd name="T1" fmla="*/ 75 h 140"/>
                <a:gd name="T2" fmla="*/ 11 w 47"/>
                <a:gd name="T3" fmla="*/ 114 h 140"/>
                <a:gd name="T4" fmla="*/ 0 w 47"/>
                <a:gd name="T5" fmla="*/ 140 h 140"/>
                <a:gd name="T6" fmla="*/ 1 w 47"/>
                <a:gd name="T7" fmla="*/ 140 h 140"/>
                <a:gd name="T8" fmla="*/ 12 w 47"/>
                <a:gd name="T9" fmla="*/ 115 h 140"/>
                <a:gd name="T10" fmla="*/ 32 w 47"/>
                <a:gd name="T11" fmla="*/ 75 h 140"/>
                <a:gd name="T12" fmla="*/ 42 w 47"/>
                <a:gd name="T13" fmla="*/ 51 h 140"/>
                <a:gd name="T14" fmla="*/ 41 w 47"/>
                <a:gd name="T15" fmla="*/ 51 h 140"/>
                <a:gd name="T16" fmla="*/ 42 w 47"/>
                <a:gd name="T17" fmla="*/ 50 h 140"/>
                <a:gd name="T18" fmla="*/ 44 w 47"/>
                <a:gd name="T19" fmla="*/ 25 h 140"/>
                <a:gd name="T20" fmla="*/ 40 w 47"/>
                <a:gd name="T21" fmla="*/ 0 h 140"/>
                <a:gd name="T22" fmla="*/ 39 w 47"/>
                <a:gd name="T23" fmla="*/ 3 h 140"/>
                <a:gd name="T24" fmla="*/ 31 w 47"/>
                <a:gd name="T25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40">
                  <a:moveTo>
                    <a:pt x="31" y="75"/>
                  </a:moveTo>
                  <a:cubicBezTo>
                    <a:pt x="17" y="102"/>
                    <a:pt x="11" y="114"/>
                    <a:pt x="11" y="114"/>
                  </a:cubicBezTo>
                  <a:cubicBezTo>
                    <a:pt x="11" y="115"/>
                    <a:pt x="7" y="122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8" y="122"/>
                    <a:pt x="12" y="115"/>
                    <a:pt x="12" y="115"/>
                  </a:cubicBezTo>
                  <a:cubicBezTo>
                    <a:pt x="12" y="115"/>
                    <a:pt x="18" y="103"/>
                    <a:pt x="32" y="75"/>
                  </a:cubicBezTo>
                  <a:cubicBezTo>
                    <a:pt x="36" y="67"/>
                    <a:pt x="40" y="59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42"/>
                    <a:pt x="45" y="33"/>
                    <a:pt x="44" y="25"/>
                  </a:cubicBezTo>
                  <a:cubicBezTo>
                    <a:pt x="44" y="17"/>
                    <a:pt x="43" y="9"/>
                    <a:pt x="40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7" y="27"/>
                    <a:pt x="44" y="49"/>
                    <a:pt x="3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88"/>
            <p:cNvSpPr>
              <a:spLocks/>
            </p:cNvSpPr>
            <p:nvPr/>
          </p:nvSpPr>
          <p:spPr bwMode="auto">
            <a:xfrm>
              <a:off x="3880197" y="3557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9"/>
            <p:cNvSpPr>
              <a:spLocks/>
            </p:cNvSpPr>
            <p:nvPr/>
          </p:nvSpPr>
          <p:spPr bwMode="auto">
            <a:xfrm>
              <a:off x="3635722" y="3186113"/>
              <a:ext cx="263525" cy="723900"/>
            </a:xfrm>
            <a:custGeom>
              <a:avLst/>
              <a:gdLst>
                <a:gd name="T0" fmla="*/ 51 w 70"/>
                <a:gd name="T1" fmla="*/ 75 h 193"/>
                <a:gd name="T2" fmla="*/ 29 w 70"/>
                <a:gd name="T3" fmla="*/ 114 h 193"/>
                <a:gd name="T4" fmla="*/ 8 w 70"/>
                <a:gd name="T5" fmla="*/ 154 h 193"/>
                <a:gd name="T6" fmla="*/ 1 w 70"/>
                <a:gd name="T7" fmla="*/ 180 h 193"/>
                <a:gd name="T8" fmla="*/ 1 w 70"/>
                <a:gd name="T9" fmla="*/ 181 h 193"/>
                <a:gd name="T10" fmla="*/ 0 w 70"/>
                <a:gd name="T11" fmla="*/ 181 h 193"/>
                <a:gd name="T12" fmla="*/ 0 w 70"/>
                <a:gd name="T13" fmla="*/ 193 h 193"/>
                <a:gd name="T14" fmla="*/ 0 w 70"/>
                <a:gd name="T15" fmla="*/ 193 h 193"/>
                <a:gd name="T16" fmla="*/ 1 w 70"/>
                <a:gd name="T17" fmla="*/ 193 h 193"/>
                <a:gd name="T18" fmla="*/ 10 w 70"/>
                <a:gd name="T19" fmla="*/ 155 h 193"/>
                <a:gd name="T20" fmla="*/ 30 w 70"/>
                <a:gd name="T21" fmla="*/ 114 h 193"/>
                <a:gd name="T22" fmla="*/ 52 w 70"/>
                <a:gd name="T23" fmla="*/ 76 h 193"/>
                <a:gd name="T24" fmla="*/ 63 w 70"/>
                <a:gd name="T25" fmla="*/ 52 h 193"/>
                <a:gd name="T26" fmla="*/ 63 w 70"/>
                <a:gd name="T27" fmla="*/ 50 h 193"/>
                <a:gd name="T28" fmla="*/ 64 w 70"/>
                <a:gd name="T29" fmla="*/ 49 h 193"/>
                <a:gd name="T30" fmla="*/ 64 w 70"/>
                <a:gd name="T31" fmla="*/ 49 h 193"/>
                <a:gd name="T32" fmla="*/ 67 w 70"/>
                <a:gd name="T33" fmla="*/ 26 h 193"/>
                <a:gd name="T34" fmla="*/ 64 w 70"/>
                <a:gd name="T35" fmla="*/ 0 h 193"/>
                <a:gd name="T36" fmla="*/ 64 w 70"/>
                <a:gd name="T37" fmla="*/ 2 h 193"/>
                <a:gd name="T38" fmla="*/ 63 w 70"/>
                <a:gd name="T39" fmla="*/ 3 h 193"/>
                <a:gd name="T40" fmla="*/ 51 w 70"/>
                <a:gd name="T41" fmla="*/ 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93">
                  <a:moveTo>
                    <a:pt x="51" y="75"/>
                  </a:moveTo>
                  <a:cubicBezTo>
                    <a:pt x="35" y="102"/>
                    <a:pt x="29" y="114"/>
                    <a:pt x="29" y="114"/>
                  </a:cubicBezTo>
                  <a:cubicBezTo>
                    <a:pt x="29" y="114"/>
                    <a:pt x="22" y="125"/>
                    <a:pt x="8" y="154"/>
                  </a:cubicBezTo>
                  <a:cubicBezTo>
                    <a:pt x="5" y="163"/>
                    <a:pt x="2" y="171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9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81"/>
                    <a:pt x="4" y="168"/>
                    <a:pt x="10" y="155"/>
                  </a:cubicBezTo>
                  <a:cubicBezTo>
                    <a:pt x="23" y="126"/>
                    <a:pt x="30" y="114"/>
                    <a:pt x="30" y="114"/>
                  </a:cubicBezTo>
                  <a:cubicBezTo>
                    <a:pt x="30" y="114"/>
                    <a:pt x="37" y="102"/>
                    <a:pt x="52" y="76"/>
                  </a:cubicBezTo>
                  <a:cubicBezTo>
                    <a:pt x="57" y="68"/>
                    <a:pt x="61" y="60"/>
                    <a:pt x="63" y="52"/>
                  </a:cubicBezTo>
                  <a:cubicBezTo>
                    <a:pt x="63" y="51"/>
                    <a:pt x="63" y="50"/>
                    <a:pt x="63" y="5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2"/>
                    <a:pt x="67" y="34"/>
                    <a:pt x="67" y="26"/>
                  </a:cubicBezTo>
                  <a:cubicBezTo>
                    <a:pt x="68" y="18"/>
                    <a:pt x="66" y="8"/>
                    <a:pt x="64" y="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3" y="2"/>
                    <a:pt x="63" y="3"/>
                  </a:cubicBezTo>
                  <a:cubicBezTo>
                    <a:pt x="70" y="28"/>
                    <a:pt x="66" y="50"/>
                    <a:pt x="5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90"/>
            <p:cNvSpPr>
              <a:spLocks/>
            </p:cNvSpPr>
            <p:nvPr/>
          </p:nvSpPr>
          <p:spPr bwMode="auto">
            <a:xfrm>
              <a:off x="3872259" y="3370263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91"/>
            <p:cNvSpPr>
              <a:spLocks/>
            </p:cNvSpPr>
            <p:nvPr/>
          </p:nvSpPr>
          <p:spPr bwMode="auto">
            <a:xfrm>
              <a:off x="3591272" y="3001963"/>
              <a:ext cx="314325" cy="866775"/>
            </a:xfrm>
            <a:custGeom>
              <a:avLst/>
              <a:gdLst>
                <a:gd name="T0" fmla="*/ 80 w 84"/>
                <a:gd name="T1" fmla="*/ 0 h 231"/>
                <a:gd name="T2" fmla="*/ 78 w 84"/>
                <a:gd name="T3" fmla="*/ 1 h 231"/>
                <a:gd name="T4" fmla="*/ 62 w 84"/>
                <a:gd name="T5" fmla="*/ 73 h 231"/>
                <a:gd name="T6" fmla="*/ 37 w 84"/>
                <a:gd name="T7" fmla="*/ 110 h 231"/>
                <a:gd name="T8" fmla="*/ 15 w 84"/>
                <a:gd name="T9" fmla="*/ 150 h 231"/>
                <a:gd name="T10" fmla="*/ 12 w 84"/>
                <a:gd name="T11" fmla="*/ 231 h 231"/>
                <a:gd name="T12" fmla="*/ 12 w 84"/>
                <a:gd name="T13" fmla="*/ 230 h 231"/>
                <a:gd name="T14" fmla="*/ 13 w 84"/>
                <a:gd name="T15" fmla="*/ 229 h 231"/>
                <a:gd name="T16" fmla="*/ 16 w 84"/>
                <a:gd name="T17" fmla="*/ 150 h 231"/>
                <a:gd name="T18" fmla="*/ 38 w 84"/>
                <a:gd name="T19" fmla="*/ 111 h 231"/>
                <a:gd name="T20" fmla="*/ 63 w 84"/>
                <a:gd name="T21" fmla="*/ 74 h 231"/>
                <a:gd name="T22" fmla="*/ 75 w 84"/>
                <a:gd name="T23" fmla="*/ 52 h 231"/>
                <a:gd name="T24" fmla="*/ 75 w 84"/>
                <a:gd name="T25" fmla="*/ 51 h 231"/>
                <a:gd name="T26" fmla="*/ 76 w 84"/>
                <a:gd name="T27" fmla="*/ 51 h 231"/>
                <a:gd name="T28" fmla="*/ 81 w 84"/>
                <a:gd name="T29" fmla="*/ 25 h 231"/>
                <a:gd name="T30" fmla="*/ 80 w 84"/>
                <a:gd name="T3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231">
                  <a:moveTo>
                    <a:pt x="80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84" y="27"/>
                    <a:pt x="78" y="49"/>
                    <a:pt x="62" y="73"/>
                  </a:cubicBezTo>
                  <a:cubicBezTo>
                    <a:pt x="45" y="99"/>
                    <a:pt x="38" y="110"/>
                    <a:pt x="37" y="110"/>
                  </a:cubicBezTo>
                  <a:cubicBezTo>
                    <a:pt x="37" y="111"/>
                    <a:pt x="30" y="121"/>
                    <a:pt x="15" y="150"/>
                  </a:cubicBezTo>
                  <a:cubicBezTo>
                    <a:pt x="0" y="176"/>
                    <a:pt x="0" y="204"/>
                    <a:pt x="12" y="231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3" y="230"/>
                    <a:pt x="13" y="230"/>
                    <a:pt x="13" y="229"/>
                  </a:cubicBezTo>
                  <a:cubicBezTo>
                    <a:pt x="1" y="203"/>
                    <a:pt x="2" y="177"/>
                    <a:pt x="16" y="150"/>
                  </a:cubicBezTo>
                  <a:cubicBezTo>
                    <a:pt x="31" y="122"/>
                    <a:pt x="38" y="111"/>
                    <a:pt x="38" y="111"/>
                  </a:cubicBezTo>
                  <a:cubicBezTo>
                    <a:pt x="39" y="111"/>
                    <a:pt x="46" y="100"/>
                    <a:pt x="63" y="74"/>
                  </a:cubicBezTo>
                  <a:cubicBezTo>
                    <a:pt x="68" y="67"/>
                    <a:pt x="72" y="59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9" y="42"/>
                    <a:pt x="81" y="34"/>
                    <a:pt x="81" y="25"/>
                  </a:cubicBezTo>
                  <a:cubicBezTo>
                    <a:pt x="82" y="17"/>
                    <a:pt x="81" y="8"/>
                    <a:pt x="8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92"/>
            <p:cNvSpPr>
              <a:spLocks/>
            </p:cNvSpPr>
            <p:nvPr/>
          </p:nvSpPr>
          <p:spPr bwMode="auto">
            <a:xfrm>
              <a:off x="3635722" y="38623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93"/>
            <p:cNvSpPr>
              <a:spLocks/>
            </p:cNvSpPr>
            <p:nvPr/>
          </p:nvSpPr>
          <p:spPr bwMode="auto">
            <a:xfrm>
              <a:off x="3872259" y="3192463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94"/>
            <p:cNvSpPr>
              <a:spLocks/>
            </p:cNvSpPr>
            <p:nvPr/>
          </p:nvSpPr>
          <p:spPr bwMode="auto">
            <a:xfrm>
              <a:off x="3635722" y="1570038"/>
              <a:ext cx="698500" cy="1187450"/>
            </a:xfrm>
            <a:custGeom>
              <a:avLst/>
              <a:gdLst>
                <a:gd name="T0" fmla="*/ 96 w 186"/>
                <a:gd name="T1" fmla="*/ 38 h 316"/>
                <a:gd name="T2" fmla="*/ 72 w 186"/>
                <a:gd name="T3" fmla="*/ 85 h 316"/>
                <a:gd name="T4" fmla="*/ 73 w 186"/>
                <a:gd name="T5" fmla="*/ 85 h 316"/>
                <a:gd name="T6" fmla="*/ 50 w 186"/>
                <a:gd name="T7" fmla="*/ 136 h 316"/>
                <a:gd name="T8" fmla="*/ 31 w 186"/>
                <a:gd name="T9" fmla="*/ 186 h 316"/>
                <a:gd name="T10" fmla="*/ 17 w 186"/>
                <a:gd name="T11" fmla="*/ 237 h 316"/>
                <a:gd name="T12" fmla="*/ 4 w 186"/>
                <a:gd name="T13" fmla="*/ 290 h 316"/>
                <a:gd name="T14" fmla="*/ 5 w 186"/>
                <a:gd name="T15" fmla="*/ 290 h 316"/>
                <a:gd name="T16" fmla="*/ 0 w 186"/>
                <a:gd name="T17" fmla="*/ 301 h 316"/>
                <a:gd name="T18" fmla="*/ 0 w 186"/>
                <a:gd name="T19" fmla="*/ 301 h 316"/>
                <a:gd name="T20" fmla="*/ 1 w 186"/>
                <a:gd name="T21" fmla="*/ 301 h 316"/>
                <a:gd name="T22" fmla="*/ 24 w 186"/>
                <a:gd name="T23" fmla="*/ 305 h 316"/>
                <a:gd name="T24" fmla="*/ 25 w 186"/>
                <a:gd name="T25" fmla="*/ 306 h 316"/>
                <a:gd name="T26" fmla="*/ 58 w 186"/>
                <a:gd name="T27" fmla="*/ 312 h 316"/>
                <a:gd name="T28" fmla="*/ 60 w 186"/>
                <a:gd name="T29" fmla="*/ 312 h 316"/>
                <a:gd name="T30" fmla="*/ 79 w 186"/>
                <a:gd name="T31" fmla="*/ 316 h 316"/>
                <a:gd name="T32" fmla="*/ 79 w 186"/>
                <a:gd name="T33" fmla="*/ 316 h 316"/>
                <a:gd name="T34" fmla="*/ 80 w 186"/>
                <a:gd name="T35" fmla="*/ 316 h 316"/>
                <a:gd name="T36" fmla="*/ 81 w 186"/>
                <a:gd name="T37" fmla="*/ 316 h 316"/>
                <a:gd name="T38" fmla="*/ 82 w 186"/>
                <a:gd name="T39" fmla="*/ 310 h 316"/>
                <a:gd name="T40" fmla="*/ 83 w 186"/>
                <a:gd name="T41" fmla="*/ 284 h 316"/>
                <a:gd name="T42" fmla="*/ 93 w 186"/>
                <a:gd name="T43" fmla="*/ 261 h 316"/>
                <a:gd name="T44" fmla="*/ 96 w 186"/>
                <a:gd name="T45" fmla="*/ 236 h 316"/>
                <a:gd name="T46" fmla="*/ 107 w 186"/>
                <a:gd name="T47" fmla="*/ 214 h 316"/>
                <a:gd name="T48" fmla="*/ 111 w 186"/>
                <a:gd name="T49" fmla="*/ 190 h 316"/>
                <a:gd name="T50" fmla="*/ 123 w 186"/>
                <a:gd name="T51" fmla="*/ 169 h 316"/>
                <a:gd name="T52" fmla="*/ 129 w 186"/>
                <a:gd name="T53" fmla="*/ 144 h 316"/>
                <a:gd name="T54" fmla="*/ 143 w 186"/>
                <a:gd name="T55" fmla="*/ 124 h 316"/>
                <a:gd name="T56" fmla="*/ 151 w 186"/>
                <a:gd name="T57" fmla="*/ 99 h 316"/>
                <a:gd name="T58" fmla="*/ 166 w 186"/>
                <a:gd name="T59" fmla="*/ 79 h 316"/>
                <a:gd name="T60" fmla="*/ 174 w 186"/>
                <a:gd name="T61" fmla="*/ 56 h 316"/>
                <a:gd name="T62" fmla="*/ 186 w 186"/>
                <a:gd name="T63" fmla="*/ 43 h 316"/>
                <a:gd name="T64" fmla="*/ 185 w 186"/>
                <a:gd name="T65" fmla="*/ 43 h 316"/>
                <a:gd name="T66" fmla="*/ 168 w 186"/>
                <a:gd name="T67" fmla="*/ 32 h 316"/>
                <a:gd name="T68" fmla="*/ 167 w 186"/>
                <a:gd name="T69" fmla="*/ 32 h 316"/>
                <a:gd name="T70" fmla="*/ 138 w 186"/>
                <a:gd name="T71" fmla="*/ 14 h 316"/>
                <a:gd name="T72" fmla="*/ 137 w 186"/>
                <a:gd name="T73" fmla="*/ 13 h 316"/>
                <a:gd name="T74" fmla="*/ 117 w 186"/>
                <a:gd name="T75" fmla="*/ 1 h 316"/>
                <a:gd name="T76" fmla="*/ 117 w 186"/>
                <a:gd name="T77" fmla="*/ 0 h 316"/>
                <a:gd name="T78" fmla="*/ 116 w 186"/>
                <a:gd name="T79" fmla="*/ 0 h 316"/>
                <a:gd name="T80" fmla="*/ 96 w 186"/>
                <a:gd name="T81" fmla="*/ 3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316">
                  <a:moveTo>
                    <a:pt x="96" y="38"/>
                  </a:moveTo>
                  <a:cubicBezTo>
                    <a:pt x="84" y="51"/>
                    <a:pt x="76" y="67"/>
                    <a:pt x="72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0" y="99"/>
                    <a:pt x="53" y="117"/>
                    <a:pt x="50" y="136"/>
                  </a:cubicBezTo>
                  <a:cubicBezTo>
                    <a:pt x="39" y="150"/>
                    <a:pt x="33" y="167"/>
                    <a:pt x="31" y="186"/>
                  </a:cubicBezTo>
                  <a:cubicBezTo>
                    <a:pt x="21" y="201"/>
                    <a:pt x="17" y="219"/>
                    <a:pt x="17" y="237"/>
                  </a:cubicBezTo>
                  <a:cubicBezTo>
                    <a:pt x="7" y="253"/>
                    <a:pt x="3" y="271"/>
                    <a:pt x="4" y="290"/>
                  </a:cubicBezTo>
                  <a:cubicBezTo>
                    <a:pt x="5" y="290"/>
                    <a:pt x="5" y="290"/>
                    <a:pt x="5" y="290"/>
                  </a:cubicBezTo>
                  <a:cubicBezTo>
                    <a:pt x="3" y="293"/>
                    <a:pt x="1" y="297"/>
                    <a:pt x="0" y="301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" y="301"/>
                    <a:pt x="1" y="301"/>
                    <a:pt x="1" y="301"/>
                  </a:cubicBezTo>
                  <a:cubicBezTo>
                    <a:pt x="24" y="305"/>
                    <a:pt x="24" y="305"/>
                    <a:pt x="24" y="305"/>
                  </a:cubicBezTo>
                  <a:cubicBezTo>
                    <a:pt x="25" y="306"/>
                    <a:pt x="25" y="306"/>
                    <a:pt x="25" y="306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0" y="312"/>
                    <a:pt x="60" y="312"/>
                    <a:pt x="60" y="312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80" y="316"/>
                    <a:pt x="80" y="316"/>
                    <a:pt x="80" y="316"/>
                  </a:cubicBezTo>
                  <a:cubicBezTo>
                    <a:pt x="81" y="316"/>
                    <a:pt x="81" y="316"/>
                    <a:pt x="81" y="316"/>
                  </a:cubicBezTo>
                  <a:cubicBezTo>
                    <a:pt x="81" y="314"/>
                    <a:pt x="82" y="312"/>
                    <a:pt x="82" y="310"/>
                  </a:cubicBezTo>
                  <a:cubicBezTo>
                    <a:pt x="84" y="302"/>
                    <a:pt x="84" y="293"/>
                    <a:pt x="83" y="284"/>
                  </a:cubicBezTo>
                  <a:cubicBezTo>
                    <a:pt x="88" y="277"/>
                    <a:pt x="91" y="269"/>
                    <a:pt x="93" y="261"/>
                  </a:cubicBezTo>
                  <a:cubicBezTo>
                    <a:pt x="95" y="254"/>
                    <a:pt x="96" y="245"/>
                    <a:pt x="96" y="236"/>
                  </a:cubicBezTo>
                  <a:cubicBezTo>
                    <a:pt x="101" y="229"/>
                    <a:pt x="104" y="222"/>
                    <a:pt x="107" y="214"/>
                  </a:cubicBezTo>
                  <a:cubicBezTo>
                    <a:pt x="109" y="206"/>
                    <a:pt x="111" y="198"/>
                    <a:pt x="111" y="190"/>
                  </a:cubicBezTo>
                  <a:cubicBezTo>
                    <a:pt x="116" y="183"/>
                    <a:pt x="120" y="176"/>
                    <a:pt x="123" y="169"/>
                  </a:cubicBezTo>
                  <a:cubicBezTo>
                    <a:pt x="126" y="162"/>
                    <a:pt x="128" y="152"/>
                    <a:pt x="129" y="144"/>
                  </a:cubicBezTo>
                  <a:cubicBezTo>
                    <a:pt x="135" y="138"/>
                    <a:pt x="139" y="131"/>
                    <a:pt x="143" y="124"/>
                  </a:cubicBezTo>
                  <a:cubicBezTo>
                    <a:pt x="146" y="116"/>
                    <a:pt x="149" y="108"/>
                    <a:pt x="151" y="99"/>
                  </a:cubicBezTo>
                  <a:cubicBezTo>
                    <a:pt x="157" y="93"/>
                    <a:pt x="162" y="87"/>
                    <a:pt x="166" y="79"/>
                  </a:cubicBezTo>
                  <a:cubicBezTo>
                    <a:pt x="169" y="72"/>
                    <a:pt x="172" y="65"/>
                    <a:pt x="174" y="56"/>
                  </a:cubicBezTo>
                  <a:cubicBezTo>
                    <a:pt x="179" y="52"/>
                    <a:pt x="183" y="48"/>
                    <a:pt x="186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7" y="11"/>
                    <a:pt x="100" y="24"/>
                    <a:pt x="96" y="3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95"/>
            <p:cNvSpPr>
              <a:spLocks/>
            </p:cNvSpPr>
            <p:nvPr/>
          </p:nvSpPr>
          <p:spPr bwMode="auto">
            <a:xfrm>
              <a:off x="3699222" y="1781176"/>
              <a:ext cx="590550" cy="682625"/>
            </a:xfrm>
            <a:custGeom>
              <a:avLst/>
              <a:gdLst>
                <a:gd name="T0" fmla="*/ 37 w 157"/>
                <a:gd name="T1" fmla="*/ 109 h 182"/>
                <a:gd name="T2" fmla="*/ 74 w 157"/>
                <a:gd name="T3" fmla="*/ 83 h 182"/>
                <a:gd name="T4" fmla="*/ 111 w 157"/>
                <a:gd name="T5" fmla="*/ 60 h 182"/>
                <a:gd name="T6" fmla="*/ 149 w 157"/>
                <a:gd name="T7" fmla="*/ 23 h 182"/>
                <a:gd name="T8" fmla="*/ 157 w 157"/>
                <a:gd name="T9" fmla="*/ 0 h 182"/>
                <a:gd name="T10" fmla="*/ 156 w 157"/>
                <a:gd name="T11" fmla="*/ 2 h 182"/>
                <a:gd name="T12" fmla="*/ 111 w 157"/>
                <a:gd name="T13" fmla="*/ 59 h 182"/>
                <a:gd name="T14" fmla="*/ 73 w 157"/>
                <a:gd name="T15" fmla="*/ 82 h 182"/>
                <a:gd name="T16" fmla="*/ 36 w 157"/>
                <a:gd name="T17" fmla="*/ 108 h 182"/>
                <a:gd name="T18" fmla="*/ 16 w 157"/>
                <a:gd name="T19" fmla="*/ 128 h 182"/>
                <a:gd name="T20" fmla="*/ 16 w 157"/>
                <a:gd name="T21" fmla="*/ 130 h 182"/>
                <a:gd name="T22" fmla="*/ 14 w 157"/>
                <a:gd name="T23" fmla="*/ 130 h 182"/>
                <a:gd name="T24" fmla="*/ 14 w 157"/>
                <a:gd name="T25" fmla="*/ 130 h 182"/>
                <a:gd name="T26" fmla="*/ 0 w 157"/>
                <a:gd name="T27" fmla="*/ 182 h 182"/>
                <a:gd name="T28" fmla="*/ 1 w 157"/>
                <a:gd name="T29" fmla="*/ 181 h 182"/>
                <a:gd name="T30" fmla="*/ 37 w 157"/>
                <a:gd name="T31" fmla="*/ 10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82">
                  <a:moveTo>
                    <a:pt x="37" y="109"/>
                  </a:moveTo>
                  <a:cubicBezTo>
                    <a:pt x="62" y="90"/>
                    <a:pt x="73" y="83"/>
                    <a:pt x="74" y="83"/>
                  </a:cubicBezTo>
                  <a:cubicBezTo>
                    <a:pt x="74" y="83"/>
                    <a:pt x="85" y="76"/>
                    <a:pt x="111" y="60"/>
                  </a:cubicBezTo>
                  <a:cubicBezTo>
                    <a:pt x="128" y="50"/>
                    <a:pt x="140" y="38"/>
                    <a:pt x="149" y="23"/>
                  </a:cubicBezTo>
                  <a:cubicBezTo>
                    <a:pt x="152" y="16"/>
                    <a:pt x="155" y="9"/>
                    <a:pt x="157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49" y="27"/>
                    <a:pt x="135" y="44"/>
                    <a:pt x="111" y="59"/>
                  </a:cubicBezTo>
                  <a:cubicBezTo>
                    <a:pt x="84" y="75"/>
                    <a:pt x="73" y="82"/>
                    <a:pt x="73" y="82"/>
                  </a:cubicBezTo>
                  <a:cubicBezTo>
                    <a:pt x="73" y="82"/>
                    <a:pt x="61" y="89"/>
                    <a:pt x="36" y="108"/>
                  </a:cubicBezTo>
                  <a:cubicBezTo>
                    <a:pt x="28" y="114"/>
                    <a:pt x="21" y="121"/>
                    <a:pt x="16" y="12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4" y="145"/>
                    <a:pt x="0" y="163"/>
                    <a:pt x="0" y="18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52"/>
                    <a:pt x="12" y="128"/>
                    <a:pt x="37" y="10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96"/>
            <p:cNvSpPr>
              <a:spLocks/>
            </p:cNvSpPr>
            <p:nvPr/>
          </p:nvSpPr>
          <p:spPr bwMode="auto">
            <a:xfrm>
              <a:off x="3751609" y="1731963"/>
              <a:ext cx="582613" cy="536575"/>
            </a:xfrm>
            <a:custGeom>
              <a:avLst/>
              <a:gdLst>
                <a:gd name="T0" fmla="*/ 155 w 155"/>
                <a:gd name="T1" fmla="*/ 0 h 143"/>
                <a:gd name="T2" fmla="*/ 154 w 155"/>
                <a:gd name="T3" fmla="*/ 0 h 143"/>
                <a:gd name="T4" fmla="*/ 119 w 155"/>
                <a:gd name="T5" fmla="*/ 28 h 143"/>
                <a:gd name="T6" fmla="*/ 80 w 155"/>
                <a:gd name="T7" fmla="*/ 49 h 143"/>
                <a:gd name="T8" fmla="*/ 41 w 155"/>
                <a:gd name="T9" fmla="*/ 73 h 143"/>
                <a:gd name="T10" fmla="*/ 21 w 155"/>
                <a:gd name="T11" fmla="*/ 91 h 143"/>
                <a:gd name="T12" fmla="*/ 21 w 155"/>
                <a:gd name="T13" fmla="*/ 92 h 143"/>
                <a:gd name="T14" fmla="*/ 20 w 155"/>
                <a:gd name="T15" fmla="*/ 92 h 143"/>
                <a:gd name="T16" fmla="*/ 0 w 155"/>
                <a:gd name="T17" fmla="*/ 143 h 143"/>
                <a:gd name="T18" fmla="*/ 2 w 155"/>
                <a:gd name="T19" fmla="*/ 141 h 143"/>
                <a:gd name="T20" fmla="*/ 42 w 155"/>
                <a:gd name="T21" fmla="*/ 74 h 143"/>
                <a:gd name="T22" fmla="*/ 80 w 155"/>
                <a:gd name="T23" fmla="*/ 51 h 143"/>
                <a:gd name="T24" fmla="*/ 119 w 155"/>
                <a:gd name="T25" fmla="*/ 30 h 143"/>
                <a:gd name="T26" fmla="*/ 142 w 155"/>
                <a:gd name="T27" fmla="*/ 15 h 143"/>
                <a:gd name="T28" fmla="*/ 142 w 155"/>
                <a:gd name="T29" fmla="*/ 13 h 143"/>
                <a:gd name="T30" fmla="*/ 143 w 155"/>
                <a:gd name="T31" fmla="*/ 13 h 143"/>
                <a:gd name="T32" fmla="*/ 143 w 155"/>
                <a:gd name="T33" fmla="*/ 13 h 143"/>
                <a:gd name="T34" fmla="*/ 155 w 155"/>
                <a:gd name="T3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143">
                  <a:moveTo>
                    <a:pt x="155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46" y="11"/>
                    <a:pt x="134" y="20"/>
                    <a:pt x="119" y="28"/>
                  </a:cubicBezTo>
                  <a:cubicBezTo>
                    <a:pt x="92" y="43"/>
                    <a:pt x="80" y="49"/>
                    <a:pt x="80" y="49"/>
                  </a:cubicBezTo>
                  <a:cubicBezTo>
                    <a:pt x="80" y="50"/>
                    <a:pt x="68" y="55"/>
                    <a:pt x="41" y="73"/>
                  </a:cubicBezTo>
                  <a:cubicBezTo>
                    <a:pt x="33" y="78"/>
                    <a:pt x="26" y="85"/>
                    <a:pt x="21" y="9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8" y="107"/>
                    <a:pt x="2" y="124"/>
                    <a:pt x="0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4" y="113"/>
                    <a:pt x="17" y="91"/>
                    <a:pt x="42" y="74"/>
                  </a:cubicBezTo>
                  <a:cubicBezTo>
                    <a:pt x="68" y="56"/>
                    <a:pt x="80" y="51"/>
                    <a:pt x="80" y="51"/>
                  </a:cubicBezTo>
                  <a:cubicBezTo>
                    <a:pt x="80" y="51"/>
                    <a:pt x="92" y="44"/>
                    <a:pt x="119" y="30"/>
                  </a:cubicBezTo>
                  <a:cubicBezTo>
                    <a:pt x="128" y="25"/>
                    <a:pt x="135" y="20"/>
                    <a:pt x="142" y="15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8" y="9"/>
                    <a:pt x="152" y="5"/>
                    <a:pt x="155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97"/>
            <p:cNvSpPr>
              <a:spLocks/>
            </p:cNvSpPr>
            <p:nvPr/>
          </p:nvSpPr>
          <p:spPr bwMode="auto">
            <a:xfrm>
              <a:off x="4285009" y="1781176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3 w 3"/>
                <a:gd name="T5" fmla="*/ 0 h 4"/>
                <a:gd name="T6" fmla="*/ 3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98"/>
            <p:cNvSpPr>
              <a:spLocks/>
            </p:cNvSpPr>
            <p:nvPr/>
          </p:nvSpPr>
          <p:spPr bwMode="auto">
            <a:xfrm>
              <a:off x="3751609" y="2262188"/>
              <a:ext cx="7938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4 h 4"/>
                <a:gd name="T6" fmla="*/ 0 w 5"/>
                <a:gd name="T7" fmla="*/ 4 h 4"/>
                <a:gd name="T8" fmla="*/ 5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99"/>
            <p:cNvSpPr>
              <a:spLocks/>
            </p:cNvSpPr>
            <p:nvPr/>
          </p:nvSpPr>
          <p:spPr bwMode="auto">
            <a:xfrm>
              <a:off x="3823047" y="1690688"/>
              <a:ext cx="442913" cy="390525"/>
            </a:xfrm>
            <a:custGeom>
              <a:avLst/>
              <a:gdLst>
                <a:gd name="T0" fmla="*/ 46 w 118"/>
                <a:gd name="T1" fmla="*/ 37 h 104"/>
                <a:gd name="T2" fmla="*/ 86 w 118"/>
                <a:gd name="T3" fmla="*/ 15 h 104"/>
                <a:gd name="T4" fmla="*/ 118 w 118"/>
                <a:gd name="T5" fmla="*/ 0 h 104"/>
                <a:gd name="T6" fmla="*/ 117 w 118"/>
                <a:gd name="T7" fmla="*/ 0 h 104"/>
                <a:gd name="T8" fmla="*/ 85 w 118"/>
                <a:gd name="T9" fmla="*/ 14 h 104"/>
                <a:gd name="T10" fmla="*/ 45 w 118"/>
                <a:gd name="T11" fmla="*/ 35 h 104"/>
                <a:gd name="T12" fmla="*/ 24 w 118"/>
                <a:gd name="T13" fmla="*/ 52 h 104"/>
                <a:gd name="T14" fmla="*/ 24 w 118"/>
                <a:gd name="T15" fmla="*/ 53 h 104"/>
                <a:gd name="T16" fmla="*/ 23 w 118"/>
                <a:gd name="T17" fmla="*/ 53 h 104"/>
                <a:gd name="T18" fmla="*/ 0 w 118"/>
                <a:gd name="T19" fmla="*/ 104 h 104"/>
                <a:gd name="T20" fmla="*/ 1 w 118"/>
                <a:gd name="T21" fmla="*/ 103 h 104"/>
                <a:gd name="T22" fmla="*/ 2 w 118"/>
                <a:gd name="T23" fmla="*/ 102 h 104"/>
                <a:gd name="T24" fmla="*/ 46 w 118"/>
                <a:gd name="T2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04">
                  <a:moveTo>
                    <a:pt x="46" y="37"/>
                  </a:moveTo>
                  <a:cubicBezTo>
                    <a:pt x="73" y="21"/>
                    <a:pt x="86" y="16"/>
                    <a:pt x="86" y="15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73" y="19"/>
                    <a:pt x="45" y="35"/>
                  </a:cubicBezTo>
                  <a:cubicBezTo>
                    <a:pt x="37" y="40"/>
                    <a:pt x="30" y="46"/>
                    <a:pt x="24" y="5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67"/>
                    <a:pt x="3" y="85"/>
                    <a:pt x="0" y="104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5" y="74"/>
                    <a:pt x="20" y="52"/>
                    <a:pt x="4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00"/>
            <p:cNvSpPr>
              <a:spLocks/>
            </p:cNvSpPr>
            <p:nvPr/>
          </p:nvSpPr>
          <p:spPr bwMode="auto">
            <a:xfrm>
              <a:off x="3827809" y="2073276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01"/>
            <p:cNvSpPr>
              <a:spLocks/>
            </p:cNvSpPr>
            <p:nvPr/>
          </p:nvSpPr>
          <p:spPr bwMode="auto">
            <a:xfrm>
              <a:off x="3905597" y="1619251"/>
              <a:ext cx="247650" cy="269875"/>
            </a:xfrm>
            <a:custGeom>
              <a:avLst/>
              <a:gdLst>
                <a:gd name="T0" fmla="*/ 50 w 66"/>
                <a:gd name="T1" fmla="*/ 9 h 72"/>
                <a:gd name="T2" fmla="*/ 66 w 66"/>
                <a:gd name="T3" fmla="*/ 1 h 72"/>
                <a:gd name="T4" fmla="*/ 65 w 66"/>
                <a:gd name="T5" fmla="*/ 0 h 72"/>
                <a:gd name="T6" fmla="*/ 49 w 66"/>
                <a:gd name="T7" fmla="*/ 7 h 72"/>
                <a:gd name="T8" fmla="*/ 26 w 66"/>
                <a:gd name="T9" fmla="*/ 24 h 72"/>
                <a:gd name="T10" fmla="*/ 26 w 66"/>
                <a:gd name="T11" fmla="*/ 26 h 72"/>
                <a:gd name="T12" fmla="*/ 24 w 66"/>
                <a:gd name="T13" fmla="*/ 25 h 72"/>
                <a:gd name="T14" fmla="*/ 0 w 66"/>
                <a:gd name="T15" fmla="*/ 72 h 72"/>
                <a:gd name="T16" fmla="*/ 1 w 66"/>
                <a:gd name="T17" fmla="*/ 72 h 72"/>
                <a:gd name="T18" fmla="*/ 2 w 66"/>
                <a:gd name="T19" fmla="*/ 71 h 72"/>
                <a:gd name="T20" fmla="*/ 50 w 66"/>
                <a:gd name="T21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2">
                  <a:moveTo>
                    <a:pt x="50" y="9"/>
                  </a:moveTo>
                  <a:cubicBezTo>
                    <a:pt x="56" y="6"/>
                    <a:pt x="62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2"/>
                    <a:pt x="55" y="5"/>
                    <a:pt x="49" y="7"/>
                  </a:cubicBezTo>
                  <a:cubicBezTo>
                    <a:pt x="41" y="12"/>
                    <a:pt x="33" y="17"/>
                    <a:pt x="26" y="2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2" y="38"/>
                    <a:pt x="4" y="54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7" y="43"/>
                    <a:pt x="23" y="22"/>
                    <a:pt x="50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02"/>
            <p:cNvSpPr>
              <a:spLocks/>
            </p:cNvSpPr>
            <p:nvPr/>
          </p:nvSpPr>
          <p:spPr bwMode="auto">
            <a:xfrm>
              <a:off x="3910359" y="188595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03"/>
            <p:cNvSpPr>
              <a:spLocks/>
            </p:cNvSpPr>
            <p:nvPr/>
          </p:nvSpPr>
          <p:spPr bwMode="auto">
            <a:xfrm>
              <a:off x="3996084" y="1570038"/>
              <a:ext cx="79375" cy="142875"/>
            </a:xfrm>
            <a:custGeom>
              <a:avLst/>
              <a:gdLst>
                <a:gd name="T0" fmla="*/ 21 w 21"/>
                <a:gd name="T1" fmla="*/ 1 h 38"/>
                <a:gd name="T2" fmla="*/ 21 w 21"/>
                <a:gd name="T3" fmla="*/ 0 h 38"/>
                <a:gd name="T4" fmla="*/ 20 w 21"/>
                <a:gd name="T5" fmla="*/ 0 h 38"/>
                <a:gd name="T6" fmla="*/ 0 w 21"/>
                <a:gd name="T7" fmla="*/ 38 h 38"/>
                <a:gd name="T8" fmla="*/ 2 w 21"/>
                <a:gd name="T9" fmla="*/ 37 h 38"/>
                <a:gd name="T10" fmla="*/ 21 w 21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8">
                  <a:moveTo>
                    <a:pt x="21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1"/>
                    <a:pt x="4" y="24"/>
                    <a:pt x="0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6" y="23"/>
                    <a:pt x="12" y="11"/>
                    <a:pt x="2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04"/>
            <p:cNvSpPr>
              <a:spLocks/>
            </p:cNvSpPr>
            <p:nvPr/>
          </p:nvSpPr>
          <p:spPr bwMode="auto">
            <a:xfrm>
              <a:off x="3996084" y="1709738"/>
              <a:ext cx="7938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2 h 4"/>
                <a:gd name="T6" fmla="*/ 5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06"/>
            <p:cNvSpPr>
              <a:spLocks/>
            </p:cNvSpPr>
            <p:nvPr/>
          </p:nvSpPr>
          <p:spPr bwMode="auto">
            <a:xfrm>
              <a:off x="3932584" y="2636838"/>
              <a:ext cx="19050" cy="120650"/>
            </a:xfrm>
            <a:custGeom>
              <a:avLst/>
              <a:gdLst>
                <a:gd name="T0" fmla="*/ 0 w 5"/>
                <a:gd name="T1" fmla="*/ 32 h 32"/>
                <a:gd name="T2" fmla="*/ 0 w 5"/>
                <a:gd name="T3" fmla="*/ 32 h 32"/>
                <a:gd name="T4" fmla="*/ 1 w 5"/>
                <a:gd name="T5" fmla="*/ 32 h 32"/>
                <a:gd name="T6" fmla="*/ 2 w 5"/>
                <a:gd name="T7" fmla="*/ 32 h 32"/>
                <a:gd name="T8" fmla="*/ 3 w 5"/>
                <a:gd name="T9" fmla="*/ 26 h 32"/>
                <a:gd name="T10" fmla="*/ 4 w 5"/>
                <a:gd name="T11" fmla="*/ 0 h 32"/>
                <a:gd name="T12" fmla="*/ 4 w 5"/>
                <a:gd name="T13" fmla="*/ 1 h 32"/>
                <a:gd name="T14" fmla="*/ 3 w 5"/>
                <a:gd name="T15" fmla="*/ 2 h 32"/>
                <a:gd name="T16" fmla="*/ 0 w 5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0"/>
                    <a:pt x="3" y="28"/>
                    <a:pt x="3" y="26"/>
                  </a:cubicBezTo>
                  <a:cubicBezTo>
                    <a:pt x="5" y="18"/>
                    <a:pt x="5" y="8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13"/>
                    <a:pt x="3" y="22"/>
                    <a:pt x="0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07"/>
            <p:cNvSpPr>
              <a:spLocks/>
            </p:cNvSpPr>
            <p:nvPr/>
          </p:nvSpPr>
          <p:spPr bwMode="auto">
            <a:xfrm>
              <a:off x="3853209" y="2457450"/>
              <a:ext cx="142875" cy="284163"/>
            </a:xfrm>
            <a:custGeom>
              <a:avLst/>
              <a:gdLst>
                <a:gd name="T0" fmla="*/ 7 w 38"/>
                <a:gd name="T1" fmla="*/ 69 h 76"/>
                <a:gd name="T2" fmla="*/ 0 w 38"/>
                <a:gd name="T3" fmla="*/ 76 h 76"/>
                <a:gd name="T4" fmla="*/ 2 w 38"/>
                <a:gd name="T5" fmla="*/ 76 h 76"/>
                <a:gd name="T6" fmla="*/ 8 w 38"/>
                <a:gd name="T7" fmla="*/ 70 h 76"/>
                <a:gd name="T8" fmla="*/ 24 w 38"/>
                <a:gd name="T9" fmla="*/ 50 h 76"/>
                <a:gd name="T10" fmla="*/ 24 w 38"/>
                <a:gd name="T11" fmla="*/ 49 h 76"/>
                <a:gd name="T12" fmla="*/ 25 w 38"/>
                <a:gd name="T13" fmla="*/ 49 h 76"/>
                <a:gd name="T14" fmla="*/ 35 w 38"/>
                <a:gd name="T15" fmla="*/ 25 h 76"/>
                <a:gd name="T16" fmla="*/ 38 w 38"/>
                <a:gd name="T17" fmla="*/ 0 h 76"/>
                <a:gd name="T18" fmla="*/ 37 w 38"/>
                <a:gd name="T19" fmla="*/ 1 h 76"/>
                <a:gd name="T20" fmla="*/ 37 w 38"/>
                <a:gd name="T21" fmla="*/ 2 h 76"/>
                <a:gd name="T22" fmla="*/ 7 w 38"/>
                <a:gd name="T23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76">
                  <a:moveTo>
                    <a:pt x="7" y="69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4" y="64"/>
                    <a:pt x="20" y="57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9" y="42"/>
                    <a:pt x="33" y="34"/>
                    <a:pt x="35" y="25"/>
                  </a:cubicBezTo>
                  <a:cubicBezTo>
                    <a:pt x="37" y="18"/>
                    <a:pt x="38" y="9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8"/>
                    <a:pt x="27" y="49"/>
                    <a:pt x="7" y="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08"/>
            <p:cNvSpPr>
              <a:spLocks/>
            </p:cNvSpPr>
            <p:nvPr/>
          </p:nvSpPr>
          <p:spPr bwMode="auto">
            <a:xfrm>
              <a:off x="3943696" y="264160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09"/>
            <p:cNvSpPr>
              <a:spLocks/>
            </p:cNvSpPr>
            <p:nvPr/>
          </p:nvSpPr>
          <p:spPr bwMode="auto">
            <a:xfrm>
              <a:off x="3726209" y="2284413"/>
              <a:ext cx="327025" cy="434975"/>
            </a:xfrm>
            <a:custGeom>
              <a:avLst/>
              <a:gdLst>
                <a:gd name="T0" fmla="*/ 52 w 87"/>
                <a:gd name="T1" fmla="*/ 66 h 116"/>
                <a:gd name="T2" fmla="*/ 20 w 87"/>
                <a:gd name="T3" fmla="*/ 96 h 116"/>
                <a:gd name="T4" fmla="*/ 0 w 87"/>
                <a:gd name="T5" fmla="*/ 115 h 116"/>
                <a:gd name="T6" fmla="*/ 1 w 87"/>
                <a:gd name="T7" fmla="*/ 116 h 116"/>
                <a:gd name="T8" fmla="*/ 20 w 87"/>
                <a:gd name="T9" fmla="*/ 97 h 116"/>
                <a:gd name="T10" fmla="*/ 53 w 87"/>
                <a:gd name="T11" fmla="*/ 67 h 116"/>
                <a:gd name="T12" fmla="*/ 71 w 87"/>
                <a:gd name="T13" fmla="*/ 48 h 116"/>
                <a:gd name="T14" fmla="*/ 71 w 87"/>
                <a:gd name="T15" fmla="*/ 47 h 116"/>
                <a:gd name="T16" fmla="*/ 71 w 87"/>
                <a:gd name="T17" fmla="*/ 47 h 116"/>
                <a:gd name="T18" fmla="*/ 83 w 87"/>
                <a:gd name="T19" fmla="*/ 24 h 116"/>
                <a:gd name="T20" fmla="*/ 87 w 87"/>
                <a:gd name="T21" fmla="*/ 0 h 116"/>
                <a:gd name="T22" fmla="*/ 86 w 87"/>
                <a:gd name="T23" fmla="*/ 2 h 116"/>
                <a:gd name="T24" fmla="*/ 52 w 87"/>
                <a:gd name="T25" fmla="*/ 6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16">
                  <a:moveTo>
                    <a:pt x="52" y="66"/>
                  </a:moveTo>
                  <a:cubicBezTo>
                    <a:pt x="29" y="86"/>
                    <a:pt x="20" y="96"/>
                    <a:pt x="20" y="96"/>
                  </a:cubicBezTo>
                  <a:cubicBezTo>
                    <a:pt x="20" y="96"/>
                    <a:pt x="13" y="101"/>
                    <a:pt x="0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4" y="102"/>
                    <a:pt x="20" y="97"/>
                    <a:pt x="20" y="97"/>
                  </a:cubicBezTo>
                  <a:cubicBezTo>
                    <a:pt x="21" y="97"/>
                    <a:pt x="30" y="87"/>
                    <a:pt x="53" y="67"/>
                  </a:cubicBezTo>
                  <a:cubicBezTo>
                    <a:pt x="60" y="61"/>
                    <a:pt x="66" y="54"/>
                    <a:pt x="71" y="48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6" y="40"/>
                    <a:pt x="80" y="32"/>
                    <a:pt x="83" y="24"/>
                  </a:cubicBezTo>
                  <a:cubicBezTo>
                    <a:pt x="85" y="16"/>
                    <a:pt x="87" y="8"/>
                    <a:pt x="87" y="0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7"/>
                    <a:pt x="74" y="47"/>
                    <a:pt x="52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10"/>
            <p:cNvSpPr>
              <a:spLocks/>
            </p:cNvSpPr>
            <p:nvPr/>
          </p:nvSpPr>
          <p:spPr bwMode="auto">
            <a:xfrm>
              <a:off x="3992909" y="246062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11"/>
            <p:cNvSpPr>
              <a:spLocks/>
            </p:cNvSpPr>
            <p:nvPr/>
          </p:nvSpPr>
          <p:spPr bwMode="auto">
            <a:xfrm>
              <a:off x="3635721" y="2111375"/>
              <a:ext cx="484188" cy="588963"/>
            </a:xfrm>
            <a:custGeom>
              <a:avLst/>
              <a:gdLst>
                <a:gd name="T0" fmla="*/ 90 w 129"/>
                <a:gd name="T1" fmla="*/ 65 h 157"/>
                <a:gd name="T2" fmla="*/ 56 w 129"/>
                <a:gd name="T3" fmla="*/ 93 h 157"/>
                <a:gd name="T4" fmla="*/ 22 w 129"/>
                <a:gd name="T5" fmla="*/ 123 h 157"/>
                <a:gd name="T6" fmla="*/ 5 w 129"/>
                <a:gd name="T7" fmla="*/ 145 h 157"/>
                <a:gd name="T8" fmla="*/ 5 w 129"/>
                <a:gd name="T9" fmla="*/ 146 h 157"/>
                <a:gd name="T10" fmla="*/ 5 w 129"/>
                <a:gd name="T11" fmla="*/ 146 h 157"/>
                <a:gd name="T12" fmla="*/ 0 w 129"/>
                <a:gd name="T13" fmla="*/ 157 h 157"/>
                <a:gd name="T14" fmla="*/ 0 w 129"/>
                <a:gd name="T15" fmla="*/ 157 h 157"/>
                <a:gd name="T16" fmla="*/ 1 w 129"/>
                <a:gd name="T17" fmla="*/ 157 h 157"/>
                <a:gd name="T18" fmla="*/ 23 w 129"/>
                <a:gd name="T19" fmla="*/ 124 h 157"/>
                <a:gd name="T20" fmla="*/ 56 w 129"/>
                <a:gd name="T21" fmla="*/ 94 h 157"/>
                <a:gd name="T22" fmla="*/ 91 w 129"/>
                <a:gd name="T23" fmla="*/ 66 h 157"/>
                <a:gd name="T24" fmla="*/ 110 w 129"/>
                <a:gd name="T25" fmla="*/ 48 h 157"/>
                <a:gd name="T26" fmla="*/ 110 w 129"/>
                <a:gd name="T27" fmla="*/ 46 h 157"/>
                <a:gd name="T28" fmla="*/ 111 w 129"/>
                <a:gd name="T29" fmla="*/ 46 h 157"/>
                <a:gd name="T30" fmla="*/ 111 w 129"/>
                <a:gd name="T31" fmla="*/ 46 h 157"/>
                <a:gd name="T32" fmla="*/ 123 w 129"/>
                <a:gd name="T33" fmla="*/ 25 h 157"/>
                <a:gd name="T34" fmla="*/ 129 w 129"/>
                <a:gd name="T35" fmla="*/ 0 h 157"/>
                <a:gd name="T36" fmla="*/ 128 w 129"/>
                <a:gd name="T37" fmla="*/ 1 h 157"/>
                <a:gd name="T38" fmla="*/ 128 w 129"/>
                <a:gd name="T39" fmla="*/ 2 h 157"/>
                <a:gd name="T40" fmla="*/ 90 w 129"/>
                <a:gd name="T41" fmla="*/ 6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157">
                  <a:moveTo>
                    <a:pt x="90" y="65"/>
                  </a:moveTo>
                  <a:cubicBezTo>
                    <a:pt x="66" y="84"/>
                    <a:pt x="56" y="93"/>
                    <a:pt x="56" y="93"/>
                  </a:cubicBezTo>
                  <a:cubicBezTo>
                    <a:pt x="56" y="93"/>
                    <a:pt x="45" y="101"/>
                    <a:pt x="22" y="123"/>
                  </a:cubicBezTo>
                  <a:cubicBezTo>
                    <a:pt x="15" y="130"/>
                    <a:pt x="10" y="137"/>
                    <a:pt x="5" y="145"/>
                  </a:cubicBezTo>
                  <a:cubicBezTo>
                    <a:pt x="5" y="145"/>
                    <a:pt x="5" y="145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9"/>
                    <a:pt x="1" y="153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5" y="145"/>
                    <a:pt x="13" y="134"/>
                    <a:pt x="23" y="124"/>
                  </a:cubicBezTo>
                  <a:cubicBezTo>
                    <a:pt x="46" y="102"/>
                    <a:pt x="56" y="94"/>
                    <a:pt x="56" y="94"/>
                  </a:cubicBezTo>
                  <a:cubicBezTo>
                    <a:pt x="57" y="94"/>
                    <a:pt x="67" y="85"/>
                    <a:pt x="91" y="66"/>
                  </a:cubicBezTo>
                  <a:cubicBezTo>
                    <a:pt x="98" y="60"/>
                    <a:pt x="105" y="54"/>
                    <a:pt x="110" y="48"/>
                  </a:cubicBezTo>
                  <a:cubicBezTo>
                    <a:pt x="110" y="47"/>
                    <a:pt x="110" y="46"/>
                    <a:pt x="110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6" y="39"/>
                    <a:pt x="120" y="32"/>
                    <a:pt x="123" y="25"/>
                  </a:cubicBezTo>
                  <a:cubicBezTo>
                    <a:pt x="126" y="18"/>
                    <a:pt x="128" y="8"/>
                    <a:pt x="129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4" y="28"/>
                    <a:pt x="113" y="47"/>
                    <a:pt x="90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12"/>
            <p:cNvSpPr>
              <a:spLocks/>
            </p:cNvSpPr>
            <p:nvPr/>
          </p:nvSpPr>
          <p:spPr bwMode="auto">
            <a:xfrm>
              <a:off x="4048471" y="2284413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13"/>
            <p:cNvSpPr>
              <a:spLocks/>
            </p:cNvSpPr>
            <p:nvPr/>
          </p:nvSpPr>
          <p:spPr bwMode="auto">
            <a:xfrm>
              <a:off x="3643659" y="1941513"/>
              <a:ext cx="558800" cy="717550"/>
            </a:xfrm>
            <a:custGeom>
              <a:avLst/>
              <a:gdLst>
                <a:gd name="T0" fmla="*/ 149 w 149"/>
                <a:gd name="T1" fmla="*/ 0 h 191"/>
                <a:gd name="T2" fmla="*/ 147 w 149"/>
                <a:gd name="T3" fmla="*/ 1 h 191"/>
                <a:gd name="T4" fmla="*/ 105 w 149"/>
                <a:gd name="T5" fmla="*/ 62 h 191"/>
                <a:gd name="T6" fmla="*/ 69 w 149"/>
                <a:gd name="T7" fmla="*/ 88 h 191"/>
                <a:gd name="T8" fmla="*/ 34 w 149"/>
                <a:gd name="T9" fmla="*/ 116 h 191"/>
                <a:gd name="T10" fmla="*/ 2 w 149"/>
                <a:gd name="T11" fmla="*/ 191 h 191"/>
                <a:gd name="T12" fmla="*/ 3 w 149"/>
                <a:gd name="T13" fmla="*/ 191 h 191"/>
                <a:gd name="T14" fmla="*/ 3 w 149"/>
                <a:gd name="T15" fmla="*/ 190 h 191"/>
                <a:gd name="T16" fmla="*/ 35 w 149"/>
                <a:gd name="T17" fmla="*/ 117 h 191"/>
                <a:gd name="T18" fmla="*/ 70 w 149"/>
                <a:gd name="T19" fmla="*/ 89 h 191"/>
                <a:gd name="T20" fmla="*/ 106 w 149"/>
                <a:gd name="T21" fmla="*/ 63 h 191"/>
                <a:gd name="T22" fmla="*/ 126 w 149"/>
                <a:gd name="T23" fmla="*/ 47 h 191"/>
                <a:gd name="T24" fmla="*/ 126 w 149"/>
                <a:gd name="T25" fmla="*/ 46 h 191"/>
                <a:gd name="T26" fmla="*/ 126 w 149"/>
                <a:gd name="T27" fmla="*/ 46 h 191"/>
                <a:gd name="T28" fmla="*/ 141 w 149"/>
                <a:gd name="T29" fmla="*/ 25 h 191"/>
                <a:gd name="T30" fmla="*/ 149 w 149"/>
                <a:gd name="T3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1">
                  <a:moveTo>
                    <a:pt x="149" y="0"/>
                  </a:moveTo>
                  <a:cubicBezTo>
                    <a:pt x="147" y="1"/>
                    <a:pt x="147" y="1"/>
                    <a:pt x="147" y="1"/>
                  </a:cubicBezTo>
                  <a:cubicBezTo>
                    <a:pt x="142" y="27"/>
                    <a:pt x="129" y="46"/>
                    <a:pt x="105" y="62"/>
                  </a:cubicBezTo>
                  <a:cubicBezTo>
                    <a:pt x="80" y="80"/>
                    <a:pt x="69" y="88"/>
                    <a:pt x="69" y="88"/>
                  </a:cubicBezTo>
                  <a:cubicBezTo>
                    <a:pt x="69" y="88"/>
                    <a:pt x="58" y="95"/>
                    <a:pt x="34" y="116"/>
                  </a:cubicBezTo>
                  <a:cubicBezTo>
                    <a:pt x="11" y="136"/>
                    <a:pt x="0" y="162"/>
                    <a:pt x="2" y="191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3" y="191"/>
                    <a:pt x="3" y="190"/>
                    <a:pt x="3" y="190"/>
                  </a:cubicBezTo>
                  <a:cubicBezTo>
                    <a:pt x="2" y="161"/>
                    <a:pt x="12" y="137"/>
                    <a:pt x="35" y="117"/>
                  </a:cubicBezTo>
                  <a:cubicBezTo>
                    <a:pt x="59" y="96"/>
                    <a:pt x="70" y="89"/>
                    <a:pt x="70" y="89"/>
                  </a:cubicBezTo>
                  <a:cubicBezTo>
                    <a:pt x="70" y="89"/>
                    <a:pt x="81" y="81"/>
                    <a:pt x="106" y="63"/>
                  </a:cubicBezTo>
                  <a:cubicBezTo>
                    <a:pt x="114" y="58"/>
                    <a:pt x="120" y="53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32" y="39"/>
                    <a:pt x="137" y="32"/>
                    <a:pt x="141" y="25"/>
                  </a:cubicBezTo>
                  <a:cubicBezTo>
                    <a:pt x="144" y="17"/>
                    <a:pt x="147" y="9"/>
                    <a:pt x="14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14"/>
            <p:cNvSpPr>
              <a:spLocks/>
            </p:cNvSpPr>
            <p:nvPr/>
          </p:nvSpPr>
          <p:spPr bwMode="auto">
            <a:xfrm>
              <a:off x="3654771" y="26558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15"/>
            <p:cNvSpPr>
              <a:spLocks/>
            </p:cNvSpPr>
            <p:nvPr/>
          </p:nvSpPr>
          <p:spPr bwMode="auto">
            <a:xfrm>
              <a:off x="4116734" y="2114550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16"/>
            <p:cNvSpPr>
              <a:spLocks/>
            </p:cNvSpPr>
            <p:nvPr/>
          </p:nvSpPr>
          <p:spPr bwMode="auto">
            <a:xfrm>
              <a:off x="4070696" y="676275"/>
              <a:ext cx="1003300" cy="1055688"/>
            </a:xfrm>
            <a:custGeom>
              <a:avLst/>
              <a:gdLst>
                <a:gd name="T0" fmla="*/ 185 w 267"/>
                <a:gd name="T1" fmla="*/ 28 h 281"/>
                <a:gd name="T2" fmla="*/ 146 w 267"/>
                <a:gd name="T3" fmla="*/ 63 h 281"/>
                <a:gd name="T4" fmla="*/ 147 w 267"/>
                <a:gd name="T5" fmla="*/ 64 h 281"/>
                <a:gd name="T6" fmla="*/ 107 w 267"/>
                <a:gd name="T7" fmla="*/ 103 h 281"/>
                <a:gd name="T8" fmla="*/ 71 w 267"/>
                <a:gd name="T9" fmla="*/ 143 h 281"/>
                <a:gd name="T10" fmla="*/ 39 w 267"/>
                <a:gd name="T11" fmla="*/ 185 h 281"/>
                <a:gd name="T12" fmla="*/ 8 w 267"/>
                <a:gd name="T13" fmla="*/ 229 h 281"/>
                <a:gd name="T14" fmla="*/ 9 w 267"/>
                <a:gd name="T15" fmla="*/ 230 h 281"/>
                <a:gd name="T16" fmla="*/ 0 w 267"/>
                <a:gd name="T17" fmla="*/ 238 h 281"/>
                <a:gd name="T18" fmla="*/ 1 w 267"/>
                <a:gd name="T19" fmla="*/ 238 h 281"/>
                <a:gd name="T20" fmla="*/ 1 w 267"/>
                <a:gd name="T21" fmla="*/ 239 h 281"/>
                <a:gd name="T22" fmla="*/ 21 w 267"/>
                <a:gd name="T23" fmla="*/ 251 h 281"/>
                <a:gd name="T24" fmla="*/ 22 w 267"/>
                <a:gd name="T25" fmla="*/ 252 h 281"/>
                <a:gd name="T26" fmla="*/ 51 w 267"/>
                <a:gd name="T27" fmla="*/ 270 h 281"/>
                <a:gd name="T28" fmla="*/ 52 w 267"/>
                <a:gd name="T29" fmla="*/ 270 h 281"/>
                <a:gd name="T30" fmla="*/ 69 w 267"/>
                <a:gd name="T31" fmla="*/ 281 h 281"/>
                <a:gd name="T32" fmla="*/ 69 w 267"/>
                <a:gd name="T33" fmla="*/ 281 h 281"/>
                <a:gd name="T34" fmla="*/ 70 w 267"/>
                <a:gd name="T35" fmla="*/ 281 h 281"/>
                <a:gd name="T36" fmla="*/ 70 w 267"/>
                <a:gd name="T37" fmla="*/ 281 h 281"/>
                <a:gd name="T38" fmla="*/ 74 w 267"/>
                <a:gd name="T39" fmla="*/ 276 h 281"/>
                <a:gd name="T40" fmla="*/ 84 w 267"/>
                <a:gd name="T41" fmla="*/ 253 h 281"/>
                <a:gd name="T42" fmla="*/ 102 w 267"/>
                <a:gd name="T43" fmla="*/ 235 h 281"/>
                <a:gd name="T44" fmla="*/ 113 w 267"/>
                <a:gd name="T45" fmla="*/ 212 h 281"/>
                <a:gd name="T46" fmla="*/ 132 w 267"/>
                <a:gd name="T47" fmla="*/ 196 h 281"/>
                <a:gd name="T48" fmla="*/ 145 w 267"/>
                <a:gd name="T49" fmla="*/ 175 h 281"/>
                <a:gd name="T50" fmla="*/ 163 w 267"/>
                <a:gd name="T51" fmla="*/ 160 h 281"/>
                <a:gd name="T52" fmla="*/ 178 w 267"/>
                <a:gd name="T53" fmla="*/ 139 h 281"/>
                <a:gd name="T54" fmla="*/ 198 w 267"/>
                <a:gd name="T55" fmla="*/ 125 h 281"/>
                <a:gd name="T56" fmla="*/ 214 w 267"/>
                <a:gd name="T57" fmla="*/ 104 h 281"/>
                <a:gd name="T58" fmla="*/ 235 w 267"/>
                <a:gd name="T59" fmla="*/ 91 h 281"/>
                <a:gd name="T60" fmla="*/ 252 w 267"/>
                <a:gd name="T61" fmla="*/ 73 h 281"/>
                <a:gd name="T62" fmla="*/ 267 w 267"/>
                <a:gd name="T63" fmla="*/ 65 h 281"/>
                <a:gd name="T64" fmla="*/ 266 w 267"/>
                <a:gd name="T65" fmla="*/ 64 h 281"/>
                <a:gd name="T66" fmla="*/ 255 w 267"/>
                <a:gd name="T67" fmla="*/ 49 h 281"/>
                <a:gd name="T68" fmla="*/ 254 w 267"/>
                <a:gd name="T69" fmla="*/ 47 h 281"/>
                <a:gd name="T70" fmla="*/ 233 w 267"/>
                <a:gd name="T71" fmla="*/ 20 h 281"/>
                <a:gd name="T72" fmla="*/ 232 w 267"/>
                <a:gd name="T73" fmla="*/ 19 h 281"/>
                <a:gd name="T74" fmla="*/ 218 w 267"/>
                <a:gd name="T75" fmla="*/ 1 h 281"/>
                <a:gd name="T76" fmla="*/ 218 w 267"/>
                <a:gd name="T77" fmla="*/ 0 h 281"/>
                <a:gd name="T78" fmla="*/ 218 w 267"/>
                <a:gd name="T79" fmla="*/ 0 h 281"/>
                <a:gd name="T80" fmla="*/ 185 w 267"/>
                <a:gd name="T81" fmla="*/ 2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7" h="281">
                  <a:moveTo>
                    <a:pt x="185" y="28"/>
                  </a:moveTo>
                  <a:cubicBezTo>
                    <a:pt x="169" y="35"/>
                    <a:pt x="156" y="47"/>
                    <a:pt x="146" y="63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30" y="72"/>
                    <a:pt x="116" y="86"/>
                    <a:pt x="107" y="103"/>
                  </a:cubicBezTo>
                  <a:cubicBezTo>
                    <a:pt x="91" y="112"/>
                    <a:pt x="79" y="125"/>
                    <a:pt x="71" y="143"/>
                  </a:cubicBezTo>
                  <a:cubicBezTo>
                    <a:pt x="57" y="153"/>
                    <a:pt x="46" y="168"/>
                    <a:pt x="39" y="185"/>
                  </a:cubicBezTo>
                  <a:cubicBezTo>
                    <a:pt x="25" y="196"/>
                    <a:pt x="14" y="211"/>
                    <a:pt x="8" y="229"/>
                  </a:cubicBezTo>
                  <a:cubicBezTo>
                    <a:pt x="9" y="230"/>
                    <a:pt x="9" y="230"/>
                    <a:pt x="9" y="230"/>
                  </a:cubicBezTo>
                  <a:cubicBezTo>
                    <a:pt x="6" y="232"/>
                    <a:pt x="3" y="235"/>
                    <a:pt x="0" y="238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2" y="270"/>
                    <a:pt x="52" y="270"/>
                    <a:pt x="52" y="27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1" y="280"/>
                    <a:pt x="73" y="278"/>
                    <a:pt x="74" y="276"/>
                  </a:cubicBezTo>
                  <a:cubicBezTo>
                    <a:pt x="78" y="270"/>
                    <a:pt x="82" y="261"/>
                    <a:pt x="84" y="253"/>
                  </a:cubicBezTo>
                  <a:cubicBezTo>
                    <a:pt x="91" y="248"/>
                    <a:pt x="97" y="242"/>
                    <a:pt x="102" y="235"/>
                  </a:cubicBezTo>
                  <a:cubicBezTo>
                    <a:pt x="106" y="229"/>
                    <a:pt x="110" y="221"/>
                    <a:pt x="113" y="212"/>
                  </a:cubicBezTo>
                  <a:cubicBezTo>
                    <a:pt x="121" y="208"/>
                    <a:pt x="127" y="202"/>
                    <a:pt x="132" y="196"/>
                  </a:cubicBezTo>
                  <a:cubicBezTo>
                    <a:pt x="137" y="190"/>
                    <a:pt x="141" y="183"/>
                    <a:pt x="145" y="175"/>
                  </a:cubicBezTo>
                  <a:cubicBezTo>
                    <a:pt x="152" y="171"/>
                    <a:pt x="158" y="166"/>
                    <a:pt x="163" y="160"/>
                  </a:cubicBezTo>
                  <a:cubicBezTo>
                    <a:pt x="169" y="154"/>
                    <a:pt x="174" y="146"/>
                    <a:pt x="178" y="139"/>
                  </a:cubicBezTo>
                  <a:cubicBezTo>
                    <a:pt x="185" y="135"/>
                    <a:pt x="192" y="130"/>
                    <a:pt x="198" y="125"/>
                  </a:cubicBezTo>
                  <a:cubicBezTo>
                    <a:pt x="204" y="119"/>
                    <a:pt x="209" y="112"/>
                    <a:pt x="214" y="104"/>
                  </a:cubicBezTo>
                  <a:cubicBezTo>
                    <a:pt x="222" y="101"/>
                    <a:pt x="229" y="97"/>
                    <a:pt x="235" y="91"/>
                  </a:cubicBezTo>
                  <a:cubicBezTo>
                    <a:pt x="241" y="86"/>
                    <a:pt x="247" y="80"/>
                    <a:pt x="252" y="73"/>
                  </a:cubicBezTo>
                  <a:cubicBezTo>
                    <a:pt x="257" y="71"/>
                    <a:pt x="262" y="68"/>
                    <a:pt x="267" y="65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5" y="6"/>
                    <a:pt x="194" y="16"/>
                    <a:pt x="185" y="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17"/>
            <p:cNvSpPr>
              <a:spLocks/>
            </p:cNvSpPr>
            <p:nvPr/>
          </p:nvSpPr>
          <p:spPr bwMode="auto">
            <a:xfrm>
              <a:off x="4218334" y="950913"/>
              <a:ext cx="800100" cy="420688"/>
            </a:xfrm>
            <a:custGeom>
              <a:avLst/>
              <a:gdLst>
                <a:gd name="T0" fmla="*/ 61 w 213"/>
                <a:gd name="T1" fmla="*/ 58 h 112"/>
                <a:gd name="T2" fmla="*/ 105 w 213"/>
                <a:gd name="T3" fmla="*/ 47 h 112"/>
                <a:gd name="T4" fmla="*/ 148 w 213"/>
                <a:gd name="T5" fmla="*/ 39 h 112"/>
                <a:gd name="T6" fmla="*/ 196 w 213"/>
                <a:gd name="T7" fmla="*/ 18 h 112"/>
                <a:gd name="T8" fmla="*/ 213 w 213"/>
                <a:gd name="T9" fmla="*/ 0 h 112"/>
                <a:gd name="T10" fmla="*/ 210 w 213"/>
                <a:gd name="T11" fmla="*/ 1 h 112"/>
                <a:gd name="T12" fmla="*/ 148 w 213"/>
                <a:gd name="T13" fmla="*/ 38 h 112"/>
                <a:gd name="T14" fmla="*/ 104 w 213"/>
                <a:gd name="T15" fmla="*/ 46 h 112"/>
                <a:gd name="T16" fmla="*/ 60 w 213"/>
                <a:gd name="T17" fmla="*/ 57 h 112"/>
                <a:gd name="T18" fmla="*/ 35 w 213"/>
                <a:gd name="T19" fmla="*/ 68 h 112"/>
                <a:gd name="T20" fmla="*/ 34 w 213"/>
                <a:gd name="T21" fmla="*/ 70 h 112"/>
                <a:gd name="T22" fmla="*/ 32 w 213"/>
                <a:gd name="T23" fmla="*/ 70 h 112"/>
                <a:gd name="T24" fmla="*/ 32 w 213"/>
                <a:gd name="T25" fmla="*/ 70 h 112"/>
                <a:gd name="T26" fmla="*/ 0 w 213"/>
                <a:gd name="T27" fmla="*/ 112 h 112"/>
                <a:gd name="T28" fmla="*/ 1 w 213"/>
                <a:gd name="T29" fmla="*/ 112 h 112"/>
                <a:gd name="T30" fmla="*/ 61 w 213"/>
                <a:gd name="T31" fmla="*/ 5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112">
                  <a:moveTo>
                    <a:pt x="61" y="58"/>
                  </a:moveTo>
                  <a:cubicBezTo>
                    <a:pt x="91" y="49"/>
                    <a:pt x="104" y="47"/>
                    <a:pt x="105" y="47"/>
                  </a:cubicBezTo>
                  <a:cubicBezTo>
                    <a:pt x="105" y="47"/>
                    <a:pt x="118" y="45"/>
                    <a:pt x="148" y="39"/>
                  </a:cubicBezTo>
                  <a:cubicBezTo>
                    <a:pt x="168" y="36"/>
                    <a:pt x="183" y="29"/>
                    <a:pt x="196" y="18"/>
                  </a:cubicBezTo>
                  <a:cubicBezTo>
                    <a:pt x="202" y="13"/>
                    <a:pt x="208" y="7"/>
                    <a:pt x="213" y="0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195" y="22"/>
                    <a:pt x="176" y="33"/>
                    <a:pt x="148" y="38"/>
                  </a:cubicBezTo>
                  <a:cubicBezTo>
                    <a:pt x="118" y="43"/>
                    <a:pt x="104" y="46"/>
                    <a:pt x="104" y="46"/>
                  </a:cubicBezTo>
                  <a:cubicBezTo>
                    <a:pt x="104" y="46"/>
                    <a:pt x="91" y="48"/>
                    <a:pt x="60" y="57"/>
                  </a:cubicBezTo>
                  <a:cubicBezTo>
                    <a:pt x="51" y="60"/>
                    <a:pt x="42" y="64"/>
                    <a:pt x="35" y="6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8" y="80"/>
                    <a:pt x="7" y="95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2" y="85"/>
                    <a:pt x="31" y="67"/>
                    <a:pt x="61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18"/>
            <p:cNvSpPr>
              <a:spLocks/>
            </p:cNvSpPr>
            <p:nvPr/>
          </p:nvSpPr>
          <p:spPr bwMode="auto">
            <a:xfrm>
              <a:off x="4337396" y="915988"/>
              <a:ext cx="736600" cy="296863"/>
            </a:xfrm>
            <a:custGeom>
              <a:avLst/>
              <a:gdLst>
                <a:gd name="T0" fmla="*/ 196 w 196"/>
                <a:gd name="T1" fmla="*/ 1 h 79"/>
                <a:gd name="T2" fmla="*/ 195 w 196"/>
                <a:gd name="T3" fmla="*/ 0 h 79"/>
                <a:gd name="T4" fmla="*/ 152 w 196"/>
                <a:gd name="T5" fmla="*/ 14 h 79"/>
                <a:gd name="T6" fmla="*/ 108 w 196"/>
                <a:gd name="T7" fmla="*/ 20 h 79"/>
                <a:gd name="T8" fmla="*/ 64 w 196"/>
                <a:gd name="T9" fmla="*/ 28 h 79"/>
                <a:gd name="T10" fmla="*/ 38 w 196"/>
                <a:gd name="T11" fmla="*/ 38 h 79"/>
                <a:gd name="T12" fmla="*/ 38 w 196"/>
                <a:gd name="T13" fmla="*/ 38 h 79"/>
                <a:gd name="T14" fmla="*/ 37 w 196"/>
                <a:gd name="T15" fmla="*/ 38 h 79"/>
                <a:gd name="T16" fmla="*/ 0 w 196"/>
                <a:gd name="T17" fmla="*/ 79 h 79"/>
                <a:gd name="T18" fmla="*/ 3 w 196"/>
                <a:gd name="T19" fmla="*/ 77 h 79"/>
                <a:gd name="T20" fmla="*/ 64 w 196"/>
                <a:gd name="T21" fmla="*/ 29 h 79"/>
                <a:gd name="T22" fmla="*/ 108 w 196"/>
                <a:gd name="T23" fmla="*/ 21 h 79"/>
                <a:gd name="T24" fmla="*/ 152 w 196"/>
                <a:gd name="T25" fmla="*/ 16 h 79"/>
                <a:gd name="T26" fmla="*/ 178 w 196"/>
                <a:gd name="T27" fmla="*/ 10 h 79"/>
                <a:gd name="T28" fmla="*/ 180 w 196"/>
                <a:gd name="T29" fmla="*/ 8 h 79"/>
                <a:gd name="T30" fmla="*/ 181 w 196"/>
                <a:gd name="T31" fmla="*/ 9 h 79"/>
                <a:gd name="T32" fmla="*/ 181 w 196"/>
                <a:gd name="T33" fmla="*/ 9 h 79"/>
                <a:gd name="T34" fmla="*/ 196 w 196"/>
                <a:gd name="T3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79">
                  <a:moveTo>
                    <a:pt x="196" y="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83" y="8"/>
                    <a:pt x="169" y="13"/>
                    <a:pt x="152" y="14"/>
                  </a:cubicBezTo>
                  <a:cubicBezTo>
                    <a:pt x="122" y="18"/>
                    <a:pt x="108" y="20"/>
                    <a:pt x="108" y="20"/>
                  </a:cubicBezTo>
                  <a:cubicBezTo>
                    <a:pt x="108" y="20"/>
                    <a:pt x="95" y="21"/>
                    <a:pt x="64" y="28"/>
                  </a:cubicBezTo>
                  <a:cubicBezTo>
                    <a:pt x="54" y="30"/>
                    <a:pt x="46" y="33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1" y="47"/>
                    <a:pt x="9" y="61"/>
                    <a:pt x="0" y="79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5" y="52"/>
                    <a:pt x="35" y="36"/>
                    <a:pt x="64" y="29"/>
                  </a:cubicBezTo>
                  <a:cubicBezTo>
                    <a:pt x="95" y="22"/>
                    <a:pt x="108" y="21"/>
                    <a:pt x="108" y="21"/>
                  </a:cubicBezTo>
                  <a:cubicBezTo>
                    <a:pt x="108" y="21"/>
                    <a:pt x="122" y="19"/>
                    <a:pt x="152" y="16"/>
                  </a:cubicBezTo>
                  <a:cubicBezTo>
                    <a:pt x="162" y="15"/>
                    <a:pt x="170" y="13"/>
                    <a:pt x="178" y="1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6" y="7"/>
                    <a:pt x="191" y="4"/>
                    <a:pt x="196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19"/>
            <p:cNvSpPr>
              <a:spLocks/>
            </p:cNvSpPr>
            <p:nvPr/>
          </p:nvSpPr>
          <p:spPr bwMode="auto">
            <a:xfrm>
              <a:off x="5007321" y="946150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5 h 5"/>
                <a:gd name="T4" fmla="*/ 7 w 7"/>
                <a:gd name="T5" fmla="*/ 3 h 5"/>
                <a:gd name="T6" fmla="*/ 7 w 7"/>
                <a:gd name="T7" fmla="*/ 3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20"/>
            <p:cNvSpPr>
              <a:spLocks/>
            </p:cNvSpPr>
            <p:nvPr/>
          </p:nvSpPr>
          <p:spPr bwMode="auto">
            <a:xfrm>
              <a:off x="4337396" y="1206500"/>
              <a:ext cx="12700" cy="6350"/>
            </a:xfrm>
            <a:custGeom>
              <a:avLst/>
              <a:gdLst>
                <a:gd name="T0" fmla="*/ 5 w 8"/>
                <a:gd name="T1" fmla="*/ 4 h 4"/>
                <a:gd name="T2" fmla="*/ 8 w 8"/>
                <a:gd name="T3" fmla="*/ 0 h 4"/>
                <a:gd name="T4" fmla="*/ 0 w 8"/>
                <a:gd name="T5" fmla="*/ 4 h 4"/>
                <a:gd name="T6" fmla="*/ 0 w 8"/>
                <a:gd name="T7" fmla="*/ 4 h 4"/>
                <a:gd name="T8" fmla="*/ 5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5" y="4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21"/>
            <p:cNvSpPr>
              <a:spLocks/>
            </p:cNvSpPr>
            <p:nvPr/>
          </p:nvSpPr>
          <p:spPr bwMode="auto">
            <a:xfrm>
              <a:off x="4473921" y="852488"/>
              <a:ext cx="555625" cy="211138"/>
            </a:xfrm>
            <a:custGeom>
              <a:avLst/>
              <a:gdLst>
                <a:gd name="T0" fmla="*/ 67 w 148"/>
                <a:gd name="T1" fmla="*/ 9 h 56"/>
                <a:gd name="T2" fmla="*/ 112 w 148"/>
                <a:gd name="T3" fmla="*/ 4 h 56"/>
                <a:gd name="T4" fmla="*/ 148 w 148"/>
                <a:gd name="T5" fmla="*/ 2 h 56"/>
                <a:gd name="T6" fmla="*/ 147 w 148"/>
                <a:gd name="T7" fmla="*/ 0 h 56"/>
                <a:gd name="T8" fmla="*/ 112 w 148"/>
                <a:gd name="T9" fmla="*/ 3 h 56"/>
                <a:gd name="T10" fmla="*/ 67 w 148"/>
                <a:gd name="T11" fmla="*/ 8 h 56"/>
                <a:gd name="T12" fmla="*/ 41 w 148"/>
                <a:gd name="T13" fmla="*/ 16 h 56"/>
                <a:gd name="T14" fmla="*/ 40 w 148"/>
                <a:gd name="T15" fmla="*/ 17 h 56"/>
                <a:gd name="T16" fmla="*/ 40 w 148"/>
                <a:gd name="T17" fmla="*/ 17 h 56"/>
                <a:gd name="T18" fmla="*/ 0 w 148"/>
                <a:gd name="T19" fmla="*/ 56 h 56"/>
                <a:gd name="T20" fmla="*/ 1 w 148"/>
                <a:gd name="T21" fmla="*/ 55 h 56"/>
                <a:gd name="T22" fmla="*/ 2 w 148"/>
                <a:gd name="T23" fmla="*/ 55 h 56"/>
                <a:gd name="T24" fmla="*/ 67 w 148"/>
                <a:gd name="T25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56">
                  <a:moveTo>
                    <a:pt x="67" y="9"/>
                  </a:moveTo>
                  <a:cubicBezTo>
                    <a:pt x="98" y="4"/>
                    <a:pt x="112" y="4"/>
                    <a:pt x="112" y="4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98" y="3"/>
                    <a:pt x="67" y="8"/>
                  </a:cubicBezTo>
                  <a:cubicBezTo>
                    <a:pt x="57" y="10"/>
                    <a:pt x="49" y="12"/>
                    <a:pt x="41" y="16"/>
                  </a:cubicBezTo>
                  <a:cubicBezTo>
                    <a:pt x="41" y="16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9" y="39"/>
                    <a:pt x="0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6" y="29"/>
                    <a:pt x="37" y="14"/>
                    <a:pt x="67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22"/>
            <p:cNvSpPr>
              <a:spLocks/>
            </p:cNvSpPr>
            <p:nvPr/>
          </p:nvSpPr>
          <p:spPr bwMode="auto">
            <a:xfrm>
              <a:off x="4477096" y="10588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23"/>
            <p:cNvSpPr>
              <a:spLocks/>
            </p:cNvSpPr>
            <p:nvPr/>
          </p:nvSpPr>
          <p:spPr bwMode="auto">
            <a:xfrm>
              <a:off x="4619971" y="747713"/>
              <a:ext cx="327025" cy="168275"/>
            </a:xfrm>
            <a:custGeom>
              <a:avLst/>
              <a:gdLst>
                <a:gd name="T0" fmla="*/ 69 w 87"/>
                <a:gd name="T1" fmla="*/ 3 h 45"/>
                <a:gd name="T2" fmla="*/ 87 w 87"/>
                <a:gd name="T3" fmla="*/ 1 h 45"/>
                <a:gd name="T4" fmla="*/ 86 w 87"/>
                <a:gd name="T5" fmla="*/ 0 h 45"/>
                <a:gd name="T6" fmla="*/ 69 w 87"/>
                <a:gd name="T7" fmla="*/ 2 h 45"/>
                <a:gd name="T8" fmla="*/ 42 w 87"/>
                <a:gd name="T9" fmla="*/ 8 h 45"/>
                <a:gd name="T10" fmla="*/ 40 w 87"/>
                <a:gd name="T11" fmla="*/ 10 h 45"/>
                <a:gd name="T12" fmla="*/ 39 w 87"/>
                <a:gd name="T13" fmla="*/ 9 h 45"/>
                <a:gd name="T14" fmla="*/ 0 w 87"/>
                <a:gd name="T15" fmla="*/ 44 h 45"/>
                <a:gd name="T16" fmla="*/ 1 w 87"/>
                <a:gd name="T17" fmla="*/ 45 h 45"/>
                <a:gd name="T18" fmla="*/ 2 w 87"/>
                <a:gd name="T19" fmla="*/ 44 h 45"/>
                <a:gd name="T20" fmla="*/ 69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69" y="3"/>
                  </a:moveTo>
                  <a:cubicBezTo>
                    <a:pt x="76" y="2"/>
                    <a:pt x="82" y="2"/>
                    <a:pt x="87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1" y="0"/>
                    <a:pt x="76" y="1"/>
                    <a:pt x="69" y="2"/>
                  </a:cubicBezTo>
                  <a:cubicBezTo>
                    <a:pt x="59" y="3"/>
                    <a:pt x="50" y="5"/>
                    <a:pt x="42" y="8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23" y="16"/>
                    <a:pt x="10" y="28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7" y="20"/>
                    <a:pt x="39" y="6"/>
                    <a:pt x="6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24"/>
            <p:cNvSpPr>
              <a:spLocks/>
            </p:cNvSpPr>
            <p:nvPr/>
          </p:nvSpPr>
          <p:spPr bwMode="auto">
            <a:xfrm>
              <a:off x="4623146" y="91281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25"/>
            <p:cNvSpPr>
              <a:spLocks/>
            </p:cNvSpPr>
            <p:nvPr/>
          </p:nvSpPr>
          <p:spPr bwMode="auto">
            <a:xfrm>
              <a:off x="4766021" y="676275"/>
              <a:ext cx="123825" cy="104775"/>
            </a:xfrm>
            <a:custGeom>
              <a:avLst/>
              <a:gdLst>
                <a:gd name="T0" fmla="*/ 33 w 33"/>
                <a:gd name="T1" fmla="*/ 1 h 28"/>
                <a:gd name="T2" fmla="*/ 33 w 33"/>
                <a:gd name="T3" fmla="*/ 0 h 28"/>
                <a:gd name="T4" fmla="*/ 33 w 33"/>
                <a:gd name="T5" fmla="*/ 0 h 28"/>
                <a:gd name="T6" fmla="*/ 0 w 33"/>
                <a:gd name="T7" fmla="*/ 28 h 28"/>
                <a:gd name="T8" fmla="*/ 3 w 33"/>
                <a:gd name="T9" fmla="*/ 27 h 28"/>
                <a:gd name="T10" fmla="*/ 33 w 33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3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6"/>
                    <a:pt x="9" y="16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1" y="16"/>
                    <a:pt x="21" y="7"/>
                    <a:pt x="33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26"/>
            <p:cNvSpPr>
              <a:spLocks/>
            </p:cNvSpPr>
            <p:nvPr/>
          </p:nvSpPr>
          <p:spPr bwMode="auto">
            <a:xfrm>
              <a:off x="4766021" y="777875"/>
              <a:ext cx="11113" cy="7938"/>
            </a:xfrm>
            <a:custGeom>
              <a:avLst/>
              <a:gdLst>
                <a:gd name="T0" fmla="*/ 3 w 7"/>
                <a:gd name="T1" fmla="*/ 5 h 5"/>
                <a:gd name="T2" fmla="*/ 7 w 7"/>
                <a:gd name="T3" fmla="*/ 0 h 5"/>
                <a:gd name="T4" fmla="*/ 0 w 7"/>
                <a:gd name="T5" fmla="*/ 2 h 5"/>
                <a:gd name="T6" fmla="*/ 3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27"/>
            <p:cNvSpPr>
              <a:spLocks/>
            </p:cNvSpPr>
            <p:nvPr/>
          </p:nvSpPr>
          <p:spPr bwMode="auto">
            <a:xfrm>
              <a:off x="4331046" y="1627188"/>
              <a:ext cx="55563" cy="104775"/>
            </a:xfrm>
            <a:custGeom>
              <a:avLst/>
              <a:gdLst>
                <a:gd name="T0" fmla="*/ 0 w 15"/>
                <a:gd name="T1" fmla="*/ 28 h 28"/>
                <a:gd name="T2" fmla="*/ 0 w 15"/>
                <a:gd name="T3" fmla="*/ 28 h 28"/>
                <a:gd name="T4" fmla="*/ 1 w 15"/>
                <a:gd name="T5" fmla="*/ 28 h 28"/>
                <a:gd name="T6" fmla="*/ 1 w 15"/>
                <a:gd name="T7" fmla="*/ 28 h 28"/>
                <a:gd name="T8" fmla="*/ 5 w 15"/>
                <a:gd name="T9" fmla="*/ 23 h 28"/>
                <a:gd name="T10" fmla="*/ 15 w 15"/>
                <a:gd name="T11" fmla="*/ 0 h 28"/>
                <a:gd name="T12" fmla="*/ 14 w 15"/>
                <a:gd name="T13" fmla="*/ 1 h 28"/>
                <a:gd name="T14" fmla="*/ 13 w 15"/>
                <a:gd name="T15" fmla="*/ 1 h 28"/>
                <a:gd name="T16" fmla="*/ 0 w 15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8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7"/>
                    <a:pt x="4" y="25"/>
                    <a:pt x="5" y="23"/>
                  </a:cubicBezTo>
                  <a:cubicBezTo>
                    <a:pt x="9" y="16"/>
                    <a:pt x="13" y="8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0" y="11"/>
                    <a:pt x="6" y="20"/>
                    <a:pt x="0" y="2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28"/>
            <p:cNvSpPr>
              <a:spLocks/>
            </p:cNvSpPr>
            <p:nvPr/>
          </p:nvSpPr>
          <p:spPr bwMode="auto">
            <a:xfrm>
              <a:off x="4262784" y="1473200"/>
              <a:ext cx="233363" cy="217488"/>
            </a:xfrm>
            <a:custGeom>
              <a:avLst/>
              <a:gdLst>
                <a:gd name="T0" fmla="*/ 9 w 62"/>
                <a:gd name="T1" fmla="*/ 54 h 58"/>
                <a:gd name="T2" fmla="*/ 0 w 62"/>
                <a:gd name="T3" fmla="*/ 58 h 58"/>
                <a:gd name="T4" fmla="*/ 1 w 62"/>
                <a:gd name="T5" fmla="*/ 58 h 58"/>
                <a:gd name="T6" fmla="*/ 9 w 62"/>
                <a:gd name="T7" fmla="*/ 55 h 58"/>
                <a:gd name="T8" fmla="*/ 31 w 62"/>
                <a:gd name="T9" fmla="*/ 42 h 58"/>
                <a:gd name="T10" fmla="*/ 32 w 62"/>
                <a:gd name="T11" fmla="*/ 41 h 58"/>
                <a:gd name="T12" fmla="*/ 32 w 62"/>
                <a:gd name="T13" fmla="*/ 42 h 58"/>
                <a:gd name="T14" fmla="*/ 51 w 62"/>
                <a:gd name="T15" fmla="*/ 23 h 58"/>
                <a:gd name="T16" fmla="*/ 62 w 62"/>
                <a:gd name="T17" fmla="*/ 0 h 58"/>
                <a:gd name="T18" fmla="*/ 62 w 62"/>
                <a:gd name="T19" fmla="*/ 1 h 58"/>
                <a:gd name="T20" fmla="*/ 61 w 62"/>
                <a:gd name="T21" fmla="*/ 2 h 58"/>
                <a:gd name="T22" fmla="*/ 9 w 62"/>
                <a:gd name="T23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58">
                  <a:moveTo>
                    <a:pt x="9" y="54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8" y="51"/>
                    <a:pt x="25" y="47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0" y="36"/>
                    <a:pt x="46" y="30"/>
                    <a:pt x="51" y="23"/>
                  </a:cubicBezTo>
                  <a:cubicBezTo>
                    <a:pt x="55" y="17"/>
                    <a:pt x="59" y="8"/>
                    <a:pt x="62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2"/>
                    <a:pt x="61" y="2"/>
                  </a:cubicBezTo>
                  <a:cubicBezTo>
                    <a:pt x="51" y="26"/>
                    <a:pt x="35" y="42"/>
                    <a:pt x="9" y="5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29"/>
            <p:cNvSpPr>
              <a:spLocks/>
            </p:cNvSpPr>
            <p:nvPr/>
          </p:nvSpPr>
          <p:spPr bwMode="auto">
            <a:xfrm>
              <a:off x="4378671" y="1627188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30"/>
            <p:cNvSpPr>
              <a:spLocks/>
            </p:cNvSpPr>
            <p:nvPr/>
          </p:nvSpPr>
          <p:spPr bwMode="auto">
            <a:xfrm>
              <a:off x="4150071" y="1333500"/>
              <a:ext cx="466725" cy="288925"/>
            </a:xfrm>
            <a:custGeom>
              <a:avLst/>
              <a:gdLst>
                <a:gd name="T0" fmla="*/ 67 w 124"/>
                <a:gd name="T1" fmla="*/ 49 h 77"/>
                <a:gd name="T2" fmla="*/ 26 w 124"/>
                <a:gd name="T3" fmla="*/ 65 h 77"/>
                <a:gd name="T4" fmla="*/ 0 w 124"/>
                <a:gd name="T5" fmla="*/ 76 h 77"/>
                <a:gd name="T6" fmla="*/ 1 w 124"/>
                <a:gd name="T7" fmla="*/ 77 h 77"/>
                <a:gd name="T8" fmla="*/ 26 w 124"/>
                <a:gd name="T9" fmla="*/ 66 h 77"/>
                <a:gd name="T10" fmla="*/ 68 w 124"/>
                <a:gd name="T11" fmla="*/ 50 h 77"/>
                <a:gd name="T12" fmla="*/ 91 w 124"/>
                <a:gd name="T13" fmla="*/ 39 h 77"/>
                <a:gd name="T14" fmla="*/ 91 w 124"/>
                <a:gd name="T15" fmla="*/ 38 h 77"/>
                <a:gd name="T16" fmla="*/ 92 w 124"/>
                <a:gd name="T17" fmla="*/ 38 h 77"/>
                <a:gd name="T18" fmla="*/ 111 w 124"/>
                <a:gd name="T19" fmla="*/ 21 h 77"/>
                <a:gd name="T20" fmla="*/ 124 w 124"/>
                <a:gd name="T21" fmla="*/ 0 h 77"/>
                <a:gd name="T22" fmla="*/ 122 w 124"/>
                <a:gd name="T23" fmla="*/ 1 h 77"/>
                <a:gd name="T24" fmla="*/ 67 w 124"/>
                <a:gd name="T25" fmla="*/ 4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77">
                  <a:moveTo>
                    <a:pt x="67" y="49"/>
                  </a:moveTo>
                  <a:cubicBezTo>
                    <a:pt x="38" y="60"/>
                    <a:pt x="26" y="65"/>
                    <a:pt x="26" y="65"/>
                  </a:cubicBezTo>
                  <a:cubicBezTo>
                    <a:pt x="26" y="65"/>
                    <a:pt x="18" y="68"/>
                    <a:pt x="0" y="76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8" y="69"/>
                    <a:pt x="26" y="66"/>
                    <a:pt x="26" y="66"/>
                  </a:cubicBezTo>
                  <a:cubicBezTo>
                    <a:pt x="26" y="66"/>
                    <a:pt x="39" y="61"/>
                    <a:pt x="68" y="50"/>
                  </a:cubicBezTo>
                  <a:cubicBezTo>
                    <a:pt x="76" y="47"/>
                    <a:pt x="84" y="43"/>
                    <a:pt x="91" y="39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3"/>
                    <a:pt x="105" y="27"/>
                    <a:pt x="111" y="21"/>
                  </a:cubicBezTo>
                  <a:cubicBezTo>
                    <a:pt x="116" y="15"/>
                    <a:pt x="120" y="8"/>
                    <a:pt x="124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1" y="24"/>
                    <a:pt x="94" y="39"/>
                    <a:pt x="67" y="4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31"/>
            <p:cNvSpPr>
              <a:spLocks/>
            </p:cNvSpPr>
            <p:nvPr/>
          </p:nvSpPr>
          <p:spPr bwMode="auto">
            <a:xfrm>
              <a:off x="4491384" y="1476375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32"/>
            <p:cNvSpPr>
              <a:spLocks/>
            </p:cNvSpPr>
            <p:nvPr/>
          </p:nvSpPr>
          <p:spPr bwMode="auto">
            <a:xfrm>
              <a:off x="4070696" y="1195388"/>
              <a:ext cx="669925" cy="379413"/>
            </a:xfrm>
            <a:custGeom>
              <a:avLst/>
              <a:gdLst>
                <a:gd name="T0" fmla="*/ 118 w 178"/>
                <a:gd name="T1" fmla="*/ 47 h 101"/>
                <a:gd name="T2" fmla="*/ 76 w 178"/>
                <a:gd name="T3" fmla="*/ 61 h 101"/>
                <a:gd name="T4" fmla="*/ 33 w 178"/>
                <a:gd name="T5" fmla="*/ 77 h 101"/>
                <a:gd name="T6" fmla="*/ 10 w 178"/>
                <a:gd name="T7" fmla="*/ 91 h 101"/>
                <a:gd name="T8" fmla="*/ 10 w 178"/>
                <a:gd name="T9" fmla="*/ 92 h 101"/>
                <a:gd name="T10" fmla="*/ 9 w 178"/>
                <a:gd name="T11" fmla="*/ 92 h 101"/>
                <a:gd name="T12" fmla="*/ 0 w 178"/>
                <a:gd name="T13" fmla="*/ 100 h 101"/>
                <a:gd name="T14" fmla="*/ 1 w 178"/>
                <a:gd name="T15" fmla="*/ 100 h 101"/>
                <a:gd name="T16" fmla="*/ 1 w 178"/>
                <a:gd name="T17" fmla="*/ 101 h 101"/>
                <a:gd name="T18" fmla="*/ 34 w 178"/>
                <a:gd name="T19" fmla="*/ 78 h 101"/>
                <a:gd name="T20" fmla="*/ 76 w 178"/>
                <a:gd name="T21" fmla="*/ 62 h 101"/>
                <a:gd name="T22" fmla="*/ 118 w 178"/>
                <a:gd name="T23" fmla="*/ 48 h 101"/>
                <a:gd name="T24" fmla="*/ 143 w 178"/>
                <a:gd name="T25" fmla="*/ 38 h 101"/>
                <a:gd name="T26" fmla="*/ 144 w 178"/>
                <a:gd name="T27" fmla="*/ 36 h 101"/>
                <a:gd name="T28" fmla="*/ 145 w 178"/>
                <a:gd name="T29" fmla="*/ 37 h 101"/>
                <a:gd name="T30" fmla="*/ 145 w 178"/>
                <a:gd name="T31" fmla="*/ 37 h 101"/>
                <a:gd name="T32" fmla="*/ 163 w 178"/>
                <a:gd name="T33" fmla="*/ 22 h 101"/>
                <a:gd name="T34" fmla="*/ 178 w 178"/>
                <a:gd name="T35" fmla="*/ 0 h 101"/>
                <a:gd name="T36" fmla="*/ 177 w 178"/>
                <a:gd name="T37" fmla="*/ 1 h 101"/>
                <a:gd name="T38" fmla="*/ 176 w 178"/>
                <a:gd name="T39" fmla="*/ 2 h 101"/>
                <a:gd name="T40" fmla="*/ 118 w 178"/>
                <a:gd name="T41" fmla="*/ 4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8" h="101">
                  <a:moveTo>
                    <a:pt x="118" y="47"/>
                  </a:moveTo>
                  <a:cubicBezTo>
                    <a:pt x="89" y="56"/>
                    <a:pt x="76" y="61"/>
                    <a:pt x="76" y="61"/>
                  </a:cubicBezTo>
                  <a:cubicBezTo>
                    <a:pt x="76" y="61"/>
                    <a:pt x="63" y="64"/>
                    <a:pt x="33" y="77"/>
                  </a:cubicBezTo>
                  <a:cubicBezTo>
                    <a:pt x="24" y="81"/>
                    <a:pt x="17" y="85"/>
                    <a:pt x="10" y="91"/>
                  </a:cubicBezTo>
                  <a:cubicBezTo>
                    <a:pt x="10" y="91"/>
                    <a:pt x="10" y="91"/>
                    <a:pt x="1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" y="94"/>
                    <a:pt x="3" y="97"/>
                    <a:pt x="0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0" y="91"/>
                    <a:pt x="21" y="84"/>
                    <a:pt x="34" y="78"/>
                  </a:cubicBezTo>
                  <a:cubicBezTo>
                    <a:pt x="63" y="65"/>
                    <a:pt x="76" y="62"/>
                    <a:pt x="76" y="62"/>
                  </a:cubicBezTo>
                  <a:cubicBezTo>
                    <a:pt x="76" y="62"/>
                    <a:pt x="89" y="57"/>
                    <a:pt x="118" y="48"/>
                  </a:cubicBezTo>
                  <a:cubicBezTo>
                    <a:pt x="127" y="46"/>
                    <a:pt x="136" y="42"/>
                    <a:pt x="143" y="38"/>
                  </a:cubicBezTo>
                  <a:cubicBezTo>
                    <a:pt x="143" y="37"/>
                    <a:pt x="143" y="37"/>
                    <a:pt x="144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52" y="33"/>
                    <a:pt x="158" y="28"/>
                    <a:pt x="163" y="22"/>
                  </a:cubicBezTo>
                  <a:cubicBezTo>
                    <a:pt x="169" y="16"/>
                    <a:pt x="174" y="8"/>
                    <a:pt x="178" y="0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63" y="25"/>
                    <a:pt x="146" y="39"/>
                    <a:pt x="118" y="4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33"/>
            <p:cNvSpPr>
              <a:spLocks/>
            </p:cNvSpPr>
            <p:nvPr/>
          </p:nvSpPr>
          <p:spPr bwMode="auto">
            <a:xfrm>
              <a:off x="4608859" y="1330325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34"/>
            <p:cNvSpPr>
              <a:spLocks/>
            </p:cNvSpPr>
            <p:nvPr/>
          </p:nvSpPr>
          <p:spPr bwMode="auto">
            <a:xfrm>
              <a:off x="4100859" y="1066800"/>
              <a:ext cx="774700" cy="473075"/>
            </a:xfrm>
            <a:custGeom>
              <a:avLst/>
              <a:gdLst>
                <a:gd name="T0" fmla="*/ 206 w 206"/>
                <a:gd name="T1" fmla="*/ 0 h 126"/>
                <a:gd name="T2" fmla="*/ 204 w 206"/>
                <a:gd name="T3" fmla="*/ 1 h 126"/>
                <a:gd name="T4" fmla="*/ 143 w 206"/>
                <a:gd name="T5" fmla="*/ 43 h 126"/>
                <a:gd name="T6" fmla="*/ 100 w 206"/>
                <a:gd name="T7" fmla="*/ 54 h 126"/>
                <a:gd name="T8" fmla="*/ 57 w 206"/>
                <a:gd name="T9" fmla="*/ 67 h 126"/>
                <a:gd name="T10" fmla="*/ 0 w 206"/>
                <a:gd name="T11" fmla="*/ 125 h 126"/>
                <a:gd name="T12" fmla="*/ 1 w 206"/>
                <a:gd name="T13" fmla="*/ 126 h 126"/>
                <a:gd name="T14" fmla="*/ 2 w 206"/>
                <a:gd name="T15" fmla="*/ 125 h 126"/>
                <a:gd name="T16" fmla="*/ 57 w 206"/>
                <a:gd name="T17" fmla="*/ 69 h 126"/>
                <a:gd name="T18" fmla="*/ 101 w 206"/>
                <a:gd name="T19" fmla="*/ 55 h 126"/>
                <a:gd name="T20" fmla="*/ 144 w 206"/>
                <a:gd name="T21" fmla="*/ 44 h 126"/>
                <a:gd name="T22" fmla="*/ 168 w 206"/>
                <a:gd name="T23" fmla="*/ 36 h 126"/>
                <a:gd name="T24" fmla="*/ 168 w 206"/>
                <a:gd name="T25" fmla="*/ 35 h 126"/>
                <a:gd name="T26" fmla="*/ 169 w 206"/>
                <a:gd name="T27" fmla="*/ 35 h 126"/>
                <a:gd name="T28" fmla="*/ 190 w 206"/>
                <a:gd name="T29" fmla="*/ 21 h 126"/>
                <a:gd name="T30" fmla="*/ 206 w 206"/>
                <a:gd name="T3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6" h="126">
                  <a:moveTo>
                    <a:pt x="206" y="0"/>
                  </a:moveTo>
                  <a:cubicBezTo>
                    <a:pt x="204" y="1"/>
                    <a:pt x="204" y="1"/>
                    <a:pt x="204" y="1"/>
                  </a:cubicBezTo>
                  <a:cubicBezTo>
                    <a:pt x="190" y="23"/>
                    <a:pt x="172" y="36"/>
                    <a:pt x="143" y="43"/>
                  </a:cubicBezTo>
                  <a:cubicBezTo>
                    <a:pt x="113" y="50"/>
                    <a:pt x="100" y="54"/>
                    <a:pt x="100" y="54"/>
                  </a:cubicBezTo>
                  <a:cubicBezTo>
                    <a:pt x="100" y="54"/>
                    <a:pt x="87" y="57"/>
                    <a:pt x="57" y="67"/>
                  </a:cubicBezTo>
                  <a:cubicBezTo>
                    <a:pt x="28" y="78"/>
                    <a:pt x="9" y="98"/>
                    <a:pt x="0" y="12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11" y="98"/>
                    <a:pt x="29" y="79"/>
                    <a:pt x="57" y="69"/>
                  </a:cubicBezTo>
                  <a:cubicBezTo>
                    <a:pt x="87" y="58"/>
                    <a:pt x="100" y="55"/>
                    <a:pt x="101" y="55"/>
                  </a:cubicBezTo>
                  <a:cubicBezTo>
                    <a:pt x="101" y="55"/>
                    <a:pt x="114" y="51"/>
                    <a:pt x="144" y="44"/>
                  </a:cubicBezTo>
                  <a:cubicBezTo>
                    <a:pt x="152" y="42"/>
                    <a:pt x="161" y="39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77" y="31"/>
                    <a:pt x="184" y="27"/>
                    <a:pt x="190" y="21"/>
                  </a:cubicBezTo>
                  <a:cubicBezTo>
                    <a:pt x="196" y="15"/>
                    <a:pt x="201" y="8"/>
                    <a:pt x="206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35"/>
            <p:cNvSpPr>
              <a:spLocks/>
            </p:cNvSpPr>
            <p:nvPr/>
          </p:nvSpPr>
          <p:spPr bwMode="auto">
            <a:xfrm>
              <a:off x="4105621" y="15367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36"/>
            <p:cNvSpPr>
              <a:spLocks/>
            </p:cNvSpPr>
            <p:nvPr/>
          </p:nvSpPr>
          <p:spPr bwMode="auto">
            <a:xfrm>
              <a:off x="4732684" y="11985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37"/>
            <p:cNvSpPr>
              <a:spLocks/>
            </p:cNvSpPr>
            <p:nvPr/>
          </p:nvSpPr>
          <p:spPr bwMode="auto">
            <a:xfrm>
              <a:off x="4889846" y="134938"/>
              <a:ext cx="1168400" cy="785813"/>
            </a:xfrm>
            <a:custGeom>
              <a:avLst/>
              <a:gdLst>
                <a:gd name="T0" fmla="*/ 248 w 311"/>
                <a:gd name="T1" fmla="*/ 15 h 209"/>
                <a:gd name="T2" fmla="*/ 199 w 311"/>
                <a:gd name="T3" fmla="*/ 33 h 209"/>
                <a:gd name="T4" fmla="*/ 199 w 311"/>
                <a:gd name="T5" fmla="*/ 34 h 209"/>
                <a:gd name="T6" fmla="*/ 148 w 311"/>
                <a:gd name="T7" fmla="*/ 56 h 209"/>
                <a:gd name="T8" fmla="*/ 100 w 311"/>
                <a:gd name="T9" fmla="*/ 81 h 209"/>
                <a:gd name="T10" fmla="*/ 55 w 311"/>
                <a:gd name="T11" fmla="*/ 108 h 209"/>
                <a:gd name="T12" fmla="*/ 10 w 311"/>
                <a:gd name="T13" fmla="*/ 139 h 209"/>
                <a:gd name="T14" fmla="*/ 11 w 311"/>
                <a:gd name="T15" fmla="*/ 139 h 209"/>
                <a:gd name="T16" fmla="*/ 0 w 311"/>
                <a:gd name="T17" fmla="*/ 144 h 209"/>
                <a:gd name="T18" fmla="*/ 0 w 311"/>
                <a:gd name="T19" fmla="*/ 144 h 209"/>
                <a:gd name="T20" fmla="*/ 0 w 311"/>
                <a:gd name="T21" fmla="*/ 145 h 209"/>
                <a:gd name="T22" fmla="*/ 14 w 311"/>
                <a:gd name="T23" fmla="*/ 163 h 209"/>
                <a:gd name="T24" fmla="*/ 15 w 311"/>
                <a:gd name="T25" fmla="*/ 164 h 209"/>
                <a:gd name="T26" fmla="*/ 36 w 311"/>
                <a:gd name="T27" fmla="*/ 191 h 209"/>
                <a:gd name="T28" fmla="*/ 37 w 311"/>
                <a:gd name="T29" fmla="*/ 193 h 209"/>
                <a:gd name="T30" fmla="*/ 48 w 311"/>
                <a:gd name="T31" fmla="*/ 208 h 209"/>
                <a:gd name="T32" fmla="*/ 49 w 311"/>
                <a:gd name="T33" fmla="*/ 209 h 209"/>
                <a:gd name="T34" fmla="*/ 49 w 311"/>
                <a:gd name="T35" fmla="*/ 209 h 209"/>
                <a:gd name="T36" fmla="*/ 49 w 311"/>
                <a:gd name="T37" fmla="*/ 209 h 209"/>
                <a:gd name="T38" fmla="*/ 54 w 311"/>
                <a:gd name="T39" fmla="*/ 206 h 209"/>
                <a:gd name="T40" fmla="*/ 73 w 311"/>
                <a:gd name="T41" fmla="*/ 188 h 209"/>
                <a:gd name="T42" fmla="*/ 95 w 311"/>
                <a:gd name="T43" fmla="*/ 177 h 209"/>
                <a:gd name="T44" fmla="*/ 114 w 311"/>
                <a:gd name="T45" fmla="*/ 161 h 209"/>
                <a:gd name="T46" fmla="*/ 138 w 311"/>
                <a:gd name="T47" fmla="*/ 152 h 209"/>
                <a:gd name="T48" fmla="*/ 157 w 311"/>
                <a:gd name="T49" fmla="*/ 137 h 209"/>
                <a:gd name="T50" fmla="*/ 180 w 311"/>
                <a:gd name="T51" fmla="*/ 129 h 209"/>
                <a:gd name="T52" fmla="*/ 201 w 311"/>
                <a:gd name="T53" fmla="*/ 115 h 209"/>
                <a:gd name="T54" fmla="*/ 225 w 311"/>
                <a:gd name="T55" fmla="*/ 109 h 209"/>
                <a:gd name="T56" fmla="*/ 247 w 311"/>
                <a:gd name="T57" fmla="*/ 96 h 209"/>
                <a:gd name="T58" fmla="*/ 271 w 311"/>
                <a:gd name="T59" fmla="*/ 92 h 209"/>
                <a:gd name="T60" fmla="*/ 293 w 311"/>
                <a:gd name="T61" fmla="*/ 81 h 209"/>
                <a:gd name="T62" fmla="*/ 311 w 311"/>
                <a:gd name="T63" fmla="*/ 79 h 209"/>
                <a:gd name="T64" fmla="*/ 310 w 311"/>
                <a:gd name="T65" fmla="*/ 78 h 209"/>
                <a:gd name="T66" fmla="*/ 305 w 311"/>
                <a:gd name="T67" fmla="*/ 59 h 209"/>
                <a:gd name="T68" fmla="*/ 305 w 311"/>
                <a:gd name="T69" fmla="*/ 57 h 209"/>
                <a:gd name="T70" fmla="*/ 295 w 311"/>
                <a:gd name="T71" fmla="*/ 25 h 209"/>
                <a:gd name="T72" fmla="*/ 295 w 311"/>
                <a:gd name="T73" fmla="*/ 23 h 209"/>
                <a:gd name="T74" fmla="*/ 289 w 311"/>
                <a:gd name="T75" fmla="*/ 1 h 209"/>
                <a:gd name="T76" fmla="*/ 288 w 311"/>
                <a:gd name="T77" fmla="*/ 0 h 209"/>
                <a:gd name="T78" fmla="*/ 288 w 311"/>
                <a:gd name="T79" fmla="*/ 0 h 209"/>
                <a:gd name="T80" fmla="*/ 248 w 311"/>
                <a:gd name="T81" fmla="*/ 1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209">
                  <a:moveTo>
                    <a:pt x="248" y="15"/>
                  </a:moveTo>
                  <a:cubicBezTo>
                    <a:pt x="230" y="16"/>
                    <a:pt x="214" y="22"/>
                    <a:pt x="199" y="33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81" y="35"/>
                    <a:pt x="163" y="43"/>
                    <a:pt x="148" y="56"/>
                  </a:cubicBezTo>
                  <a:cubicBezTo>
                    <a:pt x="130" y="59"/>
                    <a:pt x="114" y="67"/>
                    <a:pt x="100" y="81"/>
                  </a:cubicBezTo>
                  <a:cubicBezTo>
                    <a:pt x="83" y="85"/>
                    <a:pt x="67" y="94"/>
                    <a:pt x="55" y="108"/>
                  </a:cubicBezTo>
                  <a:cubicBezTo>
                    <a:pt x="37" y="113"/>
                    <a:pt x="22" y="123"/>
                    <a:pt x="10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0"/>
                    <a:pt x="3" y="142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1" y="208"/>
                    <a:pt x="53" y="207"/>
                    <a:pt x="54" y="206"/>
                  </a:cubicBezTo>
                  <a:cubicBezTo>
                    <a:pt x="61" y="201"/>
                    <a:pt x="67" y="194"/>
                    <a:pt x="73" y="188"/>
                  </a:cubicBezTo>
                  <a:cubicBezTo>
                    <a:pt x="81" y="185"/>
                    <a:pt x="88" y="182"/>
                    <a:pt x="95" y="177"/>
                  </a:cubicBezTo>
                  <a:cubicBezTo>
                    <a:pt x="102" y="173"/>
                    <a:pt x="109" y="167"/>
                    <a:pt x="114" y="161"/>
                  </a:cubicBezTo>
                  <a:cubicBezTo>
                    <a:pt x="123" y="159"/>
                    <a:pt x="130" y="156"/>
                    <a:pt x="138" y="152"/>
                  </a:cubicBezTo>
                  <a:cubicBezTo>
                    <a:pt x="145" y="148"/>
                    <a:pt x="151" y="143"/>
                    <a:pt x="157" y="137"/>
                  </a:cubicBezTo>
                  <a:cubicBezTo>
                    <a:pt x="165" y="135"/>
                    <a:pt x="173" y="133"/>
                    <a:pt x="180" y="129"/>
                  </a:cubicBezTo>
                  <a:cubicBezTo>
                    <a:pt x="187" y="126"/>
                    <a:pt x="195" y="121"/>
                    <a:pt x="201" y="115"/>
                  </a:cubicBezTo>
                  <a:cubicBezTo>
                    <a:pt x="210" y="114"/>
                    <a:pt x="217" y="112"/>
                    <a:pt x="225" y="109"/>
                  </a:cubicBezTo>
                  <a:cubicBezTo>
                    <a:pt x="232" y="106"/>
                    <a:pt x="240" y="101"/>
                    <a:pt x="247" y="96"/>
                  </a:cubicBezTo>
                  <a:cubicBezTo>
                    <a:pt x="256" y="96"/>
                    <a:pt x="264" y="94"/>
                    <a:pt x="271" y="92"/>
                  </a:cubicBezTo>
                  <a:cubicBezTo>
                    <a:pt x="279" y="89"/>
                    <a:pt x="286" y="85"/>
                    <a:pt x="293" y="81"/>
                  </a:cubicBezTo>
                  <a:cubicBezTo>
                    <a:pt x="299" y="81"/>
                    <a:pt x="305" y="80"/>
                    <a:pt x="311" y="79"/>
                  </a:cubicBezTo>
                  <a:cubicBezTo>
                    <a:pt x="310" y="78"/>
                    <a:pt x="310" y="78"/>
                    <a:pt x="310" y="78"/>
                  </a:cubicBezTo>
                  <a:cubicBezTo>
                    <a:pt x="305" y="59"/>
                    <a:pt x="305" y="59"/>
                    <a:pt x="305" y="59"/>
                  </a:cubicBezTo>
                  <a:cubicBezTo>
                    <a:pt x="305" y="57"/>
                    <a:pt x="305" y="57"/>
                    <a:pt x="305" y="57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89" y="1"/>
                    <a:pt x="289" y="1"/>
                    <a:pt x="289" y="1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4" y="1"/>
                    <a:pt x="261" y="6"/>
                    <a:pt x="248" y="1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38"/>
            <p:cNvSpPr>
              <a:spLocks/>
            </p:cNvSpPr>
            <p:nvPr/>
          </p:nvSpPr>
          <p:spPr bwMode="auto">
            <a:xfrm>
              <a:off x="5096221" y="423863"/>
              <a:ext cx="895350" cy="120650"/>
            </a:xfrm>
            <a:custGeom>
              <a:avLst/>
              <a:gdLst>
                <a:gd name="T0" fmla="*/ 76 w 238"/>
                <a:gd name="T1" fmla="*/ 3 h 32"/>
                <a:gd name="T2" fmla="*/ 121 w 238"/>
                <a:gd name="T3" fmla="*/ 8 h 32"/>
                <a:gd name="T4" fmla="*/ 164 w 238"/>
                <a:gd name="T5" fmla="*/ 17 h 32"/>
                <a:gd name="T6" fmla="*/ 216 w 238"/>
                <a:gd name="T7" fmla="*/ 15 h 32"/>
                <a:gd name="T8" fmla="*/ 238 w 238"/>
                <a:gd name="T9" fmla="*/ 4 h 32"/>
                <a:gd name="T10" fmla="*/ 236 w 238"/>
                <a:gd name="T11" fmla="*/ 4 h 32"/>
                <a:gd name="T12" fmla="*/ 164 w 238"/>
                <a:gd name="T13" fmla="*/ 15 h 32"/>
                <a:gd name="T14" fmla="*/ 121 w 238"/>
                <a:gd name="T15" fmla="*/ 7 h 32"/>
                <a:gd name="T16" fmla="*/ 76 w 238"/>
                <a:gd name="T17" fmla="*/ 1 h 32"/>
                <a:gd name="T18" fmla="*/ 48 w 238"/>
                <a:gd name="T19" fmla="*/ 3 h 32"/>
                <a:gd name="T20" fmla="*/ 46 w 238"/>
                <a:gd name="T21" fmla="*/ 4 h 32"/>
                <a:gd name="T22" fmla="*/ 45 w 238"/>
                <a:gd name="T23" fmla="*/ 4 h 32"/>
                <a:gd name="T24" fmla="*/ 45 w 238"/>
                <a:gd name="T25" fmla="*/ 4 h 32"/>
                <a:gd name="T26" fmla="*/ 0 w 238"/>
                <a:gd name="T27" fmla="*/ 32 h 32"/>
                <a:gd name="T28" fmla="*/ 1 w 238"/>
                <a:gd name="T29" fmla="*/ 31 h 32"/>
                <a:gd name="T30" fmla="*/ 76 w 238"/>
                <a:gd name="T3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32">
                  <a:moveTo>
                    <a:pt x="76" y="3"/>
                  </a:moveTo>
                  <a:cubicBezTo>
                    <a:pt x="108" y="5"/>
                    <a:pt x="120" y="9"/>
                    <a:pt x="121" y="8"/>
                  </a:cubicBezTo>
                  <a:cubicBezTo>
                    <a:pt x="121" y="9"/>
                    <a:pt x="134" y="11"/>
                    <a:pt x="164" y="17"/>
                  </a:cubicBezTo>
                  <a:cubicBezTo>
                    <a:pt x="184" y="21"/>
                    <a:pt x="201" y="20"/>
                    <a:pt x="216" y="15"/>
                  </a:cubicBezTo>
                  <a:cubicBezTo>
                    <a:pt x="224" y="12"/>
                    <a:pt x="231" y="8"/>
                    <a:pt x="238" y="4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14" y="18"/>
                    <a:pt x="192" y="21"/>
                    <a:pt x="164" y="15"/>
                  </a:cubicBezTo>
                  <a:cubicBezTo>
                    <a:pt x="134" y="9"/>
                    <a:pt x="121" y="7"/>
                    <a:pt x="121" y="7"/>
                  </a:cubicBezTo>
                  <a:cubicBezTo>
                    <a:pt x="121" y="7"/>
                    <a:pt x="108" y="4"/>
                    <a:pt x="76" y="1"/>
                  </a:cubicBezTo>
                  <a:cubicBezTo>
                    <a:pt x="66" y="1"/>
                    <a:pt x="57" y="1"/>
                    <a:pt x="48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8" y="8"/>
                    <a:pt x="12" y="18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1" y="10"/>
                    <a:pt x="45" y="0"/>
                    <a:pt x="76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39"/>
            <p:cNvSpPr>
              <a:spLocks/>
            </p:cNvSpPr>
            <p:nvPr/>
          </p:nvSpPr>
          <p:spPr bwMode="auto">
            <a:xfrm>
              <a:off x="5266084" y="334963"/>
              <a:ext cx="792163" cy="104775"/>
            </a:xfrm>
            <a:custGeom>
              <a:avLst/>
              <a:gdLst>
                <a:gd name="T0" fmla="*/ 211 w 211"/>
                <a:gd name="T1" fmla="*/ 26 h 28"/>
                <a:gd name="T2" fmla="*/ 210 w 211"/>
                <a:gd name="T3" fmla="*/ 25 h 28"/>
                <a:gd name="T4" fmla="*/ 165 w 211"/>
                <a:gd name="T5" fmla="*/ 22 h 28"/>
                <a:gd name="T6" fmla="*/ 122 w 211"/>
                <a:gd name="T7" fmla="*/ 11 h 28"/>
                <a:gd name="T8" fmla="*/ 78 w 211"/>
                <a:gd name="T9" fmla="*/ 3 h 28"/>
                <a:gd name="T10" fmla="*/ 50 w 211"/>
                <a:gd name="T11" fmla="*/ 3 h 28"/>
                <a:gd name="T12" fmla="*/ 50 w 211"/>
                <a:gd name="T13" fmla="*/ 3 h 28"/>
                <a:gd name="T14" fmla="*/ 49 w 211"/>
                <a:gd name="T15" fmla="*/ 3 h 28"/>
                <a:gd name="T16" fmla="*/ 0 w 211"/>
                <a:gd name="T17" fmla="*/ 28 h 28"/>
                <a:gd name="T18" fmla="*/ 3 w 211"/>
                <a:gd name="T19" fmla="*/ 27 h 28"/>
                <a:gd name="T20" fmla="*/ 77 w 211"/>
                <a:gd name="T21" fmla="*/ 4 h 28"/>
                <a:gd name="T22" fmla="*/ 122 w 211"/>
                <a:gd name="T23" fmla="*/ 13 h 28"/>
                <a:gd name="T24" fmla="*/ 165 w 211"/>
                <a:gd name="T25" fmla="*/ 23 h 28"/>
                <a:gd name="T26" fmla="*/ 191 w 211"/>
                <a:gd name="T27" fmla="*/ 28 h 28"/>
                <a:gd name="T28" fmla="*/ 193 w 211"/>
                <a:gd name="T29" fmla="*/ 26 h 28"/>
                <a:gd name="T30" fmla="*/ 193 w 211"/>
                <a:gd name="T31" fmla="*/ 28 h 28"/>
                <a:gd name="T32" fmla="*/ 193 w 211"/>
                <a:gd name="T33" fmla="*/ 28 h 28"/>
                <a:gd name="T34" fmla="*/ 211 w 211"/>
                <a:gd name="T35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1" h="28">
                  <a:moveTo>
                    <a:pt x="211" y="26"/>
                  </a:moveTo>
                  <a:cubicBezTo>
                    <a:pt x="210" y="25"/>
                    <a:pt x="210" y="25"/>
                    <a:pt x="210" y="25"/>
                  </a:cubicBezTo>
                  <a:cubicBezTo>
                    <a:pt x="196" y="28"/>
                    <a:pt x="182" y="27"/>
                    <a:pt x="165" y="22"/>
                  </a:cubicBezTo>
                  <a:cubicBezTo>
                    <a:pt x="135" y="14"/>
                    <a:pt x="122" y="12"/>
                    <a:pt x="122" y="11"/>
                  </a:cubicBezTo>
                  <a:cubicBezTo>
                    <a:pt x="122" y="11"/>
                    <a:pt x="109" y="8"/>
                    <a:pt x="78" y="3"/>
                  </a:cubicBezTo>
                  <a:cubicBezTo>
                    <a:pt x="68" y="2"/>
                    <a:pt x="59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5"/>
                    <a:pt x="14" y="14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3" y="8"/>
                    <a:pt x="48" y="0"/>
                    <a:pt x="77" y="4"/>
                  </a:cubicBezTo>
                  <a:cubicBezTo>
                    <a:pt x="109" y="9"/>
                    <a:pt x="122" y="13"/>
                    <a:pt x="122" y="13"/>
                  </a:cubicBezTo>
                  <a:cubicBezTo>
                    <a:pt x="122" y="13"/>
                    <a:pt x="135" y="16"/>
                    <a:pt x="165" y="23"/>
                  </a:cubicBezTo>
                  <a:cubicBezTo>
                    <a:pt x="174" y="26"/>
                    <a:pt x="183" y="27"/>
                    <a:pt x="191" y="28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9" y="28"/>
                    <a:pt x="205" y="27"/>
                    <a:pt x="211" y="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40"/>
            <p:cNvSpPr>
              <a:spLocks/>
            </p:cNvSpPr>
            <p:nvPr/>
          </p:nvSpPr>
          <p:spPr bwMode="auto">
            <a:xfrm>
              <a:off x="5983634" y="431800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41"/>
            <p:cNvSpPr>
              <a:spLocks/>
            </p:cNvSpPr>
            <p:nvPr/>
          </p:nvSpPr>
          <p:spPr bwMode="auto">
            <a:xfrm>
              <a:off x="5266084" y="436563"/>
              <a:ext cx="11113" cy="3175"/>
            </a:xfrm>
            <a:custGeom>
              <a:avLst/>
              <a:gdLst>
                <a:gd name="T0" fmla="*/ 2 w 7"/>
                <a:gd name="T1" fmla="*/ 2 h 2"/>
                <a:gd name="T2" fmla="*/ 7 w 7"/>
                <a:gd name="T3" fmla="*/ 0 h 2"/>
                <a:gd name="T4" fmla="*/ 0 w 7"/>
                <a:gd name="T5" fmla="*/ 2 h 2"/>
                <a:gd name="T6" fmla="*/ 0 w 7"/>
                <a:gd name="T7" fmla="*/ 2 h 2"/>
                <a:gd name="T8" fmla="*/ 2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42"/>
            <p:cNvSpPr>
              <a:spLocks/>
            </p:cNvSpPr>
            <p:nvPr/>
          </p:nvSpPr>
          <p:spPr bwMode="auto">
            <a:xfrm>
              <a:off x="5445471" y="252413"/>
              <a:ext cx="590550" cy="104775"/>
            </a:xfrm>
            <a:custGeom>
              <a:avLst/>
              <a:gdLst>
                <a:gd name="T0" fmla="*/ 79 w 157"/>
                <a:gd name="T1" fmla="*/ 6 h 28"/>
                <a:gd name="T2" fmla="*/ 123 w 157"/>
                <a:gd name="T3" fmla="*/ 17 h 28"/>
                <a:gd name="T4" fmla="*/ 157 w 157"/>
                <a:gd name="T5" fmla="*/ 28 h 28"/>
                <a:gd name="T6" fmla="*/ 157 w 157"/>
                <a:gd name="T7" fmla="*/ 26 h 28"/>
                <a:gd name="T8" fmla="*/ 123 w 157"/>
                <a:gd name="T9" fmla="*/ 16 h 28"/>
                <a:gd name="T10" fmla="*/ 79 w 157"/>
                <a:gd name="T11" fmla="*/ 5 h 28"/>
                <a:gd name="T12" fmla="*/ 52 w 157"/>
                <a:gd name="T13" fmla="*/ 3 h 28"/>
                <a:gd name="T14" fmla="*/ 51 w 157"/>
                <a:gd name="T15" fmla="*/ 3 h 28"/>
                <a:gd name="T16" fmla="*/ 51 w 157"/>
                <a:gd name="T17" fmla="*/ 3 h 28"/>
                <a:gd name="T18" fmla="*/ 0 w 157"/>
                <a:gd name="T19" fmla="*/ 25 h 28"/>
                <a:gd name="T20" fmla="*/ 1 w 157"/>
                <a:gd name="T21" fmla="*/ 25 h 28"/>
                <a:gd name="T22" fmla="*/ 2 w 157"/>
                <a:gd name="T23" fmla="*/ 25 h 28"/>
                <a:gd name="T24" fmla="*/ 79 w 157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28">
                  <a:moveTo>
                    <a:pt x="79" y="6"/>
                  </a:moveTo>
                  <a:cubicBezTo>
                    <a:pt x="110" y="12"/>
                    <a:pt x="123" y="17"/>
                    <a:pt x="123" y="17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11" y="11"/>
                    <a:pt x="79" y="5"/>
                  </a:cubicBezTo>
                  <a:cubicBezTo>
                    <a:pt x="70" y="3"/>
                    <a:pt x="61" y="2"/>
                    <a:pt x="52" y="3"/>
                  </a:cubicBezTo>
                  <a:cubicBezTo>
                    <a:pt x="52" y="3"/>
                    <a:pt x="52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2" y="4"/>
                    <a:pt x="15" y="12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4" y="6"/>
                    <a:pt x="50" y="0"/>
                    <a:pt x="79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43"/>
            <p:cNvSpPr>
              <a:spLocks/>
            </p:cNvSpPr>
            <p:nvPr/>
          </p:nvSpPr>
          <p:spPr bwMode="auto">
            <a:xfrm>
              <a:off x="5450234" y="34607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44"/>
            <p:cNvSpPr>
              <a:spLocks/>
            </p:cNvSpPr>
            <p:nvPr/>
          </p:nvSpPr>
          <p:spPr bwMode="auto">
            <a:xfrm>
              <a:off x="5637559" y="180975"/>
              <a:ext cx="360363" cy="82550"/>
            </a:xfrm>
            <a:custGeom>
              <a:avLst/>
              <a:gdLst>
                <a:gd name="T0" fmla="*/ 79 w 96"/>
                <a:gd name="T1" fmla="*/ 8 h 22"/>
                <a:gd name="T2" fmla="*/ 96 w 96"/>
                <a:gd name="T3" fmla="*/ 13 h 22"/>
                <a:gd name="T4" fmla="*/ 96 w 96"/>
                <a:gd name="T5" fmla="*/ 11 h 22"/>
                <a:gd name="T6" fmla="*/ 79 w 96"/>
                <a:gd name="T7" fmla="*/ 6 h 22"/>
                <a:gd name="T8" fmla="*/ 51 w 96"/>
                <a:gd name="T9" fmla="*/ 3 h 22"/>
                <a:gd name="T10" fmla="*/ 50 w 96"/>
                <a:gd name="T11" fmla="*/ 4 h 22"/>
                <a:gd name="T12" fmla="*/ 49 w 96"/>
                <a:gd name="T13" fmla="*/ 3 h 22"/>
                <a:gd name="T14" fmla="*/ 0 w 96"/>
                <a:gd name="T15" fmla="*/ 21 h 22"/>
                <a:gd name="T16" fmla="*/ 0 w 96"/>
                <a:gd name="T17" fmla="*/ 22 h 22"/>
                <a:gd name="T18" fmla="*/ 1 w 96"/>
                <a:gd name="T19" fmla="*/ 22 h 22"/>
                <a:gd name="T20" fmla="*/ 79 w 96"/>
                <a:gd name="T21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2">
                  <a:moveTo>
                    <a:pt x="79" y="8"/>
                  </a:moveTo>
                  <a:cubicBezTo>
                    <a:pt x="86" y="9"/>
                    <a:pt x="91" y="11"/>
                    <a:pt x="96" y="13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1" y="10"/>
                    <a:pt x="86" y="8"/>
                    <a:pt x="79" y="6"/>
                  </a:cubicBezTo>
                  <a:cubicBezTo>
                    <a:pt x="70" y="4"/>
                    <a:pt x="60" y="3"/>
                    <a:pt x="51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4"/>
                    <a:pt x="15" y="1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4" y="4"/>
                    <a:pt x="50" y="0"/>
                    <a:pt x="79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45"/>
            <p:cNvSpPr>
              <a:spLocks/>
            </p:cNvSpPr>
            <p:nvPr/>
          </p:nvSpPr>
          <p:spPr bwMode="auto">
            <a:xfrm>
              <a:off x="5637559" y="2635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46"/>
            <p:cNvSpPr>
              <a:spLocks/>
            </p:cNvSpPr>
            <p:nvPr/>
          </p:nvSpPr>
          <p:spPr bwMode="auto">
            <a:xfrm>
              <a:off x="5821709" y="134938"/>
              <a:ext cx="153988" cy="57150"/>
            </a:xfrm>
            <a:custGeom>
              <a:avLst/>
              <a:gdLst>
                <a:gd name="T0" fmla="*/ 41 w 41"/>
                <a:gd name="T1" fmla="*/ 1 h 15"/>
                <a:gd name="T2" fmla="*/ 40 w 41"/>
                <a:gd name="T3" fmla="*/ 0 h 15"/>
                <a:gd name="T4" fmla="*/ 40 w 41"/>
                <a:gd name="T5" fmla="*/ 0 h 15"/>
                <a:gd name="T6" fmla="*/ 0 w 41"/>
                <a:gd name="T7" fmla="*/ 15 h 15"/>
                <a:gd name="T8" fmla="*/ 2 w 41"/>
                <a:gd name="T9" fmla="*/ 15 h 15"/>
                <a:gd name="T10" fmla="*/ 41 w 4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5">
                  <a:moveTo>
                    <a:pt x="41" y="1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6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7"/>
                    <a:pt x="27" y="2"/>
                    <a:pt x="4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47"/>
            <p:cNvSpPr>
              <a:spLocks/>
            </p:cNvSpPr>
            <p:nvPr/>
          </p:nvSpPr>
          <p:spPr bwMode="auto">
            <a:xfrm>
              <a:off x="5821709" y="192088"/>
              <a:ext cx="7938" cy="3175"/>
            </a:xfrm>
            <a:custGeom>
              <a:avLst/>
              <a:gdLst>
                <a:gd name="T0" fmla="*/ 2 w 5"/>
                <a:gd name="T1" fmla="*/ 2 h 2"/>
                <a:gd name="T2" fmla="*/ 5 w 5"/>
                <a:gd name="T3" fmla="*/ 0 h 2"/>
                <a:gd name="T4" fmla="*/ 0 w 5"/>
                <a:gd name="T5" fmla="*/ 0 h 2"/>
                <a:gd name="T6" fmla="*/ 2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48"/>
            <p:cNvSpPr>
              <a:spLocks/>
            </p:cNvSpPr>
            <p:nvPr/>
          </p:nvSpPr>
          <p:spPr bwMode="auto">
            <a:xfrm>
              <a:off x="5070821" y="838200"/>
              <a:ext cx="93663" cy="82550"/>
            </a:xfrm>
            <a:custGeom>
              <a:avLst/>
              <a:gdLst>
                <a:gd name="T0" fmla="*/ 0 w 25"/>
                <a:gd name="T1" fmla="*/ 21 h 22"/>
                <a:gd name="T2" fmla="*/ 1 w 25"/>
                <a:gd name="T3" fmla="*/ 22 h 22"/>
                <a:gd name="T4" fmla="*/ 1 w 25"/>
                <a:gd name="T5" fmla="*/ 22 h 22"/>
                <a:gd name="T6" fmla="*/ 1 w 25"/>
                <a:gd name="T7" fmla="*/ 22 h 22"/>
                <a:gd name="T8" fmla="*/ 6 w 25"/>
                <a:gd name="T9" fmla="*/ 19 h 22"/>
                <a:gd name="T10" fmla="*/ 25 w 25"/>
                <a:gd name="T11" fmla="*/ 0 h 22"/>
                <a:gd name="T12" fmla="*/ 24 w 25"/>
                <a:gd name="T13" fmla="*/ 1 h 22"/>
                <a:gd name="T14" fmla="*/ 23 w 25"/>
                <a:gd name="T15" fmla="*/ 1 h 22"/>
                <a:gd name="T16" fmla="*/ 0 w 25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3" y="14"/>
                    <a:pt x="20" y="7"/>
                    <a:pt x="2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10"/>
                    <a:pt x="9" y="16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49"/>
            <p:cNvSpPr>
              <a:spLocks/>
            </p:cNvSpPr>
            <p:nvPr/>
          </p:nvSpPr>
          <p:spPr bwMode="auto">
            <a:xfrm>
              <a:off x="5024784" y="739775"/>
              <a:ext cx="293688" cy="120650"/>
            </a:xfrm>
            <a:custGeom>
              <a:avLst/>
              <a:gdLst>
                <a:gd name="T0" fmla="*/ 9 w 78"/>
                <a:gd name="T1" fmla="*/ 30 h 32"/>
                <a:gd name="T2" fmla="*/ 0 w 78"/>
                <a:gd name="T3" fmla="*/ 30 h 32"/>
                <a:gd name="T4" fmla="*/ 1 w 78"/>
                <a:gd name="T5" fmla="*/ 32 h 32"/>
                <a:gd name="T6" fmla="*/ 9 w 78"/>
                <a:gd name="T7" fmla="*/ 31 h 32"/>
                <a:gd name="T8" fmla="*/ 35 w 78"/>
                <a:gd name="T9" fmla="*/ 27 h 32"/>
                <a:gd name="T10" fmla="*/ 35 w 78"/>
                <a:gd name="T11" fmla="*/ 27 h 32"/>
                <a:gd name="T12" fmla="*/ 36 w 78"/>
                <a:gd name="T13" fmla="*/ 27 h 32"/>
                <a:gd name="T14" fmla="*/ 59 w 78"/>
                <a:gd name="T15" fmla="*/ 16 h 32"/>
                <a:gd name="T16" fmla="*/ 78 w 78"/>
                <a:gd name="T17" fmla="*/ 0 h 32"/>
                <a:gd name="T18" fmla="*/ 77 w 78"/>
                <a:gd name="T19" fmla="*/ 0 h 32"/>
                <a:gd name="T20" fmla="*/ 76 w 78"/>
                <a:gd name="T21" fmla="*/ 0 h 32"/>
                <a:gd name="T22" fmla="*/ 9 w 78"/>
                <a:gd name="T2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32">
                  <a:moveTo>
                    <a:pt x="9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31"/>
                    <a:pt x="27" y="30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5"/>
                    <a:pt x="52" y="21"/>
                    <a:pt x="59" y="16"/>
                  </a:cubicBezTo>
                  <a:cubicBezTo>
                    <a:pt x="66" y="12"/>
                    <a:pt x="73" y="6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58" y="20"/>
                    <a:pt x="38" y="29"/>
                    <a:pt x="9" y="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50"/>
            <p:cNvSpPr>
              <a:spLocks/>
            </p:cNvSpPr>
            <p:nvPr/>
          </p:nvSpPr>
          <p:spPr bwMode="auto">
            <a:xfrm>
              <a:off x="5156546" y="84137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51"/>
            <p:cNvSpPr>
              <a:spLocks/>
            </p:cNvSpPr>
            <p:nvPr/>
          </p:nvSpPr>
          <p:spPr bwMode="auto">
            <a:xfrm>
              <a:off x="4942234" y="649288"/>
              <a:ext cx="538163" cy="101600"/>
            </a:xfrm>
            <a:custGeom>
              <a:avLst/>
              <a:gdLst>
                <a:gd name="T0" fmla="*/ 73 w 143"/>
                <a:gd name="T1" fmla="*/ 25 h 27"/>
                <a:gd name="T2" fmla="*/ 28 w 143"/>
                <a:gd name="T3" fmla="*/ 25 h 27"/>
                <a:gd name="T4" fmla="*/ 0 w 143"/>
                <a:gd name="T5" fmla="*/ 26 h 27"/>
                <a:gd name="T6" fmla="*/ 1 w 143"/>
                <a:gd name="T7" fmla="*/ 27 h 27"/>
                <a:gd name="T8" fmla="*/ 28 w 143"/>
                <a:gd name="T9" fmla="*/ 26 h 27"/>
                <a:gd name="T10" fmla="*/ 73 w 143"/>
                <a:gd name="T11" fmla="*/ 26 h 27"/>
                <a:gd name="T12" fmla="*/ 98 w 143"/>
                <a:gd name="T13" fmla="*/ 24 h 27"/>
                <a:gd name="T14" fmla="*/ 99 w 143"/>
                <a:gd name="T15" fmla="*/ 23 h 27"/>
                <a:gd name="T16" fmla="*/ 99 w 143"/>
                <a:gd name="T17" fmla="*/ 24 h 27"/>
                <a:gd name="T18" fmla="*/ 124 w 143"/>
                <a:gd name="T19" fmla="*/ 15 h 27"/>
                <a:gd name="T20" fmla="*/ 143 w 143"/>
                <a:gd name="T21" fmla="*/ 0 h 27"/>
                <a:gd name="T22" fmla="*/ 141 w 143"/>
                <a:gd name="T23" fmla="*/ 0 h 27"/>
                <a:gd name="T24" fmla="*/ 73 w 143"/>
                <a:gd name="T2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7">
                  <a:moveTo>
                    <a:pt x="73" y="25"/>
                  </a:moveTo>
                  <a:cubicBezTo>
                    <a:pt x="42" y="25"/>
                    <a:pt x="28" y="25"/>
                    <a:pt x="28" y="25"/>
                  </a:cubicBezTo>
                  <a:cubicBezTo>
                    <a:pt x="28" y="25"/>
                    <a:pt x="20" y="25"/>
                    <a:pt x="0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0" y="26"/>
                    <a:pt x="28" y="26"/>
                    <a:pt x="28" y="26"/>
                  </a:cubicBezTo>
                  <a:cubicBezTo>
                    <a:pt x="28" y="26"/>
                    <a:pt x="42" y="26"/>
                    <a:pt x="73" y="26"/>
                  </a:cubicBezTo>
                  <a:cubicBezTo>
                    <a:pt x="82" y="26"/>
                    <a:pt x="90" y="26"/>
                    <a:pt x="98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8" y="22"/>
                    <a:pt x="116" y="19"/>
                    <a:pt x="124" y="15"/>
                  </a:cubicBezTo>
                  <a:cubicBezTo>
                    <a:pt x="131" y="11"/>
                    <a:pt x="137" y="6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22" y="18"/>
                    <a:pt x="101" y="25"/>
                    <a:pt x="73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52"/>
            <p:cNvSpPr>
              <a:spLocks/>
            </p:cNvSpPr>
            <p:nvPr/>
          </p:nvSpPr>
          <p:spPr bwMode="auto">
            <a:xfrm>
              <a:off x="5310534" y="73660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53"/>
            <p:cNvSpPr>
              <a:spLocks/>
            </p:cNvSpPr>
            <p:nvPr/>
          </p:nvSpPr>
          <p:spPr bwMode="auto">
            <a:xfrm>
              <a:off x="4889846" y="566738"/>
              <a:ext cx="755650" cy="112713"/>
            </a:xfrm>
            <a:custGeom>
              <a:avLst/>
              <a:gdLst>
                <a:gd name="T0" fmla="*/ 128 w 201"/>
                <a:gd name="T1" fmla="*/ 22 h 30"/>
                <a:gd name="T2" fmla="*/ 84 w 201"/>
                <a:gd name="T3" fmla="*/ 19 h 30"/>
                <a:gd name="T4" fmla="*/ 39 w 201"/>
                <a:gd name="T5" fmla="*/ 19 h 30"/>
                <a:gd name="T6" fmla="*/ 12 w 201"/>
                <a:gd name="T7" fmla="*/ 24 h 30"/>
                <a:gd name="T8" fmla="*/ 11 w 201"/>
                <a:gd name="T9" fmla="*/ 24 h 30"/>
                <a:gd name="T10" fmla="*/ 11 w 201"/>
                <a:gd name="T11" fmla="*/ 24 h 30"/>
                <a:gd name="T12" fmla="*/ 0 w 201"/>
                <a:gd name="T13" fmla="*/ 29 h 30"/>
                <a:gd name="T14" fmla="*/ 0 w 201"/>
                <a:gd name="T15" fmla="*/ 29 h 30"/>
                <a:gd name="T16" fmla="*/ 0 w 201"/>
                <a:gd name="T17" fmla="*/ 30 h 30"/>
                <a:gd name="T18" fmla="*/ 39 w 201"/>
                <a:gd name="T19" fmla="*/ 20 h 30"/>
                <a:gd name="T20" fmla="*/ 84 w 201"/>
                <a:gd name="T21" fmla="*/ 20 h 30"/>
                <a:gd name="T22" fmla="*/ 128 w 201"/>
                <a:gd name="T23" fmla="*/ 23 h 30"/>
                <a:gd name="T24" fmla="*/ 155 w 201"/>
                <a:gd name="T25" fmla="*/ 22 h 30"/>
                <a:gd name="T26" fmla="*/ 156 w 201"/>
                <a:gd name="T27" fmla="*/ 21 h 30"/>
                <a:gd name="T28" fmla="*/ 157 w 201"/>
                <a:gd name="T29" fmla="*/ 22 h 30"/>
                <a:gd name="T30" fmla="*/ 157 w 201"/>
                <a:gd name="T31" fmla="*/ 22 h 30"/>
                <a:gd name="T32" fmla="*/ 180 w 201"/>
                <a:gd name="T33" fmla="*/ 14 h 30"/>
                <a:gd name="T34" fmla="*/ 201 w 201"/>
                <a:gd name="T35" fmla="*/ 0 h 30"/>
                <a:gd name="T36" fmla="*/ 200 w 201"/>
                <a:gd name="T37" fmla="*/ 0 h 30"/>
                <a:gd name="T38" fmla="*/ 199 w 201"/>
                <a:gd name="T39" fmla="*/ 0 h 30"/>
                <a:gd name="T40" fmla="*/ 128 w 201"/>
                <a:gd name="T41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30">
                  <a:moveTo>
                    <a:pt x="128" y="22"/>
                  </a:moveTo>
                  <a:cubicBezTo>
                    <a:pt x="98" y="20"/>
                    <a:pt x="84" y="19"/>
                    <a:pt x="84" y="19"/>
                  </a:cubicBezTo>
                  <a:cubicBezTo>
                    <a:pt x="84" y="19"/>
                    <a:pt x="71" y="18"/>
                    <a:pt x="39" y="19"/>
                  </a:cubicBezTo>
                  <a:cubicBezTo>
                    <a:pt x="29" y="19"/>
                    <a:pt x="20" y="21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7" y="25"/>
                    <a:pt x="3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4"/>
                    <a:pt x="24" y="21"/>
                    <a:pt x="39" y="20"/>
                  </a:cubicBezTo>
                  <a:cubicBezTo>
                    <a:pt x="71" y="19"/>
                    <a:pt x="84" y="20"/>
                    <a:pt x="84" y="20"/>
                  </a:cubicBezTo>
                  <a:cubicBezTo>
                    <a:pt x="84" y="20"/>
                    <a:pt x="98" y="21"/>
                    <a:pt x="128" y="23"/>
                  </a:cubicBezTo>
                  <a:cubicBezTo>
                    <a:pt x="138" y="24"/>
                    <a:pt x="147" y="23"/>
                    <a:pt x="155" y="22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5" y="20"/>
                    <a:pt x="173" y="18"/>
                    <a:pt x="180" y="14"/>
                  </a:cubicBezTo>
                  <a:cubicBezTo>
                    <a:pt x="187" y="11"/>
                    <a:pt x="195" y="5"/>
                    <a:pt x="20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79" y="17"/>
                    <a:pt x="157" y="24"/>
                    <a:pt x="128" y="2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54"/>
            <p:cNvSpPr>
              <a:spLocks/>
            </p:cNvSpPr>
            <p:nvPr/>
          </p:nvSpPr>
          <p:spPr bwMode="auto">
            <a:xfrm>
              <a:off x="5472459" y="646113"/>
              <a:ext cx="7938" cy="3175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55"/>
            <p:cNvSpPr>
              <a:spLocks/>
            </p:cNvSpPr>
            <p:nvPr/>
          </p:nvSpPr>
          <p:spPr bwMode="auto">
            <a:xfrm>
              <a:off x="4927946" y="495300"/>
              <a:ext cx="890588" cy="161925"/>
            </a:xfrm>
            <a:custGeom>
              <a:avLst/>
              <a:gdLst>
                <a:gd name="T0" fmla="*/ 237 w 237"/>
                <a:gd name="T1" fmla="*/ 0 h 43"/>
                <a:gd name="T2" fmla="*/ 236 w 237"/>
                <a:gd name="T3" fmla="*/ 0 h 43"/>
                <a:gd name="T4" fmla="*/ 163 w 237"/>
                <a:gd name="T5" fmla="*/ 17 h 43"/>
                <a:gd name="T6" fmla="*/ 119 w 237"/>
                <a:gd name="T7" fmla="*/ 12 h 43"/>
                <a:gd name="T8" fmla="*/ 74 w 237"/>
                <a:gd name="T9" fmla="*/ 9 h 43"/>
                <a:gd name="T10" fmla="*/ 0 w 237"/>
                <a:gd name="T11" fmla="*/ 43 h 43"/>
                <a:gd name="T12" fmla="*/ 1 w 237"/>
                <a:gd name="T13" fmla="*/ 43 h 43"/>
                <a:gd name="T14" fmla="*/ 2 w 237"/>
                <a:gd name="T15" fmla="*/ 43 h 43"/>
                <a:gd name="T16" fmla="*/ 74 w 237"/>
                <a:gd name="T17" fmla="*/ 10 h 43"/>
                <a:gd name="T18" fmla="*/ 119 w 237"/>
                <a:gd name="T19" fmla="*/ 13 h 43"/>
                <a:gd name="T20" fmla="*/ 163 w 237"/>
                <a:gd name="T21" fmla="*/ 18 h 43"/>
                <a:gd name="T22" fmla="*/ 189 w 237"/>
                <a:gd name="T23" fmla="*/ 19 h 43"/>
                <a:gd name="T24" fmla="*/ 189 w 237"/>
                <a:gd name="T25" fmla="*/ 19 h 43"/>
                <a:gd name="T26" fmla="*/ 190 w 237"/>
                <a:gd name="T27" fmla="*/ 19 h 43"/>
                <a:gd name="T28" fmla="*/ 215 w 237"/>
                <a:gd name="T29" fmla="*/ 13 h 43"/>
                <a:gd name="T30" fmla="*/ 237 w 237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43">
                  <a:moveTo>
                    <a:pt x="237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14" y="16"/>
                    <a:pt x="192" y="21"/>
                    <a:pt x="163" y="17"/>
                  </a:cubicBezTo>
                  <a:cubicBezTo>
                    <a:pt x="133" y="13"/>
                    <a:pt x="119" y="12"/>
                    <a:pt x="119" y="12"/>
                  </a:cubicBezTo>
                  <a:cubicBezTo>
                    <a:pt x="119" y="12"/>
                    <a:pt x="106" y="9"/>
                    <a:pt x="74" y="9"/>
                  </a:cubicBezTo>
                  <a:cubicBezTo>
                    <a:pt x="44" y="8"/>
                    <a:pt x="18" y="20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0" y="20"/>
                    <a:pt x="44" y="9"/>
                    <a:pt x="74" y="10"/>
                  </a:cubicBezTo>
                  <a:cubicBezTo>
                    <a:pt x="106" y="11"/>
                    <a:pt x="119" y="13"/>
                    <a:pt x="119" y="13"/>
                  </a:cubicBezTo>
                  <a:cubicBezTo>
                    <a:pt x="119" y="13"/>
                    <a:pt x="133" y="14"/>
                    <a:pt x="163" y="18"/>
                  </a:cubicBezTo>
                  <a:cubicBezTo>
                    <a:pt x="172" y="20"/>
                    <a:pt x="181" y="20"/>
                    <a:pt x="189" y="19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9" y="18"/>
                    <a:pt x="207" y="16"/>
                    <a:pt x="215" y="13"/>
                  </a:cubicBezTo>
                  <a:cubicBezTo>
                    <a:pt x="222" y="10"/>
                    <a:pt x="230" y="5"/>
                    <a:pt x="237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56"/>
            <p:cNvSpPr>
              <a:spLocks/>
            </p:cNvSpPr>
            <p:nvPr/>
          </p:nvSpPr>
          <p:spPr bwMode="auto">
            <a:xfrm>
              <a:off x="4931121" y="6572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57"/>
            <p:cNvSpPr>
              <a:spLocks/>
            </p:cNvSpPr>
            <p:nvPr/>
          </p:nvSpPr>
          <p:spPr bwMode="auto">
            <a:xfrm>
              <a:off x="5637559" y="56673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58"/>
            <p:cNvSpPr>
              <a:spLocks/>
            </p:cNvSpPr>
            <p:nvPr/>
          </p:nvSpPr>
          <p:spPr bwMode="auto">
            <a:xfrm>
              <a:off x="5972521" y="0"/>
              <a:ext cx="1209675" cy="431800"/>
            </a:xfrm>
            <a:custGeom>
              <a:avLst/>
              <a:gdLst>
                <a:gd name="T0" fmla="*/ 278 w 322"/>
                <a:gd name="T1" fmla="*/ 6 h 115"/>
                <a:gd name="T2" fmla="*/ 226 w 322"/>
                <a:gd name="T3" fmla="*/ 5 h 115"/>
                <a:gd name="T4" fmla="*/ 226 w 322"/>
                <a:gd name="T5" fmla="*/ 6 h 115"/>
                <a:gd name="T6" fmla="*/ 171 w 322"/>
                <a:gd name="T7" fmla="*/ 8 h 115"/>
                <a:gd name="T8" fmla="*/ 117 w 322"/>
                <a:gd name="T9" fmla="*/ 13 h 115"/>
                <a:gd name="T10" fmla="*/ 65 w 322"/>
                <a:gd name="T11" fmla="*/ 23 h 115"/>
                <a:gd name="T12" fmla="*/ 12 w 322"/>
                <a:gd name="T13" fmla="*/ 35 h 115"/>
                <a:gd name="T14" fmla="*/ 13 w 322"/>
                <a:gd name="T15" fmla="*/ 35 h 115"/>
                <a:gd name="T16" fmla="*/ 0 w 322"/>
                <a:gd name="T17" fmla="*/ 36 h 115"/>
                <a:gd name="T18" fmla="*/ 0 w 322"/>
                <a:gd name="T19" fmla="*/ 36 h 115"/>
                <a:gd name="T20" fmla="*/ 1 w 322"/>
                <a:gd name="T21" fmla="*/ 37 h 115"/>
                <a:gd name="T22" fmla="*/ 7 w 322"/>
                <a:gd name="T23" fmla="*/ 59 h 115"/>
                <a:gd name="T24" fmla="*/ 7 w 322"/>
                <a:gd name="T25" fmla="*/ 61 h 115"/>
                <a:gd name="T26" fmla="*/ 17 w 322"/>
                <a:gd name="T27" fmla="*/ 93 h 115"/>
                <a:gd name="T28" fmla="*/ 17 w 322"/>
                <a:gd name="T29" fmla="*/ 95 h 115"/>
                <a:gd name="T30" fmla="*/ 22 w 322"/>
                <a:gd name="T31" fmla="*/ 114 h 115"/>
                <a:gd name="T32" fmla="*/ 22 w 322"/>
                <a:gd name="T33" fmla="*/ 114 h 115"/>
                <a:gd name="T34" fmla="*/ 23 w 322"/>
                <a:gd name="T35" fmla="*/ 115 h 115"/>
                <a:gd name="T36" fmla="*/ 23 w 322"/>
                <a:gd name="T37" fmla="*/ 115 h 115"/>
                <a:gd name="T38" fmla="*/ 29 w 322"/>
                <a:gd name="T39" fmla="*/ 114 h 115"/>
                <a:gd name="T40" fmla="*/ 53 w 322"/>
                <a:gd name="T41" fmla="*/ 103 h 115"/>
                <a:gd name="T42" fmla="*/ 77 w 322"/>
                <a:gd name="T43" fmla="*/ 102 h 115"/>
                <a:gd name="T44" fmla="*/ 101 w 322"/>
                <a:gd name="T45" fmla="*/ 93 h 115"/>
                <a:gd name="T46" fmla="*/ 126 w 322"/>
                <a:gd name="T47" fmla="*/ 93 h 115"/>
                <a:gd name="T48" fmla="*/ 150 w 322"/>
                <a:gd name="T49" fmla="*/ 87 h 115"/>
                <a:gd name="T50" fmla="*/ 173 w 322"/>
                <a:gd name="T51" fmla="*/ 88 h 115"/>
                <a:gd name="T52" fmla="*/ 199 w 322"/>
                <a:gd name="T53" fmla="*/ 82 h 115"/>
                <a:gd name="T54" fmla="*/ 223 w 322"/>
                <a:gd name="T55" fmla="*/ 85 h 115"/>
                <a:gd name="T56" fmla="*/ 248 w 322"/>
                <a:gd name="T57" fmla="*/ 81 h 115"/>
                <a:gd name="T58" fmla="*/ 273 w 322"/>
                <a:gd name="T59" fmla="*/ 86 h 115"/>
                <a:gd name="T60" fmla="*/ 297 w 322"/>
                <a:gd name="T61" fmla="*/ 83 h 115"/>
                <a:gd name="T62" fmla="*/ 314 w 322"/>
                <a:gd name="T63" fmla="*/ 88 h 115"/>
                <a:gd name="T64" fmla="*/ 314 w 322"/>
                <a:gd name="T65" fmla="*/ 87 h 115"/>
                <a:gd name="T66" fmla="*/ 316 w 322"/>
                <a:gd name="T67" fmla="*/ 67 h 115"/>
                <a:gd name="T68" fmla="*/ 316 w 322"/>
                <a:gd name="T69" fmla="*/ 66 h 115"/>
                <a:gd name="T70" fmla="*/ 319 w 322"/>
                <a:gd name="T71" fmla="*/ 32 h 115"/>
                <a:gd name="T72" fmla="*/ 319 w 322"/>
                <a:gd name="T73" fmla="*/ 30 h 115"/>
                <a:gd name="T74" fmla="*/ 321 w 322"/>
                <a:gd name="T75" fmla="*/ 7 h 115"/>
                <a:gd name="T76" fmla="*/ 321 w 322"/>
                <a:gd name="T77" fmla="*/ 7 h 115"/>
                <a:gd name="T78" fmla="*/ 322 w 322"/>
                <a:gd name="T79" fmla="*/ 6 h 115"/>
                <a:gd name="T80" fmla="*/ 278 w 322"/>
                <a:gd name="T81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2" h="115">
                  <a:moveTo>
                    <a:pt x="278" y="6"/>
                  </a:moveTo>
                  <a:cubicBezTo>
                    <a:pt x="262" y="0"/>
                    <a:pt x="244" y="0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8" y="0"/>
                    <a:pt x="189" y="1"/>
                    <a:pt x="171" y="8"/>
                  </a:cubicBezTo>
                  <a:cubicBezTo>
                    <a:pt x="153" y="4"/>
                    <a:pt x="135" y="6"/>
                    <a:pt x="117" y="13"/>
                  </a:cubicBezTo>
                  <a:cubicBezTo>
                    <a:pt x="100" y="11"/>
                    <a:pt x="81" y="15"/>
                    <a:pt x="65" y="23"/>
                  </a:cubicBezTo>
                  <a:cubicBezTo>
                    <a:pt x="47" y="21"/>
                    <a:pt x="29" y="2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4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5" y="115"/>
                    <a:pt x="27" y="114"/>
                    <a:pt x="29" y="114"/>
                  </a:cubicBezTo>
                  <a:cubicBezTo>
                    <a:pt x="37" y="111"/>
                    <a:pt x="45" y="108"/>
                    <a:pt x="53" y="103"/>
                  </a:cubicBezTo>
                  <a:cubicBezTo>
                    <a:pt x="61" y="104"/>
                    <a:pt x="69" y="104"/>
                    <a:pt x="77" y="102"/>
                  </a:cubicBezTo>
                  <a:cubicBezTo>
                    <a:pt x="85" y="100"/>
                    <a:pt x="94" y="97"/>
                    <a:pt x="101" y="93"/>
                  </a:cubicBezTo>
                  <a:cubicBezTo>
                    <a:pt x="110" y="94"/>
                    <a:pt x="118" y="94"/>
                    <a:pt x="126" y="93"/>
                  </a:cubicBezTo>
                  <a:cubicBezTo>
                    <a:pt x="134" y="92"/>
                    <a:pt x="142" y="90"/>
                    <a:pt x="150" y="87"/>
                  </a:cubicBezTo>
                  <a:cubicBezTo>
                    <a:pt x="158" y="88"/>
                    <a:pt x="166" y="89"/>
                    <a:pt x="173" y="88"/>
                  </a:cubicBezTo>
                  <a:cubicBezTo>
                    <a:pt x="181" y="87"/>
                    <a:pt x="190" y="85"/>
                    <a:pt x="199" y="82"/>
                  </a:cubicBezTo>
                  <a:cubicBezTo>
                    <a:pt x="207" y="84"/>
                    <a:pt x="215" y="85"/>
                    <a:pt x="223" y="85"/>
                  </a:cubicBezTo>
                  <a:cubicBezTo>
                    <a:pt x="231" y="85"/>
                    <a:pt x="240" y="84"/>
                    <a:pt x="248" y="81"/>
                  </a:cubicBezTo>
                  <a:cubicBezTo>
                    <a:pt x="256" y="84"/>
                    <a:pt x="264" y="85"/>
                    <a:pt x="273" y="86"/>
                  </a:cubicBezTo>
                  <a:cubicBezTo>
                    <a:pt x="281" y="86"/>
                    <a:pt x="289" y="85"/>
                    <a:pt x="297" y="83"/>
                  </a:cubicBezTo>
                  <a:cubicBezTo>
                    <a:pt x="303" y="86"/>
                    <a:pt x="308" y="87"/>
                    <a:pt x="314" y="88"/>
                  </a:cubicBezTo>
                  <a:cubicBezTo>
                    <a:pt x="314" y="87"/>
                    <a:pt x="314" y="87"/>
                    <a:pt x="314" y="8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19" y="32"/>
                    <a:pt x="319" y="32"/>
                    <a:pt x="319" y="32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08" y="2"/>
                    <a:pt x="293" y="2"/>
                    <a:pt x="278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59"/>
            <p:cNvSpPr>
              <a:spLocks/>
            </p:cNvSpPr>
            <p:nvPr/>
          </p:nvSpPr>
          <p:spPr bwMode="auto">
            <a:xfrm>
              <a:off x="6216996" y="38100"/>
              <a:ext cx="871538" cy="292100"/>
            </a:xfrm>
            <a:custGeom>
              <a:avLst/>
              <a:gdLst>
                <a:gd name="T0" fmla="*/ 81 w 232"/>
                <a:gd name="T1" fmla="*/ 14 h 78"/>
                <a:gd name="T2" fmla="*/ 121 w 232"/>
                <a:gd name="T3" fmla="*/ 35 h 78"/>
                <a:gd name="T4" fmla="*/ 158 w 232"/>
                <a:gd name="T5" fmla="*/ 59 h 78"/>
                <a:gd name="T6" fmla="*/ 208 w 232"/>
                <a:gd name="T7" fmla="*/ 76 h 78"/>
                <a:gd name="T8" fmla="*/ 232 w 232"/>
                <a:gd name="T9" fmla="*/ 73 h 78"/>
                <a:gd name="T10" fmla="*/ 230 w 232"/>
                <a:gd name="T11" fmla="*/ 72 h 78"/>
                <a:gd name="T12" fmla="*/ 159 w 232"/>
                <a:gd name="T13" fmla="*/ 58 h 78"/>
                <a:gd name="T14" fmla="*/ 121 w 232"/>
                <a:gd name="T15" fmla="*/ 34 h 78"/>
                <a:gd name="T16" fmla="*/ 81 w 232"/>
                <a:gd name="T17" fmla="*/ 13 h 78"/>
                <a:gd name="T18" fmla="*/ 55 w 232"/>
                <a:gd name="T19" fmla="*/ 4 h 78"/>
                <a:gd name="T20" fmla="*/ 53 w 232"/>
                <a:gd name="T21" fmla="*/ 5 h 78"/>
                <a:gd name="T22" fmla="*/ 52 w 232"/>
                <a:gd name="T23" fmla="*/ 3 h 78"/>
                <a:gd name="T24" fmla="*/ 52 w 232"/>
                <a:gd name="T25" fmla="*/ 3 h 78"/>
                <a:gd name="T26" fmla="*/ 0 w 232"/>
                <a:gd name="T27" fmla="*/ 13 h 78"/>
                <a:gd name="T28" fmla="*/ 1 w 232"/>
                <a:gd name="T29" fmla="*/ 13 h 78"/>
                <a:gd name="T30" fmla="*/ 81 w 232"/>
                <a:gd name="T3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78">
                  <a:moveTo>
                    <a:pt x="81" y="14"/>
                  </a:moveTo>
                  <a:cubicBezTo>
                    <a:pt x="109" y="28"/>
                    <a:pt x="120" y="35"/>
                    <a:pt x="121" y="35"/>
                  </a:cubicBezTo>
                  <a:cubicBezTo>
                    <a:pt x="121" y="36"/>
                    <a:pt x="132" y="42"/>
                    <a:pt x="158" y="59"/>
                  </a:cubicBezTo>
                  <a:cubicBezTo>
                    <a:pt x="175" y="69"/>
                    <a:pt x="191" y="75"/>
                    <a:pt x="208" y="76"/>
                  </a:cubicBezTo>
                  <a:cubicBezTo>
                    <a:pt x="216" y="76"/>
                    <a:pt x="224" y="75"/>
                    <a:pt x="232" y="73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05" y="78"/>
                    <a:pt x="183" y="73"/>
                    <a:pt x="159" y="58"/>
                  </a:cubicBezTo>
                  <a:cubicBezTo>
                    <a:pt x="133" y="41"/>
                    <a:pt x="121" y="34"/>
                    <a:pt x="121" y="34"/>
                  </a:cubicBezTo>
                  <a:cubicBezTo>
                    <a:pt x="121" y="34"/>
                    <a:pt x="110" y="27"/>
                    <a:pt x="81" y="13"/>
                  </a:cubicBezTo>
                  <a:cubicBezTo>
                    <a:pt x="73" y="8"/>
                    <a:pt x="64" y="5"/>
                    <a:pt x="55" y="4"/>
                  </a:cubicBezTo>
                  <a:cubicBezTo>
                    <a:pt x="54" y="4"/>
                    <a:pt x="53" y="4"/>
                    <a:pt x="53" y="5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35" y="1"/>
                    <a:pt x="16" y="5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7" y="0"/>
                    <a:pt x="53" y="0"/>
                    <a:pt x="81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60"/>
            <p:cNvSpPr>
              <a:spLocks/>
            </p:cNvSpPr>
            <p:nvPr/>
          </p:nvSpPr>
          <p:spPr bwMode="auto">
            <a:xfrm>
              <a:off x="6412259" y="11113"/>
              <a:ext cx="739775" cy="319088"/>
            </a:xfrm>
            <a:custGeom>
              <a:avLst/>
              <a:gdLst>
                <a:gd name="T0" fmla="*/ 197 w 197"/>
                <a:gd name="T1" fmla="*/ 85 h 85"/>
                <a:gd name="T2" fmla="*/ 197 w 197"/>
                <a:gd name="T3" fmla="*/ 84 h 85"/>
                <a:gd name="T4" fmla="*/ 156 w 197"/>
                <a:gd name="T5" fmla="*/ 65 h 85"/>
                <a:gd name="T6" fmla="*/ 120 w 197"/>
                <a:gd name="T7" fmla="*/ 40 h 85"/>
                <a:gd name="T8" fmla="*/ 81 w 197"/>
                <a:gd name="T9" fmla="*/ 16 h 85"/>
                <a:gd name="T10" fmla="*/ 56 w 197"/>
                <a:gd name="T11" fmla="*/ 5 h 85"/>
                <a:gd name="T12" fmla="*/ 55 w 197"/>
                <a:gd name="T13" fmla="*/ 6 h 85"/>
                <a:gd name="T14" fmla="*/ 55 w 197"/>
                <a:gd name="T15" fmla="*/ 5 h 85"/>
                <a:gd name="T16" fmla="*/ 0 w 197"/>
                <a:gd name="T17" fmla="*/ 10 h 85"/>
                <a:gd name="T18" fmla="*/ 3 w 197"/>
                <a:gd name="T19" fmla="*/ 11 h 85"/>
                <a:gd name="T20" fmla="*/ 80 w 197"/>
                <a:gd name="T21" fmla="*/ 17 h 85"/>
                <a:gd name="T22" fmla="*/ 119 w 197"/>
                <a:gd name="T23" fmla="*/ 41 h 85"/>
                <a:gd name="T24" fmla="*/ 155 w 197"/>
                <a:gd name="T25" fmla="*/ 66 h 85"/>
                <a:gd name="T26" fmla="*/ 178 w 197"/>
                <a:gd name="T27" fmla="*/ 79 h 85"/>
                <a:gd name="T28" fmla="*/ 180 w 197"/>
                <a:gd name="T29" fmla="*/ 79 h 85"/>
                <a:gd name="T30" fmla="*/ 180 w 197"/>
                <a:gd name="T31" fmla="*/ 80 h 85"/>
                <a:gd name="T32" fmla="*/ 180 w 197"/>
                <a:gd name="T33" fmla="*/ 80 h 85"/>
                <a:gd name="T34" fmla="*/ 197 w 197"/>
                <a:gd name="T3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85">
                  <a:moveTo>
                    <a:pt x="197" y="85"/>
                  </a:moveTo>
                  <a:cubicBezTo>
                    <a:pt x="197" y="84"/>
                    <a:pt x="197" y="84"/>
                    <a:pt x="197" y="84"/>
                  </a:cubicBezTo>
                  <a:cubicBezTo>
                    <a:pt x="183" y="81"/>
                    <a:pt x="170" y="75"/>
                    <a:pt x="156" y="65"/>
                  </a:cubicBezTo>
                  <a:cubicBezTo>
                    <a:pt x="131" y="47"/>
                    <a:pt x="120" y="40"/>
                    <a:pt x="120" y="40"/>
                  </a:cubicBezTo>
                  <a:cubicBezTo>
                    <a:pt x="119" y="40"/>
                    <a:pt x="109" y="31"/>
                    <a:pt x="81" y="16"/>
                  </a:cubicBezTo>
                  <a:cubicBezTo>
                    <a:pt x="73" y="11"/>
                    <a:pt x="64" y="7"/>
                    <a:pt x="56" y="5"/>
                  </a:cubicBezTo>
                  <a:cubicBezTo>
                    <a:pt x="55" y="5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36" y="1"/>
                    <a:pt x="18" y="3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9" y="0"/>
                    <a:pt x="55" y="2"/>
                    <a:pt x="80" y="17"/>
                  </a:cubicBezTo>
                  <a:cubicBezTo>
                    <a:pt x="108" y="32"/>
                    <a:pt x="119" y="41"/>
                    <a:pt x="119" y="41"/>
                  </a:cubicBezTo>
                  <a:cubicBezTo>
                    <a:pt x="119" y="41"/>
                    <a:pt x="130" y="48"/>
                    <a:pt x="155" y="66"/>
                  </a:cubicBezTo>
                  <a:cubicBezTo>
                    <a:pt x="163" y="72"/>
                    <a:pt x="170" y="76"/>
                    <a:pt x="178" y="79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6" y="83"/>
                    <a:pt x="191" y="84"/>
                    <a:pt x="197" y="8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61"/>
            <p:cNvSpPr>
              <a:spLocks/>
            </p:cNvSpPr>
            <p:nvPr/>
          </p:nvSpPr>
          <p:spPr bwMode="auto">
            <a:xfrm>
              <a:off x="7080596" y="307975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62"/>
            <p:cNvSpPr>
              <a:spLocks/>
            </p:cNvSpPr>
            <p:nvPr/>
          </p:nvSpPr>
          <p:spPr bwMode="auto">
            <a:xfrm>
              <a:off x="6412259" y="49213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63"/>
            <p:cNvSpPr>
              <a:spLocks/>
            </p:cNvSpPr>
            <p:nvPr/>
          </p:nvSpPr>
          <p:spPr bwMode="auto">
            <a:xfrm>
              <a:off x="6610696" y="-3175"/>
              <a:ext cx="547688" cy="255588"/>
            </a:xfrm>
            <a:custGeom>
              <a:avLst/>
              <a:gdLst>
                <a:gd name="T0" fmla="*/ 81 w 146"/>
                <a:gd name="T1" fmla="*/ 20 h 68"/>
                <a:gd name="T2" fmla="*/ 118 w 146"/>
                <a:gd name="T3" fmla="*/ 46 h 68"/>
                <a:gd name="T4" fmla="*/ 146 w 146"/>
                <a:gd name="T5" fmla="*/ 68 h 68"/>
                <a:gd name="T6" fmla="*/ 146 w 146"/>
                <a:gd name="T7" fmla="*/ 67 h 68"/>
                <a:gd name="T8" fmla="*/ 119 w 146"/>
                <a:gd name="T9" fmla="*/ 45 h 68"/>
                <a:gd name="T10" fmla="*/ 82 w 146"/>
                <a:gd name="T11" fmla="*/ 19 h 68"/>
                <a:gd name="T12" fmla="*/ 57 w 146"/>
                <a:gd name="T13" fmla="*/ 7 h 68"/>
                <a:gd name="T14" fmla="*/ 56 w 146"/>
                <a:gd name="T15" fmla="*/ 7 h 68"/>
                <a:gd name="T16" fmla="*/ 56 w 146"/>
                <a:gd name="T17" fmla="*/ 7 h 68"/>
                <a:gd name="T18" fmla="*/ 0 w 146"/>
                <a:gd name="T19" fmla="*/ 9 h 68"/>
                <a:gd name="T20" fmla="*/ 2 w 146"/>
                <a:gd name="T21" fmla="*/ 9 h 68"/>
                <a:gd name="T22" fmla="*/ 3 w 146"/>
                <a:gd name="T23" fmla="*/ 9 h 68"/>
                <a:gd name="T24" fmla="*/ 81 w 146"/>
                <a:gd name="T25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68">
                  <a:moveTo>
                    <a:pt x="81" y="20"/>
                  </a:moveTo>
                  <a:cubicBezTo>
                    <a:pt x="108" y="37"/>
                    <a:pt x="118" y="46"/>
                    <a:pt x="118" y="46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09" y="36"/>
                    <a:pt x="82" y="19"/>
                  </a:cubicBezTo>
                  <a:cubicBezTo>
                    <a:pt x="74" y="13"/>
                    <a:pt x="66" y="9"/>
                    <a:pt x="57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38" y="1"/>
                    <a:pt x="19" y="2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0" y="0"/>
                    <a:pt x="56" y="3"/>
                    <a:pt x="81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64"/>
            <p:cNvSpPr>
              <a:spLocks/>
            </p:cNvSpPr>
            <p:nvPr/>
          </p:nvSpPr>
          <p:spPr bwMode="auto">
            <a:xfrm>
              <a:off x="6618634" y="301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65"/>
            <p:cNvSpPr>
              <a:spLocks/>
            </p:cNvSpPr>
            <p:nvPr/>
          </p:nvSpPr>
          <p:spPr bwMode="auto">
            <a:xfrm>
              <a:off x="6821834" y="-7938"/>
              <a:ext cx="349250" cy="128588"/>
            </a:xfrm>
            <a:custGeom>
              <a:avLst/>
              <a:gdLst>
                <a:gd name="T0" fmla="*/ 79 w 93"/>
                <a:gd name="T1" fmla="*/ 23 h 34"/>
                <a:gd name="T2" fmla="*/ 93 w 93"/>
                <a:gd name="T3" fmla="*/ 34 h 34"/>
                <a:gd name="T4" fmla="*/ 93 w 93"/>
                <a:gd name="T5" fmla="*/ 32 h 34"/>
                <a:gd name="T6" fmla="*/ 80 w 93"/>
                <a:gd name="T7" fmla="*/ 22 h 34"/>
                <a:gd name="T8" fmla="*/ 55 w 93"/>
                <a:gd name="T9" fmla="*/ 8 h 34"/>
                <a:gd name="T10" fmla="*/ 53 w 93"/>
                <a:gd name="T11" fmla="*/ 9 h 34"/>
                <a:gd name="T12" fmla="*/ 52 w 93"/>
                <a:gd name="T13" fmla="*/ 8 h 34"/>
                <a:gd name="T14" fmla="*/ 0 w 93"/>
                <a:gd name="T15" fmla="*/ 7 h 34"/>
                <a:gd name="T16" fmla="*/ 0 w 93"/>
                <a:gd name="T17" fmla="*/ 8 h 34"/>
                <a:gd name="T18" fmla="*/ 1 w 93"/>
                <a:gd name="T19" fmla="*/ 8 h 34"/>
                <a:gd name="T20" fmla="*/ 79 w 93"/>
                <a:gd name="T2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34">
                  <a:moveTo>
                    <a:pt x="79" y="23"/>
                  </a:moveTo>
                  <a:cubicBezTo>
                    <a:pt x="84" y="27"/>
                    <a:pt x="89" y="31"/>
                    <a:pt x="93" y="34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9" y="29"/>
                    <a:pt x="85" y="26"/>
                    <a:pt x="80" y="22"/>
                  </a:cubicBezTo>
                  <a:cubicBezTo>
                    <a:pt x="72" y="16"/>
                    <a:pt x="63" y="12"/>
                    <a:pt x="55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36" y="2"/>
                    <a:pt x="18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9" y="0"/>
                    <a:pt x="55" y="5"/>
                    <a:pt x="79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66"/>
            <p:cNvSpPr>
              <a:spLocks/>
            </p:cNvSpPr>
            <p:nvPr/>
          </p:nvSpPr>
          <p:spPr bwMode="auto">
            <a:xfrm>
              <a:off x="6821834" y="22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67"/>
            <p:cNvSpPr>
              <a:spLocks/>
            </p:cNvSpPr>
            <p:nvPr/>
          </p:nvSpPr>
          <p:spPr bwMode="auto">
            <a:xfrm>
              <a:off x="7017096" y="7938"/>
              <a:ext cx="165100" cy="19050"/>
            </a:xfrm>
            <a:custGeom>
              <a:avLst/>
              <a:gdLst>
                <a:gd name="T0" fmla="*/ 43 w 44"/>
                <a:gd name="T1" fmla="*/ 5 h 5"/>
                <a:gd name="T2" fmla="*/ 43 w 44"/>
                <a:gd name="T3" fmla="*/ 5 h 5"/>
                <a:gd name="T4" fmla="*/ 44 w 44"/>
                <a:gd name="T5" fmla="*/ 4 h 5"/>
                <a:gd name="T6" fmla="*/ 0 w 44"/>
                <a:gd name="T7" fmla="*/ 4 h 5"/>
                <a:gd name="T8" fmla="*/ 3 w 44"/>
                <a:gd name="T9" fmla="*/ 4 h 5"/>
                <a:gd name="T10" fmla="*/ 43 w 4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">
                  <a:moveTo>
                    <a:pt x="43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0" y="0"/>
                    <a:pt x="15" y="0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7" y="2"/>
                    <a:pt x="31" y="2"/>
                    <a:pt x="43" y="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68"/>
            <p:cNvSpPr>
              <a:spLocks/>
            </p:cNvSpPr>
            <p:nvPr/>
          </p:nvSpPr>
          <p:spPr bwMode="auto">
            <a:xfrm>
              <a:off x="7017096" y="22225"/>
              <a:ext cx="11113" cy="4763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0 w 7"/>
                <a:gd name="T5" fmla="*/ 0 h 3"/>
                <a:gd name="T6" fmla="*/ 2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69"/>
            <p:cNvSpPr>
              <a:spLocks/>
            </p:cNvSpPr>
            <p:nvPr/>
          </p:nvSpPr>
          <p:spPr bwMode="auto">
            <a:xfrm>
              <a:off x="6055071" y="387350"/>
              <a:ext cx="115888" cy="44450"/>
            </a:xfrm>
            <a:custGeom>
              <a:avLst/>
              <a:gdLst>
                <a:gd name="T0" fmla="*/ 0 w 31"/>
                <a:gd name="T1" fmla="*/ 11 h 12"/>
                <a:gd name="T2" fmla="*/ 0 w 31"/>
                <a:gd name="T3" fmla="*/ 11 h 12"/>
                <a:gd name="T4" fmla="*/ 1 w 31"/>
                <a:gd name="T5" fmla="*/ 12 h 12"/>
                <a:gd name="T6" fmla="*/ 1 w 31"/>
                <a:gd name="T7" fmla="*/ 12 h 12"/>
                <a:gd name="T8" fmla="*/ 7 w 31"/>
                <a:gd name="T9" fmla="*/ 11 h 12"/>
                <a:gd name="T10" fmla="*/ 31 w 31"/>
                <a:gd name="T11" fmla="*/ 0 h 12"/>
                <a:gd name="T12" fmla="*/ 29 w 31"/>
                <a:gd name="T13" fmla="*/ 0 h 12"/>
                <a:gd name="T14" fmla="*/ 28 w 31"/>
                <a:gd name="T15" fmla="*/ 0 h 12"/>
                <a:gd name="T16" fmla="*/ 0 w 31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2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5" y="11"/>
                    <a:pt x="7" y="11"/>
                  </a:cubicBezTo>
                  <a:cubicBezTo>
                    <a:pt x="15" y="8"/>
                    <a:pt x="23" y="5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70"/>
            <p:cNvSpPr>
              <a:spLocks/>
            </p:cNvSpPr>
            <p:nvPr/>
          </p:nvSpPr>
          <p:spPr bwMode="auto">
            <a:xfrm>
              <a:off x="6036021" y="349250"/>
              <a:ext cx="315913" cy="46038"/>
            </a:xfrm>
            <a:custGeom>
              <a:avLst/>
              <a:gdLst>
                <a:gd name="T0" fmla="*/ 9 w 84"/>
                <a:gd name="T1" fmla="*/ 3 h 12"/>
                <a:gd name="T2" fmla="*/ 0 w 84"/>
                <a:gd name="T3" fmla="*/ 0 h 12"/>
                <a:gd name="T4" fmla="*/ 0 w 84"/>
                <a:gd name="T5" fmla="*/ 2 h 12"/>
                <a:gd name="T6" fmla="*/ 8 w 84"/>
                <a:gd name="T7" fmla="*/ 5 h 12"/>
                <a:gd name="T8" fmla="*/ 33 w 84"/>
                <a:gd name="T9" fmla="*/ 10 h 12"/>
                <a:gd name="T10" fmla="*/ 34 w 84"/>
                <a:gd name="T11" fmla="*/ 10 h 12"/>
                <a:gd name="T12" fmla="*/ 34 w 84"/>
                <a:gd name="T13" fmla="*/ 10 h 12"/>
                <a:gd name="T14" fmla="*/ 60 w 84"/>
                <a:gd name="T15" fmla="*/ 9 h 12"/>
                <a:gd name="T16" fmla="*/ 84 w 84"/>
                <a:gd name="T17" fmla="*/ 0 h 12"/>
                <a:gd name="T18" fmla="*/ 83 w 84"/>
                <a:gd name="T19" fmla="*/ 0 h 12"/>
                <a:gd name="T20" fmla="*/ 82 w 84"/>
                <a:gd name="T21" fmla="*/ 0 h 12"/>
                <a:gd name="T22" fmla="*/ 9 w 84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2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7" y="7"/>
                    <a:pt x="25" y="9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3" y="11"/>
                    <a:pt x="52" y="11"/>
                    <a:pt x="60" y="9"/>
                  </a:cubicBezTo>
                  <a:cubicBezTo>
                    <a:pt x="68" y="7"/>
                    <a:pt x="77" y="4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58" y="12"/>
                    <a:pt x="36" y="12"/>
                    <a:pt x="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71"/>
            <p:cNvSpPr>
              <a:spLocks/>
            </p:cNvSpPr>
            <p:nvPr/>
          </p:nvSpPr>
          <p:spPr bwMode="auto">
            <a:xfrm>
              <a:off x="6159846" y="38735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72"/>
            <p:cNvSpPr>
              <a:spLocks/>
            </p:cNvSpPr>
            <p:nvPr/>
          </p:nvSpPr>
          <p:spPr bwMode="auto">
            <a:xfrm>
              <a:off x="5997921" y="222250"/>
              <a:ext cx="538163" cy="138113"/>
            </a:xfrm>
            <a:custGeom>
              <a:avLst/>
              <a:gdLst>
                <a:gd name="T0" fmla="*/ 68 w 143"/>
                <a:gd name="T1" fmla="*/ 25 h 37"/>
                <a:gd name="T2" fmla="*/ 27 w 143"/>
                <a:gd name="T3" fmla="*/ 9 h 37"/>
                <a:gd name="T4" fmla="*/ 0 w 143"/>
                <a:gd name="T5" fmla="*/ 0 h 37"/>
                <a:gd name="T6" fmla="*/ 0 w 143"/>
                <a:gd name="T7" fmla="*/ 2 h 37"/>
                <a:gd name="T8" fmla="*/ 26 w 143"/>
                <a:gd name="T9" fmla="*/ 11 h 37"/>
                <a:gd name="T10" fmla="*/ 67 w 143"/>
                <a:gd name="T11" fmla="*/ 27 h 37"/>
                <a:gd name="T12" fmla="*/ 92 w 143"/>
                <a:gd name="T13" fmla="*/ 34 h 37"/>
                <a:gd name="T14" fmla="*/ 93 w 143"/>
                <a:gd name="T15" fmla="*/ 33 h 37"/>
                <a:gd name="T16" fmla="*/ 93 w 143"/>
                <a:gd name="T17" fmla="*/ 34 h 37"/>
                <a:gd name="T18" fmla="*/ 119 w 143"/>
                <a:gd name="T19" fmla="*/ 34 h 37"/>
                <a:gd name="T20" fmla="*/ 143 w 143"/>
                <a:gd name="T21" fmla="*/ 28 h 37"/>
                <a:gd name="T22" fmla="*/ 140 w 143"/>
                <a:gd name="T23" fmla="*/ 27 h 37"/>
                <a:gd name="T24" fmla="*/ 68 w 143"/>
                <a:gd name="T25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37">
                  <a:moveTo>
                    <a:pt x="68" y="25"/>
                  </a:moveTo>
                  <a:cubicBezTo>
                    <a:pt x="39" y="14"/>
                    <a:pt x="27" y="9"/>
                    <a:pt x="27" y="9"/>
                  </a:cubicBezTo>
                  <a:cubicBezTo>
                    <a:pt x="26" y="9"/>
                    <a:pt x="19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8" y="7"/>
                    <a:pt x="26" y="11"/>
                    <a:pt x="26" y="11"/>
                  </a:cubicBezTo>
                  <a:cubicBezTo>
                    <a:pt x="26" y="11"/>
                    <a:pt x="39" y="15"/>
                    <a:pt x="67" y="27"/>
                  </a:cubicBezTo>
                  <a:cubicBezTo>
                    <a:pt x="76" y="30"/>
                    <a:pt x="84" y="33"/>
                    <a:pt x="92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102" y="35"/>
                    <a:pt x="111" y="35"/>
                    <a:pt x="119" y="34"/>
                  </a:cubicBezTo>
                  <a:cubicBezTo>
                    <a:pt x="127" y="33"/>
                    <a:pt x="135" y="31"/>
                    <a:pt x="143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16" y="37"/>
                    <a:pt x="94" y="36"/>
                    <a:pt x="68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73"/>
            <p:cNvSpPr>
              <a:spLocks/>
            </p:cNvSpPr>
            <p:nvPr/>
          </p:nvSpPr>
          <p:spPr bwMode="auto">
            <a:xfrm>
              <a:off x="6343996" y="3460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74"/>
            <p:cNvSpPr>
              <a:spLocks/>
            </p:cNvSpPr>
            <p:nvPr/>
          </p:nvSpPr>
          <p:spPr bwMode="auto">
            <a:xfrm>
              <a:off x="5972521" y="131763"/>
              <a:ext cx="747713" cy="206375"/>
            </a:xfrm>
            <a:custGeom>
              <a:avLst/>
              <a:gdLst>
                <a:gd name="T0" fmla="*/ 123 w 199"/>
                <a:gd name="T1" fmla="*/ 41 h 55"/>
                <a:gd name="T2" fmla="*/ 83 w 199"/>
                <a:gd name="T3" fmla="*/ 22 h 55"/>
                <a:gd name="T4" fmla="*/ 40 w 199"/>
                <a:gd name="T5" fmla="*/ 6 h 55"/>
                <a:gd name="T6" fmla="*/ 14 w 199"/>
                <a:gd name="T7" fmla="*/ 1 h 55"/>
                <a:gd name="T8" fmla="*/ 13 w 199"/>
                <a:gd name="T9" fmla="*/ 1 h 55"/>
                <a:gd name="T10" fmla="*/ 13 w 199"/>
                <a:gd name="T11" fmla="*/ 0 h 55"/>
                <a:gd name="T12" fmla="*/ 0 w 199"/>
                <a:gd name="T13" fmla="*/ 1 h 55"/>
                <a:gd name="T14" fmla="*/ 0 w 199"/>
                <a:gd name="T15" fmla="*/ 1 h 55"/>
                <a:gd name="T16" fmla="*/ 1 w 199"/>
                <a:gd name="T17" fmla="*/ 2 h 55"/>
                <a:gd name="T18" fmla="*/ 40 w 199"/>
                <a:gd name="T19" fmla="*/ 7 h 55"/>
                <a:gd name="T20" fmla="*/ 82 w 199"/>
                <a:gd name="T21" fmla="*/ 24 h 55"/>
                <a:gd name="T22" fmla="*/ 122 w 199"/>
                <a:gd name="T23" fmla="*/ 42 h 55"/>
                <a:gd name="T24" fmla="*/ 147 w 199"/>
                <a:gd name="T25" fmla="*/ 51 h 55"/>
                <a:gd name="T26" fmla="*/ 149 w 199"/>
                <a:gd name="T27" fmla="*/ 50 h 55"/>
                <a:gd name="T28" fmla="*/ 150 w 199"/>
                <a:gd name="T29" fmla="*/ 51 h 55"/>
                <a:gd name="T30" fmla="*/ 150 w 199"/>
                <a:gd name="T31" fmla="*/ 52 h 55"/>
                <a:gd name="T32" fmla="*/ 173 w 199"/>
                <a:gd name="T33" fmla="*/ 53 h 55"/>
                <a:gd name="T34" fmla="*/ 199 w 199"/>
                <a:gd name="T35" fmla="*/ 47 h 55"/>
                <a:gd name="T36" fmla="*/ 197 w 199"/>
                <a:gd name="T37" fmla="*/ 47 h 55"/>
                <a:gd name="T38" fmla="*/ 196 w 199"/>
                <a:gd name="T39" fmla="*/ 47 h 55"/>
                <a:gd name="T40" fmla="*/ 123 w 199"/>
                <a:gd name="T4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55">
                  <a:moveTo>
                    <a:pt x="123" y="41"/>
                  </a:moveTo>
                  <a:cubicBezTo>
                    <a:pt x="95" y="28"/>
                    <a:pt x="83" y="23"/>
                    <a:pt x="83" y="22"/>
                  </a:cubicBezTo>
                  <a:cubicBezTo>
                    <a:pt x="82" y="22"/>
                    <a:pt x="71" y="16"/>
                    <a:pt x="40" y="6"/>
                  </a:cubicBezTo>
                  <a:cubicBezTo>
                    <a:pt x="31" y="3"/>
                    <a:pt x="22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3" y="1"/>
                    <a:pt x="26" y="2"/>
                    <a:pt x="40" y="7"/>
                  </a:cubicBezTo>
                  <a:cubicBezTo>
                    <a:pt x="70" y="17"/>
                    <a:pt x="82" y="24"/>
                    <a:pt x="82" y="24"/>
                  </a:cubicBezTo>
                  <a:cubicBezTo>
                    <a:pt x="82" y="24"/>
                    <a:pt x="95" y="29"/>
                    <a:pt x="122" y="42"/>
                  </a:cubicBezTo>
                  <a:cubicBezTo>
                    <a:pt x="131" y="46"/>
                    <a:pt x="139" y="49"/>
                    <a:pt x="147" y="5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8" y="53"/>
                    <a:pt x="166" y="54"/>
                    <a:pt x="173" y="53"/>
                  </a:cubicBezTo>
                  <a:cubicBezTo>
                    <a:pt x="181" y="52"/>
                    <a:pt x="191" y="50"/>
                    <a:pt x="199" y="47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7" y="47"/>
                    <a:pt x="197" y="47"/>
                    <a:pt x="196" y="47"/>
                  </a:cubicBezTo>
                  <a:cubicBezTo>
                    <a:pt x="171" y="55"/>
                    <a:pt x="149" y="53"/>
                    <a:pt x="123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75"/>
            <p:cNvSpPr>
              <a:spLocks/>
            </p:cNvSpPr>
            <p:nvPr/>
          </p:nvSpPr>
          <p:spPr bwMode="auto">
            <a:xfrm>
              <a:off x="6524971" y="319088"/>
              <a:ext cx="11113" cy="793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3 h 5"/>
                <a:gd name="T4" fmla="*/ 7 w 7"/>
                <a:gd name="T5" fmla="*/ 5 h 5"/>
                <a:gd name="T6" fmla="*/ 7 w 7"/>
                <a:gd name="T7" fmla="*/ 3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3"/>
                  </a:lnTo>
                  <a:lnTo>
                    <a:pt x="7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76"/>
            <p:cNvSpPr>
              <a:spLocks/>
            </p:cNvSpPr>
            <p:nvPr/>
          </p:nvSpPr>
          <p:spPr bwMode="auto">
            <a:xfrm>
              <a:off x="6016971" y="68263"/>
              <a:ext cx="887413" cy="261938"/>
            </a:xfrm>
            <a:custGeom>
              <a:avLst/>
              <a:gdLst>
                <a:gd name="T0" fmla="*/ 236 w 236"/>
                <a:gd name="T1" fmla="*/ 63 h 70"/>
                <a:gd name="T2" fmla="*/ 235 w 236"/>
                <a:gd name="T3" fmla="*/ 62 h 70"/>
                <a:gd name="T4" fmla="*/ 161 w 236"/>
                <a:gd name="T5" fmla="*/ 52 h 70"/>
                <a:gd name="T6" fmla="*/ 122 w 236"/>
                <a:gd name="T7" fmla="*/ 31 h 70"/>
                <a:gd name="T8" fmla="*/ 81 w 236"/>
                <a:gd name="T9" fmla="*/ 12 h 70"/>
                <a:gd name="T10" fmla="*/ 0 w 236"/>
                <a:gd name="T11" fmla="*/ 17 h 70"/>
                <a:gd name="T12" fmla="*/ 1 w 236"/>
                <a:gd name="T13" fmla="*/ 17 h 70"/>
                <a:gd name="T14" fmla="*/ 2 w 236"/>
                <a:gd name="T15" fmla="*/ 18 h 70"/>
                <a:gd name="T16" fmla="*/ 81 w 236"/>
                <a:gd name="T17" fmla="*/ 13 h 70"/>
                <a:gd name="T18" fmla="*/ 122 w 236"/>
                <a:gd name="T19" fmla="*/ 32 h 70"/>
                <a:gd name="T20" fmla="*/ 161 w 236"/>
                <a:gd name="T21" fmla="*/ 53 h 70"/>
                <a:gd name="T22" fmla="*/ 184 w 236"/>
                <a:gd name="T23" fmla="*/ 64 h 70"/>
                <a:gd name="T24" fmla="*/ 185 w 236"/>
                <a:gd name="T25" fmla="*/ 63 h 70"/>
                <a:gd name="T26" fmla="*/ 185 w 236"/>
                <a:gd name="T27" fmla="*/ 64 h 70"/>
                <a:gd name="T28" fmla="*/ 211 w 236"/>
                <a:gd name="T29" fmla="*/ 67 h 70"/>
                <a:gd name="T30" fmla="*/ 236 w 236"/>
                <a:gd name="T3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0">
                  <a:moveTo>
                    <a:pt x="236" y="63"/>
                  </a:moveTo>
                  <a:cubicBezTo>
                    <a:pt x="235" y="62"/>
                    <a:pt x="235" y="62"/>
                    <a:pt x="235" y="62"/>
                  </a:cubicBezTo>
                  <a:cubicBezTo>
                    <a:pt x="209" y="70"/>
                    <a:pt x="187" y="67"/>
                    <a:pt x="161" y="52"/>
                  </a:cubicBezTo>
                  <a:cubicBezTo>
                    <a:pt x="134" y="37"/>
                    <a:pt x="122" y="31"/>
                    <a:pt x="122" y="31"/>
                  </a:cubicBezTo>
                  <a:cubicBezTo>
                    <a:pt x="122" y="31"/>
                    <a:pt x="111" y="24"/>
                    <a:pt x="81" y="12"/>
                  </a:cubicBezTo>
                  <a:cubicBezTo>
                    <a:pt x="53" y="0"/>
                    <a:pt x="25" y="2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7" y="3"/>
                    <a:pt x="53" y="2"/>
                    <a:pt x="81" y="13"/>
                  </a:cubicBezTo>
                  <a:cubicBezTo>
                    <a:pt x="110" y="26"/>
                    <a:pt x="121" y="32"/>
                    <a:pt x="122" y="32"/>
                  </a:cubicBezTo>
                  <a:cubicBezTo>
                    <a:pt x="122" y="33"/>
                    <a:pt x="134" y="39"/>
                    <a:pt x="161" y="53"/>
                  </a:cubicBezTo>
                  <a:cubicBezTo>
                    <a:pt x="169" y="58"/>
                    <a:pt x="177" y="61"/>
                    <a:pt x="184" y="6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94" y="66"/>
                    <a:pt x="202" y="67"/>
                    <a:pt x="211" y="67"/>
                  </a:cubicBezTo>
                  <a:cubicBezTo>
                    <a:pt x="219" y="67"/>
                    <a:pt x="228" y="66"/>
                    <a:pt x="236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77"/>
            <p:cNvSpPr>
              <a:spLocks/>
            </p:cNvSpPr>
            <p:nvPr/>
          </p:nvSpPr>
          <p:spPr bwMode="auto">
            <a:xfrm>
              <a:off x="6021734" y="131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78"/>
            <p:cNvSpPr>
              <a:spLocks/>
            </p:cNvSpPr>
            <p:nvPr/>
          </p:nvSpPr>
          <p:spPr bwMode="auto">
            <a:xfrm>
              <a:off x="6709121" y="30480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79"/>
            <p:cNvSpPr>
              <a:spLocks/>
            </p:cNvSpPr>
            <p:nvPr/>
          </p:nvSpPr>
          <p:spPr bwMode="auto">
            <a:xfrm>
              <a:off x="7152034" y="22225"/>
              <a:ext cx="1193800" cy="609600"/>
            </a:xfrm>
            <a:custGeom>
              <a:avLst/>
              <a:gdLst>
                <a:gd name="T0" fmla="*/ 278 w 318"/>
                <a:gd name="T1" fmla="*/ 72 h 162"/>
                <a:gd name="T2" fmla="*/ 229 w 318"/>
                <a:gd name="T3" fmla="*/ 52 h 162"/>
                <a:gd name="T4" fmla="*/ 229 w 318"/>
                <a:gd name="T5" fmla="*/ 53 h 162"/>
                <a:gd name="T6" fmla="*/ 176 w 318"/>
                <a:gd name="T7" fmla="*/ 35 h 162"/>
                <a:gd name="T8" fmla="*/ 125 w 318"/>
                <a:gd name="T9" fmla="*/ 21 h 162"/>
                <a:gd name="T10" fmla="*/ 72 w 318"/>
                <a:gd name="T11" fmla="*/ 11 h 162"/>
                <a:gd name="T12" fmla="*/ 19 w 318"/>
                <a:gd name="T13" fmla="*/ 4 h 162"/>
                <a:gd name="T14" fmla="*/ 19 w 318"/>
                <a:gd name="T15" fmla="*/ 4 h 162"/>
                <a:gd name="T16" fmla="*/ 8 w 318"/>
                <a:gd name="T17" fmla="*/ 0 h 162"/>
                <a:gd name="T18" fmla="*/ 7 w 318"/>
                <a:gd name="T19" fmla="*/ 1 h 162"/>
                <a:gd name="T20" fmla="*/ 7 w 318"/>
                <a:gd name="T21" fmla="*/ 1 h 162"/>
                <a:gd name="T22" fmla="*/ 5 w 318"/>
                <a:gd name="T23" fmla="*/ 24 h 162"/>
                <a:gd name="T24" fmla="*/ 5 w 318"/>
                <a:gd name="T25" fmla="*/ 26 h 162"/>
                <a:gd name="T26" fmla="*/ 2 w 318"/>
                <a:gd name="T27" fmla="*/ 60 h 162"/>
                <a:gd name="T28" fmla="*/ 2 w 318"/>
                <a:gd name="T29" fmla="*/ 61 h 162"/>
                <a:gd name="T30" fmla="*/ 0 w 318"/>
                <a:gd name="T31" fmla="*/ 81 h 162"/>
                <a:gd name="T32" fmla="*/ 0 w 318"/>
                <a:gd name="T33" fmla="*/ 81 h 162"/>
                <a:gd name="T34" fmla="*/ 0 w 318"/>
                <a:gd name="T35" fmla="*/ 82 h 162"/>
                <a:gd name="T36" fmla="*/ 0 w 318"/>
                <a:gd name="T37" fmla="*/ 82 h 162"/>
                <a:gd name="T38" fmla="*/ 6 w 318"/>
                <a:gd name="T39" fmla="*/ 83 h 162"/>
                <a:gd name="T40" fmla="*/ 32 w 318"/>
                <a:gd name="T41" fmla="*/ 82 h 162"/>
                <a:gd name="T42" fmla="*/ 55 w 318"/>
                <a:gd name="T43" fmla="*/ 89 h 162"/>
                <a:gd name="T44" fmla="*/ 81 w 318"/>
                <a:gd name="T45" fmla="*/ 90 h 162"/>
                <a:gd name="T46" fmla="*/ 104 w 318"/>
                <a:gd name="T47" fmla="*/ 99 h 162"/>
                <a:gd name="T48" fmla="*/ 129 w 318"/>
                <a:gd name="T49" fmla="*/ 101 h 162"/>
                <a:gd name="T50" fmla="*/ 150 w 318"/>
                <a:gd name="T51" fmla="*/ 111 h 162"/>
                <a:gd name="T52" fmla="*/ 176 w 318"/>
                <a:gd name="T53" fmla="*/ 115 h 162"/>
                <a:gd name="T54" fmla="*/ 197 w 318"/>
                <a:gd name="T55" fmla="*/ 126 h 162"/>
                <a:gd name="T56" fmla="*/ 223 w 318"/>
                <a:gd name="T57" fmla="*/ 132 h 162"/>
                <a:gd name="T58" fmla="*/ 244 w 318"/>
                <a:gd name="T59" fmla="*/ 145 h 162"/>
                <a:gd name="T60" fmla="*/ 267 w 318"/>
                <a:gd name="T61" fmla="*/ 151 h 162"/>
                <a:gd name="T62" fmla="*/ 281 w 318"/>
                <a:gd name="T63" fmla="*/ 162 h 162"/>
                <a:gd name="T64" fmla="*/ 282 w 318"/>
                <a:gd name="T65" fmla="*/ 161 h 162"/>
                <a:gd name="T66" fmla="*/ 290 w 318"/>
                <a:gd name="T67" fmla="*/ 143 h 162"/>
                <a:gd name="T68" fmla="*/ 291 w 318"/>
                <a:gd name="T69" fmla="*/ 142 h 162"/>
                <a:gd name="T70" fmla="*/ 306 w 318"/>
                <a:gd name="T71" fmla="*/ 112 h 162"/>
                <a:gd name="T72" fmla="*/ 307 w 318"/>
                <a:gd name="T73" fmla="*/ 110 h 162"/>
                <a:gd name="T74" fmla="*/ 317 w 318"/>
                <a:gd name="T75" fmla="*/ 89 h 162"/>
                <a:gd name="T76" fmla="*/ 318 w 318"/>
                <a:gd name="T77" fmla="*/ 89 h 162"/>
                <a:gd name="T78" fmla="*/ 318 w 318"/>
                <a:gd name="T79" fmla="*/ 88 h 162"/>
                <a:gd name="T80" fmla="*/ 278 w 318"/>
                <a:gd name="T81" fmla="*/ 7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162">
                  <a:moveTo>
                    <a:pt x="278" y="72"/>
                  </a:moveTo>
                  <a:cubicBezTo>
                    <a:pt x="264" y="61"/>
                    <a:pt x="248" y="54"/>
                    <a:pt x="229" y="52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5" y="42"/>
                    <a:pt x="196" y="36"/>
                    <a:pt x="176" y="35"/>
                  </a:cubicBezTo>
                  <a:cubicBezTo>
                    <a:pt x="161" y="25"/>
                    <a:pt x="144" y="21"/>
                    <a:pt x="125" y="21"/>
                  </a:cubicBezTo>
                  <a:cubicBezTo>
                    <a:pt x="109" y="13"/>
                    <a:pt x="91" y="9"/>
                    <a:pt x="72" y="11"/>
                  </a:cubicBezTo>
                  <a:cubicBezTo>
                    <a:pt x="56" y="3"/>
                    <a:pt x="38" y="1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4" y="83"/>
                    <a:pt x="6" y="83"/>
                  </a:cubicBezTo>
                  <a:cubicBezTo>
                    <a:pt x="14" y="84"/>
                    <a:pt x="23" y="83"/>
                    <a:pt x="32" y="82"/>
                  </a:cubicBezTo>
                  <a:cubicBezTo>
                    <a:pt x="40" y="86"/>
                    <a:pt x="47" y="88"/>
                    <a:pt x="55" y="89"/>
                  </a:cubicBezTo>
                  <a:cubicBezTo>
                    <a:pt x="63" y="91"/>
                    <a:pt x="72" y="91"/>
                    <a:pt x="81" y="90"/>
                  </a:cubicBezTo>
                  <a:cubicBezTo>
                    <a:pt x="88" y="94"/>
                    <a:pt x="96" y="97"/>
                    <a:pt x="104" y="99"/>
                  </a:cubicBezTo>
                  <a:cubicBezTo>
                    <a:pt x="112" y="101"/>
                    <a:pt x="120" y="101"/>
                    <a:pt x="129" y="101"/>
                  </a:cubicBezTo>
                  <a:cubicBezTo>
                    <a:pt x="136" y="106"/>
                    <a:pt x="143" y="109"/>
                    <a:pt x="150" y="111"/>
                  </a:cubicBezTo>
                  <a:cubicBezTo>
                    <a:pt x="158" y="113"/>
                    <a:pt x="167" y="114"/>
                    <a:pt x="176" y="115"/>
                  </a:cubicBezTo>
                  <a:cubicBezTo>
                    <a:pt x="183" y="120"/>
                    <a:pt x="190" y="124"/>
                    <a:pt x="197" y="126"/>
                  </a:cubicBezTo>
                  <a:cubicBezTo>
                    <a:pt x="205" y="129"/>
                    <a:pt x="214" y="131"/>
                    <a:pt x="223" y="132"/>
                  </a:cubicBezTo>
                  <a:cubicBezTo>
                    <a:pt x="229" y="137"/>
                    <a:pt x="236" y="142"/>
                    <a:pt x="244" y="145"/>
                  </a:cubicBezTo>
                  <a:cubicBezTo>
                    <a:pt x="251" y="148"/>
                    <a:pt x="259" y="150"/>
                    <a:pt x="267" y="151"/>
                  </a:cubicBezTo>
                  <a:cubicBezTo>
                    <a:pt x="272" y="156"/>
                    <a:pt x="276" y="159"/>
                    <a:pt x="281" y="162"/>
                  </a:cubicBezTo>
                  <a:cubicBezTo>
                    <a:pt x="282" y="161"/>
                    <a:pt x="282" y="161"/>
                    <a:pt x="282" y="161"/>
                  </a:cubicBezTo>
                  <a:cubicBezTo>
                    <a:pt x="290" y="143"/>
                    <a:pt x="290" y="143"/>
                    <a:pt x="290" y="143"/>
                  </a:cubicBezTo>
                  <a:cubicBezTo>
                    <a:pt x="291" y="142"/>
                    <a:pt x="291" y="142"/>
                    <a:pt x="291" y="142"/>
                  </a:cubicBezTo>
                  <a:cubicBezTo>
                    <a:pt x="306" y="112"/>
                    <a:pt x="306" y="112"/>
                    <a:pt x="306" y="112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06" y="80"/>
                    <a:pt x="293" y="74"/>
                    <a:pt x="278" y="7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80"/>
            <p:cNvSpPr>
              <a:spLocks/>
            </p:cNvSpPr>
            <p:nvPr/>
          </p:nvSpPr>
          <p:spPr bwMode="auto">
            <a:xfrm>
              <a:off x="7421909" y="57150"/>
              <a:ext cx="733425" cy="533400"/>
            </a:xfrm>
            <a:custGeom>
              <a:avLst/>
              <a:gdLst>
                <a:gd name="T0" fmla="*/ 76 w 195"/>
                <a:gd name="T1" fmla="*/ 32 h 142"/>
                <a:gd name="T2" fmla="*/ 105 w 195"/>
                <a:gd name="T3" fmla="*/ 67 h 142"/>
                <a:gd name="T4" fmla="*/ 132 w 195"/>
                <a:gd name="T5" fmla="*/ 102 h 142"/>
                <a:gd name="T6" fmla="*/ 172 w 195"/>
                <a:gd name="T7" fmla="*/ 136 h 142"/>
                <a:gd name="T8" fmla="*/ 195 w 195"/>
                <a:gd name="T9" fmla="*/ 142 h 142"/>
                <a:gd name="T10" fmla="*/ 193 w 195"/>
                <a:gd name="T11" fmla="*/ 141 h 142"/>
                <a:gd name="T12" fmla="*/ 133 w 195"/>
                <a:gd name="T13" fmla="*/ 101 h 142"/>
                <a:gd name="T14" fmla="*/ 106 w 195"/>
                <a:gd name="T15" fmla="*/ 66 h 142"/>
                <a:gd name="T16" fmla="*/ 77 w 195"/>
                <a:gd name="T17" fmla="*/ 31 h 142"/>
                <a:gd name="T18" fmla="*/ 55 w 195"/>
                <a:gd name="T19" fmla="*/ 14 h 142"/>
                <a:gd name="T20" fmla="*/ 53 w 195"/>
                <a:gd name="T21" fmla="*/ 14 h 142"/>
                <a:gd name="T22" fmla="*/ 53 w 195"/>
                <a:gd name="T23" fmla="*/ 12 h 142"/>
                <a:gd name="T24" fmla="*/ 53 w 195"/>
                <a:gd name="T25" fmla="*/ 12 h 142"/>
                <a:gd name="T26" fmla="*/ 0 w 195"/>
                <a:gd name="T27" fmla="*/ 2 h 142"/>
                <a:gd name="T28" fmla="*/ 1 w 195"/>
                <a:gd name="T29" fmla="*/ 3 h 142"/>
                <a:gd name="T30" fmla="*/ 76 w 195"/>
                <a:gd name="T31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5" h="142">
                  <a:moveTo>
                    <a:pt x="76" y="32"/>
                  </a:moveTo>
                  <a:cubicBezTo>
                    <a:pt x="97" y="56"/>
                    <a:pt x="105" y="67"/>
                    <a:pt x="105" y="67"/>
                  </a:cubicBezTo>
                  <a:cubicBezTo>
                    <a:pt x="105" y="67"/>
                    <a:pt x="113" y="77"/>
                    <a:pt x="132" y="102"/>
                  </a:cubicBezTo>
                  <a:cubicBezTo>
                    <a:pt x="143" y="118"/>
                    <a:pt x="156" y="129"/>
                    <a:pt x="172" y="136"/>
                  </a:cubicBezTo>
                  <a:cubicBezTo>
                    <a:pt x="179" y="139"/>
                    <a:pt x="187" y="141"/>
                    <a:pt x="195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68" y="137"/>
                    <a:pt x="149" y="124"/>
                    <a:pt x="133" y="101"/>
                  </a:cubicBezTo>
                  <a:cubicBezTo>
                    <a:pt x="114" y="77"/>
                    <a:pt x="106" y="66"/>
                    <a:pt x="106" y="66"/>
                  </a:cubicBezTo>
                  <a:cubicBezTo>
                    <a:pt x="106" y="66"/>
                    <a:pt x="98" y="55"/>
                    <a:pt x="77" y="31"/>
                  </a:cubicBezTo>
                  <a:cubicBezTo>
                    <a:pt x="70" y="24"/>
                    <a:pt x="63" y="18"/>
                    <a:pt x="55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37" y="4"/>
                    <a:pt x="19" y="0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0" y="0"/>
                    <a:pt x="55" y="10"/>
                    <a:pt x="76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81"/>
            <p:cNvSpPr>
              <a:spLocks/>
            </p:cNvSpPr>
            <p:nvPr/>
          </p:nvSpPr>
          <p:spPr bwMode="auto">
            <a:xfrm>
              <a:off x="7621934" y="101600"/>
              <a:ext cx="588963" cy="530225"/>
            </a:xfrm>
            <a:custGeom>
              <a:avLst/>
              <a:gdLst>
                <a:gd name="T0" fmla="*/ 156 w 157"/>
                <a:gd name="T1" fmla="*/ 141 h 141"/>
                <a:gd name="T2" fmla="*/ 157 w 157"/>
                <a:gd name="T3" fmla="*/ 140 h 141"/>
                <a:gd name="T4" fmla="*/ 125 w 157"/>
                <a:gd name="T5" fmla="*/ 107 h 141"/>
                <a:gd name="T6" fmla="*/ 100 w 157"/>
                <a:gd name="T7" fmla="*/ 70 h 141"/>
                <a:gd name="T8" fmla="*/ 73 w 157"/>
                <a:gd name="T9" fmla="*/ 34 h 141"/>
                <a:gd name="T10" fmla="*/ 53 w 157"/>
                <a:gd name="T11" fmla="*/ 16 h 141"/>
                <a:gd name="T12" fmla="*/ 52 w 157"/>
                <a:gd name="T13" fmla="*/ 16 h 141"/>
                <a:gd name="T14" fmla="*/ 52 w 157"/>
                <a:gd name="T15" fmla="*/ 15 h 141"/>
                <a:gd name="T16" fmla="*/ 0 w 157"/>
                <a:gd name="T17" fmla="*/ 0 h 141"/>
                <a:gd name="T18" fmla="*/ 2 w 157"/>
                <a:gd name="T19" fmla="*/ 2 h 141"/>
                <a:gd name="T20" fmla="*/ 72 w 157"/>
                <a:gd name="T21" fmla="*/ 35 h 141"/>
                <a:gd name="T22" fmla="*/ 99 w 157"/>
                <a:gd name="T23" fmla="*/ 71 h 141"/>
                <a:gd name="T24" fmla="*/ 124 w 157"/>
                <a:gd name="T25" fmla="*/ 108 h 141"/>
                <a:gd name="T26" fmla="*/ 140 w 157"/>
                <a:gd name="T27" fmla="*/ 129 h 141"/>
                <a:gd name="T28" fmla="*/ 142 w 157"/>
                <a:gd name="T29" fmla="*/ 129 h 141"/>
                <a:gd name="T30" fmla="*/ 142 w 157"/>
                <a:gd name="T31" fmla="*/ 130 h 141"/>
                <a:gd name="T32" fmla="*/ 142 w 157"/>
                <a:gd name="T33" fmla="*/ 130 h 141"/>
                <a:gd name="T34" fmla="*/ 156 w 157"/>
                <a:gd name="T35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7" h="141">
                  <a:moveTo>
                    <a:pt x="156" y="141"/>
                  </a:moveTo>
                  <a:cubicBezTo>
                    <a:pt x="157" y="140"/>
                    <a:pt x="157" y="140"/>
                    <a:pt x="157" y="140"/>
                  </a:cubicBezTo>
                  <a:cubicBezTo>
                    <a:pt x="144" y="133"/>
                    <a:pt x="134" y="122"/>
                    <a:pt x="125" y="107"/>
                  </a:cubicBezTo>
                  <a:cubicBezTo>
                    <a:pt x="108" y="82"/>
                    <a:pt x="100" y="71"/>
                    <a:pt x="100" y="70"/>
                  </a:cubicBezTo>
                  <a:cubicBezTo>
                    <a:pt x="100" y="70"/>
                    <a:pt x="93" y="59"/>
                    <a:pt x="73" y="34"/>
                  </a:cubicBezTo>
                  <a:cubicBezTo>
                    <a:pt x="67" y="27"/>
                    <a:pt x="60" y="21"/>
                    <a:pt x="53" y="16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37" y="4"/>
                    <a:pt x="1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0" y="1"/>
                    <a:pt x="53" y="12"/>
                    <a:pt x="72" y="35"/>
                  </a:cubicBezTo>
                  <a:cubicBezTo>
                    <a:pt x="92" y="60"/>
                    <a:pt x="99" y="71"/>
                    <a:pt x="99" y="71"/>
                  </a:cubicBezTo>
                  <a:cubicBezTo>
                    <a:pt x="99" y="71"/>
                    <a:pt x="107" y="82"/>
                    <a:pt x="124" y="108"/>
                  </a:cubicBezTo>
                  <a:cubicBezTo>
                    <a:pt x="129" y="116"/>
                    <a:pt x="135" y="123"/>
                    <a:pt x="140" y="129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35"/>
                    <a:pt x="151" y="138"/>
                    <a:pt x="156" y="1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82"/>
            <p:cNvSpPr>
              <a:spLocks/>
            </p:cNvSpPr>
            <p:nvPr/>
          </p:nvSpPr>
          <p:spPr bwMode="auto">
            <a:xfrm>
              <a:off x="8147396" y="585788"/>
              <a:ext cx="7938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83"/>
            <p:cNvSpPr>
              <a:spLocks/>
            </p:cNvSpPr>
            <p:nvPr/>
          </p:nvSpPr>
          <p:spPr bwMode="auto">
            <a:xfrm>
              <a:off x="7621934" y="101600"/>
              <a:ext cx="6350" cy="7938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5 h 5"/>
                <a:gd name="T4" fmla="*/ 0 w 4"/>
                <a:gd name="T5" fmla="*/ 0 h 5"/>
                <a:gd name="T6" fmla="*/ 0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84"/>
            <p:cNvSpPr>
              <a:spLocks/>
            </p:cNvSpPr>
            <p:nvPr/>
          </p:nvSpPr>
          <p:spPr bwMode="auto">
            <a:xfrm>
              <a:off x="7812434" y="153988"/>
              <a:ext cx="431800" cy="406400"/>
            </a:xfrm>
            <a:custGeom>
              <a:avLst/>
              <a:gdLst>
                <a:gd name="T0" fmla="*/ 72 w 115"/>
                <a:gd name="T1" fmla="*/ 39 h 108"/>
                <a:gd name="T2" fmla="*/ 97 w 115"/>
                <a:gd name="T3" fmla="*/ 77 h 108"/>
                <a:gd name="T4" fmla="*/ 114 w 115"/>
                <a:gd name="T5" fmla="*/ 108 h 108"/>
                <a:gd name="T6" fmla="*/ 115 w 115"/>
                <a:gd name="T7" fmla="*/ 107 h 108"/>
                <a:gd name="T8" fmla="*/ 98 w 115"/>
                <a:gd name="T9" fmla="*/ 77 h 108"/>
                <a:gd name="T10" fmla="*/ 73 w 115"/>
                <a:gd name="T11" fmla="*/ 39 h 108"/>
                <a:gd name="T12" fmla="*/ 54 w 115"/>
                <a:gd name="T13" fmla="*/ 19 h 108"/>
                <a:gd name="T14" fmla="*/ 53 w 115"/>
                <a:gd name="T15" fmla="*/ 19 h 108"/>
                <a:gd name="T16" fmla="*/ 53 w 115"/>
                <a:gd name="T17" fmla="*/ 18 h 108"/>
                <a:gd name="T18" fmla="*/ 0 w 115"/>
                <a:gd name="T19" fmla="*/ 0 h 108"/>
                <a:gd name="T20" fmla="*/ 1 w 115"/>
                <a:gd name="T21" fmla="*/ 1 h 108"/>
                <a:gd name="T22" fmla="*/ 2 w 115"/>
                <a:gd name="T23" fmla="*/ 2 h 108"/>
                <a:gd name="T24" fmla="*/ 72 w 115"/>
                <a:gd name="T25" fmla="*/ 3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08">
                  <a:moveTo>
                    <a:pt x="72" y="39"/>
                  </a:moveTo>
                  <a:cubicBezTo>
                    <a:pt x="90" y="65"/>
                    <a:pt x="96" y="77"/>
                    <a:pt x="97" y="77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7"/>
                    <a:pt x="91" y="65"/>
                    <a:pt x="73" y="39"/>
                  </a:cubicBezTo>
                  <a:cubicBezTo>
                    <a:pt x="67" y="31"/>
                    <a:pt x="61" y="24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7"/>
                    <a:pt x="2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1" y="3"/>
                    <a:pt x="54" y="15"/>
                    <a:pt x="72" y="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85"/>
            <p:cNvSpPr>
              <a:spLocks/>
            </p:cNvSpPr>
            <p:nvPr/>
          </p:nvSpPr>
          <p:spPr bwMode="auto">
            <a:xfrm>
              <a:off x="7817196" y="1571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86"/>
            <p:cNvSpPr>
              <a:spLocks/>
            </p:cNvSpPr>
            <p:nvPr/>
          </p:nvSpPr>
          <p:spPr bwMode="auto">
            <a:xfrm>
              <a:off x="8012459" y="217488"/>
              <a:ext cx="292100" cy="225425"/>
            </a:xfrm>
            <a:custGeom>
              <a:avLst/>
              <a:gdLst>
                <a:gd name="T0" fmla="*/ 68 w 78"/>
                <a:gd name="T1" fmla="*/ 44 h 60"/>
                <a:gd name="T2" fmla="*/ 77 w 78"/>
                <a:gd name="T3" fmla="*/ 60 h 60"/>
                <a:gd name="T4" fmla="*/ 78 w 78"/>
                <a:gd name="T5" fmla="*/ 58 h 60"/>
                <a:gd name="T6" fmla="*/ 69 w 78"/>
                <a:gd name="T7" fmla="*/ 43 h 60"/>
                <a:gd name="T8" fmla="*/ 51 w 78"/>
                <a:gd name="T9" fmla="*/ 22 h 60"/>
                <a:gd name="T10" fmla="*/ 49 w 78"/>
                <a:gd name="T11" fmla="*/ 21 h 60"/>
                <a:gd name="T12" fmla="*/ 49 w 78"/>
                <a:gd name="T13" fmla="*/ 20 h 60"/>
                <a:gd name="T14" fmla="*/ 0 w 78"/>
                <a:gd name="T15" fmla="*/ 0 h 60"/>
                <a:gd name="T16" fmla="*/ 0 w 78"/>
                <a:gd name="T17" fmla="*/ 1 h 60"/>
                <a:gd name="T18" fmla="*/ 1 w 78"/>
                <a:gd name="T19" fmla="*/ 2 h 60"/>
                <a:gd name="T20" fmla="*/ 68 w 78"/>
                <a:gd name="T21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0">
                  <a:moveTo>
                    <a:pt x="68" y="44"/>
                  </a:moveTo>
                  <a:cubicBezTo>
                    <a:pt x="72" y="50"/>
                    <a:pt x="75" y="55"/>
                    <a:pt x="77" y="60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5" y="54"/>
                    <a:pt x="73" y="49"/>
                    <a:pt x="69" y="43"/>
                  </a:cubicBezTo>
                  <a:cubicBezTo>
                    <a:pt x="64" y="35"/>
                    <a:pt x="58" y="28"/>
                    <a:pt x="51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35" y="9"/>
                    <a:pt x="19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0" y="5"/>
                    <a:pt x="52" y="19"/>
                    <a:pt x="68" y="4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87"/>
            <p:cNvSpPr>
              <a:spLocks/>
            </p:cNvSpPr>
            <p:nvPr/>
          </p:nvSpPr>
          <p:spPr bwMode="auto">
            <a:xfrm>
              <a:off x="8012459" y="22225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88"/>
            <p:cNvSpPr>
              <a:spLocks/>
            </p:cNvSpPr>
            <p:nvPr/>
          </p:nvSpPr>
          <p:spPr bwMode="auto">
            <a:xfrm>
              <a:off x="8196609" y="293688"/>
              <a:ext cx="149225" cy="63500"/>
            </a:xfrm>
            <a:custGeom>
              <a:avLst/>
              <a:gdLst>
                <a:gd name="T0" fmla="*/ 39 w 40"/>
                <a:gd name="T1" fmla="*/ 17 h 17"/>
                <a:gd name="T2" fmla="*/ 40 w 40"/>
                <a:gd name="T3" fmla="*/ 17 h 17"/>
                <a:gd name="T4" fmla="*/ 40 w 40"/>
                <a:gd name="T5" fmla="*/ 16 h 17"/>
                <a:gd name="T6" fmla="*/ 0 w 40"/>
                <a:gd name="T7" fmla="*/ 0 h 17"/>
                <a:gd name="T8" fmla="*/ 2 w 40"/>
                <a:gd name="T9" fmla="*/ 2 h 17"/>
                <a:gd name="T10" fmla="*/ 39 w 40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7">
                  <a:moveTo>
                    <a:pt x="39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8"/>
                    <a:pt x="15" y="2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6" y="4"/>
                    <a:pt x="29" y="9"/>
                    <a:pt x="39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89"/>
            <p:cNvSpPr>
              <a:spLocks/>
            </p:cNvSpPr>
            <p:nvPr/>
          </p:nvSpPr>
          <p:spPr bwMode="auto">
            <a:xfrm>
              <a:off x="8196609" y="293688"/>
              <a:ext cx="6350" cy="6350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90"/>
            <p:cNvSpPr>
              <a:spLocks/>
            </p:cNvSpPr>
            <p:nvPr/>
          </p:nvSpPr>
          <p:spPr bwMode="auto">
            <a:xfrm>
              <a:off x="7152034" y="327025"/>
              <a:ext cx="119063" cy="11113"/>
            </a:xfrm>
            <a:custGeom>
              <a:avLst/>
              <a:gdLst>
                <a:gd name="T0" fmla="*/ 0 w 32"/>
                <a:gd name="T1" fmla="*/ 0 h 3"/>
                <a:gd name="T2" fmla="*/ 0 w 32"/>
                <a:gd name="T3" fmla="*/ 0 h 3"/>
                <a:gd name="T4" fmla="*/ 0 w 32"/>
                <a:gd name="T5" fmla="*/ 1 h 3"/>
                <a:gd name="T6" fmla="*/ 0 w 32"/>
                <a:gd name="T7" fmla="*/ 1 h 3"/>
                <a:gd name="T8" fmla="*/ 6 w 32"/>
                <a:gd name="T9" fmla="*/ 2 h 3"/>
                <a:gd name="T10" fmla="*/ 32 w 32"/>
                <a:gd name="T11" fmla="*/ 1 h 3"/>
                <a:gd name="T12" fmla="*/ 31 w 32"/>
                <a:gd name="T13" fmla="*/ 0 h 3"/>
                <a:gd name="T14" fmla="*/ 30 w 32"/>
                <a:gd name="T15" fmla="*/ 0 h 3"/>
                <a:gd name="T16" fmla="*/ 0 w 3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14" y="3"/>
                    <a:pt x="24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2"/>
                    <a:pt x="10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91"/>
            <p:cNvSpPr>
              <a:spLocks/>
            </p:cNvSpPr>
            <p:nvPr/>
          </p:nvSpPr>
          <p:spPr bwMode="auto">
            <a:xfrm>
              <a:off x="7158384" y="247650"/>
              <a:ext cx="296863" cy="117475"/>
            </a:xfrm>
            <a:custGeom>
              <a:avLst/>
              <a:gdLst>
                <a:gd name="T0" fmla="*/ 7 w 79"/>
                <a:gd name="T1" fmla="*/ 6 h 31"/>
                <a:gd name="T2" fmla="*/ 0 w 79"/>
                <a:gd name="T3" fmla="*/ 0 h 31"/>
                <a:gd name="T4" fmla="*/ 0 w 79"/>
                <a:gd name="T5" fmla="*/ 1 h 31"/>
                <a:gd name="T6" fmla="*/ 6 w 79"/>
                <a:gd name="T7" fmla="*/ 7 h 31"/>
                <a:gd name="T8" fmla="*/ 28 w 79"/>
                <a:gd name="T9" fmla="*/ 21 h 31"/>
                <a:gd name="T10" fmla="*/ 29 w 79"/>
                <a:gd name="T11" fmla="*/ 21 h 31"/>
                <a:gd name="T12" fmla="*/ 29 w 79"/>
                <a:gd name="T13" fmla="*/ 21 h 31"/>
                <a:gd name="T14" fmla="*/ 53 w 79"/>
                <a:gd name="T15" fmla="*/ 29 h 31"/>
                <a:gd name="T16" fmla="*/ 79 w 79"/>
                <a:gd name="T17" fmla="*/ 30 h 31"/>
                <a:gd name="T18" fmla="*/ 78 w 79"/>
                <a:gd name="T19" fmla="*/ 29 h 31"/>
                <a:gd name="T20" fmla="*/ 77 w 79"/>
                <a:gd name="T21" fmla="*/ 29 h 31"/>
                <a:gd name="T22" fmla="*/ 7 w 79"/>
                <a:gd name="T2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31">
                  <a:moveTo>
                    <a:pt x="7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4" y="13"/>
                    <a:pt x="21" y="17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7" y="25"/>
                    <a:pt x="45" y="28"/>
                    <a:pt x="53" y="29"/>
                  </a:cubicBezTo>
                  <a:cubicBezTo>
                    <a:pt x="61" y="31"/>
                    <a:pt x="71" y="31"/>
                    <a:pt x="79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7" y="29"/>
                    <a:pt x="77" y="29"/>
                  </a:cubicBezTo>
                  <a:cubicBezTo>
                    <a:pt x="51" y="31"/>
                    <a:pt x="30" y="24"/>
                    <a:pt x="7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92"/>
            <p:cNvSpPr>
              <a:spLocks/>
            </p:cNvSpPr>
            <p:nvPr/>
          </p:nvSpPr>
          <p:spPr bwMode="auto">
            <a:xfrm>
              <a:off x="7264746" y="32702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93"/>
            <p:cNvSpPr>
              <a:spLocks/>
            </p:cNvSpPr>
            <p:nvPr/>
          </p:nvSpPr>
          <p:spPr bwMode="auto">
            <a:xfrm>
              <a:off x="7171084" y="112713"/>
              <a:ext cx="465138" cy="288925"/>
            </a:xfrm>
            <a:custGeom>
              <a:avLst/>
              <a:gdLst>
                <a:gd name="T0" fmla="*/ 55 w 124"/>
                <a:gd name="T1" fmla="*/ 48 h 77"/>
                <a:gd name="T2" fmla="*/ 22 w 124"/>
                <a:gd name="T3" fmla="*/ 19 h 77"/>
                <a:gd name="T4" fmla="*/ 0 w 124"/>
                <a:gd name="T5" fmla="*/ 0 h 77"/>
                <a:gd name="T6" fmla="*/ 0 w 124"/>
                <a:gd name="T7" fmla="*/ 2 h 77"/>
                <a:gd name="T8" fmla="*/ 21 w 124"/>
                <a:gd name="T9" fmla="*/ 19 h 77"/>
                <a:gd name="T10" fmla="*/ 54 w 124"/>
                <a:gd name="T11" fmla="*/ 49 h 77"/>
                <a:gd name="T12" fmla="*/ 74 w 124"/>
                <a:gd name="T13" fmla="*/ 65 h 77"/>
                <a:gd name="T14" fmla="*/ 75 w 124"/>
                <a:gd name="T15" fmla="*/ 65 h 77"/>
                <a:gd name="T16" fmla="*/ 75 w 124"/>
                <a:gd name="T17" fmla="*/ 65 h 77"/>
                <a:gd name="T18" fmla="*/ 99 w 124"/>
                <a:gd name="T19" fmla="*/ 75 h 77"/>
                <a:gd name="T20" fmla="*/ 124 w 124"/>
                <a:gd name="T21" fmla="*/ 77 h 77"/>
                <a:gd name="T22" fmla="*/ 122 w 124"/>
                <a:gd name="T23" fmla="*/ 76 h 77"/>
                <a:gd name="T24" fmla="*/ 55 w 124"/>
                <a:gd name="T25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77">
                  <a:moveTo>
                    <a:pt x="55" y="48"/>
                  </a:moveTo>
                  <a:cubicBezTo>
                    <a:pt x="32" y="27"/>
                    <a:pt x="22" y="19"/>
                    <a:pt x="22" y="19"/>
                  </a:cubicBezTo>
                  <a:cubicBezTo>
                    <a:pt x="22" y="18"/>
                    <a:pt x="16" y="1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5" y="14"/>
                    <a:pt x="21" y="19"/>
                    <a:pt x="21" y="19"/>
                  </a:cubicBezTo>
                  <a:cubicBezTo>
                    <a:pt x="21" y="20"/>
                    <a:pt x="31" y="28"/>
                    <a:pt x="54" y="49"/>
                  </a:cubicBezTo>
                  <a:cubicBezTo>
                    <a:pt x="60" y="56"/>
                    <a:pt x="67" y="61"/>
                    <a:pt x="74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3" y="70"/>
                    <a:pt x="91" y="73"/>
                    <a:pt x="99" y="75"/>
                  </a:cubicBezTo>
                  <a:cubicBezTo>
                    <a:pt x="107" y="77"/>
                    <a:pt x="115" y="77"/>
                    <a:pt x="124" y="77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96" y="76"/>
                    <a:pt x="75" y="68"/>
                    <a:pt x="55" y="4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94"/>
            <p:cNvSpPr>
              <a:spLocks/>
            </p:cNvSpPr>
            <p:nvPr/>
          </p:nvSpPr>
          <p:spPr bwMode="auto">
            <a:xfrm>
              <a:off x="7448896" y="35718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95"/>
            <p:cNvSpPr>
              <a:spLocks/>
            </p:cNvSpPr>
            <p:nvPr/>
          </p:nvSpPr>
          <p:spPr bwMode="auto">
            <a:xfrm>
              <a:off x="7177434" y="22225"/>
              <a:ext cx="635000" cy="431800"/>
            </a:xfrm>
            <a:custGeom>
              <a:avLst/>
              <a:gdLst>
                <a:gd name="T0" fmla="*/ 100 w 169"/>
                <a:gd name="T1" fmla="*/ 82 h 115"/>
                <a:gd name="T2" fmla="*/ 70 w 169"/>
                <a:gd name="T3" fmla="*/ 50 h 115"/>
                <a:gd name="T4" fmla="*/ 36 w 169"/>
                <a:gd name="T5" fmla="*/ 19 h 115"/>
                <a:gd name="T6" fmla="*/ 13 w 169"/>
                <a:gd name="T7" fmla="*/ 5 h 115"/>
                <a:gd name="T8" fmla="*/ 12 w 169"/>
                <a:gd name="T9" fmla="*/ 5 h 115"/>
                <a:gd name="T10" fmla="*/ 12 w 169"/>
                <a:gd name="T11" fmla="*/ 4 h 115"/>
                <a:gd name="T12" fmla="*/ 1 w 169"/>
                <a:gd name="T13" fmla="*/ 0 h 115"/>
                <a:gd name="T14" fmla="*/ 0 w 169"/>
                <a:gd name="T15" fmla="*/ 1 h 115"/>
                <a:gd name="T16" fmla="*/ 0 w 169"/>
                <a:gd name="T17" fmla="*/ 1 h 115"/>
                <a:gd name="T18" fmla="*/ 35 w 169"/>
                <a:gd name="T19" fmla="*/ 20 h 115"/>
                <a:gd name="T20" fmla="*/ 69 w 169"/>
                <a:gd name="T21" fmla="*/ 51 h 115"/>
                <a:gd name="T22" fmla="*/ 99 w 169"/>
                <a:gd name="T23" fmla="*/ 83 h 115"/>
                <a:gd name="T24" fmla="*/ 120 w 169"/>
                <a:gd name="T25" fmla="*/ 100 h 115"/>
                <a:gd name="T26" fmla="*/ 122 w 169"/>
                <a:gd name="T27" fmla="*/ 100 h 115"/>
                <a:gd name="T28" fmla="*/ 122 w 169"/>
                <a:gd name="T29" fmla="*/ 101 h 115"/>
                <a:gd name="T30" fmla="*/ 122 w 169"/>
                <a:gd name="T31" fmla="*/ 101 h 115"/>
                <a:gd name="T32" fmla="*/ 143 w 169"/>
                <a:gd name="T33" fmla="*/ 111 h 115"/>
                <a:gd name="T34" fmla="*/ 169 w 169"/>
                <a:gd name="T35" fmla="*/ 115 h 115"/>
                <a:gd name="T36" fmla="*/ 168 w 169"/>
                <a:gd name="T37" fmla="*/ 114 h 115"/>
                <a:gd name="T38" fmla="*/ 167 w 169"/>
                <a:gd name="T39" fmla="*/ 113 h 115"/>
                <a:gd name="T40" fmla="*/ 100 w 169"/>
                <a:gd name="T41" fmla="*/ 8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115">
                  <a:moveTo>
                    <a:pt x="100" y="82"/>
                  </a:moveTo>
                  <a:cubicBezTo>
                    <a:pt x="79" y="60"/>
                    <a:pt x="70" y="50"/>
                    <a:pt x="70" y="50"/>
                  </a:cubicBezTo>
                  <a:cubicBezTo>
                    <a:pt x="69" y="50"/>
                    <a:pt x="61" y="40"/>
                    <a:pt x="36" y="19"/>
                  </a:cubicBezTo>
                  <a:cubicBezTo>
                    <a:pt x="29" y="13"/>
                    <a:pt x="21" y="8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3"/>
                    <a:pt x="4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5"/>
                    <a:pt x="24" y="11"/>
                    <a:pt x="35" y="20"/>
                  </a:cubicBezTo>
                  <a:cubicBezTo>
                    <a:pt x="60" y="41"/>
                    <a:pt x="68" y="51"/>
                    <a:pt x="69" y="51"/>
                  </a:cubicBezTo>
                  <a:cubicBezTo>
                    <a:pt x="69" y="51"/>
                    <a:pt x="78" y="60"/>
                    <a:pt x="99" y="83"/>
                  </a:cubicBezTo>
                  <a:cubicBezTo>
                    <a:pt x="106" y="90"/>
                    <a:pt x="113" y="95"/>
                    <a:pt x="120" y="100"/>
                  </a:cubicBezTo>
                  <a:cubicBezTo>
                    <a:pt x="120" y="100"/>
                    <a:pt x="121" y="100"/>
                    <a:pt x="122" y="1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9" y="106"/>
                    <a:pt x="136" y="109"/>
                    <a:pt x="143" y="111"/>
                  </a:cubicBezTo>
                  <a:cubicBezTo>
                    <a:pt x="151" y="113"/>
                    <a:pt x="161" y="114"/>
                    <a:pt x="169" y="115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7" y="114"/>
                    <a:pt x="167" y="114"/>
                    <a:pt x="167" y="113"/>
                  </a:cubicBezTo>
                  <a:cubicBezTo>
                    <a:pt x="140" y="112"/>
                    <a:pt x="120" y="103"/>
                    <a:pt x="100" y="8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96"/>
            <p:cNvSpPr>
              <a:spLocks/>
            </p:cNvSpPr>
            <p:nvPr/>
          </p:nvSpPr>
          <p:spPr bwMode="auto">
            <a:xfrm>
              <a:off x="7628284" y="3984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97"/>
            <p:cNvSpPr>
              <a:spLocks/>
            </p:cNvSpPr>
            <p:nvPr/>
          </p:nvSpPr>
          <p:spPr bwMode="auto">
            <a:xfrm>
              <a:off x="7223471" y="19050"/>
              <a:ext cx="765175" cy="500063"/>
            </a:xfrm>
            <a:custGeom>
              <a:avLst/>
              <a:gdLst>
                <a:gd name="T0" fmla="*/ 204 w 204"/>
                <a:gd name="T1" fmla="*/ 133 h 133"/>
                <a:gd name="T2" fmla="*/ 203 w 204"/>
                <a:gd name="T3" fmla="*/ 131 h 133"/>
                <a:gd name="T4" fmla="*/ 137 w 204"/>
                <a:gd name="T5" fmla="*/ 96 h 133"/>
                <a:gd name="T6" fmla="*/ 109 w 204"/>
                <a:gd name="T7" fmla="*/ 62 h 133"/>
                <a:gd name="T8" fmla="*/ 77 w 204"/>
                <a:gd name="T9" fmla="*/ 29 h 133"/>
                <a:gd name="T10" fmla="*/ 0 w 204"/>
                <a:gd name="T11" fmla="*/ 5 h 133"/>
                <a:gd name="T12" fmla="*/ 0 w 204"/>
                <a:gd name="T13" fmla="*/ 5 h 133"/>
                <a:gd name="T14" fmla="*/ 1 w 204"/>
                <a:gd name="T15" fmla="*/ 6 h 133"/>
                <a:gd name="T16" fmla="*/ 76 w 204"/>
                <a:gd name="T17" fmla="*/ 30 h 133"/>
                <a:gd name="T18" fmla="*/ 108 w 204"/>
                <a:gd name="T19" fmla="*/ 63 h 133"/>
                <a:gd name="T20" fmla="*/ 137 w 204"/>
                <a:gd name="T21" fmla="*/ 96 h 133"/>
                <a:gd name="T22" fmla="*/ 155 w 204"/>
                <a:gd name="T23" fmla="*/ 114 h 133"/>
                <a:gd name="T24" fmla="*/ 156 w 204"/>
                <a:gd name="T25" fmla="*/ 114 h 133"/>
                <a:gd name="T26" fmla="*/ 156 w 204"/>
                <a:gd name="T27" fmla="*/ 115 h 133"/>
                <a:gd name="T28" fmla="*/ 178 w 204"/>
                <a:gd name="T29" fmla="*/ 127 h 133"/>
                <a:gd name="T30" fmla="*/ 204 w 204"/>
                <a:gd name="T3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133">
                  <a:moveTo>
                    <a:pt x="204" y="133"/>
                  </a:moveTo>
                  <a:cubicBezTo>
                    <a:pt x="203" y="131"/>
                    <a:pt x="203" y="131"/>
                    <a:pt x="203" y="131"/>
                  </a:cubicBezTo>
                  <a:cubicBezTo>
                    <a:pt x="176" y="129"/>
                    <a:pt x="156" y="118"/>
                    <a:pt x="137" y="96"/>
                  </a:cubicBezTo>
                  <a:cubicBezTo>
                    <a:pt x="118" y="72"/>
                    <a:pt x="109" y="62"/>
                    <a:pt x="109" y="62"/>
                  </a:cubicBezTo>
                  <a:cubicBezTo>
                    <a:pt x="108" y="62"/>
                    <a:pt x="100" y="51"/>
                    <a:pt x="77" y="29"/>
                  </a:cubicBezTo>
                  <a:cubicBezTo>
                    <a:pt x="55" y="8"/>
                    <a:pt x="29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9" y="1"/>
                    <a:pt x="54" y="9"/>
                    <a:pt x="76" y="30"/>
                  </a:cubicBezTo>
                  <a:cubicBezTo>
                    <a:pt x="99" y="52"/>
                    <a:pt x="107" y="63"/>
                    <a:pt x="108" y="63"/>
                  </a:cubicBezTo>
                  <a:cubicBezTo>
                    <a:pt x="108" y="63"/>
                    <a:pt x="117" y="73"/>
                    <a:pt x="137" y="96"/>
                  </a:cubicBezTo>
                  <a:cubicBezTo>
                    <a:pt x="142" y="103"/>
                    <a:pt x="148" y="109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3" y="120"/>
                    <a:pt x="170" y="124"/>
                    <a:pt x="178" y="127"/>
                  </a:cubicBezTo>
                  <a:cubicBezTo>
                    <a:pt x="186" y="130"/>
                    <a:pt x="195" y="132"/>
                    <a:pt x="204" y="1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98"/>
            <p:cNvSpPr>
              <a:spLocks/>
            </p:cNvSpPr>
            <p:nvPr/>
          </p:nvSpPr>
          <p:spPr bwMode="auto">
            <a:xfrm>
              <a:off x="7223471" y="381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99"/>
            <p:cNvSpPr>
              <a:spLocks/>
            </p:cNvSpPr>
            <p:nvPr/>
          </p:nvSpPr>
          <p:spPr bwMode="auto">
            <a:xfrm>
              <a:off x="7804496" y="44767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00"/>
            <p:cNvSpPr>
              <a:spLocks/>
            </p:cNvSpPr>
            <p:nvPr/>
          </p:nvSpPr>
          <p:spPr bwMode="auto">
            <a:xfrm>
              <a:off x="8207721" y="354013"/>
              <a:ext cx="1103313" cy="938213"/>
            </a:xfrm>
            <a:custGeom>
              <a:avLst/>
              <a:gdLst>
                <a:gd name="T0" fmla="*/ 263 w 294"/>
                <a:gd name="T1" fmla="*/ 165 h 250"/>
                <a:gd name="T2" fmla="*/ 224 w 294"/>
                <a:gd name="T3" fmla="*/ 129 h 250"/>
                <a:gd name="T4" fmla="*/ 224 w 294"/>
                <a:gd name="T5" fmla="*/ 130 h 250"/>
                <a:gd name="T6" fmla="*/ 182 w 294"/>
                <a:gd name="T7" fmla="*/ 94 h 250"/>
                <a:gd name="T8" fmla="*/ 138 w 294"/>
                <a:gd name="T9" fmla="*/ 62 h 250"/>
                <a:gd name="T10" fmla="*/ 93 w 294"/>
                <a:gd name="T11" fmla="*/ 34 h 250"/>
                <a:gd name="T12" fmla="*/ 46 w 294"/>
                <a:gd name="T13" fmla="*/ 8 h 250"/>
                <a:gd name="T14" fmla="*/ 46 w 294"/>
                <a:gd name="T15" fmla="*/ 8 h 250"/>
                <a:gd name="T16" fmla="*/ 37 w 294"/>
                <a:gd name="T17" fmla="*/ 0 h 250"/>
                <a:gd name="T18" fmla="*/ 37 w 294"/>
                <a:gd name="T19" fmla="*/ 1 h 250"/>
                <a:gd name="T20" fmla="*/ 36 w 294"/>
                <a:gd name="T21" fmla="*/ 1 h 250"/>
                <a:gd name="T22" fmla="*/ 26 w 294"/>
                <a:gd name="T23" fmla="*/ 22 h 250"/>
                <a:gd name="T24" fmla="*/ 25 w 294"/>
                <a:gd name="T25" fmla="*/ 24 h 250"/>
                <a:gd name="T26" fmla="*/ 10 w 294"/>
                <a:gd name="T27" fmla="*/ 54 h 250"/>
                <a:gd name="T28" fmla="*/ 9 w 294"/>
                <a:gd name="T29" fmla="*/ 55 h 250"/>
                <a:gd name="T30" fmla="*/ 1 w 294"/>
                <a:gd name="T31" fmla="*/ 73 h 250"/>
                <a:gd name="T32" fmla="*/ 1 w 294"/>
                <a:gd name="T33" fmla="*/ 73 h 250"/>
                <a:gd name="T34" fmla="*/ 0 w 294"/>
                <a:gd name="T35" fmla="*/ 74 h 250"/>
                <a:gd name="T36" fmla="*/ 0 w 294"/>
                <a:gd name="T37" fmla="*/ 74 h 250"/>
                <a:gd name="T38" fmla="*/ 6 w 294"/>
                <a:gd name="T39" fmla="*/ 77 h 250"/>
                <a:gd name="T40" fmla="*/ 30 w 294"/>
                <a:gd name="T41" fmla="*/ 85 h 250"/>
                <a:gd name="T42" fmla="*/ 49 w 294"/>
                <a:gd name="T43" fmla="*/ 101 h 250"/>
                <a:gd name="T44" fmla="*/ 73 w 294"/>
                <a:gd name="T45" fmla="*/ 111 h 250"/>
                <a:gd name="T46" fmla="*/ 91 w 294"/>
                <a:gd name="T47" fmla="*/ 128 h 250"/>
                <a:gd name="T48" fmla="*/ 113 w 294"/>
                <a:gd name="T49" fmla="*/ 138 h 250"/>
                <a:gd name="T50" fmla="*/ 130 w 294"/>
                <a:gd name="T51" fmla="*/ 155 h 250"/>
                <a:gd name="T52" fmla="*/ 152 w 294"/>
                <a:gd name="T53" fmla="*/ 168 h 250"/>
                <a:gd name="T54" fmla="*/ 168 w 294"/>
                <a:gd name="T55" fmla="*/ 187 h 250"/>
                <a:gd name="T56" fmla="*/ 190 w 294"/>
                <a:gd name="T57" fmla="*/ 201 h 250"/>
                <a:gd name="T58" fmla="*/ 204 w 294"/>
                <a:gd name="T59" fmla="*/ 221 h 250"/>
                <a:gd name="T60" fmla="*/ 224 w 294"/>
                <a:gd name="T61" fmla="*/ 235 h 250"/>
                <a:gd name="T62" fmla="*/ 233 w 294"/>
                <a:gd name="T63" fmla="*/ 250 h 250"/>
                <a:gd name="T64" fmla="*/ 234 w 294"/>
                <a:gd name="T65" fmla="*/ 250 h 250"/>
                <a:gd name="T66" fmla="*/ 249 w 294"/>
                <a:gd name="T67" fmla="*/ 236 h 250"/>
                <a:gd name="T68" fmla="*/ 250 w 294"/>
                <a:gd name="T69" fmla="*/ 235 h 250"/>
                <a:gd name="T70" fmla="*/ 275 w 294"/>
                <a:gd name="T71" fmla="*/ 212 h 250"/>
                <a:gd name="T72" fmla="*/ 276 w 294"/>
                <a:gd name="T73" fmla="*/ 211 h 250"/>
                <a:gd name="T74" fmla="*/ 293 w 294"/>
                <a:gd name="T75" fmla="*/ 196 h 250"/>
                <a:gd name="T76" fmla="*/ 294 w 294"/>
                <a:gd name="T77" fmla="*/ 195 h 250"/>
                <a:gd name="T78" fmla="*/ 294 w 294"/>
                <a:gd name="T79" fmla="*/ 195 h 250"/>
                <a:gd name="T80" fmla="*/ 263 w 294"/>
                <a:gd name="T81" fmla="*/ 16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4" h="250">
                  <a:moveTo>
                    <a:pt x="263" y="165"/>
                  </a:moveTo>
                  <a:cubicBezTo>
                    <a:pt x="254" y="150"/>
                    <a:pt x="241" y="138"/>
                    <a:pt x="224" y="129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15" y="114"/>
                    <a:pt x="199" y="102"/>
                    <a:pt x="182" y="94"/>
                  </a:cubicBezTo>
                  <a:cubicBezTo>
                    <a:pt x="171" y="80"/>
                    <a:pt x="156" y="69"/>
                    <a:pt x="138" y="62"/>
                  </a:cubicBezTo>
                  <a:cubicBezTo>
                    <a:pt x="127" y="49"/>
                    <a:pt x="111" y="39"/>
                    <a:pt x="93" y="34"/>
                  </a:cubicBezTo>
                  <a:cubicBezTo>
                    <a:pt x="81" y="21"/>
                    <a:pt x="65" y="12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3" y="5"/>
                    <a:pt x="40" y="3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" y="75"/>
                    <a:pt x="4" y="76"/>
                    <a:pt x="6" y="77"/>
                  </a:cubicBezTo>
                  <a:cubicBezTo>
                    <a:pt x="13" y="81"/>
                    <a:pt x="22" y="84"/>
                    <a:pt x="30" y="85"/>
                  </a:cubicBezTo>
                  <a:cubicBezTo>
                    <a:pt x="36" y="92"/>
                    <a:pt x="42" y="97"/>
                    <a:pt x="49" y="101"/>
                  </a:cubicBezTo>
                  <a:cubicBezTo>
                    <a:pt x="56" y="105"/>
                    <a:pt x="65" y="108"/>
                    <a:pt x="73" y="111"/>
                  </a:cubicBezTo>
                  <a:cubicBezTo>
                    <a:pt x="78" y="117"/>
                    <a:pt x="84" y="123"/>
                    <a:pt x="91" y="128"/>
                  </a:cubicBezTo>
                  <a:cubicBezTo>
                    <a:pt x="98" y="132"/>
                    <a:pt x="105" y="136"/>
                    <a:pt x="113" y="138"/>
                  </a:cubicBezTo>
                  <a:cubicBezTo>
                    <a:pt x="118" y="145"/>
                    <a:pt x="123" y="151"/>
                    <a:pt x="130" y="155"/>
                  </a:cubicBezTo>
                  <a:cubicBezTo>
                    <a:pt x="136" y="160"/>
                    <a:pt x="144" y="165"/>
                    <a:pt x="152" y="168"/>
                  </a:cubicBezTo>
                  <a:cubicBezTo>
                    <a:pt x="157" y="175"/>
                    <a:pt x="162" y="182"/>
                    <a:pt x="168" y="187"/>
                  </a:cubicBezTo>
                  <a:cubicBezTo>
                    <a:pt x="174" y="192"/>
                    <a:pt x="182" y="197"/>
                    <a:pt x="190" y="201"/>
                  </a:cubicBezTo>
                  <a:cubicBezTo>
                    <a:pt x="194" y="208"/>
                    <a:pt x="199" y="215"/>
                    <a:pt x="204" y="221"/>
                  </a:cubicBezTo>
                  <a:cubicBezTo>
                    <a:pt x="210" y="226"/>
                    <a:pt x="217" y="231"/>
                    <a:pt x="224" y="235"/>
                  </a:cubicBezTo>
                  <a:cubicBezTo>
                    <a:pt x="227" y="241"/>
                    <a:pt x="230" y="246"/>
                    <a:pt x="233" y="250"/>
                  </a:cubicBezTo>
                  <a:cubicBezTo>
                    <a:pt x="234" y="250"/>
                    <a:pt x="234" y="250"/>
                    <a:pt x="234" y="250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50" y="235"/>
                    <a:pt x="250" y="235"/>
                    <a:pt x="250" y="235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6" y="211"/>
                    <a:pt x="276" y="211"/>
                    <a:pt x="276" y="211"/>
                  </a:cubicBezTo>
                  <a:cubicBezTo>
                    <a:pt x="293" y="196"/>
                    <a:pt x="293" y="196"/>
                    <a:pt x="293" y="196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87" y="183"/>
                    <a:pt x="276" y="173"/>
                    <a:pt x="263" y="16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01"/>
            <p:cNvSpPr>
              <a:spLocks/>
            </p:cNvSpPr>
            <p:nvPr/>
          </p:nvSpPr>
          <p:spPr bwMode="auto">
            <a:xfrm>
              <a:off x="8556971" y="481013"/>
              <a:ext cx="492125" cy="755650"/>
            </a:xfrm>
            <a:custGeom>
              <a:avLst/>
              <a:gdLst>
                <a:gd name="T0" fmla="*/ 60 w 131"/>
                <a:gd name="T1" fmla="*/ 55 h 201"/>
                <a:gd name="T2" fmla="*/ 74 w 131"/>
                <a:gd name="T3" fmla="*/ 98 h 201"/>
                <a:gd name="T4" fmla="*/ 86 w 131"/>
                <a:gd name="T5" fmla="*/ 141 h 201"/>
                <a:gd name="T6" fmla="*/ 111 w 131"/>
                <a:gd name="T7" fmla="*/ 187 h 201"/>
                <a:gd name="T8" fmla="*/ 131 w 131"/>
                <a:gd name="T9" fmla="*/ 201 h 201"/>
                <a:gd name="T10" fmla="*/ 130 w 131"/>
                <a:gd name="T11" fmla="*/ 199 h 201"/>
                <a:gd name="T12" fmla="*/ 88 w 131"/>
                <a:gd name="T13" fmla="*/ 141 h 201"/>
                <a:gd name="T14" fmla="*/ 76 w 131"/>
                <a:gd name="T15" fmla="*/ 98 h 201"/>
                <a:gd name="T16" fmla="*/ 61 w 131"/>
                <a:gd name="T17" fmla="*/ 55 h 201"/>
                <a:gd name="T18" fmla="*/ 47 w 131"/>
                <a:gd name="T19" fmla="*/ 30 h 201"/>
                <a:gd name="T20" fmla="*/ 45 w 131"/>
                <a:gd name="T21" fmla="*/ 30 h 201"/>
                <a:gd name="T22" fmla="*/ 45 w 131"/>
                <a:gd name="T23" fmla="*/ 28 h 201"/>
                <a:gd name="T24" fmla="*/ 45 w 131"/>
                <a:gd name="T25" fmla="*/ 28 h 201"/>
                <a:gd name="T26" fmla="*/ 0 w 131"/>
                <a:gd name="T27" fmla="*/ 0 h 201"/>
                <a:gd name="T28" fmla="*/ 1 w 131"/>
                <a:gd name="T29" fmla="*/ 1 h 201"/>
                <a:gd name="T30" fmla="*/ 60 w 131"/>
                <a:gd name="T31" fmla="*/ 5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201">
                  <a:moveTo>
                    <a:pt x="60" y="55"/>
                  </a:moveTo>
                  <a:cubicBezTo>
                    <a:pt x="71" y="85"/>
                    <a:pt x="74" y="98"/>
                    <a:pt x="74" y="98"/>
                  </a:cubicBezTo>
                  <a:cubicBezTo>
                    <a:pt x="74" y="98"/>
                    <a:pt x="78" y="111"/>
                    <a:pt x="86" y="141"/>
                  </a:cubicBezTo>
                  <a:cubicBezTo>
                    <a:pt x="92" y="160"/>
                    <a:pt x="100" y="175"/>
                    <a:pt x="111" y="187"/>
                  </a:cubicBezTo>
                  <a:cubicBezTo>
                    <a:pt x="117" y="192"/>
                    <a:pt x="124" y="197"/>
                    <a:pt x="131" y="201"/>
                  </a:cubicBezTo>
                  <a:cubicBezTo>
                    <a:pt x="130" y="199"/>
                    <a:pt x="130" y="199"/>
                    <a:pt x="130" y="199"/>
                  </a:cubicBezTo>
                  <a:cubicBezTo>
                    <a:pt x="108" y="186"/>
                    <a:pt x="95" y="168"/>
                    <a:pt x="88" y="141"/>
                  </a:cubicBezTo>
                  <a:cubicBezTo>
                    <a:pt x="80" y="111"/>
                    <a:pt x="76" y="98"/>
                    <a:pt x="76" y="98"/>
                  </a:cubicBezTo>
                  <a:cubicBezTo>
                    <a:pt x="75" y="98"/>
                    <a:pt x="72" y="85"/>
                    <a:pt x="61" y="55"/>
                  </a:cubicBezTo>
                  <a:cubicBezTo>
                    <a:pt x="57" y="46"/>
                    <a:pt x="52" y="38"/>
                    <a:pt x="47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4" y="15"/>
                    <a:pt x="18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9" y="9"/>
                    <a:pt x="48" y="27"/>
                    <a:pt x="60" y="5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02"/>
            <p:cNvSpPr>
              <a:spLocks/>
            </p:cNvSpPr>
            <p:nvPr/>
          </p:nvSpPr>
          <p:spPr bwMode="auto">
            <a:xfrm>
              <a:off x="8725246" y="585788"/>
              <a:ext cx="360363" cy="706438"/>
            </a:xfrm>
            <a:custGeom>
              <a:avLst/>
              <a:gdLst>
                <a:gd name="T0" fmla="*/ 95 w 96"/>
                <a:gd name="T1" fmla="*/ 188 h 188"/>
                <a:gd name="T2" fmla="*/ 96 w 96"/>
                <a:gd name="T3" fmla="*/ 188 h 188"/>
                <a:gd name="T4" fmla="*/ 78 w 96"/>
                <a:gd name="T5" fmla="*/ 146 h 188"/>
                <a:gd name="T6" fmla="*/ 69 w 96"/>
                <a:gd name="T7" fmla="*/ 102 h 188"/>
                <a:gd name="T8" fmla="*/ 57 w 96"/>
                <a:gd name="T9" fmla="*/ 59 h 188"/>
                <a:gd name="T10" fmla="*/ 45 w 96"/>
                <a:gd name="T11" fmla="*/ 34 h 188"/>
                <a:gd name="T12" fmla="*/ 44 w 96"/>
                <a:gd name="T13" fmla="*/ 34 h 188"/>
                <a:gd name="T14" fmla="*/ 44 w 96"/>
                <a:gd name="T15" fmla="*/ 33 h 188"/>
                <a:gd name="T16" fmla="*/ 0 w 96"/>
                <a:gd name="T17" fmla="*/ 0 h 188"/>
                <a:gd name="T18" fmla="*/ 2 w 96"/>
                <a:gd name="T19" fmla="*/ 2 h 188"/>
                <a:gd name="T20" fmla="*/ 55 w 96"/>
                <a:gd name="T21" fmla="*/ 59 h 188"/>
                <a:gd name="T22" fmla="*/ 68 w 96"/>
                <a:gd name="T23" fmla="*/ 103 h 188"/>
                <a:gd name="T24" fmla="*/ 77 w 96"/>
                <a:gd name="T25" fmla="*/ 146 h 188"/>
                <a:gd name="T26" fmla="*/ 85 w 96"/>
                <a:gd name="T27" fmla="*/ 171 h 188"/>
                <a:gd name="T28" fmla="*/ 87 w 96"/>
                <a:gd name="T29" fmla="*/ 172 h 188"/>
                <a:gd name="T30" fmla="*/ 86 w 96"/>
                <a:gd name="T31" fmla="*/ 174 h 188"/>
                <a:gd name="T32" fmla="*/ 86 w 96"/>
                <a:gd name="T33" fmla="*/ 173 h 188"/>
                <a:gd name="T34" fmla="*/ 95 w 96"/>
                <a:gd name="T3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88">
                  <a:moveTo>
                    <a:pt x="95" y="188"/>
                  </a:moveTo>
                  <a:cubicBezTo>
                    <a:pt x="96" y="188"/>
                    <a:pt x="96" y="188"/>
                    <a:pt x="96" y="188"/>
                  </a:cubicBezTo>
                  <a:cubicBezTo>
                    <a:pt x="88" y="176"/>
                    <a:pt x="82" y="163"/>
                    <a:pt x="78" y="146"/>
                  </a:cubicBezTo>
                  <a:cubicBezTo>
                    <a:pt x="72" y="116"/>
                    <a:pt x="69" y="103"/>
                    <a:pt x="69" y="102"/>
                  </a:cubicBezTo>
                  <a:cubicBezTo>
                    <a:pt x="69" y="102"/>
                    <a:pt x="67" y="89"/>
                    <a:pt x="57" y="59"/>
                  </a:cubicBezTo>
                  <a:cubicBezTo>
                    <a:pt x="54" y="50"/>
                    <a:pt x="50" y="42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4" y="18"/>
                    <a:pt x="19" y="7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2"/>
                    <a:pt x="46" y="31"/>
                    <a:pt x="55" y="59"/>
                  </a:cubicBezTo>
                  <a:cubicBezTo>
                    <a:pt x="65" y="90"/>
                    <a:pt x="67" y="103"/>
                    <a:pt x="68" y="103"/>
                  </a:cubicBezTo>
                  <a:cubicBezTo>
                    <a:pt x="68" y="103"/>
                    <a:pt x="71" y="116"/>
                    <a:pt x="77" y="146"/>
                  </a:cubicBezTo>
                  <a:cubicBezTo>
                    <a:pt x="79" y="155"/>
                    <a:pt x="82" y="164"/>
                    <a:pt x="85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9" y="179"/>
                    <a:pt x="92" y="184"/>
                    <a:pt x="95" y="18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03"/>
            <p:cNvSpPr>
              <a:spLocks/>
            </p:cNvSpPr>
            <p:nvPr/>
          </p:nvSpPr>
          <p:spPr bwMode="auto">
            <a:xfrm>
              <a:off x="9044334" y="1228725"/>
              <a:ext cx="7938" cy="11113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3 w 5"/>
                <a:gd name="T5" fmla="*/ 5 h 7"/>
                <a:gd name="T6" fmla="*/ 3 w 5"/>
                <a:gd name="T7" fmla="*/ 7 h 7"/>
                <a:gd name="T8" fmla="*/ 5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04"/>
            <p:cNvSpPr>
              <a:spLocks/>
            </p:cNvSpPr>
            <p:nvPr/>
          </p:nvSpPr>
          <p:spPr bwMode="auto">
            <a:xfrm>
              <a:off x="8725246" y="585788"/>
              <a:ext cx="7938" cy="7938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5 h 5"/>
                <a:gd name="T4" fmla="*/ 0 w 5"/>
                <a:gd name="T5" fmla="*/ 0 h 5"/>
                <a:gd name="T6" fmla="*/ 0 w 5"/>
                <a:gd name="T7" fmla="*/ 0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05"/>
            <p:cNvSpPr>
              <a:spLocks/>
            </p:cNvSpPr>
            <p:nvPr/>
          </p:nvSpPr>
          <p:spPr bwMode="auto">
            <a:xfrm>
              <a:off x="8887171" y="706438"/>
              <a:ext cx="258763" cy="533400"/>
            </a:xfrm>
            <a:custGeom>
              <a:avLst/>
              <a:gdLst>
                <a:gd name="T0" fmla="*/ 53 w 69"/>
                <a:gd name="T1" fmla="*/ 63 h 142"/>
                <a:gd name="T2" fmla="*/ 62 w 69"/>
                <a:gd name="T3" fmla="*/ 107 h 142"/>
                <a:gd name="T4" fmla="*/ 68 w 69"/>
                <a:gd name="T5" fmla="*/ 142 h 142"/>
                <a:gd name="T6" fmla="*/ 69 w 69"/>
                <a:gd name="T7" fmla="*/ 141 h 142"/>
                <a:gd name="T8" fmla="*/ 64 w 69"/>
                <a:gd name="T9" fmla="*/ 107 h 142"/>
                <a:gd name="T10" fmla="*/ 54 w 69"/>
                <a:gd name="T11" fmla="*/ 62 h 142"/>
                <a:gd name="T12" fmla="*/ 44 w 69"/>
                <a:gd name="T13" fmla="*/ 37 h 142"/>
                <a:gd name="T14" fmla="*/ 43 w 69"/>
                <a:gd name="T15" fmla="*/ 37 h 142"/>
                <a:gd name="T16" fmla="*/ 43 w 69"/>
                <a:gd name="T17" fmla="*/ 36 h 142"/>
                <a:gd name="T18" fmla="*/ 0 w 69"/>
                <a:gd name="T19" fmla="*/ 0 h 142"/>
                <a:gd name="T20" fmla="*/ 1 w 69"/>
                <a:gd name="T21" fmla="*/ 1 h 142"/>
                <a:gd name="T22" fmla="*/ 2 w 69"/>
                <a:gd name="T23" fmla="*/ 2 h 142"/>
                <a:gd name="T24" fmla="*/ 53 w 69"/>
                <a:gd name="T25" fmla="*/ 6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42">
                  <a:moveTo>
                    <a:pt x="53" y="63"/>
                  </a:moveTo>
                  <a:cubicBezTo>
                    <a:pt x="61" y="94"/>
                    <a:pt x="62" y="107"/>
                    <a:pt x="62" y="107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3" y="107"/>
                    <a:pt x="62" y="93"/>
                    <a:pt x="54" y="62"/>
                  </a:cubicBezTo>
                  <a:cubicBezTo>
                    <a:pt x="52" y="53"/>
                    <a:pt x="48" y="45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4" y="20"/>
                    <a:pt x="18" y="8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4"/>
                    <a:pt x="45" y="34"/>
                    <a:pt x="53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06"/>
            <p:cNvSpPr>
              <a:spLocks/>
            </p:cNvSpPr>
            <p:nvPr/>
          </p:nvSpPr>
          <p:spPr bwMode="auto">
            <a:xfrm>
              <a:off x="8890346" y="70961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07"/>
            <p:cNvSpPr>
              <a:spLocks/>
            </p:cNvSpPr>
            <p:nvPr/>
          </p:nvSpPr>
          <p:spPr bwMode="auto">
            <a:xfrm>
              <a:off x="9049096" y="838200"/>
              <a:ext cx="195263" cy="311150"/>
            </a:xfrm>
            <a:custGeom>
              <a:avLst/>
              <a:gdLst>
                <a:gd name="T0" fmla="*/ 48 w 52"/>
                <a:gd name="T1" fmla="*/ 66 h 83"/>
                <a:gd name="T2" fmla="*/ 51 w 52"/>
                <a:gd name="T3" fmla="*/ 83 h 83"/>
                <a:gd name="T4" fmla="*/ 52 w 52"/>
                <a:gd name="T5" fmla="*/ 82 h 83"/>
                <a:gd name="T6" fmla="*/ 49 w 52"/>
                <a:gd name="T7" fmla="*/ 65 h 83"/>
                <a:gd name="T8" fmla="*/ 40 w 52"/>
                <a:gd name="T9" fmla="*/ 39 h 83"/>
                <a:gd name="T10" fmla="*/ 38 w 52"/>
                <a:gd name="T11" fmla="*/ 38 h 83"/>
                <a:gd name="T12" fmla="*/ 39 w 52"/>
                <a:gd name="T13" fmla="*/ 36 h 83"/>
                <a:gd name="T14" fmla="*/ 0 w 52"/>
                <a:gd name="T15" fmla="*/ 0 h 83"/>
                <a:gd name="T16" fmla="*/ 0 w 52"/>
                <a:gd name="T17" fmla="*/ 1 h 83"/>
                <a:gd name="T18" fmla="*/ 1 w 52"/>
                <a:gd name="T19" fmla="*/ 2 h 83"/>
                <a:gd name="T20" fmla="*/ 48 w 52"/>
                <a:gd name="T21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48" y="66"/>
                  </a:moveTo>
                  <a:cubicBezTo>
                    <a:pt x="49" y="72"/>
                    <a:pt x="50" y="78"/>
                    <a:pt x="51" y="83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1" y="77"/>
                    <a:pt x="50" y="72"/>
                    <a:pt x="49" y="65"/>
                  </a:cubicBezTo>
                  <a:cubicBezTo>
                    <a:pt x="47" y="56"/>
                    <a:pt x="44" y="47"/>
                    <a:pt x="40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0" y="21"/>
                    <a:pt x="17" y="9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5"/>
                    <a:pt x="42" y="36"/>
                    <a:pt x="48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08"/>
            <p:cNvSpPr>
              <a:spLocks/>
            </p:cNvSpPr>
            <p:nvPr/>
          </p:nvSpPr>
          <p:spPr bwMode="auto">
            <a:xfrm>
              <a:off x="9049096" y="841375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09"/>
            <p:cNvSpPr>
              <a:spLocks/>
            </p:cNvSpPr>
            <p:nvPr/>
          </p:nvSpPr>
          <p:spPr bwMode="auto">
            <a:xfrm>
              <a:off x="9195146" y="973138"/>
              <a:ext cx="115888" cy="115888"/>
            </a:xfrm>
            <a:custGeom>
              <a:avLst/>
              <a:gdLst>
                <a:gd name="T0" fmla="*/ 30 w 31"/>
                <a:gd name="T1" fmla="*/ 31 h 31"/>
                <a:gd name="T2" fmla="*/ 31 w 31"/>
                <a:gd name="T3" fmla="*/ 30 h 31"/>
                <a:gd name="T4" fmla="*/ 31 w 31"/>
                <a:gd name="T5" fmla="*/ 30 h 31"/>
                <a:gd name="T6" fmla="*/ 0 w 31"/>
                <a:gd name="T7" fmla="*/ 0 h 31"/>
                <a:gd name="T8" fmla="*/ 1 w 31"/>
                <a:gd name="T9" fmla="*/ 3 h 31"/>
                <a:gd name="T10" fmla="*/ 30 w 31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30" y="31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18"/>
                    <a:pt x="13" y="8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3" y="10"/>
                    <a:pt x="23" y="19"/>
                    <a:pt x="30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10"/>
            <p:cNvSpPr>
              <a:spLocks/>
            </p:cNvSpPr>
            <p:nvPr/>
          </p:nvSpPr>
          <p:spPr bwMode="auto">
            <a:xfrm>
              <a:off x="9191971" y="973138"/>
              <a:ext cx="6350" cy="11113"/>
            </a:xfrm>
            <a:custGeom>
              <a:avLst/>
              <a:gdLst>
                <a:gd name="T0" fmla="*/ 0 w 4"/>
                <a:gd name="T1" fmla="*/ 5 h 7"/>
                <a:gd name="T2" fmla="*/ 4 w 4"/>
                <a:gd name="T3" fmla="*/ 7 h 7"/>
                <a:gd name="T4" fmla="*/ 2 w 4"/>
                <a:gd name="T5" fmla="*/ 0 h 7"/>
                <a:gd name="T6" fmla="*/ 0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11"/>
            <p:cNvSpPr>
              <a:spLocks/>
            </p:cNvSpPr>
            <p:nvPr/>
          </p:nvSpPr>
          <p:spPr bwMode="auto">
            <a:xfrm>
              <a:off x="8207721" y="627063"/>
              <a:ext cx="112713" cy="49213"/>
            </a:xfrm>
            <a:custGeom>
              <a:avLst/>
              <a:gdLst>
                <a:gd name="T0" fmla="*/ 1 w 30"/>
                <a:gd name="T1" fmla="*/ 0 h 13"/>
                <a:gd name="T2" fmla="*/ 1 w 30"/>
                <a:gd name="T3" fmla="*/ 0 h 13"/>
                <a:gd name="T4" fmla="*/ 0 w 30"/>
                <a:gd name="T5" fmla="*/ 1 h 13"/>
                <a:gd name="T6" fmla="*/ 0 w 30"/>
                <a:gd name="T7" fmla="*/ 1 h 13"/>
                <a:gd name="T8" fmla="*/ 6 w 30"/>
                <a:gd name="T9" fmla="*/ 4 h 13"/>
                <a:gd name="T10" fmla="*/ 30 w 30"/>
                <a:gd name="T11" fmla="*/ 13 h 13"/>
                <a:gd name="T12" fmla="*/ 29 w 30"/>
                <a:gd name="T13" fmla="*/ 12 h 13"/>
                <a:gd name="T14" fmla="*/ 28 w 30"/>
                <a:gd name="T15" fmla="*/ 11 h 13"/>
                <a:gd name="T16" fmla="*/ 1 w 3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13" y="8"/>
                    <a:pt x="22" y="11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18" y="8"/>
                    <a:pt x="9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12"/>
            <p:cNvSpPr>
              <a:spLocks/>
            </p:cNvSpPr>
            <p:nvPr/>
          </p:nvSpPr>
          <p:spPr bwMode="auto">
            <a:xfrm>
              <a:off x="8241059" y="555625"/>
              <a:ext cx="239713" cy="214313"/>
            </a:xfrm>
            <a:custGeom>
              <a:avLst/>
              <a:gdLst>
                <a:gd name="T0" fmla="*/ 6 w 64"/>
                <a:gd name="T1" fmla="*/ 8 h 57"/>
                <a:gd name="T2" fmla="*/ 1 w 64"/>
                <a:gd name="T3" fmla="*/ 0 h 57"/>
                <a:gd name="T4" fmla="*/ 0 w 64"/>
                <a:gd name="T5" fmla="*/ 1 h 57"/>
                <a:gd name="T6" fmla="*/ 5 w 64"/>
                <a:gd name="T7" fmla="*/ 9 h 57"/>
                <a:gd name="T8" fmla="*/ 19 w 64"/>
                <a:gd name="T9" fmla="*/ 30 h 57"/>
                <a:gd name="T10" fmla="*/ 20 w 64"/>
                <a:gd name="T11" fmla="*/ 30 h 57"/>
                <a:gd name="T12" fmla="*/ 20 w 64"/>
                <a:gd name="T13" fmla="*/ 31 h 57"/>
                <a:gd name="T14" fmla="*/ 40 w 64"/>
                <a:gd name="T15" fmla="*/ 47 h 57"/>
                <a:gd name="T16" fmla="*/ 64 w 64"/>
                <a:gd name="T17" fmla="*/ 57 h 57"/>
                <a:gd name="T18" fmla="*/ 63 w 64"/>
                <a:gd name="T19" fmla="*/ 56 h 57"/>
                <a:gd name="T20" fmla="*/ 62 w 64"/>
                <a:gd name="T21" fmla="*/ 55 h 57"/>
                <a:gd name="T22" fmla="*/ 6 w 64"/>
                <a:gd name="T2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7">
                  <a:moveTo>
                    <a:pt x="6" y="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9" y="17"/>
                    <a:pt x="14" y="24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6" y="37"/>
                    <a:pt x="33" y="43"/>
                    <a:pt x="40" y="47"/>
                  </a:cubicBezTo>
                  <a:cubicBezTo>
                    <a:pt x="47" y="51"/>
                    <a:pt x="56" y="54"/>
                    <a:pt x="64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3" y="55"/>
                    <a:pt x="62" y="55"/>
                  </a:cubicBezTo>
                  <a:cubicBezTo>
                    <a:pt x="37" y="48"/>
                    <a:pt x="20" y="33"/>
                    <a:pt x="6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13"/>
            <p:cNvSpPr>
              <a:spLocks/>
            </p:cNvSpPr>
            <p:nvPr/>
          </p:nvSpPr>
          <p:spPr bwMode="auto">
            <a:xfrm>
              <a:off x="8312496" y="66833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14"/>
            <p:cNvSpPr>
              <a:spLocks/>
            </p:cNvSpPr>
            <p:nvPr/>
          </p:nvSpPr>
          <p:spPr bwMode="auto">
            <a:xfrm>
              <a:off x="8301384" y="436563"/>
              <a:ext cx="330200" cy="434975"/>
            </a:xfrm>
            <a:custGeom>
              <a:avLst/>
              <a:gdLst>
                <a:gd name="T0" fmla="*/ 34 w 88"/>
                <a:gd name="T1" fmla="*/ 65 h 116"/>
                <a:gd name="T2" fmla="*/ 15 w 88"/>
                <a:gd name="T3" fmla="*/ 25 h 116"/>
                <a:gd name="T4" fmla="*/ 1 w 88"/>
                <a:gd name="T5" fmla="*/ 0 h 116"/>
                <a:gd name="T6" fmla="*/ 0 w 88"/>
                <a:gd name="T7" fmla="*/ 2 h 116"/>
                <a:gd name="T8" fmla="*/ 13 w 88"/>
                <a:gd name="T9" fmla="*/ 25 h 116"/>
                <a:gd name="T10" fmla="*/ 33 w 88"/>
                <a:gd name="T11" fmla="*/ 65 h 116"/>
                <a:gd name="T12" fmla="*/ 46 w 88"/>
                <a:gd name="T13" fmla="*/ 87 h 116"/>
                <a:gd name="T14" fmla="*/ 47 w 88"/>
                <a:gd name="T15" fmla="*/ 87 h 116"/>
                <a:gd name="T16" fmla="*/ 47 w 88"/>
                <a:gd name="T17" fmla="*/ 88 h 116"/>
                <a:gd name="T18" fmla="*/ 66 w 88"/>
                <a:gd name="T19" fmla="*/ 106 h 116"/>
                <a:gd name="T20" fmla="*/ 88 w 88"/>
                <a:gd name="T21" fmla="*/ 116 h 116"/>
                <a:gd name="T22" fmla="*/ 87 w 88"/>
                <a:gd name="T23" fmla="*/ 115 h 116"/>
                <a:gd name="T24" fmla="*/ 34 w 88"/>
                <a:gd name="T25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16">
                  <a:moveTo>
                    <a:pt x="34" y="65"/>
                  </a:moveTo>
                  <a:cubicBezTo>
                    <a:pt x="21" y="37"/>
                    <a:pt x="14" y="25"/>
                    <a:pt x="15" y="25"/>
                  </a:cubicBezTo>
                  <a:cubicBezTo>
                    <a:pt x="14" y="25"/>
                    <a:pt x="11" y="17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18"/>
                    <a:pt x="13" y="25"/>
                    <a:pt x="13" y="25"/>
                  </a:cubicBezTo>
                  <a:cubicBezTo>
                    <a:pt x="13" y="25"/>
                    <a:pt x="20" y="37"/>
                    <a:pt x="33" y="65"/>
                  </a:cubicBezTo>
                  <a:cubicBezTo>
                    <a:pt x="37" y="73"/>
                    <a:pt x="41" y="81"/>
                    <a:pt x="46" y="87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3" y="95"/>
                    <a:pt x="59" y="101"/>
                    <a:pt x="66" y="106"/>
                  </a:cubicBezTo>
                  <a:cubicBezTo>
                    <a:pt x="73" y="110"/>
                    <a:pt x="80" y="114"/>
                    <a:pt x="88" y="116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62" y="106"/>
                    <a:pt x="46" y="90"/>
                    <a:pt x="34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15"/>
            <p:cNvSpPr>
              <a:spLocks/>
            </p:cNvSpPr>
            <p:nvPr/>
          </p:nvSpPr>
          <p:spPr bwMode="auto">
            <a:xfrm>
              <a:off x="8474421" y="762000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16"/>
            <p:cNvSpPr>
              <a:spLocks/>
            </p:cNvSpPr>
            <p:nvPr/>
          </p:nvSpPr>
          <p:spPr bwMode="auto">
            <a:xfrm>
              <a:off x="8342659" y="354013"/>
              <a:ext cx="439738" cy="630238"/>
            </a:xfrm>
            <a:custGeom>
              <a:avLst/>
              <a:gdLst>
                <a:gd name="T0" fmla="*/ 64 w 117"/>
                <a:gd name="T1" fmla="*/ 113 h 168"/>
                <a:gd name="T2" fmla="*/ 47 w 117"/>
                <a:gd name="T3" fmla="*/ 72 h 168"/>
                <a:gd name="T4" fmla="*/ 27 w 117"/>
                <a:gd name="T5" fmla="*/ 31 h 168"/>
                <a:gd name="T6" fmla="*/ 11 w 117"/>
                <a:gd name="T7" fmla="*/ 9 h 168"/>
                <a:gd name="T8" fmla="*/ 10 w 117"/>
                <a:gd name="T9" fmla="*/ 9 h 168"/>
                <a:gd name="T10" fmla="*/ 10 w 117"/>
                <a:gd name="T11" fmla="*/ 8 h 168"/>
                <a:gd name="T12" fmla="*/ 1 w 117"/>
                <a:gd name="T13" fmla="*/ 0 h 168"/>
                <a:gd name="T14" fmla="*/ 1 w 117"/>
                <a:gd name="T15" fmla="*/ 1 h 168"/>
                <a:gd name="T16" fmla="*/ 0 w 117"/>
                <a:gd name="T17" fmla="*/ 1 h 168"/>
                <a:gd name="T18" fmla="*/ 26 w 117"/>
                <a:gd name="T19" fmla="*/ 32 h 168"/>
                <a:gd name="T20" fmla="*/ 46 w 117"/>
                <a:gd name="T21" fmla="*/ 72 h 168"/>
                <a:gd name="T22" fmla="*/ 63 w 117"/>
                <a:gd name="T23" fmla="*/ 113 h 168"/>
                <a:gd name="T24" fmla="*/ 76 w 117"/>
                <a:gd name="T25" fmla="*/ 137 h 168"/>
                <a:gd name="T26" fmla="*/ 78 w 117"/>
                <a:gd name="T27" fmla="*/ 137 h 168"/>
                <a:gd name="T28" fmla="*/ 77 w 117"/>
                <a:gd name="T29" fmla="*/ 138 h 168"/>
                <a:gd name="T30" fmla="*/ 77 w 117"/>
                <a:gd name="T31" fmla="*/ 138 h 168"/>
                <a:gd name="T32" fmla="*/ 94 w 117"/>
                <a:gd name="T33" fmla="*/ 155 h 168"/>
                <a:gd name="T34" fmla="*/ 117 w 117"/>
                <a:gd name="T35" fmla="*/ 168 h 168"/>
                <a:gd name="T36" fmla="*/ 115 w 117"/>
                <a:gd name="T37" fmla="*/ 167 h 168"/>
                <a:gd name="T38" fmla="*/ 115 w 117"/>
                <a:gd name="T39" fmla="*/ 166 h 168"/>
                <a:gd name="T40" fmla="*/ 64 w 117"/>
                <a:gd name="T41" fmla="*/ 11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68">
                  <a:moveTo>
                    <a:pt x="64" y="113"/>
                  </a:moveTo>
                  <a:cubicBezTo>
                    <a:pt x="53" y="84"/>
                    <a:pt x="47" y="72"/>
                    <a:pt x="47" y="72"/>
                  </a:cubicBezTo>
                  <a:cubicBezTo>
                    <a:pt x="47" y="72"/>
                    <a:pt x="42" y="59"/>
                    <a:pt x="27" y="31"/>
                  </a:cubicBezTo>
                  <a:cubicBezTo>
                    <a:pt x="22" y="23"/>
                    <a:pt x="17" y="15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5"/>
                    <a:pt x="4" y="3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9"/>
                    <a:pt x="19" y="19"/>
                    <a:pt x="26" y="32"/>
                  </a:cubicBezTo>
                  <a:cubicBezTo>
                    <a:pt x="41" y="60"/>
                    <a:pt x="46" y="72"/>
                    <a:pt x="46" y="72"/>
                  </a:cubicBezTo>
                  <a:cubicBezTo>
                    <a:pt x="46" y="72"/>
                    <a:pt x="51" y="85"/>
                    <a:pt x="63" y="113"/>
                  </a:cubicBezTo>
                  <a:cubicBezTo>
                    <a:pt x="67" y="122"/>
                    <a:pt x="71" y="130"/>
                    <a:pt x="76" y="137"/>
                  </a:cubicBezTo>
                  <a:cubicBezTo>
                    <a:pt x="76" y="137"/>
                    <a:pt x="77" y="137"/>
                    <a:pt x="78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82" y="145"/>
                    <a:pt x="87" y="151"/>
                    <a:pt x="94" y="155"/>
                  </a:cubicBezTo>
                  <a:cubicBezTo>
                    <a:pt x="100" y="160"/>
                    <a:pt x="109" y="165"/>
                    <a:pt x="117" y="16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67"/>
                    <a:pt x="115" y="166"/>
                    <a:pt x="115" y="166"/>
                  </a:cubicBezTo>
                  <a:cubicBezTo>
                    <a:pt x="91" y="156"/>
                    <a:pt x="75" y="139"/>
                    <a:pt x="64" y="1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17"/>
            <p:cNvSpPr>
              <a:spLocks/>
            </p:cNvSpPr>
            <p:nvPr/>
          </p:nvSpPr>
          <p:spPr bwMode="auto">
            <a:xfrm>
              <a:off x="8628409" y="868363"/>
              <a:ext cx="6350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18"/>
            <p:cNvSpPr>
              <a:spLocks/>
            </p:cNvSpPr>
            <p:nvPr/>
          </p:nvSpPr>
          <p:spPr bwMode="auto">
            <a:xfrm>
              <a:off x="8380759" y="382588"/>
              <a:ext cx="539750" cy="725488"/>
            </a:xfrm>
            <a:custGeom>
              <a:avLst/>
              <a:gdLst>
                <a:gd name="T0" fmla="*/ 144 w 144"/>
                <a:gd name="T1" fmla="*/ 193 h 193"/>
                <a:gd name="T2" fmla="*/ 143 w 144"/>
                <a:gd name="T3" fmla="*/ 191 h 193"/>
                <a:gd name="T4" fmla="*/ 95 w 144"/>
                <a:gd name="T5" fmla="*/ 134 h 193"/>
                <a:gd name="T6" fmla="*/ 81 w 144"/>
                <a:gd name="T7" fmla="*/ 93 h 193"/>
                <a:gd name="T8" fmla="*/ 63 w 144"/>
                <a:gd name="T9" fmla="*/ 51 h 193"/>
                <a:gd name="T10" fmla="*/ 0 w 144"/>
                <a:gd name="T11" fmla="*/ 0 h 193"/>
                <a:gd name="T12" fmla="*/ 0 w 144"/>
                <a:gd name="T13" fmla="*/ 0 h 193"/>
                <a:gd name="T14" fmla="*/ 1 w 144"/>
                <a:gd name="T15" fmla="*/ 1 h 193"/>
                <a:gd name="T16" fmla="*/ 62 w 144"/>
                <a:gd name="T17" fmla="*/ 51 h 193"/>
                <a:gd name="T18" fmla="*/ 80 w 144"/>
                <a:gd name="T19" fmla="*/ 93 h 193"/>
                <a:gd name="T20" fmla="*/ 94 w 144"/>
                <a:gd name="T21" fmla="*/ 135 h 193"/>
                <a:gd name="T22" fmla="*/ 105 w 144"/>
                <a:gd name="T23" fmla="*/ 158 h 193"/>
                <a:gd name="T24" fmla="*/ 106 w 144"/>
                <a:gd name="T25" fmla="*/ 159 h 193"/>
                <a:gd name="T26" fmla="*/ 105 w 144"/>
                <a:gd name="T27" fmla="*/ 159 h 193"/>
                <a:gd name="T28" fmla="*/ 122 w 144"/>
                <a:gd name="T29" fmla="*/ 179 h 193"/>
                <a:gd name="T30" fmla="*/ 144 w 144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193">
                  <a:moveTo>
                    <a:pt x="144" y="193"/>
                  </a:moveTo>
                  <a:cubicBezTo>
                    <a:pt x="143" y="191"/>
                    <a:pt x="143" y="191"/>
                    <a:pt x="143" y="191"/>
                  </a:cubicBezTo>
                  <a:cubicBezTo>
                    <a:pt x="119" y="179"/>
                    <a:pt x="105" y="162"/>
                    <a:pt x="95" y="134"/>
                  </a:cubicBezTo>
                  <a:cubicBezTo>
                    <a:pt x="86" y="105"/>
                    <a:pt x="81" y="93"/>
                    <a:pt x="81" y="93"/>
                  </a:cubicBezTo>
                  <a:cubicBezTo>
                    <a:pt x="81" y="92"/>
                    <a:pt x="77" y="80"/>
                    <a:pt x="63" y="51"/>
                  </a:cubicBezTo>
                  <a:cubicBezTo>
                    <a:pt x="50" y="23"/>
                    <a:pt x="29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9" y="7"/>
                    <a:pt x="49" y="24"/>
                    <a:pt x="62" y="51"/>
                  </a:cubicBezTo>
                  <a:cubicBezTo>
                    <a:pt x="76" y="80"/>
                    <a:pt x="79" y="93"/>
                    <a:pt x="80" y="93"/>
                  </a:cubicBezTo>
                  <a:cubicBezTo>
                    <a:pt x="79" y="93"/>
                    <a:pt x="84" y="106"/>
                    <a:pt x="94" y="135"/>
                  </a:cubicBezTo>
                  <a:cubicBezTo>
                    <a:pt x="97" y="143"/>
                    <a:pt x="101" y="151"/>
                    <a:pt x="105" y="158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10" y="167"/>
                    <a:pt x="116" y="173"/>
                    <a:pt x="122" y="179"/>
                  </a:cubicBezTo>
                  <a:cubicBezTo>
                    <a:pt x="128" y="184"/>
                    <a:pt x="136" y="189"/>
                    <a:pt x="144" y="19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19"/>
            <p:cNvSpPr>
              <a:spLocks/>
            </p:cNvSpPr>
            <p:nvPr/>
          </p:nvSpPr>
          <p:spPr bwMode="auto">
            <a:xfrm>
              <a:off x="8380759" y="38258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20"/>
            <p:cNvSpPr>
              <a:spLocks/>
            </p:cNvSpPr>
            <p:nvPr/>
          </p:nvSpPr>
          <p:spPr bwMode="auto">
            <a:xfrm>
              <a:off x="8774459" y="97631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21"/>
            <p:cNvSpPr>
              <a:spLocks/>
            </p:cNvSpPr>
            <p:nvPr/>
          </p:nvSpPr>
          <p:spPr bwMode="auto">
            <a:xfrm>
              <a:off x="9082434" y="1085850"/>
              <a:ext cx="868363" cy="1141413"/>
            </a:xfrm>
            <a:custGeom>
              <a:avLst/>
              <a:gdLst>
                <a:gd name="T0" fmla="*/ 213 w 231"/>
                <a:gd name="T1" fmla="*/ 235 h 304"/>
                <a:gd name="T2" fmla="*/ 190 w 231"/>
                <a:gd name="T3" fmla="*/ 188 h 304"/>
                <a:gd name="T4" fmla="*/ 189 w 231"/>
                <a:gd name="T5" fmla="*/ 188 h 304"/>
                <a:gd name="T6" fmla="*/ 162 w 231"/>
                <a:gd name="T7" fmla="*/ 140 h 304"/>
                <a:gd name="T8" fmla="*/ 133 w 231"/>
                <a:gd name="T9" fmla="*/ 94 h 304"/>
                <a:gd name="T10" fmla="*/ 102 w 231"/>
                <a:gd name="T11" fmla="*/ 52 h 304"/>
                <a:gd name="T12" fmla="*/ 67 w 231"/>
                <a:gd name="T13" fmla="*/ 10 h 304"/>
                <a:gd name="T14" fmla="*/ 67 w 231"/>
                <a:gd name="T15" fmla="*/ 11 h 304"/>
                <a:gd name="T16" fmla="*/ 61 w 231"/>
                <a:gd name="T17" fmla="*/ 0 h 304"/>
                <a:gd name="T18" fmla="*/ 61 w 231"/>
                <a:gd name="T19" fmla="*/ 0 h 304"/>
                <a:gd name="T20" fmla="*/ 60 w 231"/>
                <a:gd name="T21" fmla="*/ 1 h 304"/>
                <a:gd name="T22" fmla="*/ 43 w 231"/>
                <a:gd name="T23" fmla="*/ 16 h 304"/>
                <a:gd name="T24" fmla="*/ 42 w 231"/>
                <a:gd name="T25" fmla="*/ 17 h 304"/>
                <a:gd name="T26" fmla="*/ 17 w 231"/>
                <a:gd name="T27" fmla="*/ 40 h 304"/>
                <a:gd name="T28" fmla="*/ 16 w 231"/>
                <a:gd name="T29" fmla="*/ 41 h 304"/>
                <a:gd name="T30" fmla="*/ 1 w 231"/>
                <a:gd name="T31" fmla="*/ 55 h 304"/>
                <a:gd name="T32" fmla="*/ 1 w 231"/>
                <a:gd name="T33" fmla="*/ 55 h 304"/>
                <a:gd name="T34" fmla="*/ 0 w 231"/>
                <a:gd name="T35" fmla="*/ 55 h 304"/>
                <a:gd name="T36" fmla="*/ 0 w 231"/>
                <a:gd name="T37" fmla="*/ 55 h 304"/>
                <a:gd name="T38" fmla="*/ 4 w 231"/>
                <a:gd name="T39" fmla="*/ 60 h 304"/>
                <a:gd name="T40" fmla="*/ 24 w 231"/>
                <a:gd name="T41" fmla="*/ 77 h 304"/>
                <a:gd name="T42" fmla="*/ 36 w 231"/>
                <a:gd name="T43" fmla="*/ 98 h 304"/>
                <a:gd name="T44" fmla="*/ 55 w 231"/>
                <a:gd name="T45" fmla="*/ 116 h 304"/>
                <a:gd name="T46" fmla="*/ 66 w 231"/>
                <a:gd name="T47" fmla="*/ 138 h 304"/>
                <a:gd name="T48" fmla="*/ 83 w 231"/>
                <a:gd name="T49" fmla="*/ 156 h 304"/>
                <a:gd name="T50" fmla="*/ 92 w 231"/>
                <a:gd name="T51" fmla="*/ 178 h 304"/>
                <a:gd name="T52" fmla="*/ 108 w 231"/>
                <a:gd name="T53" fmla="*/ 198 h 304"/>
                <a:gd name="T54" fmla="*/ 117 w 231"/>
                <a:gd name="T55" fmla="*/ 221 h 304"/>
                <a:gd name="T56" fmla="*/ 131 w 231"/>
                <a:gd name="T57" fmla="*/ 242 h 304"/>
                <a:gd name="T58" fmla="*/ 138 w 231"/>
                <a:gd name="T59" fmla="*/ 266 h 304"/>
                <a:gd name="T60" fmla="*/ 151 w 231"/>
                <a:gd name="T61" fmla="*/ 287 h 304"/>
                <a:gd name="T62" fmla="*/ 155 w 231"/>
                <a:gd name="T63" fmla="*/ 304 h 304"/>
                <a:gd name="T64" fmla="*/ 156 w 231"/>
                <a:gd name="T65" fmla="*/ 303 h 304"/>
                <a:gd name="T66" fmla="*/ 174 w 231"/>
                <a:gd name="T67" fmla="*/ 296 h 304"/>
                <a:gd name="T68" fmla="*/ 175 w 231"/>
                <a:gd name="T69" fmla="*/ 296 h 304"/>
                <a:gd name="T70" fmla="*/ 207 w 231"/>
                <a:gd name="T71" fmla="*/ 283 h 304"/>
                <a:gd name="T72" fmla="*/ 209 w 231"/>
                <a:gd name="T73" fmla="*/ 283 h 304"/>
                <a:gd name="T74" fmla="*/ 230 w 231"/>
                <a:gd name="T75" fmla="*/ 275 h 304"/>
                <a:gd name="T76" fmla="*/ 231 w 231"/>
                <a:gd name="T77" fmla="*/ 274 h 304"/>
                <a:gd name="T78" fmla="*/ 231 w 231"/>
                <a:gd name="T79" fmla="*/ 274 h 304"/>
                <a:gd name="T80" fmla="*/ 213 w 231"/>
                <a:gd name="T81" fmla="*/ 23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304">
                  <a:moveTo>
                    <a:pt x="213" y="235"/>
                  </a:moveTo>
                  <a:cubicBezTo>
                    <a:pt x="210" y="218"/>
                    <a:pt x="202" y="202"/>
                    <a:pt x="190" y="188"/>
                  </a:cubicBezTo>
                  <a:cubicBezTo>
                    <a:pt x="189" y="188"/>
                    <a:pt x="189" y="188"/>
                    <a:pt x="189" y="188"/>
                  </a:cubicBezTo>
                  <a:cubicBezTo>
                    <a:pt x="186" y="170"/>
                    <a:pt x="176" y="153"/>
                    <a:pt x="162" y="140"/>
                  </a:cubicBezTo>
                  <a:cubicBezTo>
                    <a:pt x="158" y="122"/>
                    <a:pt x="148" y="107"/>
                    <a:pt x="133" y="94"/>
                  </a:cubicBezTo>
                  <a:cubicBezTo>
                    <a:pt x="128" y="78"/>
                    <a:pt x="116" y="63"/>
                    <a:pt x="102" y="52"/>
                  </a:cubicBezTo>
                  <a:cubicBezTo>
                    <a:pt x="95" y="35"/>
                    <a:pt x="83" y="21"/>
                    <a:pt x="67" y="1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7"/>
                    <a:pt x="63" y="3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4" y="60"/>
                  </a:cubicBezTo>
                  <a:cubicBezTo>
                    <a:pt x="10" y="66"/>
                    <a:pt x="17" y="72"/>
                    <a:pt x="24" y="77"/>
                  </a:cubicBezTo>
                  <a:cubicBezTo>
                    <a:pt x="27" y="85"/>
                    <a:pt x="31" y="92"/>
                    <a:pt x="36" y="98"/>
                  </a:cubicBezTo>
                  <a:cubicBezTo>
                    <a:pt x="41" y="104"/>
                    <a:pt x="48" y="111"/>
                    <a:pt x="55" y="116"/>
                  </a:cubicBezTo>
                  <a:cubicBezTo>
                    <a:pt x="58" y="124"/>
                    <a:pt x="61" y="131"/>
                    <a:pt x="66" y="138"/>
                  </a:cubicBezTo>
                  <a:cubicBezTo>
                    <a:pt x="71" y="145"/>
                    <a:pt x="76" y="151"/>
                    <a:pt x="83" y="156"/>
                  </a:cubicBezTo>
                  <a:cubicBezTo>
                    <a:pt x="85" y="164"/>
                    <a:pt x="88" y="171"/>
                    <a:pt x="92" y="178"/>
                  </a:cubicBezTo>
                  <a:cubicBezTo>
                    <a:pt x="96" y="185"/>
                    <a:pt x="102" y="192"/>
                    <a:pt x="108" y="198"/>
                  </a:cubicBezTo>
                  <a:cubicBezTo>
                    <a:pt x="110" y="206"/>
                    <a:pt x="113" y="214"/>
                    <a:pt x="117" y="221"/>
                  </a:cubicBezTo>
                  <a:cubicBezTo>
                    <a:pt x="120" y="228"/>
                    <a:pt x="126" y="236"/>
                    <a:pt x="131" y="242"/>
                  </a:cubicBezTo>
                  <a:cubicBezTo>
                    <a:pt x="133" y="250"/>
                    <a:pt x="135" y="258"/>
                    <a:pt x="138" y="266"/>
                  </a:cubicBezTo>
                  <a:cubicBezTo>
                    <a:pt x="141" y="273"/>
                    <a:pt x="146" y="280"/>
                    <a:pt x="151" y="287"/>
                  </a:cubicBezTo>
                  <a:cubicBezTo>
                    <a:pt x="152" y="293"/>
                    <a:pt x="153" y="298"/>
                    <a:pt x="155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28" y="260"/>
                    <a:pt x="222" y="247"/>
                    <a:pt x="213" y="23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22"/>
            <p:cNvSpPr>
              <a:spLocks/>
            </p:cNvSpPr>
            <p:nvPr/>
          </p:nvSpPr>
          <p:spPr bwMode="auto">
            <a:xfrm>
              <a:off x="9461846" y="1281113"/>
              <a:ext cx="187325" cy="882650"/>
            </a:xfrm>
            <a:custGeom>
              <a:avLst/>
              <a:gdLst>
                <a:gd name="T0" fmla="*/ 36 w 50"/>
                <a:gd name="T1" fmla="*/ 73 h 235"/>
                <a:gd name="T2" fmla="*/ 34 w 50"/>
                <a:gd name="T3" fmla="*/ 118 h 235"/>
                <a:gd name="T4" fmla="*/ 30 w 50"/>
                <a:gd name="T5" fmla="*/ 162 h 235"/>
                <a:gd name="T6" fmla="*/ 37 w 50"/>
                <a:gd name="T7" fmla="*/ 214 h 235"/>
                <a:gd name="T8" fmla="*/ 50 w 50"/>
                <a:gd name="T9" fmla="*/ 235 h 235"/>
                <a:gd name="T10" fmla="*/ 50 w 50"/>
                <a:gd name="T11" fmla="*/ 232 h 235"/>
                <a:gd name="T12" fmla="*/ 32 w 50"/>
                <a:gd name="T13" fmla="*/ 162 h 235"/>
                <a:gd name="T14" fmla="*/ 36 w 50"/>
                <a:gd name="T15" fmla="*/ 118 h 235"/>
                <a:gd name="T16" fmla="*/ 37 w 50"/>
                <a:gd name="T17" fmla="*/ 73 h 235"/>
                <a:gd name="T18" fmla="*/ 33 w 50"/>
                <a:gd name="T19" fmla="*/ 45 h 235"/>
                <a:gd name="T20" fmla="*/ 32 w 50"/>
                <a:gd name="T21" fmla="*/ 43 h 235"/>
                <a:gd name="T22" fmla="*/ 32 w 50"/>
                <a:gd name="T23" fmla="*/ 42 h 235"/>
                <a:gd name="T24" fmla="*/ 32 w 50"/>
                <a:gd name="T25" fmla="*/ 42 h 235"/>
                <a:gd name="T26" fmla="*/ 0 w 50"/>
                <a:gd name="T27" fmla="*/ 0 h 235"/>
                <a:gd name="T28" fmla="*/ 1 w 50"/>
                <a:gd name="T29" fmla="*/ 1 h 235"/>
                <a:gd name="T30" fmla="*/ 36 w 50"/>
                <a:gd name="T31" fmla="*/ 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35">
                  <a:moveTo>
                    <a:pt x="36" y="73"/>
                  </a:moveTo>
                  <a:cubicBezTo>
                    <a:pt x="36" y="105"/>
                    <a:pt x="34" y="118"/>
                    <a:pt x="34" y="118"/>
                  </a:cubicBezTo>
                  <a:cubicBezTo>
                    <a:pt x="34" y="118"/>
                    <a:pt x="33" y="131"/>
                    <a:pt x="30" y="162"/>
                  </a:cubicBezTo>
                  <a:cubicBezTo>
                    <a:pt x="28" y="182"/>
                    <a:pt x="30" y="198"/>
                    <a:pt x="37" y="214"/>
                  </a:cubicBezTo>
                  <a:cubicBezTo>
                    <a:pt x="40" y="221"/>
                    <a:pt x="45" y="228"/>
                    <a:pt x="50" y="235"/>
                  </a:cubicBezTo>
                  <a:cubicBezTo>
                    <a:pt x="50" y="232"/>
                    <a:pt x="50" y="232"/>
                    <a:pt x="50" y="232"/>
                  </a:cubicBezTo>
                  <a:cubicBezTo>
                    <a:pt x="34" y="212"/>
                    <a:pt x="29" y="190"/>
                    <a:pt x="32" y="162"/>
                  </a:cubicBezTo>
                  <a:cubicBezTo>
                    <a:pt x="35" y="132"/>
                    <a:pt x="36" y="118"/>
                    <a:pt x="36" y="118"/>
                  </a:cubicBezTo>
                  <a:cubicBezTo>
                    <a:pt x="36" y="118"/>
                    <a:pt x="37" y="105"/>
                    <a:pt x="37" y="73"/>
                  </a:cubicBezTo>
                  <a:cubicBezTo>
                    <a:pt x="37" y="63"/>
                    <a:pt x="36" y="53"/>
                    <a:pt x="33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7" y="25"/>
                    <a:pt x="15" y="1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19"/>
                    <a:pt x="36" y="42"/>
                    <a:pt x="36" y="7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23"/>
            <p:cNvSpPr>
              <a:spLocks/>
            </p:cNvSpPr>
            <p:nvPr/>
          </p:nvSpPr>
          <p:spPr bwMode="auto">
            <a:xfrm>
              <a:off x="9582496" y="1438275"/>
              <a:ext cx="123825" cy="788988"/>
            </a:xfrm>
            <a:custGeom>
              <a:avLst/>
              <a:gdLst>
                <a:gd name="T0" fmla="*/ 22 w 33"/>
                <a:gd name="T1" fmla="*/ 210 h 210"/>
                <a:gd name="T2" fmla="*/ 23 w 33"/>
                <a:gd name="T3" fmla="*/ 209 h 210"/>
                <a:gd name="T4" fmla="*/ 21 w 33"/>
                <a:gd name="T5" fmla="*/ 164 h 210"/>
                <a:gd name="T6" fmla="*/ 28 w 33"/>
                <a:gd name="T7" fmla="*/ 120 h 210"/>
                <a:gd name="T8" fmla="*/ 32 w 33"/>
                <a:gd name="T9" fmla="*/ 75 h 210"/>
                <a:gd name="T10" fmla="*/ 30 w 33"/>
                <a:gd name="T11" fmla="*/ 48 h 210"/>
                <a:gd name="T12" fmla="*/ 29 w 33"/>
                <a:gd name="T13" fmla="*/ 47 h 210"/>
                <a:gd name="T14" fmla="*/ 30 w 33"/>
                <a:gd name="T15" fmla="*/ 47 h 210"/>
                <a:gd name="T16" fmla="*/ 0 w 33"/>
                <a:gd name="T17" fmla="*/ 0 h 210"/>
                <a:gd name="T18" fmla="*/ 1 w 33"/>
                <a:gd name="T19" fmla="*/ 3 h 210"/>
                <a:gd name="T20" fmla="*/ 31 w 33"/>
                <a:gd name="T21" fmla="*/ 75 h 210"/>
                <a:gd name="T22" fmla="*/ 26 w 33"/>
                <a:gd name="T23" fmla="*/ 120 h 210"/>
                <a:gd name="T24" fmla="*/ 20 w 33"/>
                <a:gd name="T25" fmla="*/ 164 h 210"/>
                <a:gd name="T26" fmla="*/ 18 w 33"/>
                <a:gd name="T27" fmla="*/ 190 h 210"/>
                <a:gd name="T28" fmla="*/ 19 w 33"/>
                <a:gd name="T29" fmla="*/ 192 h 210"/>
                <a:gd name="T30" fmla="*/ 18 w 33"/>
                <a:gd name="T31" fmla="*/ 193 h 210"/>
                <a:gd name="T32" fmla="*/ 18 w 33"/>
                <a:gd name="T33" fmla="*/ 193 h 210"/>
                <a:gd name="T34" fmla="*/ 22 w 33"/>
                <a:gd name="T3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210">
                  <a:moveTo>
                    <a:pt x="22" y="210"/>
                  </a:moveTo>
                  <a:cubicBezTo>
                    <a:pt x="23" y="209"/>
                    <a:pt x="23" y="209"/>
                    <a:pt x="23" y="209"/>
                  </a:cubicBezTo>
                  <a:cubicBezTo>
                    <a:pt x="19" y="196"/>
                    <a:pt x="18" y="181"/>
                    <a:pt x="21" y="164"/>
                  </a:cubicBezTo>
                  <a:cubicBezTo>
                    <a:pt x="26" y="134"/>
                    <a:pt x="28" y="120"/>
                    <a:pt x="28" y="120"/>
                  </a:cubicBezTo>
                  <a:cubicBezTo>
                    <a:pt x="28" y="120"/>
                    <a:pt x="30" y="107"/>
                    <a:pt x="32" y="75"/>
                  </a:cubicBezTo>
                  <a:cubicBezTo>
                    <a:pt x="33" y="65"/>
                    <a:pt x="32" y="56"/>
                    <a:pt x="30" y="48"/>
                  </a:cubicBezTo>
                  <a:cubicBezTo>
                    <a:pt x="30" y="48"/>
                    <a:pt x="29" y="47"/>
                    <a:pt x="29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29"/>
                    <a:pt x="15" y="13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2" y="21"/>
                    <a:pt x="32" y="45"/>
                    <a:pt x="31" y="75"/>
                  </a:cubicBezTo>
                  <a:cubicBezTo>
                    <a:pt x="29" y="107"/>
                    <a:pt x="26" y="120"/>
                    <a:pt x="26" y="120"/>
                  </a:cubicBezTo>
                  <a:cubicBezTo>
                    <a:pt x="26" y="120"/>
                    <a:pt x="25" y="133"/>
                    <a:pt x="20" y="164"/>
                  </a:cubicBezTo>
                  <a:cubicBezTo>
                    <a:pt x="18" y="173"/>
                    <a:pt x="18" y="182"/>
                    <a:pt x="18" y="190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9" y="199"/>
                    <a:pt x="20" y="204"/>
                    <a:pt x="22" y="21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24"/>
            <p:cNvSpPr>
              <a:spLocks/>
            </p:cNvSpPr>
            <p:nvPr/>
          </p:nvSpPr>
          <p:spPr bwMode="auto">
            <a:xfrm>
              <a:off x="9649171" y="2152650"/>
              <a:ext cx="4763" cy="11113"/>
            </a:xfrm>
            <a:custGeom>
              <a:avLst/>
              <a:gdLst>
                <a:gd name="T0" fmla="*/ 3 w 3"/>
                <a:gd name="T1" fmla="*/ 5 h 7"/>
                <a:gd name="T2" fmla="*/ 0 w 3"/>
                <a:gd name="T3" fmla="*/ 0 h 7"/>
                <a:gd name="T4" fmla="*/ 0 w 3"/>
                <a:gd name="T5" fmla="*/ 7 h 7"/>
                <a:gd name="T6" fmla="*/ 0 w 3"/>
                <a:gd name="T7" fmla="*/ 7 h 7"/>
                <a:gd name="T8" fmla="*/ 3 w 3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25"/>
            <p:cNvSpPr>
              <a:spLocks/>
            </p:cNvSpPr>
            <p:nvPr/>
          </p:nvSpPr>
          <p:spPr bwMode="auto">
            <a:xfrm>
              <a:off x="9582496" y="1438275"/>
              <a:ext cx="3175" cy="11113"/>
            </a:xfrm>
            <a:custGeom>
              <a:avLst/>
              <a:gdLst>
                <a:gd name="T0" fmla="*/ 0 w 2"/>
                <a:gd name="T1" fmla="*/ 3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0 h 7"/>
                <a:gd name="T8" fmla="*/ 0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26"/>
            <p:cNvSpPr>
              <a:spLocks/>
            </p:cNvSpPr>
            <p:nvPr/>
          </p:nvSpPr>
          <p:spPr bwMode="auto">
            <a:xfrm>
              <a:off x="9690446" y="1608138"/>
              <a:ext cx="112713" cy="588963"/>
            </a:xfrm>
            <a:custGeom>
              <a:avLst/>
              <a:gdLst>
                <a:gd name="T0" fmla="*/ 27 w 30"/>
                <a:gd name="T1" fmla="*/ 78 h 157"/>
                <a:gd name="T2" fmla="*/ 20 w 30"/>
                <a:gd name="T3" fmla="*/ 122 h 157"/>
                <a:gd name="T4" fmla="*/ 12 w 30"/>
                <a:gd name="T5" fmla="*/ 157 h 157"/>
                <a:gd name="T6" fmla="*/ 13 w 30"/>
                <a:gd name="T7" fmla="*/ 157 h 157"/>
                <a:gd name="T8" fmla="*/ 21 w 30"/>
                <a:gd name="T9" fmla="*/ 123 h 157"/>
                <a:gd name="T10" fmla="*/ 28 w 30"/>
                <a:gd name="T11" fmla="*/ 78 h 157"/>
                <a:gd name="T12" fmla="*/ 27 w 30"/>
                <a:gd name="T13" fmla="*/ 50 h 157"/>
                <a:gd name="T14" fmla="*/ 27 w 30"/>
                <a:gd name="T15" fmla="*/ 50 h 157"/>
                <a:gd name="T16" fmla="*/ 27 w 30"/>
                <a:gd name="T17" fmla="*/ 49 h 157"/>
                <a:gd name="T18" fmla="*/ 0 w 30"/>
                <a:gd name="T19" fmla="*/ 0 h 157"/>
                <a:gd name="T20" fmla="*/ 1 w 30"/>
                <a:gd name="T21" fmla="*/ 2 h 157"/>
                <a:gd name="T22" fmla="*/ 1 w 30"/>
                <a:gd name="T23" fmla="*/ 3 h 157"/>
                <a:gd name="T24" fmla="*/ 27 w 30"/>
                <a:gd name="T25" fmla="*/ 7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157">
                  <a:moveTo>
                    <a:pt x="27" y="78"/>
                  </a:moveTo>
                  <a:cubicBezTo>
                    <a:pt x="23" y="109"/>
                    <a:pt x="19" y="122"/>
                    <a:pt x="20" y="122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3" y="157"/>
                    <a:pt x="13" y="157"/>
                    <a:pt x="13" y="157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2"/>
                    <a:pt x="24" y="110"/>
                    <a:pt x="28" y="78"/>
                  </a:cubicBezTo>
                  <a:cubicBezTo>
                    <a:pt x="29" y="68"/>
                    <a:pt x="29" y="5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4" y="31"/>
                    <a:pt x="14" y="1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3"/>
                    <a:pt x="30" y="48"/>
                    <a:pt x="27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27"/>
            <p:cNvSpPr>
              <a:spLocks/>
            </p:cNvSpPr>
            <p:nvPr/>
          </p:nvSpPr>
          <p:spPr bwMode="auto">
            <a:xfrm>
              <a:off x="9690446" y="16160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28"/>
            <p:cNvSpPr>
              <a:spLocks/>
            </p:cNvSpPr>
            <p:nvPr/>
          </p:nvSpPr>
          <p:spPr bwMode="auto">
            <a:xfrm>
              <a:off x="9792046" y="1792288"/>
              <a:ext cx="101600" cy="357188"/>
            </a:xfrm>
            <a:custGeom>
              <a:avLst/>
              <a:gdLst>
                <a:gd name="T0" fmla="*/ 22 w 27"/>
                <a:gd name="T1" fmla="*/ 78 h 95"/>
                <a:gd name="T2" fmla="*/ 18 w 27"/>
                <a:gd name="T3" fmla="*/ 95 h 95"/>
                <a:gd name="T4" fmla="*/ 20 w 27"/>
                <a:gd name="T5" fmla="*/ 95 h 95"/>
                <a:gd name="T6" fmla="*/ 23 w 27"/>
                <a:gd name="T7" fmla="*/ 78 h 95"/>
                <a:gd name="T8" fmla="*/ 24 w 27"/>
                <a:gd name="T9" fmla="*/ 50 h 95"/>
                <a:gd name="T10" fmla="*/ 23 w 27"/>
                <a:gd name="T11" fmla="*/ 48 h 95"/>
                <a:gd name="T12" fmla="*/ 24 w 27"/>
                <a:gd name="T13" fmla="*/ 47 h 95"/>
                <a:gd name="T14" fmla="*/ 1 w 27"/>
                <a:gd name="T15" fmla="*/ 0 h 95"/>
                <a:gd name="T16" fmla="*/ 0 w 27"/>
                <a:gd name="T17" fmla="*/ 0 h 95"/>
                <a:gd name="T18" fmla="*/ 0 w 27"/>
                <a:gd name="T19" fmla="*/ 1 h 95"/>
                <a:gd name="T20" fmla="*/ 22 w 27"/>
                <a:gd name="T2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95">
                  <a:moveTo>
                    <a:pt x="22" y="78"/>
                  </a:moveTo>
                  <a:cubicBezTo>
                    <a:pt x="20" y="84"/>
                    <a:pt x="19" y="90"/>
                    <a:pt x="18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1" y="90"/>
                    <a:pt x="22" y="84"/>
                    <a:pt x="23" y="78"/>
                  </a:cubicBezTo>
                  <a:cubicBezTo>
                    <a:pt x="25" y="68"/>
                    <a:pt x="25" y="59"/>
                    <a:pt x="24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1" y="30"/>
                    <a:pt x="13" y="1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3"/>
                    <a:pt x="27" y="48"/>
                    <a:pt x="22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29"/>
            <p:cNvSpPr>
              <a:spLocks/>
            </p:cNvSpPr>
            <p:nvPr/>
          </p:nvSpPr>
          <p:spPr bwMode="auto">
            <a:xfrm>
              <a:off x="9792046" y="17922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30"/>
            <p:cNvSpPr>
              <a:spLocks/>
            </p:cNvSpPr>
            <p:nvPr/>
          </p:nvSpPr>
          <p:spPr bwMode="auto">
            <a:xfrm>
              <a:off x="9882534" y="1968500"/>
              <a:ext cx="68263" cy="150813"/>
            </a:xfrm>
            <a:custGeom>
              <a:avLst/>
              <a:gdLst>
                <a:gd name="T0" fmla="*/ 17 w 18"/>
                <a:gd name="T1" fmla="*/ 40 h 40"/>
                <a:gd name="T2" fmla="*/ 18 w 18"/>
                <a:gd name="T3" fmla="*/ 39 h 40"/>
                <a:gd name="T4" fmla="*/ 18 w 18"/>
                <a:gd name="T5" fmla="*/ 39 h 40"/>
                <a:gd name="T6" fmla="*/ 0 w 18"/>
                <a:gd name="T7" fmla="*/ 0 h 40"/>
                <a:gd name="T8" fmla="*/ 0 w 18"/>
                <a:gd name="T9" fmla="*/ 3 h 40"/>
                <a:gd name="T10" fmla="*/ 17 w 1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17" y="40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25"/>
                    <a:pt x="9" y="1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4"/>
                    <a:pt x="14" y="26"/>
                    <a:pt x="17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31"/>
            <p:cNvSpPr>
              <a:spLocks/>
            </p:cNvSpPr>
            <p:nvPr/>
          </p:nvSpPr>
          <p:spPr bwMode="auto">
            <a:xfrm>
              <a:off x="9879359" y="1968500"/>
              <a:ext cx="3175" cy="11113"/>
            </a:xfrm>
            <a:custGeom>
              <a:avLst/>
              <a:gdLst>
                <a:gd name="T0" fmla="*/ 0 w 2"/>
                <a:gd name="T1" fmla="*/ 2 h 7"/>
                <a:gd name="T2" fmla="*/ 2 w 2"/>
                <a:gd name="T3" fmla="*/ 7 h 7"/>
                <a:gd name="T4" fmla="*/ 2 w 2"/>
                <a:gd name="T5" fmla="*/ 0 h 7"/>
                <a:gd name="T6" fmla="*/ 0 w 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2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32"/>
            <p:cNvSpPr>
              <a:spLocks/>
            </p:cNvSpPr>
            <p:nvPr/>
          </p:nvSpPr>
          <p:spPr bwMode="auto">
            <a:xfrm>
              <a:off x="9082434" y="1292225"/>
              <a:ext cx="90488" cy="82550"/>
            </a:xfrm>
            <a:custGeom>
              <a:avLst/>
              <a:gdLst>
                <a:gd name="T0" fmla="*/ 1 w 24"/>
                <a:gd name="T1" fmla="*/ 0 h 22"/>
                <a:gd name="T2" fmla="*/ 1 w 24"/>
                <a:gd name="T3" fmla="*/ 0 h 22"/>
                <a:gd name="T4" fmla="*/ 0 w 24"/>
                <a:gd name="T5" fmla="*/ 0 h 22"/>
                <a:gd name="T6" fmla="*/ 0 w 24"/>
                <a:gd name="T7" fmla="*/ 0 h 22"/>
                <a:gd name="T8" fmla="*/ 4 w 24"/>
                <a:gd name="T9" fmla="*/ 5 h 22"/>
                <a:gd name="T10" fmla="*/ 24 w 24"/>
                <a:gd name="T11" fmla="*/ 22 h 22"/>
                <a:gd name="T12" fmla="*/ 24 w 24"/>
                <a:gd name="T13" fmla="*/ 21 h 22"/>
                <a:gd name="T14" fmla="*/ 23 w 24"/>
                <a:gd name="T15" fmla="*/ 20 h 22"/>
                <a:gd name="T16" fmla="*/ 1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10" y="11"/>
                    <a:pt x="17" y="17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4" y="14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33"/>
            <p:cNvSpPr>
              <a:spLocks/>
            </p:cNvSpPr>
            <p:nvPr/>
          </p:nvSpPr>
          <p:spPr bwMode="auto">
            <a:xfrm>
              <a:off x="9142759" y="1236663"/>
              <a:ext cx="146050" cy="284163"/>
            </a:xfrm>
            <a:custGeom>
              <a:avLst/>
              <a:gdLst>
                <a:gd name="T0" fmla="*/ 2 w 39"/>
                <a:gd name="T1" fmla="*/ 9 h 76"/>
                <a:gd name="T2" fmla="*/ 1 w 39"/>
                <a:gd name="T3" fmla="*/ 0 h 76"/>
                <a:gd name="T4" fmla="*/ 0 w 39"/>
                <a:gd name="T5" fmla="*/ 1 h 76"/>
                <a:gd name="T6" fmla="*/ 1 w 39"/>
                <a:gd name="T7" fmla="*/ 10 h 76"/>
                <a:gd name="T8" fmla="*/ 7 w 39"/>
                <a:gd name="T9" fmla="*/ 35 h 76"/>
                <a:gd name="T10" fmla="*/ 8 w 39"/>
                <a:gd name="T11" fmla="*/ 35 h 76"/>
                <a:gd name="T12" fmla="*/ 8 w 39"/>
                <a:gd name="T13" fmla="*/ 36 h 76"/>
                <a:gd name="T14" fmla="*/ 20 w 39"/>
                <a:gd name="T15" fmla="*/ 58 h 76"/>
                <a:gd name="T16" fmla="*/ 39 w 39"/>
                <a:gd name="T17" fmla="*/ 76 h 76"/>
                <a:gd name="T18" fmla="*/ 39 w 39"/>
                <a:gd name="T19" fmla="*/ 75 h 76"/>
                <a:gd name="T20" fmla="*/ 38 w 39"/>
                <a:gd name="T21" fmla="*/ 74 h 76"/>
                <a:gd name="T22" fmla="*/ 2 w 39"/>
                <a:gd name="T23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76">
                  <a:moveTo>
                    <a:pt x="2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9"/>
                    <a:pt x="4" y="27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44"/>
                    <a:pt x="15" y="51"/>
                    <a:pt x="20" y="58"/>
                  </a:cubicBezTo>
                  <a:cubicBezTo>
                    <a:pt x="25" y="64"/>
                    <a:pt x="32" y="71"/>
                    <a:pt x="39" y="7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7" y="58"/>
                    <a:pt x="6" y="38"/>
                    <a:pt x="2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34"/>
            <p:cNvSpPr>
              <a:spLocks/>
            </p:cNvSpPr>
            <p:nvPr/>
          </p:nvSpPr>
          <p:spPr bwMode="auto">
            <a:xfrm>
              <a:off x="9168159" y="1366838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35"/>
            <p:cNvSpPr>
              <a:spLocks/>
            </p:cNvSpPr>
            <p:nvPr/>
          </p:nvSpPr>
          <p:spPr bwMode="auto">
            <a:xfrm>
              <a:off x="9239596" y="1146175"/>
              <a:ext cx="153988" cy="525463"/>
            </a:xfrm>
            <a:custGeom>
              <a:avLst/>
              <a:gdLst>
                <a:gd name="T0" fmla="*/ 9 w 41"/>
                <a:gd name="T1" fmla="*/ 72 h 140"/>
                <a:gd name="T2" fmla="*/ 5 w 41"/>
                <a:gd name="T3" fmla="*/ 28 h 140"/>
                <a:gd name="T4" fmla="*/ 1 w 41"/>
                <a:gd name="T5" fmla="*/ 0 h 140"/>
                <a:gd name="T6" fmla="*/ 0 w 41"/>
                <a:gd name="T7" fmla="*/ 1 h 140"/>
                <a:gd name="T8" fmla="*/ 4 w 41"/>
                <a:gd name="T9" fmla="*/ 28 h 140"/>
                <a:gd name="T10" fmla="*/ 8 w 41"/>
                <a:gd name="T11" fmla="*/ 72 h 140"/>
                <a:gd name="T12" fmla="*/ 12 w 41"/>
                <a:gd name="T13" fmla="*/ 98 h 140"/>
                <a:gd name="T14" fmla="*/ 13 w 41"/>
                <a:gd name="T15" fmla="*/ 98 h 140"/>
                <a:gd name="T16" fmla="*/ 13 w 41"/>
                <a:gd name="T17" fmla="*/ 99 h 140"/>
                <a:gd name="T18" fmla="*/ 24 w 41"/>
                <a:gd name="T19" fmla="*/ 122 h 140"/>
                <a:gd name="T20" fmla="*/ 41 w 41"/>
                <a:gd name="T21" fmla="*/ 140 h 140"/>
                <a:gd name="T22" fmla="*/ 40 w 41"/>
                <a:gd name="T23" fmla="*/ 138 h 140"/>
                <a:gd name="T24" fmla="*/ 9 w 41"/>
                <a:gd name="T25" fmla="*/ 7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40">
                  <a:moveTo>
                    <a:pt x="9" y="72"/>
                  </a:moveTo>
                  <a:cubicBezTo>
                    <a:pt x="6" y="42"/>
                    <a:pt x="5" y="28"/>
                    <a:pt x="5" y="28"/>
                  </a:cubicBezTo>
                  <a:cubicBezTo>
                    <a:pt x="5" y="28"/>
                    <a:pt x="4" y="2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4" y="28"/>
                    <a:pt x="4" y="28"/>
                  </a:cubicBezTo>
                  <a:cubicBezTo>
                    <a:pt x="4" y="28"/>
                    <a:pt x="5" y="42"/>
                    <a:pt x="8" y="72"/>
                  </a:cubicBezTo>
                  <a:cubicBezTo>
                    <a:pt x="8" y="82"/>
                    <a:pt x="10" y="90"/>
                    <a:pt x="12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5" y="107"/>
                    <a:pt x="19" y="115"/>
                    <a:pt x="24" y="122"/>
                  </a:cubicBezTo>
                  <a:cubicBezTo>
                    <a:pt x="29" y="129"/>
                    <a:pt x="34" y="135"/>
                    <a:pt x="41" y="140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1" y="121"/>
                    <a:pt x="11" y="101"/>
                    <a:pt x="9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36"/>
            <p:cNvSpPr>
              <a:spLocks/>
            </p:cNvSpPr>
            <p:nvPr/>
          </p:nvSpPr>
          <p:spPr bwMode="auto">
            <a:xfrm>
              <a:off x="9285634" y="15144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37"/>
            <p:cNvSpPr>
              <a:spLocks/>
            </p:cNvSpPr>
            <p:nvPr/>
          </p:nvSpPr>
          <p:spPr bwMode="auto">
            <a:xfrm>
              <a:off x="9307859" y="1085850"/>
              <a:ext cx="184150" cy="742950"/>
            </a:xfrm>
            <a:custGeom>
              <a:avLst/>
              <a:gdLst>
                <a:gd name="T0" fmla="*/ 20 w 49"/>
                <a:gd name="T1" fmla="*/ 127 h 198"/>
                <a:gd name="T2" fmla="*/ 19 w 49"/>
                <a:gd name="T3" fmla="*/ 83 h 198"/>
                <a:gd name="T4" fmla="*/ 15 w 49"/>
                <a:gd name="T5" fmla="*/ 38 h 198"/>
                <a:gd name="T6" fmla="*/ 7 w 49"/>
                <a:gd name="T7" fmla="*/ 12 h 198"/>
                <a:gd name="T8" fmla="*/ 7 w 49"/>
                <a:gd name="T9" fmla="*/ 11 h 198"/>
                <a:gd name="T10" fmla="*/ 7 w 49"/>
                <a:gd name="T11" fmla="*/ 11 h 198"/>
                <a:gd name="T12" fmla="*/ 1 w 49"/>
                <a:gd name="T13" fmla="*/ 0 h 198"/>
                <a:gd name="T14" fmla="*/ 1 w 49"/>
                <a:gd name="T15" fmla="*/ 0 h 198"/>
                <a:gd name="T16" fmla="*/ 0 w 49"/>
                <a:gd name="T17" fmla="*/ 1 h 198"/>
                <a:gd name="T18" fmla="*/ 13 w 49"/>
                <a:gd name="T19" fmla="*/ 38 h 198"/>
                <a:gd name="T20" fmla="*/ 17 w 49"/>
                <a:gd name="T21" fmla="*/ 83 h 198"/>
                <a:gd name="T22" fmla="*/ 19 w 49"/>
                <a:gd name="T23" fmla="*/ 128 h 198"/>
                <a:gd name="T24" fmla="*/ 22 w 49"/>
                <a:gd name="T25" fmla="*/ 154 h 198"/>
                <a:gd name="T26" fmla="*/ 24 w 49"/>
                <a:gd name="T27" fmla="*/ 155 h 198"/>
                <a:gd name="T28" fmla="*/ 23 w 49"/>
                <a:gd name="T29" fmla="*/ 156 h 198"/>
                <a:gd name="T30" fmla="*/ 23 w 49"/>
                <a:gd name="T31" fmla="*/ 156 h 198"/>
                <a:gd name="T32" fmla="*/ 32 w 49"/>
                <a:gd name="T33" fmla="*/ 178 h 198"/>
                <a:gd name="T34" fmla="*/ 49 w 49"/>
                <a:gd name="T35" fmla="*/ 198 h 198"/>
                <a:gd name="T36" fmla="*/ 48 w 49"/>
                <a:gd name="T37" fmla="*/ 197 h 198"/>
                <a:gd name="T38" fmla="*/ 48 w 49"/>
                <a:gd name="T39" fmla="*/ 196 h 198"/>
                <a:gd name="T40" fmla="*/ 20 w 49"/>
                <a:gd name="T41" fmla="*/ 1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198">
                  <a:moveTo>
                    <a:pt x="20" y="127"/>
                  </a:moveTo>
                  <a:cubicBezTo>
                    <a:pt x="19" y="97"/>
                    <a:pt x="18" y="83"/>
                    <a:pt x="19" y="83"/>
                  </a:cubicBezTo>
                  <a:cubicBezTo>
                    <a:pt x="18" y="83"/>
                    <a:pt x="19" y="70"/>
                    <a:pt x="15" y="38"/>
                  </a:cubicBezTo>
                  <a:cubicBezTo>
                    <a:pt x="13" y="29"/>
                    <a:pt x="11" y="2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7"/>
                    <a:pt x="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1" y="24"/>
                    <a:pt x="13" y="38"/>
                  </a:cubicBezTo>
                  <a:cubicBezTo>
                    <a:pt x="17" y="70"/>
                    <a:pt x="17" y="83"/>
                    <a:pt x="17" y="83"/>
                  </a:cubicBezTo>
                  <a:cubicBezTo>
                    <a:pt x="17" y="83"/>
                    <a:pt x="18" y="97"/>
                    <a:pt x="19" y="128"/>
                  </a:cubicBezTo>
                  <a:cubicBezTo>
                    <a:pt x="19" y="137"/>
                    <a:pt x="20" y="146"/>
                    <a:pt x="22" y="154"/>
                  </a:cubicBezTo>
                  <a:cubicBezTo>
                    <a:pt x="23" y="154"/>
                    <a:pt x="23" y="155"/>
                    <a:pt x="24" y="155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5" y="164"/>
                    <a:pt x="28" y="171"/>
                    <a:pt x="32" y="178"/>
                  </a:cubicBezTo>
                  <a:cubicBezTo>
                    <a:pt x="36" y="185"/>
                    <a:pt x="42" y="192"/>
                    <a:pt x="49" y="198"/>
                  </a:cubicBezTo>
                  <a:cubicBezTo>
                    <a:pt x="48" y="197"/>
                    <a:pt x="48" y="197"/>
                    <a:pt x="48" y="197"/>
                  </a:cubicBezTo>
                  <a:cubicBezTo>
                    <a:pt x="48" y="196"/>
                    <a:pt x="48" y="196"/>
                    <a:pt x="48" y="196"/>
                  </a:cubicBezTo>
                  <a:cubicBezTo>
                    <a:pt x="29" y="177"/>
                    <a:pt x="21" y="156"/>
                    <a:pt x="20" y="1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38"/>
            <p:cNvSpPr>
              <a:spLocks/>
            </p:cNvSpPr>
            <p:nvPr/>
          </p:nvSpPr>
          <p:spPr bwMode="auto">
            <a:xfrm>
              <a:off x="9390409" y="1663700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39"/>
            <p:cNvSpPr>
              <a:spLocks/>
            </p:cNvSpPr>
            <p:nvPr/>
          </p:nvSpPr>
          <p:spPr bwMode="auto">
            <a:xfrm>
              <a:off x="9334846" y="1123950"/>
              <a:ext cx="242888" cy="871538"/>
            </a:xfrm>
            <a:custGeom>
              <a:avLst/>
              <a:gdLst>
                <a:gd name="T0" fmla="*/ 65 w 65"/>
                <a:gd name="T1" fmla="*/ 232 h 232"/>
                <a:gd name="T2" fmla="*/ 65 w 65"/>
                <a:gd name="T3" fmla="*/ 230 h 232"/>
                <a:gd name="T4" fmla="*/ 41 w 65"/>
                <a:gd name="T5" fmla="*/ 160 h 232"/>
                <a:gd name="T6" fmla="*/ 42 w 65"/>
                <a:gd name="T7" fmla="*/ 116 h 232"/>
                <a:gd name="T8" fmla="*/ 41 w 65"/>
                <a:gd name="T9" fmla="*/ 70 h 232"/>
                <a:gd name="T10" fmla="*/ 0 w 65"/>
                <a:gd name="T11" fmla="*/ 0 h 232"/>
                <a:gd name="T12" fmla="*/ 0 w 65"/>
                <a:gd name="T13" fmla="*/ 1 h 232"/>
                <a:gd name="T14" fmla="*/ 0 w 65"/>
                <a:gd name="T15" fmla="*/ 2 h 232"/>
                <a:gd name="T16" fmla="*/ 39 w 65"/>
                <a:gd name="T17" fmla="*/ 70 h 232"/>
                <a:gd name="T18" fmla="*/ 41 w 65"/>
                <a:gd name="T19" fmla="*/ 116 h 232"/>
                <a:gd name="T20" fmla="*/ 39 w 65"/>
                <a:gd name="T21" fmla="*/ 160 h 232"/>
                <a:gd name="T22" fmla="*/ 41 w 65"/>
                <a:gd name="T23" fmla="*/ 186 h 232"/>
                <a:gd name="T24" fmla="*/ 41 w 65"/>
                <a:gd name="T25" fmla="*/ 186 h 232"/>
                <a:gd name="T26" fmla="*/ 41 w 65"/>
                <a:gd name="T27" fmla="*/ 187 h 232"/>
                <a:gd name="T28" fmla="*/ 50 w 65"/>
                <a:gd name="T29" fmla="*/ 211 h 232"/>
                <a:gd name="T30" fmla="*/ 65 w 65"/>
                <a:gd name="T31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232">
                  <a:moveTo>
                    <a:pt x="65" y="232"/>
                  </a:moveTo>
                  <a:cubicBezTo>
                    <a:pt x="65" y="230"/>
                    <a:pt x="65" y="230"/>
                    <a:pt x="65" y="230"/>
                  </a:cubicBezTo>
                  <a:cubicBezTo>
                    <a:pt x="47" y="211"/>
                    <a:pt x="39" y="189"/>
                    <a:pt x="41" y="160"/>
                  </a:cubicBezTo>
                  <a:cubicBezTo>
                    <a:pt x="42" y="129"/>
                    <a:pt x="42" y="116"/>
                    <a:pt x="42" y="116"/>
                  </a:cubicBezTo>
                  <a:cubicBezTo>
                    <a:pt x="42" y="116"/>
                    <a:pt x="43" y="102"/>
                    <a:pt x="41" y="70"/>
                  </a:cubicBezTo>
                  <a:cubicBezTo>
                    <a:pt x="39" y="40"/>
                    <a:pt x="25" y="1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18"/>
                    <a:pt x="37" y="40"/>
                    <a:pt x="39" y="70"/>
                  </a:cubicBezTo>
                  <a:cubicBezTo>
                    <a:pt x="42" y="102"/>
                    <a:pt x="41" y="115"/>
                    <a:pt x="41" y="116"/>
                  </a:cubicBezTo>
                  <a:cubicBezTo>
                    <a:pt x="41" y="116"/>
                    <a:pt x="41" y="129"/>
                    <a:pt x="39" y="160"/>
                  </a:cubicBezTo>
                  <a:cubicBezTo>
                    <a:pt x="39" y="169"/>
                    <a:pt x="39" y="178"/>
                    <a:pt x="41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3" y="195"/>
                    <a:pt x="45" y="204"/>
                    <a:pt x="50" y="211"/>
                  </a:cubicBezTo>
                  <a:cubicBezTo>
                    <a:pt x="53" y="218"/>
                    <a:pt x="59" y="226"/>
                    <a:pt x="65" y="2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40"/>
            <p:cNvSpPr>
              <a:spLocks/>
            </p:cNvSpPr>
            <p:nvPr/>
          </p:nvSpPr>
          <p:spPr bwMode="auto">
            <a:xfrm>
              <a:off x="9334846" y="112712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41"/>
            <p:cNvSpPr>
              <a:spLocks/>
            </p:cNvSpPr>
            <p:nvPr/>
          </p:nvSpPr>
          <p:spPr bwMode="auto">
            <a:xfrm>
              <a:off x="9488834" y="18224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42"/>
            <p:cNvSpPr>
              <a:spLocks/>
            </p:cNvSpPr>
            <p:nvPr/>
          </p:nvSpPr>
          <p:spPr bwMode="auto">
            <a:xfrm>
              <a:off x="9660284" y="2114550"/>
              <a:ext cx="522288" cy="1190625"/>
            </a:xfrm>
            <a:custGeom>
              <a:avLst/>
              <a:gdLst>
                <a:gd name="T0" fmla="*/ 133 w 139"/>
                <a:gd name="T1" fmla="*/ 274 h 317"/>
                <a:gd name="T2" fmla="*/ 129 w 139"/>
                <a:gd name="T3" fmla="*/ 222 h 317"/>
                <a:gd name="T4" fmla="*/ 128 w 139"/>
                <a:gd name="T5" fmla="*/ 222 h 317"/>
                <a:gd name="T6" fmla="*/ 121 w 139"/>
                <a:gd name="T7" fmla="*/ 167 h 317"/>
                <a:gd name="T8" fmla="*/ 110 w 139"/>
                <a:gd name="T9" fmla="*/ 114 h 317"/>
                <a:gd name="T10" fmla="*/ 96 w 139"/>
                <a:gd name="T11" fmla="*/ 63 h 317"/>
                <a:gd name="T12" fmla="*/ 79 w 139"/>
                <a:gd name="T13" fmla="*/ 12 h 317"/>
                <a:gd name="T14" fmla="*/ 79 w 139"/>
                <a:gd name="T15" fmla="*/ 12 h 317"/>
                <a:gd name="T16" fmla="*/ 77 w 139"/>
                <a:gd name="T17" fmla="*/ 0 h 317"/>
                <a:gd name="T18" fmla="*/ 77 w 139"/>
                <a:gd name="T19" fmla="*/ 0 h 317"/>
                <a:gd name="T20" fmla="*/ 76 w 139"/>
                <a:gd name="T21" fmla="*/ 1 h 317"/>
                <a:gd name="T22" fmla="*/ 55 w 139"/>
                <a:gd name="T23" fmla="*/ 9 h 317"/>
                <a:gd name="T24" fmla="*/ 53 w 139"/>
                <a:gd name="T25" fmla="*/ 9 h 317"/>
                <a:gd name="T26" fmla="*/ 21 w 139"/>
                <a:gd name="T27" fmla="*/ 22 h 317"/>
                <a:gd name="T28" fmla="*/ 20 w 139"/>
                <a:gd name="T29" fmla="*/ 22 h 317"/>
                <a:gd name="T30" fmla="*/ 2 w 139"/>
                <a:gd name="T31" fmla="*/ 29 h 317"/>
                <a:gd name="T32" fmla="*/ 1 w 139"/>
                <a:gd name="T33" fmla="*/ 29 h 317"/>
                <a:gd name="T34" fmla="*/ 1 w 139"/>
                <a:gd name="T35" fmla="*/ 30 h 317"/>
                <a:gd name="T36" fmla="*/ 0 w 139"/>
                <a:gd name="T37" fmla="*/ 30 h 317"/>
                <a:gd name="T38" fmla="*/ 2 w 139"/>
                <a:gd name="T39" fmla="*/ 36 h 317"/>
                <a:gd name="T40" fmla="*/ 15 w 139"/>
                <a:gd name="T41" fmla="*/ 58 h 317"/>
                <a:gd name="T42" fmla="*/ 19 w 139"/>
                <a:gd name="T43" fmla="*/ 83 h 317"/>
                <a:gd name="T44" fmla="*/ 29 w 139"/>
                <a:gd name="T45" fmla="*/ 106 h 317"/>
                <a:gd name="T46" fmla="*/ 32 w 139"/>
                <a:gd name="T47" fmla="*/ 131 h 317"/>
                <a:gd name="T48" fmla="*/ 41 w 139"/>
                <a:gd name="T49" fmla="*/ 153 h 317"/>
                <a:gd name="T50" fmla="*/ 41 w 139"/>
                <a:gd name="T51" fmla="*/ 177 h 317"/>
                <a:gd name="T52" fmla="*/ 49 w 139"/>
                <a:gd name="T53" fmla="*/ 202 h 317"/>
                <a:gd name="T54" fmla="*/ 49 w 139"/>
                <a:gd name="T55" fmla="*/ 226 h 317"/>
                <a:gd name="T56" fmla="*/ 55 w 139"/>
                <a:gd name="T57" fmla="*/ 251 h 317"/>
                <a:gd name="T58" fmla="*/ 53 w 139"/>
                <a:gd name="T59" fmla="*/ 276 h 317"/>
                <a:gd name="T60" fmla="*/ 57 w 139"/>
                <a:gd name="T61" fmla="*/ 300 h 317"/>
                <a:gd name="T62" fmla="*/ 54 w 139"/>
                <a:gd name="T63" fmla="*/ 317 h 317"/>
                <a:gd name="T64" fmla="*/ 55 w 139"/>
                <a:gd name="T65" fmla="*/ 317 h 317"/>
                <a:gd name="T66" fmla="*/ 75 w 139"/>
                <a:gd name="T67" fmla="*/ 317 h 317"/>
                <a:gd name="T68" fmla="*/ 76 w 139"/>
                <a:gd name="T69" fmla="*/ 317 h 317"/>
                <a:gd name="T70" fmla="*/ 110 w 139"/>
                <a:gd name="T71" fmla="*/ 317 h 317"/>
                <a:gd name="T72" fmla="*/ 112 w 139"/>
                <a:gd name="T73" fmla="*/ 317 h 317"/>
                <a:gd name="T74" fmla="*/ 135 w 139"/>
                <a:gd name="T75" fmla="*/ 317 h 317"/>
                <a:gd name="T76" fmla="*/ 136 w 139"/>
                <a:gd name="T77" fmla="*/ 317 h 317"/>
                <a:gd name="T78" fmla="*/ 136 w 139"/>
                <a:gd name="T79" fmla="*/ 317 h 317"/>
                <a:gd name="T80" fmla="*/ 133 w 139"/>
                <a:gd name="T81" fmla="*/ 27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317">
                  <a:moveTo>
                    <a:pt x="133" y="274"/>
                  </a:moveTo>
                  <a:cubicBezTo>
                    <a:pt x="137" y="257"/>
                    <a:pt x="136" y="239"/>
                    <a:pt x="129" y="222"/>
                  </a:cubicBezTo>
                  <a:cubicBezTo>
                    <a:pt x="128" y="222"/>
                    <a:pt x="128" y="222"/>
                    <a:pt x="128" y="222"/>
                  </a:cubicBezTo>
                  <a:cubicBezTo>
                    <a:pt x="132" y="204"/>
                    <a:pt x="129" y="185"/>
                    <a:pt x="121" y="167"/>
                  </a:cubicBezTo>
                  <a:cubicBezTo>
                    <a:pt x="123" y="149"/>
                    <a:pt x="120" y="131"/>
                    <a:pt x="110" y="114"/>
                  </a:cubicBezTo>
                  <a:cubicBezTo>
                    <a:pt x="111" y="97"/>
                    <a:pt x="106" y="79"/>
                    <a:pt x="96" y="63"/>
                  </a:cubicBezTo>
                  <a:cubicBezTo>
                    <a:pt x="96" y="45"/>
                    <a:pt x="90" y="27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8"/>
                    <a:pt x="78" y="4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2" y="34"/>
                    <a:pt x="2" y="36"/>
                  </a:cubicBezTo>
                  <a:cubicBezTo>
                    <a:pt x="5" y="43"/>
                    <a:pt x="10" y="51"/>
                    <a:pt x="15" y="58"/>
                  </a:cubicBezTo>
                  <a:cubicBezTo>
                    <a:pt x="15" y="67"/>
                    <a:pt x="16" y="75"/>
                    <a:pt x="19" y="83"/>
                  </a:cubicBezTo>
                  <a:cubicBezTo>
                    <a:pt x="21" y="90"/>
                    <a:pt x="25" y="99"/>
                    <a:pt x="29" y="106"/>
                  </a:cubicBezTo>
                  <a:cubicBezTo>
                    <a:pt x="29" y="114"/>
                    <a:pt x="30" y="123"/>
                    <a:pt x="32" y="131"/>
                  </a:cubicBezTo>
                  <a:cubicBezTo>
                    <a:pt x="34" y="138"/>
                    <a:pt x="36" y="146"/>
                    <a:pt x="41" y="153"/>
                  </a:cubicBezTo>
                  <a:cubicBezTo>
                    <a:pt x="40" y="162"/>
                    <a:pt x="40" y="169"/>
                    <a:pt x="41" y="177"/>
                  </a:cubicBezTo>
                  <a:cubicBezTo>
                    <a:pt x="43" y="185"/>
                    <a:pt x="46" y="194"/>
                    <a:pt x="49" y="202"/>
                  </a:cubicBezTo>
                  <a:cubicBezTo>
                    <a:pt x="48" y="210"/>
                    <a:pt x="48" y="218"/>
                    <a:pt x="49" y="226"/>
                  </a:cubicBezTo>
                  <a:cubicBezTo>
                    <a:pt x="49" y="234"/>
                    <a:pt x="52" y="243"/>
                    <a:pt x="55" y="251"/>
                  </a:cubicBezTo>
                  <a:cubicBezTo>
                    <a:pt x="53" y="259"/>
                    <a:pt x="52" y="268"/>
                    <a:pt x="53" y="276"/>
                  </a:cubicBezTo>
                  <a:cubicBezTo>
                    <a:pt x="53" y="284"/>
                    <a:pt x="55" y="292"/>
                    <a:pt x="57" y="300"/>
                  </a:cubicBezTo>
                  <a:cubicBezTo>
                    <a:pt x="56" y="306"/>
                    <a:pt x="55" y="311"/>
                    <a:pt x="54" y="317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110" y="317"/>
                    <a:pt x="110" y="317"/>
                    <a:pt x="110" y="317"/>
                  </a:cubicBezTo>
                  <a:cubicBezTo>
                    <a:pt x="112" y="317"/>
                    <a:pt x="112" y="317"/>
                    <a:pt x="112" y="317"/>
                  </a:cubicBezTo>
                  <a:cubicBezTo>
                    <a:pt x="135" y="317"/>
                    <a:pt x="135" y="317"/>
                    <a:pt x="135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9" y="303"/>
                    <a:pt x="138" y="289"/>
                    <a:pt x="133" y="27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43"/>
            <p:cNvSpPr>
              <a:spLocks/>
            </p:cNvSpPr>
            <p:nvPr/>
          </p:nvSpPr>
          <p:spPr bwMode="auto">
            <a:xfrm>
              <a:off x="9849196" y="2351088"/>
              <a:ext cx="236538" cy="890588"/>
            </a:xfrm>
            <a:custGeom>
              <a:avLst/>
              <a:gdLst>
                <a:gd name="T0" fmla="*/ 53 w 63"/>
                <a:gd name="T1" fmla="*/ 81 h 237"/>
                <a:gd name="T2" fmla="*/ 35 w 63"/>
                <a:gd name="T3" fmla="*/ 122 h 237"/>
                <a:gd name="T4" fmla="*/ 15 w 63"/>
                <a:gd name="T5" fmla="*/ 162 h 237"/>
                <a:gd name="T6" fmla="*/ 3 w 63"/>
                <a:gd name="T7" fmla="*/ 213 h 237"/>
                <a:gd name="T8" fmla="*/ 7 w 63"/>
                <a:gd name="T9" fmla="*/ 237 h 237"/>
                <a:gd name="T10" fmla="*/ 8 w 63"/>
                <a:gd name="T11" fmla="*/ 235 h 237"/>
                <a:gd name="T12" fmla="*/ 16 w 63"/>
                <a:gd name="T13" fmla="*/ 163 h 237"/>
                <a:gd name="T14" fmla="*/ 36 w 63"/>
                <a:gd name="T15" fmla="*/ 123 h 237"/>
                <a:gd name="T16" fmla="*/ 54 w 63"/>
                <a:gd name="T17" fmla="*/ 81 h 237"/>
                <a:gd name="T18" fmla="*/ 60 w 63"/>
                <a:gd name="T19" fmla="*/ 54 h 237"/>
                <a:gd name="T20" fmla="*/ 59 w 63"/>
                <a:gd name="T21" fmla="*/ 52 h 237"/>
                <a:gd name="T22" fmla="*/ 60 w 63"/>
                <a:gd name="T23" fmla="*/ 51 h 237"/>
                <a:gd name="T24" fmla="*/ 60 w 63"/>
                <a:gd name="T25" fmla="*/ 51 h 237"/>
                <a:gd name="T26" fmla="*/ 46 w 63"/>
                <a:gd name="T27" fmla="*/ 0 h 237"/>
                <a:gd name="T28" fmla="*/ 46 w 63"/>
                <a:gd name="T29" fmla="*/ 1 h 237"/>
                <a:gd name="T30" fmla="*/ 53 w 63"/>
                <a:gd name="T31" fmla="*/ 8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237">
                  <a:moveTo>
                    <a:pt x="53" y="81"/>
                  </a:moveTo>
                  <a:cubicBezTo>
                    <a:pt x="41" y="111"/>
                    <a:pt x="35" y="122"/>
                    <a:pt x="35" y="122"/>
                  </a:cubicBezTo>
                  <a:cubicBezTo>
                    <a:pt x="35" y="122"/>
                    <a:pt x="29" y="135"/>
                    <a:pt x="15" y="162"/>
                  </a:cubicBezTo>
                  <a:cubicBezTo>
                    <a:pt x="6" y="180"/>
                    <a:pt x="2" y="196"/>
                    <a:pt x="3" y="213"/>
                  </a:cubicBezTo>
                  <a:cubicBezTo>
                    <a:pt x="3" y="221"/>
                    <a:pt x="5" y="229"/>
                    <a:pt x="7" y="237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0" y="210"/>
                    <a:pt x="3" y="188"/>
                    <a:pt x="16" y="163"/>
                  </a:cubicBezTo>
                  <a:cubicBezTo>
                    <a:pt x="30" y="135"/>
                    <a:pt x="36" y="123"/>
                    <a:pt x="36" y="123"/>
                  </a:cubicBezTo>
                  <a:cubicBezTo>
                    <a:pt x="36" y="123"/>
                    <a:pt x="42" y="111"/>
                    <a:pt x="54" y="81"/>
                  </a:cubicBezTo>
                  <a:cubicBezTo>
                    <a:pt x="57" y="72"/>
                    <a:pt x="60" y="63"/>
                    <a:pt x="60" y="5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34"/>
                    <a:pt x="56" y="16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1" y="26"/>
                    <a:pt x="63" y="52"/>
                    <a:pt x="53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44"/>
            <p:cNvSpPr>
              <a:spLocks/>
            </p:cNvSpPr>
            <p:nvPr/>
          </p:nvSpPr>
          <p:spPr bwMode="auto">
            <a:xfrm>
              <a:off x="9863484" y="2543175"/>
              <a:ext cx="263525" cy="762000"/>
            </a:xfrm>
            <a:custGeom>
              <a:avLst/>
              <a:gdLst>
                <a:gd name="T0" fmla="*/ 0 w 70"/>
                <a:gd name="T1" fmla="*/ 203 h 203"/>
                <a:gd name="T2" fmla="*/ 1 w 70"/>
                <a:gd name="T3" fmla="*/ 203 h 203"/>
                <a:gd name="T4" fmla="*/ 16 w 70"/>
                <a:gd name="T5" fmla="*/ 160 h 203"/>
                <a:gd name="T6" fmla="*/ 38 w 70"/>
                <a:gd name="T7" fmla="*/ 122 h 203"/>
                <a:gd name="T8" fmla="*/ 59 w 70"/>
                <a:gd name="T9" fmla="*/ 81 h 203"/>
                <a:gd name="T10" fmla="*/ 66 w 70"/>
                <a:gd name="T11" fmla="*/ 55 h 203"/>
                <a:gd name="T12" fmla="*/ 66 w 70"/>
                <a:gd name="T13" fmla="*/ 54 h 203"/>
                <a:gd name="T14" fmla="*/ 67 w 70"/>
                <a:gd name="T15" fmla="*/ 54 h 203"/>
                <a:gd name="T16" fmla="*/ 56 w 70"/>
                <a:gd name="T17" fmla="*/ 0 h 203"/>
                <a:gd name="T18" fmla="*/ 56 w 70"/>
                <a:gd name="T19" fmla="*/ 3 h 203"/>
                <a:gd name="T20" fmla="*/ 58 w 70"/>
                <a:gd name="T21" fmla="*/ 81 h 203"/>
                <a:gd name="T22" fmla="*/ 37 w 70"/>
                <a:gd name="T23" fmla="*/ 121 h 203"/>
                <a:gd name="T24" fmla="*/ 15 w 70"/>
                <a:gd name="T25" fmla="*/ 160 h 203"/>
                <a:gd name="T26" fmla="*/ 4 w 70"/>
                <a:gd name="T27" fmla="*/ 184 h 203"/>
                <a:gd name="T28" fmla="*/ 4 w 70"/>
                <a:gd name="T29" fmla="*/ 186 h 203"/>
                <a:gd name="T30" fmla="*/ 3 w 70"/>
                <a:gd name="T31" fmla="*/ 186 h 203"/>
                <a:gd name="T32" fmla="*/ 3 w 70"/>
                <a:gd name="T33" fmla="*/ 186 h 203"/>
                <a:gd name="T34" fmla="*/ 0 w 70"/>
                <a:gd name="T3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03">
                  <a:moveTo>
                    <a:pt x="0" y="203"/>
                  </a:moveTo>
                  <a:cubicBezTo>
                    <a:pt x="1" y="203"/>
                    <a:pt x="1" y="203"/>
                    <a:pt x="1" y="203"/>
                  </a:cubicBezTo>
                  <a:cubicBezTo>
                    <a:pt x="2" y="189"/>
                    <a:pt x="7" y="175"/>
                    <a:pt x="16" y="160"/>
                  </a:cubicBezTo>
                  <a:cubicBezTo>
                    <a:pt x="32" y="134"/>
                    <a:pt x="38" y="122"/>
                    <a:pt x="38" y="122"/>
                  </a:cubicBezTo>
                  <a:cubicBezTo>
                    <a:pt x="38" y="122"/>
                    <a:pt x="45" y="111"/>
                    <a:pt x="59" y="81"/>
                  </a:cubicBezTo>
                  <a:cubicBezTo>
                    <a:pt x="63" y="73"/>
                    <a:pt x="65" y="64"/>
                    <a:pt x="66" y="55"/>
                  </a:cubicBezTo>
                  <a:cubicBezTo>
                    <a:pt x="66" y="55"/>
                    <a:pt x="66" y="55"/>
                    <a:pt x="6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36"/>
                    <a:pt x="66" y="18"/>
                    <a:pt x="56" y="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9" y="28"/>
                    <a:pt x="70" y="54"/>
                    <a:pt x="58" y="81"/>
                  </a:cubicBezTo>
                  <a:cubicBezTo>
                    <a:pt x="44" y="110"/>
                    <a:pt x="37" y="121"/>
                    <a:pt x="37" y="121"/>
                  </a:cubicBezTo>
                  <a:cubicBezTo>
                    <a:pt x="37" y="121"/>
                    <a:pt x="31" y="133"/>
                    <a:pt x="15" y="160"/>
                  </a:cubicBezTo>
                  <a:cubicBezTo>
                    <a:pt x="10" y="168"/>
                    <a:pt x="6" y="176"/>
                    <a:pt x="4" y="184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92"/>
                    <a:pt x="1" y="197"/>
                    <a:pt x="0" y="20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45"/>
            <p:cNvSpPr>
              <a:spLocks/>
            </p:cNvSpPr>
            <p:nvPr/>
          </p:nvSpPr>
          <p:spPr bwMode="auto">
            <a:xfrm>
              <a:off x="9874596" y="3233738"/>
              <a:ext cx="4763" cy="793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0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46"/>
            <p:cNvSpPr>
              <a:spLocks/>
            </p:cNvSpPr>
            <p:nvPr/>
          </p:nvSpPr>
          <p:spPr bwMode="auto">
            <a:xfrm>
              <a:off x="10069859" y="2543175"/>
              <a:ext cx="4763" cy="11113"/>
            </a:xfrm>
            <a:custGeom>
              <a:avLst/>
              <a:gdLst>
                <a:gd name="T0" fmla="*/ 0 w 3"/>
                <a:gd name="T1" fmla="*/ 2 h 7"/>
                <a:gd name="T2" fmla="*/ 3 w 3"/>
                <a:gd name="T3" fmla="*/ 7 h 7"/>
                <a:gd name="T4" fmla="*/ 3 w 3"/>
                <a:gd name="T5" fmla="*/ 0 h 7"/>
                <a:gd name="T6" fmla="*/ 3 w 3"/>
                <a:gd name="T7" fmla="*/ 0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47"/>
            <p:cNvSpPr>
              <a:spLocks/>
            </p:cNvSpPr>
            <p:nvPr/>
          </p:nvSpPr>
          <p:spPr bwMode="auto">
            <a:xfrm>
              <a:off x="9942859" y="2741613"/>
              <a:ext cx="214313" cy="563563"/>
            </a:xfrm>
            <a:custGeom>
              <a:avLst/>
              <a:gdLst>
                <a:gd name="T0" fmla="*/ 42 w 57"/>
                <a:gd name="T1" fmla="*/ 81 h 150"/>
                <a:gd name="T2" fmla="*/ 20 w 57"/>
                <a:gd name="T3" fmla="*/ 120 h 150"/>
                <a:gd name="T4" fmla="*/ 0 w 57"/>
                <a:gd name="T5" fmla="*/ 150 h 150"/>
                <a:gd name="T6" fmla="*/ 1 w 57"/>
                <a:gd name="T7" fmla="*/ 150 h 150"/>
                <a:gd name="T8" fmla="*/ 21 w 57"/>
                <a:gd name="T9" fmla="*/ 121 h 150"/>
                <a:gd name="T10" fmla="*/ 44 w 57"/>
                <a:gd name="T11" fmla="*/ 82 h 150"/>
                <a:gd name="T12" fmla="*/ 53 w 57"/>
                <a:gd name="T13" fmla="*/ 56 h 150"/>
                <a:gd name="T14" fmla="*/ 53 w 57"/>
                <a:gd name="T15" fmla="*/ 55 h 150"/>
                <a:gd name="T16" fmla="*/ 53 w 57"/>
                <a:gd name="T17" fmla="*/ 55 h 150"/>
                <a:gd name="T18" fmla="*/ 46 w 57"/>
                <a:gd name="T19" fmla="*/ 0 h 150"/>
                <a:gd name="T20" fmla="*/ 46 w 57"/>
                <a:gd name="T21" fmla="*/ 1 h 150"/>
                <a:gd name="T22" fmla="*/ 45 w 57"/>
                <a:gd name="T23" fmla="*/ 2 h 150"/>
                <a:gd name="T24" fmla="*/ 42 w 57"/>
                <a:gd name="T25" fmla="*/ 8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150">
                  <a:moveTo>
                    <a:pt x="42" y="81"/>
                  </a:moveTo>
                  <a:cubicBezTo>
                    <a:pt x="27" y="109"/>
                    <a:pt x="20" y="120"/>
                    <a:pt x="20" y="12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9" y="110"/>
                    <a:pt x="44" y="82"/>
                  </a:cubicBezTo>
                  <a:cubicBezTo>
                    <a:pt x="48" y="73"/>
                    <a:pt x="51" y="65"/>
                    <a:pt x="53" y="56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7" y="37"/>
                    <a:pt x="54" y="18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57" y="28"/>
                    <a:pt x="56" y="55"/>
                    <a:pt x="42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48"/>
            <p:cNvSpPr>
              <a:spLocks/>
            </p:cNvSpPr>
            <p:nvPr/>
          </p:nvSpPr>
          <p:spPr bwMode="auto">
            <a:xfrm>
              <a:off x="10111134" y="2746375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49"/>
            <p:cNvSpPr>
              <a:spLocks/>
            </p:cNvSpPr>
            <p:nvPr/>
          </p:nvSpPr>
          <p:spPr bwMode="auto">
            <a:xfrm>
              <a:off x="10074621" y="2949575"/>
              <a:ext cx="104775" cy="355600"/>
            </a:xfrm>
            <a:custGeom>
              <a:avLst/>
              <a:gdLst>
                <a:gd name="T0" fmla="*/ 10 w 28"/>
                <a:gd name="T1" fmla="*/ 80 h 95"/>
                <a:gd name="T2" fmla="*/ 0 w 28"/>
                <a:gd name="T3" fmla="*/ 95 h 95"/>
                <a:gd name="T4" fmla="*/ 2 w 28"/>
                <a:gd name="T5" fmla="*/ 95 h 95"/>
                <a:gd name="T6" fmla="*/ 11 w 28"/>
                <a:gd name="T7" fmla="*/ 81 h 95"/>
                <a:gd name="T8" fmla="*/ 22 w 28"/>
                <a:gd name="T9" fmla="*/ 55 h 95"/>
                <a:gd name="T10" fmla="*/ 22 w 28"/>
                <a:gd name="T11" fmla="*/ 53 h 95"/>
                <a:gd name="T12" fmla="*/ 23 w 28"/>
                <a:gd name="T13" fmla="*/ 52 h 95"/>
                <a:gd name="T14" fmla="*/ 19 w 28"/>
                <a:gd name="T15" fmla="*/ 0 h 95"/>
                <a:gd name="T16" fmla="*/ 18 w 28"/>
                <a:gd name="T17" fmla="*/ 0 h 95"/>
                <a:gd name="T18" fmla="*/ 18 w 28"/>
                <a:gd name="T19" fmla="*/ 1 h 95"/>
                <a:gd name="T20" fmla="*/ 10 w 28"/>
                <a:gd name="T21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95">
                  <a:moveTo>
                    <a:pt x="10" y="80"/>
                  </a:moveTo>
                  <a:cubicBezTo>
                    <a:pt x="6" y="86"/>
                    <a:pt x="3" y="91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5" y="91"/>
                    <a:pt x="8" y="86"/>
                    <a:pt x="11" y="81"/>
                  </a:cubicBezTo>
                  <a:cubicBezTo>
                    <a:pt x="16" y="72"/>
                    <a:pt x="20" y="63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7" y="35"/>
                    <a:pt x="26" y="17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8" y="28"/>
                    <a:pt x="26" y="54"/>
                    <a:pt x="10" y="8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50"/>
            <p:cNvSpPr>
              <a:spLocks/>
            </p:cNvSpPr>
            <p:nvPr/>
          </p:nvSpPr>
          <p:spPr bwMode="auto">
            <a:xfrm>
              <a:off x="10141296" y="294957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51"/>
            <p:cNvSpPr>
              <a:spLocks/>
            </p:cNvSpPr>
            <p:nvPr/>
          </p:nvSpPr>
          <p:spPr bwMode="auto">
            <a:xfrm>
              <a:off x="10157171" y="3144838"/>
              <a:ext cx="25400" cy="160338"/>
            </a:xfrm>
            <a:custGeom>
              <a:avLst/>
              <a:gdLst>
                <a:gd name="T0" fmla="*/ 3 w 7"/>
                <a:gd name="T1" fmla="*/ 43 h 43"/>
                <a:gd name="T2" fmla="*/ 4 w 7"/>
                <a:gd name="T3" fmla="*/ 43 h 43"/>
                <a:gd name="T4" fmla="*/ 4 w 7"/>
                <a:gd name="T5" fmla="*/ 43 h 43"/>
                <a:gd name="T6" fmla="*/ 1 w 7"/>
                <a:gd name="T7" fmla="*/ 0 h 43"/>
                <a:gd name="T8" fmla="*/ 0 w 7"/>
                <a:gd name="T9" fmla="*/ 3 h 43"/>
                <a:gd name="T10" fmla="*/ 3 w 7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3">
                  <a:moveTo>
                    <a:pt x="3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7" y="29"/>
                    <a:pt x="6" y="15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5" y="30"/>
                    <a:pt x="3" y="4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52"/>
            <p:cNvSpPr>
              <a:spLocks/>
            </p:cNvSpPr>
            <p:nvPr/>
          </p:nvSpPr>
          <p:spPr bwMode="auto">
            <a:xfrm>
              <a:off x="10157171" y="3144838"/>
              <a:ext cx="3175" cy="11113"/>
            </a:xfrm>
            <a:custGeom>
              <a:avLst/>
              <a:gdLst>
                <a:gd name="T0" fmla="*/ 0 w 2"/>
                <a:gd name="T1" fmla="*/ 2 h 7"/>
                <a:gd name="T2" fmla="*/ 0 w 2"/>
                <a:gd name="T3" fmla="*/ 7 h 7"/>
                <a:gd name="T4" fmla="*/ 2 w 2"/>
                <a:gd name="T5" fmla="*/ 0 h 7"/>
                <a:gd name="T6" fmla="*/ 0 w 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53"/>
            <p:cNvSpPr>
              <a:spLocks/>
            </p:cNvSpPr>
            <p:nvPr/>
          </p:nvSpPr>
          <p:spPr bwMode="auto">
            <a:xfrm>
              <a:off x="9660284" y="2224088"/>
              <a:ext cx="57150" cy="112713"/>
            </a:xfrm>
            <a:custGeom>
              <a:avLst/>
              <a:gdLst>
                <a:gd name="T0" fmla="*/ 2 w 15"/>
                <a:gd name="T1" fmla="*/ 0 h 30"/>
                <a:gd name="T2" fmla="*/ 1 w 15"/>
                <a:gd name="T3" fmla="*/ 0 h 30"/>
                <a:gd name="T4" fmla="*/ 1 w 15"/>
                <a:gd name="T5" fmla="*/ 1 h 30"/>
                <a:gd name="T6" fmla="*/ 0 w 15"/>
                <a:gd name="T7" fmla="*/ 1 h 30"/>
                <a:gd name="T8" fmla="*/ 2 w 15"/>
                <a:gd name="T9" fmla="*/ 7 h 30"/>
                <a:gd name="T10" fmla="*/ 15 w 15"/>
                <a:gd name="T11" fmla="*/ 30 h 30"/>
                <a:gd name="T12" fmla="*/ 15 w 15"/>
                <a:gd name="T13" fmla="*/ 28 h 30"/>
                <a:gd name="T14" fmla="*/ 15 w 15"/>
                <a:gd name="T15" fmla="*/ 27 h 30"/>
                <a:gd name="T16" fmla="*/ 2 w 1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5" y="14"/>
                    <a:pt x="10" y="23"/>
                    <a:pt x="15" y="3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9" y="18"/>
                    <a:pt x="4" y="10"/>
                    <a:pt x="2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54"/>
            <p:cNvSpPr>
              <a:spLocks/>
            </p:cNvSpPr>
            <p:nvPr/>
          </p:nvSpPr>
          <p:spPr bwMode="auto">
            <a:xfrm>
              <a:off x="9709496" y="2197100"/>
              <a:ext cx="63500" cy="315913"/>
            </a:xfrm>
            <a:custGeom>
              <a:avLst/>
              <a:gdLst>
                <a:gd name="T0" fmla="*/ 6 w 17"/>
                <a:gd name="T1" fmla="*/ 9 h 84"/>
                <a:gd name="T2" fmla="*/ 8 w 17"/>
                <a:gd name="T3" fmla="*/ 0 h 84"/>
                <a:gd name="T4" fmla="*/ 7 w 17"/>
                <a:gd name="T5" fmla="*/ 0 h 84"/>
                <a:gd name="T6" fmla="*/ 5 w 17"/>
                <a:gd name="T7" fmla="*/ 9 h 84"/>
                <a:gd name="T8" fmla="*/ 2 w 17"/>
                <a:gd name="T9" fmla="*/ 34 h 84"/>
                <a:gd name="T10" fmla="*/ 2 w 17"/>
                <a:gd name="T11" fmla="*/ 35 h 84"/>
                <a:gd name="T12" fmla="*/ 2 w 17"/>
                <a:gd name="T13" fmla="*/ 35 h 84"/>
                <a:gd name="T14" fmla="*/ 6 w 17"/>
                <a:gd name="T15" fmla="*/ 61 h 84"/>
                <a:gd name="T16" fmla="*/ 17 w 17"/>
                <a:gd name="T17" fmla="*/ 84 h 84"/>
                <a:gd name="T18" fmla="*/ 17 w 17"/>
                <a:gd name="T19" fmla="*/ 83 h 84"/>
                <a:gd name="T20" fmla="*/ 17 w 17"/>
                <a:gd name="T21" fmla="*/ 82 h 84"/>
                <a:gd name="T22" fmla="*/ 6 w 17"/>
                <a:gd name="T23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84">
                  <a:moveTo>
                    <a:pt x="6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7"/>
                    <a:pt x="2" y="26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44"/>
                    <a:pt x="3" y="53"/>
                    <a:pt x="6" y="61"/>
                  </a:cubicBezTo>
                  <a:cubicBezTo>
                    <a:pt x="8" y="68"/>
                    <a:pt x="12" y="77"/>
                    <a:pt x="1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3" y="59"/>
                    <a:pt x="0" y="37"/>
                    <a:pt x="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55"/>
            <p:cNvSpPr>
              <a:spLocks/>
            </p:cNvSpPr>
            <p:nvPr/>
          </p:nvSpPr>
          <p:spPr bwMode="auto">
            <a:xfrm>
              <a:off x="9717434" y="23256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56"/>
            <p:cNvSpPr>
              <a:spLocks/>
            </p:cNvSpPr>
            <p:nvPr/>
          </p:nvSpPr>
          <p:spPr bwMode="auto">
            <a:xfrm>
              <a:off x="9761884" y="2149475"/>
              <a:ext cx="106363" cy="539750"/>
            </a:xfrm>
            <a:custGeom>
              <a:avLst/>
              <a:gdLst>
                <a:gd name="T0" fmla="*/ 9 w 28"/>
                <a:gd name="T1" fmla="*/ 70 h 144"/>
                <a:gd name="T2" fmla="*/ 21 w 28"/>
                <a:gd name="T3" fmla="*/ 27 h 144"/>
                <a:gd name="T4" fmla="*/ 28 w 28"/>
                <a:gd name="T5" fmla="*/ 0 h 144"/>
                <a:gd name="T6" fmla="*/ 26 w 28"/>
                <a:gd name="T7" fmla="*/ 0 h 144"/>
                <a:gd name="T8" fmla="*/ 20 w 28"/>
                <a:gd name="T9" fmla="*/ 27 h 144"/>
                <a:gd name="T10" fmla="*/ 7 w 28"/>
                <a:gd name="T11" fmla="*/ 69 h 144"/>
                <a:gd name="T12" fmla="*/ 3 w 28"/>
                <a:gd name="T13" fmla="*/ 95 h 144"/>
                <a:gd name="T14" fmla="*/ 3 w 28"/>
                <a:gd name="T15" fmla="*/ 95 h 144"/>
                <a:gd name="T16" fmla="*/ 3 w 28"/>
                <a:gd name="T17" fmla="*/ 96 h 144"/>
                <a:gd name="T18" fmla="*/ 5 w 28"/>
                <a:gd name="T19" fmla="*/ 122 h 144"/>
                <a:gd name="T20" fmla="*/ 14 w 28"/>
                <a:gd name="T21" fmla="*/ 144 h 144"/>
                <a:gd name="T22" fmla="*/ 14 w 28"/>
                <a:gd name="T23" fmla="*/ 142 h 144"/>
                <a:gd name="T24" fmla="*/ 9 w 28"/>
                <a:gd name="T25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4">
                  <a:moveTo>
                    <a:pt x="9" y="70"/>
                  </a:moveTo>
                  <a:cubicBezTo>
                    <a:pt x="17" y="40"/>
                    <a:pt x="21" y="27"/>
                    <a:pt x="21" y="27"/>
                  </a:cubicBezTo>
                  <a:cubicBezTo>
                    <a:pt x="21" y="27"/>
                    <a:pt x="23" y="19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9"/>
                    <a:pt x="20" y="27"/>
                    <a:pt x="20" y="27"/>
                  </a:cubicBezTo>
                  <a:cubicBezTo>
                    <a:pt x="20" y="27"/>
                    <a:pt x="16" y="40"/>
                    <a:pt x="7" y="69"/>
                  </a:cubicBezTo>
                  <a:cubicBezTo>
                    <a:pt x="5" y="78"/>
                    <a:pt x="3" y="87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105"/>
                    <a:pt x="3" y="113"/>
                    <a:pt x="5" y="122"/>
                  </a:cubicBezTo>
                  <a:cubicBezTo>
                    <a:pt x="7" y="129"/>
                    <a:pt x="9" y="137"/>
                    <a:pt x="14" y="144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2" y="119"/>
                    <a:pt x="0" y="97"/>
                    <a:pt x="9" y="7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57"/>
            <p:cNvSpPr>
              <a:spLocks/>
            </p:cNvSpPr>
            <p:nvPr/>
          </p:nvSpPr>
          <p:spPr bwMode="auto">
            <a:xfrm>
              <a:off x="9772996" y="2505075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58"/>
            <p:cNvSpPr>
              <a:spLocks/>
            </p:cNvSpPr>
            <p:nvPr/>
          </p:nvSpPr>
          <p:spPr bwMode="auto">
            <a:xfrm>
              <a:off x="9807921" y="2114550"/>
              <a:ext cx="149225" cy="758825"/>
            </a:xfrm>
            <a:custGeom>
              <a:avLst/>
              <a:gdLst>
                <a:gd name="T0" fmla="*/ 10 w 40"/>
                <a:gd name="T1" fmla="*/ 126 h 202"/>
                <a:gd name="T2" fmla="*/ 24 w 40"/>
                <a:gd name="T3" fmla="*/ 84 h 202"/>
                <a:gd name="T4" fmla="*/ 37 w 40"/>
                <a:gd name="T5" fmla="*/ 40 h 202"/>
                <a:gd name="T6" fmla="*/ 40 w 40"/>
                <a:gd name="T7" fmla="*/ 13 h 202"/>
                <a:gd name="T8" fmla="*/ 39 w 40"/>
                <a:gd name="T9" fmla="*/ 13 h 202"/>
                <a:gd name="T10" fmla="*/ 40 w 40"/>
                <a:gd name="T11" fmla="*/ 12 h 202"/>
                <a:gd name="T12" fmla="*/ 38 w 40"/>
                <a:gd name="T13" fmla="*/ 0 h 202"/>
                <a:gd name="T14" fmla="*/ 38 w 40"/>
                <a:gd name="T15" fmla="*/ 0 h 202"/>
                <a:gd name="T16" fmla="*/ 37 w 40"/>
                <a:gd name="T17" fmla="*/ 1 h 202"/>
                <a:gd name="T18" fmla="*/ 36 w 40"/>
                <a:gd name="T19" fmla="*/ 40 h 202"/>
                <a:gd name="T20" fmla="*/ 23 w 40"/>
                <a:gd name="T21" fmla="*/ 84 h 202"/>
                <a:gd name="T22" fmla="*/ 8 w 40"/>
                <a:gd name="T23" fmla="*/ 125 h 202"/>
                <a:gd name="T24" fmla="*/ 2 w 40"/>
                <a:gd name="T25" fmla="*/ 151 h 202"/>
                <a:gd name="T26" fmla="*/ 3 w 40"/>
                <a:gd name="T27" fmla="*/ 153 h 202"/>
                <a:gd name="T28" fmla="*/ 2 w 40"/>
                <a:gd name="T29" fmla="*/ 154 h 202"/>
                <a:gd name="T30" fmla="*/ 2 w 40"/>
                <a:gd name="T31" fmla="*/ 153 h 202"/>
                <a:gd name="T32" fmla="*/ 2 w 40"/>
                <a:gd name="T33" fmla="*/ 177 h 202"/>
                <a:gd name="T34" fmla="*/ 11 w 40"/>
                <a:gd name="T35" fmla="*/ 202 h 202"/>
                <a:gd name="T36" fmla="*/ 11 w 40"/>
                <a:gd name="T37" fmla="*/ 200 h 202"/>
                <a:gd name="T38" fmla="*/ 11 w 40"/>
                <a:gd name="T39" fmla="*/ 199 h 202"/>
                <a:gd name="T40" fmla="*/ 10 w 40"/>
                <a:gd name="T41" fmla="*/ 12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202">
                  <a:moveTo>
                    <a:pt x="10" y="126"/>
                  </a:moveTo>
                  <a:cubicBezTo>
                    <a:pt x="20" y="97"/>
                    <a:pt x="24" y="84"/>
                    <a:pt x="24" y="84"/>
                  </a:cubicBezTo>
                  <a:cubicBezTo>
                    <a:pt x="24" y="84"/>
                    <a:pt x="29" y="72"/>
                    <a:pt x="37" y="40"/>
                  </a:cubicBezTo>
                  <a:cubicBezTo>
                    <a:pt x="39" y="31"/>
                    <a:pt x="40" y="22"/>
                    <a:pt x="40" y="13"/>
                  </a:cubicBezTo>
                  <a:cubicBezTo>
                    <a:pt x="40" y="13"/>
                    <a:pt x="39" y="13"/>
                    <a:pt x="39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8"/>
                    <a:pt x="39" y="4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13"/>
                    <a:pt x="39" y="26"/>
                    <a:pt x="36" y="40"/>
                  </a:cubicBezTo>
                  <a:cubicBezTo>
                    <a:pt x="28" y="71"/>
                    <a:pt x="23" y="83"/>
                    <a:pt x="23" y="84"/>
                  </a:cubicBezTo>
                  <a:cubicBezTo>
                    <a:pt x="23" y="84"/>
                    <a:pt x="19" y="97"/>
                    <a:pt x="8" y="125"/>
                  </a:cubicBezTo>
                  <a:cubicBezTo>
                    <a:pt x="5" y="134"/>
                    <a:pt x="3" y="143"/>
                    <a:pt x="2" y="151"/>
                  </a:cubicBezTo>
                  <a:cubicBezTo>
                    <a:pt x="2" y="152"/>
                    <a:pt x="2" y="152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1" y="162"/>
                    <a:pt x="1" y="169"/>
                    <a:pt x="2" y="177"/>
                  </a:cubicBezTo>
                  <a:cubicBezTo>
                    <a:pt x="4" y="185"/>
                    <a:pt x="7" y="194"/>
                    <a:pt x="11" y="202"/>
                  </a:cubicBezTo>
                  <a:cubicBezTo>
                    <a:pt x="11" y="200"/>
                    <a:pt x="11" y="200"/>
                    <a:pt x="11" y="200"/>
                  </a:cubicBezTo>
                  <a:cubicBezTo>
                    <a:pt x="11" y="200"/>
                    <a:pt x="11" y="200"/>
                    <a:pt x="11" y="199"/>
                  </a:cubicBezTo>
                  <a:cubicBezTo>
                    <a:pt x="0" y="175"/>
                    <a:pt x="0" y="153"/>
                    <a:pt x="10" y="1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59"/>
            <p:cNvSpPr>
              <a:spLocks/>
            </p:cNvSpPr>
            <p:nvPr/>
          </p:nvSpPr>
          <p:spPr bwMode="auto">
            <a:xfrm>
              <a:off x="9814271" y="2682875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60"/>
            <p:cNvSpPr>
              <a:spLocks/>
            </p:cNvSpPr>
            <p:nvPr/>
          </p:nvSpPr>
          <p:spPr bwMode="auto">
            <a:xfrm>
              <a:off x="9833321" y="2160588"/>
              <a:ext cx="206375" cy="896938"/>
            </a:xfrm>
            <a:custGeom>
              <a:avLst/>
              <a:gdLst>
                <a:gd name="T0" fmla="*/ 9 w 55"/>
                <a:gd name="T1" fmla="*/ 239 h 239"/>
                <a:gd name="T2" fmla="*/ 10 w 55"/>
                <a:gd name="T3" fmla="*/ 238 h 239"/>
                <a:gd name="T4" fmla="*/ 13 w 55"/>
                <a:gd name="T5" fmla="*/ 163 h 239"/>
                <a:gd name="T6" fmla="*/ 30 w 55"/>
                <a:gd name="T7" fmla="*/ 123 h 239"/>
                <a:gd name="T8" fmla="*/ 46 w 55"/>
                <a:gd name="T9" fmla="*/ 80 h 239"/>
                <a:gd name="T10" fmla="*/ 33 w 55"/>
                <a:gd name="T11" fmla="*/ 0 h 239"/>
                <a:gd name="T12" fmla="*/ 33 w 55"/>
                <a:gd name="T13" fmla="*/ 0 h 239"/>
                <a:gd name="T14" fmla="*/ 33 w 55"/>
                <a:gd name="T15" fmla="*/ 1 h 239"/>
                <a:gd name="T16" fmla="*/ 44 w 55"/>
                <a:gd name="T17" fmla="*/ 80 h 239"/>
                <a:gd name="T18" fmla="*/ 29 w 55"/>
                <a:gd name="T19" fmla="*/ 122 h 239"/>
                <a:gd name="T20" fmla="*/ 12 w 55"/>
                <a:gd name="T21" fmla="*/ 163 h 239"/>
                <a:gd name="T22" fmla="*/ 4 w 55"/>
                <a:gd name="T23" fmla="*/ 187 h 239"/>
                <a:gd name="T24" fmla="*/ 4 w 55"/>
                <a:gd name="T25" fmla="*/ 188 h 239"/>
                <a:gd name="T26" fmla="*/ 4 w 55"/>
                <a:gd name="T27" fmla="*/ 188 h 239"/>
                <a:gd name="T28" fmla="*/ 3 w 55"/>
                <a:gd name="T29" fmla="*/ 214 h 239"/>
                <a:gd name="T30" fmla="*/ 9 w 55"/>
                <a:gd name="T3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239">
                  <a:moveTo>
                    <a:pt x="9" y="239"/>
                  </a:moveTo>
                  <a:cubicBezTo>
                    <a:pt x="10" y="238"/>
                    <a:pt x="10" y="238"/>
                    <a:pt x="10" y="238"/>
                  </a:cubicBezTo>
                  <a:cubicBezTo>
                    <a:pt x="0" y="213"/>
                    <a:pt x="1" y="190"/>
                    <a:pt x="13" y="163"/>
                  </a:cubicBezTo>
                  <a:cubicBezTo>
                    <a:pt x="25" y="135"/>
                    <a:pt x="30" y="123"/>
                    <a:pt x="30" y="123"/>
                  </a:cubicBezTo>
                  <a:cubicBezTo>
                    <a:pt x="30" y="122"/>
                    <a:pt x="36" y="111"/>
                    <a:pt x="46" y="80"/>
                  </a:cubicBezTo>
                  <a:cubicBezTo>
                    <a:pt x="55" y="51"/>
                    <a:pt x="50" y="24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25"/>
                    <a:pt x="53" y="51"/>
                    <a:pt x="44" y="80"/>
                  </a:cubicBezTo>
                  <a:cubicBezTo>
                    <a:pt x="35" y="110"/>
                    <a:pt x="29" y="122"/>
                    <a:pt x="29" y="122"/>
                  </a:cubicBezTo>
                  <a:cubicBezTo>
                    <a:pt x="29" y="122"/>
                    <a:pt x="24" y="135"/>
                    <a:pt x="12" y="163"/>
                  </a:cubicBezTo>
                  <a:cubicBezTo>
                    <a:pt x="8" y="171"/>
                    <a:pt x="5" y="179"/>
                    <a:pt x="4" y="187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" y="197"/>
                    <a:pt x="2" y="206"/>
                    <a:pt x="3" y="214"/>
                  </a:cubicBezTo>
                  <a:cubicBezTo>
                    <a:pt x="3" y="222"/>
                    <a:pt x="6" y="231"/>
                    <a:pt x="9" y="2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61"/>
            <p:cNvSpPr>
              <a:spLocks/>
            </p:cNvSpPr>
            <p:nvPr/>
          </p:nvSpPr>
          <p:spPr bwMode="auto">
            <a:xfrm>
              <a:off x="9953971" y="21605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62"/>
            <p:cNvSpPr>
              <a:spLocks/>
            </p:cNvSpPr>
            <p:nvPr/>
          </p:nvSpPr>
          <p:spPr bwMode="auto">
            <a:xfrm>
              <a:off x="9849196" y="28622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6" name="组合 385"/>
          <p:cNvGrpSpPr/>
          <p:nvPr/>
        </p:nvGrpSpPr>
        <p:grpSpPr>
          <a:xfrm>
            <a:off x="1889586" y="3413880"/>
            <a:ext cx="1528040" cy="717048"/>
            <a:chOff x="1508175" y="3512528"/>
            <a:chExt cx="1917917" cy="900002"/>
          </a:xfrm>
        </p:grpSpPr>
        <p:sp>
          <p:nvSpPr>
            <p:cNvPr id="387" name="矩形 386"/>
            <p:cNvSpPr/>
            <p:nvPr/>
          </p:nvSpPr>
          <p:spPr>
            <a:xfrm rot="16200000" flipV="1">
              <a:off x="1804316" y="3216389"/>
              <a:ext cx="900000" cy="1492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4"/>
              </a:solidFill>
            </a:ln>
            <a:effectLst>
              <a:outerShdw blurRad="165100" dist="114300" dir="36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8" name="矩形 387"/>
            <p:cNvSpPr/>
            <p:nvPr/>
          </p:nvSpPr>
          <p:spPr>
            <a:xfrm rot="16200000" flipV="1">
              <a:off x="2438776" y="3850848"/>
              <a:ext cx="900000" cy="2233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89" name="组合 388"/>
            <p:cNvGrpSpPr>
              <a:grpSpLocks noChangeAspect="1"/>
            </p:cNvGrpSpPr>
            <p:nvPr/>
          </p:nvGrpSpPr>
          <p:grpSpPr>
            <a:xfrm rot="16200000" flipV="1">
              <a:off x="2931912" y="3692528"/>
              <a:ext cx="448359" cy="540000"/>
              <a:chOff x="8762688" y="1983456"/>
              <a:chExt cx="873125" cy="1051581"/>
            </a:xfrm>
          </p:grpSpPr>
          <p:sp>
            <p:nvSpPr>
              <p:cNvPr id="391" name="Freeform 375"/>
              <p:cNvSpPr>
                <a:spLocks/>
              </p:cNvSpPr>
              <p:nvPr/>
            </p:nvSpPr>
            <p:spPr bwMode="auto">
              <a:xfrm>
                <a:off x="8762688" y="2533387"/>
                <a:ext cx="873125" cy="501650"/>
              </a:xfrm>
              <a:custGeom>
                <a:avLst/>
                <a:gdLst>
                  <a:gd name="T0" fmla="*/ 0 w 230"/>
                  <a:gd name="T1" fmla="*/ 2 h 131"/>
                  <a:gd name="T2" fmla="*/ 1 w 230"/>
                  <a:gd name="T3" fmla="*/ 131 h 131"/>
                  <a:gd name="T4" fmla="*/ 66 w 230"/>
                  <a:gd name="T5" fmla="*/ 131 h 131"/>
                  <a:gd name="T6" fmla="*/ 66 w 230"/>
                  <a:gd name="T7" fmla="*/ 130 h 131"/>
                  <a:gd name="T8" fmla="*/ 64 w 230"/>
                  <a:gd name="T9" fmla="*/ 112 h 131"/>
                  <a:gd name="T10" fmla="*/ 80 w 230"/>
                  <a:gd name="T11" fmla="*/ 121 h 131"/>
                  <a:gd name="T12" fmla="*/ 84 w 230"/>
                  <a:gd name="T13" fmla="*/ 130 h 131"/>
                  <a:gd name="T14" fmla="*/ 151 w 230"/>
                  <a:gd name="T15" fmla="*/ 130 h 131"/>
                  <a:gd name="T16" fmla="*/ 154 w 230"/>
                  <a:gd name="T17" fmla="*/ 123 h 131"/>
                  <a:gd name="T18" fmla="*/ 170 w 230"/>
                  <a:gd name="T19" fmla="*/ 114 h 131"/>
                  <a:gd name="T20" fmla="*/ 169 w 230"/>
                  <a:gd name="T21" fmla="*/ 130 h 131"/>
                  <a:gd name="T22" fmla="*/ 230 w 230"/>
                  <a:gd name="T23" fmla="*/ 129 h 131"/>
                  <a:gd name="T24" fmla="*/ 229 w 230"/>
                  <a:gd name="T25" fmla="*/ 0 h 131"/>
                  <a:gd name="T26" fmla="*/ 0 w 230"/>
                  <a:gd name="T27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0" h="131">
                    <a:moveTo>
                      <a:pt x="0" y="2"/>
                    </a:moveTo>
                    <a:cubicBezTo>
                      <a:pt x="1" y="131"/>
                      <a:pt x="1" y="131"/>
                      <a:pt x="1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1" y="122"/>
                      <a:pt x="60" y="114"/>
                      <a:pt x="64" y="112"/>
                    </a:cubicBezTo>
                    <a:cubicBezTo>
                      <a:pt x="68" y="109"/>
                      <a:pt x="75" y="113"/>
                      <a:pt x="80" y="121"/>
                    </a:cubicBezTo>
                    <a:cubicBezTo>
                      <a:pt x="82" y="124"/>
                      <a:pt x="83" y="127"/>
                      <a:pt x="84" y="130"/>
                    </a:cubicBezTo>
                    <a:cubicBezTo>
                      <a:pt x="151" y="130"/>
                      <a:pt x="151" y="130"/>
                      <a:pt x="151" y="130"/>
                    </a:cubicBezTo>
                    <a:cubicBezTo>
                      <a:pt x="151" y="128"/>
                      <a:pt x="152" y="125"/>
                      <a:pt x="154" y="123"/>
                    </a:cubicBezTo>
                    <a:cubicBezTo>
                      <a:pt x="159" y="115"/>
                      <a:pt x="166" y="111"/>
                      <a:pt x="170" y="114"/>
                    </a:cubicBezTo>
                    <a:cubicBezTo>
                      <a:pt x="173" y="116"/>
                      <a:pt x="173" y="123"/>
                      <a:pt x="169" y="130"/>
                    </a:cubicBezTo>
                    <a:cubicBezTo>
                      <a:pt x="230" y="129"/>
                      <a:pt x="230" y="129"/>
                      <a:pt x="230" y="129"/>
                    </a:cubicBezTo>
                    <a:cubicBezTo>
                      <a:pt x="229" y="0"/>
                      <a:pt x="229" y="0"/>
                      <a:pt x="229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6000">
                    <a:schemeClr val="tx1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371"/>
              <p:cNvSpPr>
                <a:spLocks/>
              </p:cNvSpPr>
              <p:nvPr/>
            </p:nvSpPr>
            <p:spPr bwMode="auto">
              <a:xfrm>
                <a:off x="8993652" y="1983456"/>
                <a:ext cx="412750" cy="987425"/>
              </a:xfrm>
              <a:custGeom>
                <a:avLst/>
                <a:gdLst>
                  <a:gd name="T0" fmla="*/ 79 w 109"/>
                  <a:gd name="T1" fmla="*/ 54 h 261"/>
                  <a:gd name="T2" fmla="*/ 73 w 109"/>
                  <a:gd name="T3" fmla="*/ 59 h 261"/>
                  <a:gd name="T4" fmla="*/ 98 w 109"/>
                  <a:gd name="T5" fmla="*/ 246 h 261"/>
                  <a:gd name="T6" fmla="*/ 101 w 109"/>
                  <a:gd name="T7" fmla="*/ 260 h 261"/>
                  <a:gd name="T8" fmla="*/ 109 w 109"/>
                  <a:gd name="T9" fmla="*/ 258 h 261"/>
                  <a:gd name="T10" fmla="*/ 105 w 109"/>
                  <a:gd name="T11" fmla="*/ 244 h 261"/>
                  <a:gd name="T12" fmla="*/ 79 w 109"/>
                  <a:gd name="T13" fmla="*/ 129 h 261"/>
                  <a:gd name="T14" fmla="*/ 78 w 109"/>
                  <a:gd name="T15" fmla="*/ 64 h 261"/>
                  <a:gd name="T16" fmla="*/ 84 w 109"/>
                  <a:gd name="T17" fmla="*/ 60 h 261"/>
                  <a:gd name="T18" fmla="*/ 103 w 109"/>
                  <a:gd name="T19" fmla="*/ 31 h 261"/>
                  <a:gd name="T20" fmla="*/ 78 w 109"/>
                  <a:gd name="T21" fmla="*/ 5 h 261"/>
                  <a:gd name="T22" fmla="*/ 78 w 109"/>
                  <a:gd name="T23" fmla="*/ 5 h 261"/>
                  <a:gd name="T24" fmla="*/ 55 w 109"/>
                  <a:gd name="T25" fmla="*/ 1 h 261"/>
                  <a:gd name="T26" fmla="*/ 55 w 109"/>
                  <a:gd name="T27" fmla="*/ 0 h 261"/>
                  <a:gd name="T28" fmla="*/ 52 w 109"/>
                  <a:gd name="T29" fmla="*/ 0 h 261"/>
                  <a:gd name="T30" fmla="*/ 49 w 109"/>
                  <a:gd name="T31" fmla="*/ 1 h 261"/>
                  <a:gd name="T32" fmla="*/ 49 w 109"/>
                  <a:gd name="T33" fmla="*/ 1 h 261"/>
                  <a:gd name="T34" fmla="*/ 27 w 109"/>
                  <a:gd name="T35" fmla="*/ 6 h 261"/>
                  <a:gd name="T36" fmla="*/ 26 w 109"/>
                  <a:gd name="T37" fmla="*/ 6 h 261"/>
                  <a:gd name="T38" fmla="*/ 2 w 109"/>
                  <a:gd name="T39" fmla="*/ 31 h 261"/>
                  <a:gd name="T40" fmla="*/ 21 w 109"/>
                  <a:gd name="T41" fmla="*/ 60 h 261"/>
                  <a:gd name="T42" fmla="*/ 27 w 109"/>
                  <a:gd name="T43" fmla="*/ 65 h 261"/>
                  <a:gd name="T44" fmla="*/ 27 w 109"/>
                  <a:gd name="T45" fmla="*/ 129 h 261"/>
                  <a:gd name="T46" fmla="*/ 3 w 109"/>
                  <a:gd name="T47" fmla="*/ 245 h 261"/>
                  <a:gd name="T48" fmla="*/ 0 w 109"/>
                  <a:gd name="T49" fmla="*/ 258 h 261"/>
                  <a:gd name="T50" fmla="*/ 7 w 109"/>
                  <a:gd name="T51" fmla="*/ 261 h 261"/>
                  <a:gd name="T52" fmla="*/ 10 w 109"/>
                  <a:gd name="T53" fmla="*/ 246 h 261"/>
                  <a:gd name="T54" fmla="*/ 32 w 109"/>
                  <a:gd name="T55" fmla="*/ 59 h 261"/>
                  <a:gd name="T56" fmla="*/ 26 w 109"/>
                  <a:gd name="T57" fmla="*/ 54 h 261"/>
                  <a:gd name="T58" fmla="*/ 9 w 109"/>
                  <a:gd name="T59" fmla="*/ 32 h 261"/>
                  <a:gd name="T60" fmla="*/ 30 w 109"/>
                  <a:gd name="T61" fmla="*/ 12 h 261"/>
                  <a:gd name="T62" fmla="*/ 51 w 109"/>
                  <a:gd name="T63" fmla="*/ 8 h 261"/>
                  <a:gd name="T64" fmla="*/ 54 w 109"/>
                  <a:gd name="T65" fmla="*/ 8 h 261"/>
                  <a:gd name="T66" fmla="*/ 75 w 109"/>
                  <a:gd name="T67" fmla="*/ 12 h 261"/>
                  <a:gd name="T68" fmla="*/ 96 w 109"/>
                  <a:gd name="T69" fmla="*/ 31 h 261"/>
                  <a:gd name="T70" fmla="*/ 79 w 109"/>
                  <a:gd name="T71" fmla="*/ 5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9" h="261">
                    <a:moveTo>
                      <a:pt x="79" y="54"/>
                    </a:moveTo>
                    <a:cubicBezTo>
                      <a:pt x="77" y="56"/>
                      <a:pt x="75" y="57"/>
                      <a:pt x="73" y="59"/>
                    </a:cubicBezTo>
                    <a:cubicBezTo>
                      <a:pt x="57" y="74"/>
                      <a:pt x="73" y="146"/>
                      <a:pt x="98" y="246"/>
                    </a:cubicBezTo>
                    <a:cubicBezTo>
                      <a:pt x="99" y="250"/>
                      <a:pt x="100" y="255"/>
                      <a:pt x="101" y="260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07" y="253"/>
                      <a:pt x="106" y="249"/>
                      <a:pt x="105" y="244"/>
                    </a:cubicBezTo>
                    <a:cubicBezTo>
                      <a:pt x="95" y="204"/>
                      <a:pt x="85" y="163"/>
                      <a:pt x="79" y="129"/>
                    </a:cubicBezTo>
                    <a:cubicBezTo>
                      <a:pt x="71" y="82"/>
                      <a:pt x="74" y="68"/>
                      <a:pt x="78" y="64"/>
                    </a:cubicBezTo>
                    <a:cubicBezTo>
                      <a:pt x="80" y="63"/>
                      <a:pt x="82" y="61"/>
                      <a:pt x="84" y="60"/>
                    </a:cubicBezTo>
                    <a:cubicBezTo>
                      <a:pt x="94" y="51"/>
                      <a:pt x="104" y="42"/>
                      <a:pt x="103" y="31"/>
                    </a:cubicBezTo>
                    <a:cubicBezTo>
                      <a:pt x="102" y="22"/>
                      <a:pt x="94" y="14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68" y="2"/>
                      <a:pt x="60" y="1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4" y="1"/>
                      <a:pt x="36" y="2"/>
                      <a:pt x="27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0" y="14"/>
                      <a:pt x="3" y="22"/>
                      <a:pt x="2" y="31"/>
                    </a:cubicBezTo>
                    <a:cubicBezTo>
                      <a:pt x="1" y="43"/>
                      <a:pt x="11" y="52"/>
                      <a:pt x="21" y="60"/>
                    </a:cubicBezTo>
                    <a:cubicBezTo>
                      <a:pt x="23" y="62"/>
                      <a:pt x="25" y="63"/>
                      <a:pt x="27" y="65"/>
                    </a:cubicBezTo>
                    <a:cubicBezTo>
                      <a:pt x="31" y="69"/>
                      <a:pt x="35" y="83"/>
                      <a:pt x="27" y="129"/>
                    </a:cubicBezTo>
                    <a:cubicBezTo>
                      <a:pt x="22" y="163"/>
                      <a:pt x="12" y="204"/>
                      <a:pt x="3" y="245"/>
                    </a:cubicBezTo>
                    <a:cubicBezTo>
                      <a:pt x="2" y="249"/>
                      <a:pt x="1" y="253"/>
                      <a:pt x="0" y="258"/>
                    </a:cubicBezTo>
                    <a:cubicBezTo>
                      <a:pt x="3" y="258"/>
                      <a:pt x="5" y="260"/>
                      <a:pt x="7" y="261"/>
                    </a:cubicBezTo>
                    <a:cubicBezTo>
                      <a:pt x="8" y="256"/>
                      <a:pt x="9" y="251"/>
                      <a:pt x="10" y="246"/>
                    </a:cubicBezTo>
                    <a:cubicBezTo>
                      <a:pt x="33" y="146"/>
                      <a:pt x="48" y="74"/>
                      <a:pt x="32" y="59"/>
                    </a:cubicBezTo>
                    <a:cubicBezTo>
                      <a:pt x="30" y="58"/>
                      <a:pt x="28" y="56"/>
                      <a:pt x="26" y="54"/>
                    </a:cubicBezTo>
                    <a:cubicBezTo>
                      <a:pt x="17" y="47"/>
                      <a:pt x="8" y="39"/>
                      <a:pt x="9" y="32"/>
                    </a:cubicBezTo>
                    <a:cubicBezTo>
                      <a:pt x="10" y="26"/>
                      <a:pt x="17" y="20"/>
                      <a:pt x="30" y="12"/>
                    </a:cubicBezTo>
                    <a:cubicBezTo>
                      <a:pt x="39" y="9"/>
                      <a:pt x="47" y="8"/>
                      <a:pt x="51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8" y="8"/>
                      <a:pt x="66" y="9"/>
                      <a:pt x="75" y="12"/>
                    </a:cubicBezTo>
                    <a:cubicBezTo>
                      <a:pt x="88" y="19"/>
                      <a:pt x="95" y="26"/>
                      <a:pt x="96" y="31"/>
                    </a:cubicBezTo>
                    <a:cubicBezTo>
                      <a:pt x="97" y="39"/>
                      <a:pt x="88" y="47"/>
                      <a:pt x="79" y="54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  <a:gs pos="74350">
                    <a:schemeClr val="bg1">
                      <a:lumMod val="85000"/>
                    </a:schemeClr>
                  </a:gs>
                  <a:gs pos="18000">
                    <a:schemeClr val="bg1">
                      <a:lumMod val="8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0" name="文本框 426"/>
            <p:cNvSpPr txBox="1"/>
            <p:nvPr/>
          </p:nvSpPr>
          <p:spPr>
            <a:xfrm>
              <a:off x="1622091" y="3525127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solidFill>
                    <a:schemeClr val="bg1"/>
                  </a:solidFill>
                  <a:latin typeface="Barbatrick" panose="00000400000000000000" pitchFamily="2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sz="4400" b="1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44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3" name="组合 392"/>
          <p:cNvGrpSpPr/>
          <p:nvPr/>
        </p:nvGrpSpPr>
        <p:grpSpPr>
          <a:xfrm>
            <a:off x="3488667" y="1753711"/>
            <a:ext cx="752114" cy="1528039"/>
            <a:chOff x="5589134" y="1291019"/>
            <a:chExt cx="944015" cy="1917916"/>
          </a:xfrm>
        </p:grpSpPr>
        <p:sp>
          <p:nvSpPr>
            <p:cNvPr id="394" name="矩形 393"/>
            <p:cNvSpPr/>
            <p:nvPr/>
          </p:nvSpPr>
          <p:spPr>
            <a:xfrm flipV="1">
              <a:off x="5633149" y="1291019"/>
              <a:ext cx="900000" cy="1492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  <a:effectLst>
              <a:outerShdw blurRad="165100" dist="114300" dir="36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5" name="矩形 394"/>
            <p:cNvSpPr/>
            <p:nvPr/>
          </p:nvSpPr>
          <p:spPr>
            <a:xfrm flipV="1">
              <a:off x="5633149" y="2559940"/>
              <a:ext cx="900000" cy="2233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96" name="组合 395"/>
            <p:cNvGrpSpPr>
              <a:grpSpLocks noChangeAspect="1"/>
            </p:cNvGrpSpPr>
            <p:nvPr/>
          </p:nvGrpSpPr>
          <p:grpSpPr>
            <a:xfrm flipV="1">
              <a:off x="5858970" y="2668935"/>
              <a:ext cx="448358" cy="540000"/>
              <a:chOff x="8762688" y="1983456"/>
              <a:chExt cx="873125" cy="1051581"/>
            </a:xfrm>
          </p:grpSpPr>
          <p:sp>
            <p:nvSpPr>
              <p:cNvPr id="398" name="Freeform 375"/>
              <p:cNvSpPr>
                <a:spLocks/>
              </p:cNvSpPr>
              <p:nvPr/>
            </p:nvSpPr>
            <p:spPr bwMode="auto">
              <a:xfrm>
                <a:off x="8762688" y="2533387"/>
                <a:ext cx="873125" cy="501650"/>
              </a:xfrm>
              <a:custGeom>
                <a:avLst/>
                <a:gdLst>
                  <a:gd name="T0" fmla="*/ 0 w 230"/>
                  <a:gd name="T1" fmla="*/ 2 h 131"/>
                  <a:gd name="T2" fmla="*/ 1 w 230"/>
                  <a:gd name="T3" fmla="*/ 131 h 131"/>
                  <a:gd name="T4" fmla="*/ 66 w 230"/>
                  <a:gd name="T5" fmla="*/ 131 h 131"/>
                  <a:gd name="T6" fmla="*/ 66 w 230"/>
                  <a:gd name="T7" fmla="*/ 130 h 131"/>
                  <a:gd name="T8" fmla="*/ 64 w 230"/>
                  <a:gd name="T9" fmla="*/ 112 h 131"/>
                  <a:gd name="T10" fmla="*/ 80 w 230"/>
                  <a:gd name="T11" fmla="*/ 121 h 131"/>
                  <a:gd name="T12" fmla="*/ 84 w 230"/>
                  <a:gd name="T13" fmla="*/ 130 h 131"/>
                  <a:gd name="T14" fmla="*/ 151 w 230"/>
                  <a:gd name="T15" fmla="*/ 130 h 131"/>
                  <a:gd name="T16" fmla="*/ 154 w 230"/>
                  <a:gd name="T17" fmla="*/ 123 h 131"/>
                  <a:gd name="T18" fmla="*/ 170 w 230"/>
                  <a:gd name="T19" fmla="*/ 114 h 131"/>
                  <a:gd name="T20" fmla="*/ 169 w 230"/>
                  <a:gd name="T21" fmla="*/ 130 h 131"/>
                  <a:gd name="T22" fmla="*/ 230 w 230"/>
                  <a:gd name="T23" fmla="*/ 129 h 131"/>
                  <a:gd name="T24" fmla="*/ 229 w 230"/>
                  <a:gd name="T25" fmla="*/ 0 h 131"/>
                  <a:gd name="T26" fmla="*/ 0 w 230"/>
                  <a:gd name="T27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0" h="131">
                    <a:moveTo>
                      <a:pt x="0" y="2"/>
                    </a:moveTo>
                    <a:cubicBezTo>
                      <a:pt x="1" y="131"/>
                      <a:pt x="1" y="131"/>
                      <a:pt x="1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1" y="122"/>
                      <a:pt x="60" y="114"/>
                      <a:pt x="64" y="112"/>
                    </a:cubicBezTo>
                    <a:cubicBezTo>
                      <a:pt x="68" y="109"/>
                      <a:pt x="75" y="113"/>
                      <a:pt x="80" y="121"/>
                    </a:cubicBezTo>
                    <a:cubicBezTo>
                      <a:pt x="82" y="124"/>
                      <a:pt x="83" y="127"/>
                      <a:pt x="84" y="130"/>
                    </a:cubicBezTo>
                    <a:cubicBezTo>
                      <a:pt x="151" y="130"/>
                      <a:pt x="151" y="130"/>
                      <a:pt x="151" y="130"/>
                    </a:cubicBezTo>
                    <a:cubicBezTo>
                      <a:pt x="151" y="128"/>
                      <a:pt x="152" y="125"/>
                      <a:pt x="154" y="123"/>
                    </a:cubicBezTo>
                    <a:cubicBezTo>
                      <a:pt x="159" y="115"/>
                      <a:pt x="166" y="111"/>
                      <a:pt x="170" y="114"/>
                    </a:cubicBezTo>
                    <a:cubicBezTo>
                      <a:pt x="173" y="116"/>
                      <a:pt x="173" y="123"/>
                      <a:pt x="169" y="130"/>
                    </a:cubicBezTo>
                    <a:cubicBezTo>
                      <a:pt x="230" y="129"/>
                      <a:pt x="230" y="129"/>
                      <a:pt x="230" y="129"/>
                    </a:cubicBezTo>
                    <a:cubicBezTo>
                      <a:pt x="229" y="0"/>
                      <a:pt x="229" y="0"/>
                      <a:pt x="229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6000">
                    <a:schemeClr val="tx1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371"/>
              <p:cNvSpPr>
                <a:spLocks/>
              </p:cNvSpPr>
              <p:nvPr/>
            </p:nvSpPr>
            <p:spPr bwMode="auto">
              <a:xfrm>
                <a:off x="8993652" y="1983456"/>
                <a:ext cx="412750" cy="987425"/>
              </a:xfrm>
              <a:custGeom>
                <a:avLst/>
                <a:gdLst>
                  <a:gd name="T0" fmla="*/ 79 w 109"/>
                  <a:gd name="T1" fmla="*/ 54 h 261"/>
                  <a:gd name="T2" fmla="*/ 73 w 109"/>
                  <a:gd name="T3" fmla="*/ 59 h 261"/>
                  <a:gd name="T4" fmla="*/ 98 w 109"/>
                  <a:gd name="T5" fmla="*/ 246 h 261"/>
                  <a:gd name="T6" fmla="*/ 101 w 109"/>
                  <a:gd name="T7" fmla="*/ 260 h 261"/>
                  <a:gd name="T8" fmla="*/ 109 w 109"/>
                  <a:gd name="T9" fmla="*/ 258 h 261"/>
                  <a:gd name="T10" fmla="*/ 105 w 109"/>
                  <a:gd name="T11" fmla="*/ 244 h 261"/>
                  <a:gd name="T12" fmla="*/ 79 w 109"/>
                  <a:gd name="T13" fmla="*/ 129 h 261"/>
                  <a:gd name="T14" fmla="*/ 78 w 109"/>
                  <a:gd name="T15" fmla="*/ 64 h 261"/>
                  <a:gd name="T16" fmla="*/ 84 w 109"/>
                  <a:gd name="T17" fmla="*/ 60 h 261"/>
                  <a:gd name="T18" fmla="*/ 103 w 109"/>
                  <a:gd name="T19" fmla="*/ 31 h 261"/>
                  <a:gd name="T20" fmla="*/ 78 w 109"/>
                  <a:gd name="T21" fmla="*/ 5 h 261"/>
                  <a:gd name="T22" fmla="*/ 78 w 109"/>
                  <a:gd name="T23" fmla="*/ 5 h 261"/>
                  <a:gd name="T24" fmla="*/ 55 w 109"/>
                  <a:gd name="T25" fmla="*/ 1 h 261"/>
                  <a:gd name="T26" fmla="*/ 55 w 109"/>
                  <a:gd name="T27" fmla="*/ 0 h 261"/>
                  <a:gd name="T28" fmla="*/ 52 w 109"/>
                  <a:gd name="T29" fmla="*/ 0 h 261"/>
                  <a:gd name="T30" fmla="*/ 49 w 109"/>
                  <a:gd name="T31" fmla="*/ 1 h 261"/>
                  <a:gd name="T32" fmla="*/ 49 w 109"/>
                  <a:gd name="T33" fmla="*/ 1 h 261"/>
                  <a:gd name="T34" fmla="*/ 27 w 109"/>
                  <a:gd name="T35" fmla="*/ 6 h 261"/>
                  <a:gd name="T36" fmla="*/ 26 w 109"/>
                  <a:gd name="T37" fmla="*/ 6 h 261"/>
                  <a:gd name="T38" fmla="*/ 2 w 109"/>
                  <a:gd name="T39" fmla="*/ 31 h 261"/>
                  <a:gd name="T40" fmla="*/ 21 w 109"/>
                  <a:gd name="T41" fmla="*/ 60 h 261"/>
                  <a:gd name="T42" fmla="*/ 27 w 109"/>
                  <a:gd name="T43" fmla="*/ 65 h 261"/>
                  <a:gd name="T44" fmla="*/ 27 w 109"/>
                  <a:gd name="T45" fmla="*/ 129 h 261"/>
                  <a:gd name="T46" fmla="*/ 3 w 109"/>
                  <a:gd name="T47" fmla="*/ 245 h 261"/>
                  <a:gd name="T48" fmla="*/ 0 w 109"/>
                  <a:gd name="T49" fmla="*/ 258 h 261"/>
                  <a:gd name="T50" fmla="*/ 7 w 109"/>
                  <a:gd name="T51" fmla="*/ 261 h 261"/>
                  <a:gd name="T52" fmla="*/ 10 w 109"/>
                  <a:gd name="T53" fmla="*/ 246 h 261"/>
                  <a:gd name="T54" fmla="*/ 32 w 109"/>
                  <a:gd name="T55" fmla="*/ 59 h 261"/>
                  <a:gd name="T56" fmla="*/ 26 w 109"/>
                  <a:gd name="T57" fmla="*/ 54 h 261"/>
                  <a:gd name="T58" fmla="*/ 9 w 109"/>
                  <a:gd name="T59" fmla="*/ 32 h 261"/>
                  <a:gd name="T60" fmla="*/ 30 w 109"/>
                  <a:gd name="T61" fmla="*/ 12 h 261"/>
                  <a:gd name="T62" fmla="*/ 51 w 109"/>
                  <a:gd name="T63" fmla="*/ 8 h 261"/>
                  <a:gd name="T64" fmla="*/ 54 w 109"/>
                  <a:gd name="T65" fmla="*/ 8 h 261"/>
                  <a:gd name="T66" fmla="*/ 75 w 109"/>
                  <a:gd name="T67" fmla="*/ 12 h 261"/>
                  <a:gd name="T68" fmla="*/ 96 w 109"/>
                  <a:gd name="T69" fmla="*/ 31 h 261"/>
                  <a:gd name="T70" fmla="*/ 79 w 109"/>
                  <a:gd name="T71" fmla="*/ 5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9" h="261">
                    <a:moveTo>
                      <a:pt x="79" y="54"/>
                    </a:moveTo>
                    <a:cubicBezTo>
                      <a:pt x="77" y="56"/>
                      <a:pt x="75" y="57"/>
                      <a:pt x="73" y="59"/>
                    </a:cubicBezTo>
                    <a:cubicBezTo>
                      <a:pt x="57" y="74"/>
                      <a:pt x="73" y="146"/>
                      <a:pt x="98" y="246"/>
                    </a:cubicBezTo>
                    <a:cubicBezTo>
                      <a:pt x="99" y="250"/>
                      <a:pt x="100" y="255"/>
                      <a:pt x="101" y="260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07" y="253"/>
                      <a:pt x="106" y="249"/>
                      <a:pt x="105" y="244"/>
                    </a:cubicBezTo>
                    <a:cubicBezTo>
                      <a:pt x="95" y="204"/>
                      <a:pt x="85" y="163"/>
                      <a:pt x="79" y="129"/>
                    </a:cubicBezTo>
                    <a:cubicBezTo>
                      <a:pt x="71" y="82"/>
                      <a:pt x="74" y="68"/>
                      <a:pt x="78" y="64"/>
                    </a:cubicBezTo>
                    <a:cubicBezTo>
                      <a:pt x="80" y="63"/>
                      <a:pt x="82" y="61"/>
                      <a:pt x="84" y="60"/>
                    </a:cubicBezTo>
                    <a:cubicBezTo>
                      <a:pt x="94" y="51"/>
                      <a:pt x="104" y="42"/>
                      <a:pt x="103" y="31"/>
                    </a:cubicBezTo>
                    <a:cubicBezTo>
                      <a:pt x="102" y="22"/>
                      <a:pt x="94" y="14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68" y="2"/>
                      <a:pt x="60" y="1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4" y="1"/>
                      <a:pt x="36" y="2"/>
                      <a:pt x="27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0" y="14"/>
                      <a:pt x="3" y="22"/>
                      <a:pt x="2" y="31"/>
                    </a:cubicBezTo>
                    <a:cubicBezTo>
                      <a:pt x="1" y="43"/>
                      <a:pt x="11" y="52"/>
                      <a:pt x="21" y="60"/>
                    </a:cubicBezTo>
                    <a:cubicBezTo>
                      <a:pt x="23" y="62"/>
                      <a:pt x="25" y="63"/>
                      <a:pt x="27" y="65"/>
                    </a:cubicBezTo>
                    <a:cubicBezTo>
                      <a:pt x="31" y="69"/>
                      <a:pt x="35" y="83"/>
                      <a:pt x="27" y="129"/>
                    </a:cubicBezTo>
                    <a:cubicBezTo>
                      <a:pt x="22" y="163"/>
                      <a:pt x="12" y="204"/>
                      <a:pt x="3" y="245"/>
                    </a:cubicBezTo>
                    <a:cubicBezTo>
                      <a:pt x="2" y="249"/>
                      <a:pt x="1" y="253"/>
                      <a:pt x="0" y="258"/>
                    </a:cubicBezTo>
                    <a:cubicBezTo>
                      <a:pt x="3" y="258"/>
                      <a:pt x="5" y="260"/>
                      <a:pt x="7" y="261"/>
                    </a:cubicBezTo>
                    <a:cubicBezTo>
                      <a:pt x="8" y="256"/>
                      <a:pt x="9" y="251"/>
                      <a:pt x="10" y="246"/>
                    </a:cubicBezTo>
                    <a:cubicBezTo>
                      <a:pt x="33" y="146"/>
                      <a:pt x="48" y="74"/>
                      <a:pt x="32" y="59"/>
                    </a:cubicBezTo>
                    <a:cubicBezTo>
                      <a:pt x="30" y="58"/>
                      <a:pt x="28" y="56"/>
                      <a:pt x="26" y="54"/>
                    </a:cubicBezTo>
                    <a:cubicBezTo>
                      <a:pt x="17" y="47"/>
                      <a:pt x="8" y="39"/>
                      <a:pt x="9" y="32"/>
                    </a:cubicBezTo>
                    <a:cubicBezTo>
                      <a:pt x="10" y="26"/>
                      <a:pt x="17" y="20"/>
                      <a:pt x="30" y="12"/>
                    </a:cubicBezTo>
                    <a:cubicBezTo>
                      <a:pt x="39" y="9"/>
                      <a:pt x="47" y="8"/>
                      <a:pt x="51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8" y="8"/>
                      <a:pt x="66" y="9"/>
                      <a:pt x="75" y="12"/>
                    </a:cubicBezTo>
                    <a:cubicBezTo>
                      <a:pt x="88" y="19"/>
                      <a:pt x="95" y="26"/>
                      <a:pt x="96" y="31"/>
                    </a:cubicBezTo>
                    <a:cubicBezTo>
                      <a:pt x="97" y="39"/>
                      <a:pt x="88" y="47"/>
                      <a:pt x="79" y="54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  <a:gs pos="74350">
                    <a:schemeClr val="bg1">
                      <a:lumMod val="85000"/>
                    </a:schemeClr>
                  </a:gs>
                  <a:gs pos="18000">
                    <a:schemeClr val="bg1">
                      <a:lumMod val="8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7" name="文本框 434"/>
            <p:cNvSpPr txBox="1"/>
            <p:nvPr/>
          </p:nvSpPr>
          <p:spPr>
            <a:xfrm>
              <a:off x="5589134" y="1461154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solidFill>
                    <a:schemeClr val="bg1"/>
                  </a:solidFill>
                  <a:latin typeface="Barbatrick" panose="00000400000000000000" pitchFamily="2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sz="4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4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4372913" y="3413880"/>
            <a:ext cx="1528039" cy="717048"/>
            <a:chOff x="4625118" y="3512528"/>
            <a:chExt cx="1917916" cy="900002"/>
          </a:xfrm>
        </p:grpSpPr>
        <p:sp>
          <p:nvSpPr>
            <p:cNvPr id="401" name="矩形 400"/>
            <p:cNvSpPr/>
            <p:nvPr/>
          </p:nvSpPr>
          <p:spPr>
            <a:xfrm rot="5400000" flipV="1">
              <a:off x="5346894" y="3216389"/>
              <a:ext cx="900000" cy="1492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2"/>
              </a:solidFill>
            </a:ln>
            <a:effectLst>
              <a:outerShdw blurRad="165100" dist="114300" dir="36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2" name="矩形 401"/>
            <p:cNvSpPr/>
            <p:nvPr/>
          </p:nvSpPr>
          <p:spPr>
            <a:xfrm rot="5400000" flipV="1">
              <a:off x="4712432" y="3850848"/>
              <a:ext cx="900000" cy="223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3" name="组合 402"/>
            <p:cNvGrpSpPr>
              <a:grpSpLocks noChangeAspect="1"/>
            </p:cNvGrpSpPr>
            <p:nvPr/>
          </p:nvGrpSpPr>
          <p:grpSpPr>
            <a:xfrm rot="5400000" flipV="1">
              <a:off x="4670938" y="3692528"/>
              <a:ext cx="448359" cy="540000"/>
              <a:chOff x="8762688" y="1983456"/>
              <a:chExt cx="873125" cy="1051581"/>
            </a:xfrm>
          </p:grpSpPr>
          <p:sp>
            <p:nvSpPr>
              <p:cNvPr id="405" name="Freeform 375"/>
              <p:cNvSpPr>
                <a:spLocks/>
              </p:cNvSpPr>
              <p:nvPr/>
            </p:nvSpPr>
            <p:spPr bwMode="auto">
              <a:xfrm>
                <a:off x="8762688" y="2533387"/>
                <a:ext cx="873125" cy="501650"/>
              </a:xfrm>
              <a:custGeom>
                <a:avLst/>
                <a:gdLst>
                  <a:gd name="T0" fmla="*/ 0 w 230"/>
                  <a:gd name="T1" fmla="*/ 2 h 131"/>
                  <a:gd name="T2" fmla="*/ 1 w 230"/>
                  <a:gd name="T3" fmla="*/ 131 h 131"/>
                  <a:gd name="T4" fmla="*/ 66 w 230"/>
                  <a:gd name="T5" fmla="*/ 131 h 131"/>
                  <a:gd name="T6" fmla="*/ 66 w 230"/>
                  <a:gd name="T7" fmla="*/ 130 h 131"/>
                  <a:gd name="T8" fmla="*/ 64 w 230"/>
                  <a:gd name="T9" fmla="*/ 112 h 131"/>
                  <a:gd name="T10" fmla="*/ 80 w 230"/>
                  <a:gd name="T11" fmla="*/ 121 h 131"/>
                  <a:gd name="T12" fmla="*/ 84 w 230"/>
                  <a:gd name="T13" fmla="*/ 130 h 131"/>
                  <a:gd name="T14" fmla="*/ 151 w 230"/>
                  <a:gd name="T15" fmla="*/ 130 h 131"/>
                  <a:gd name="T16" fmla="*/ 154 w 230"/>
                  <a:gd name="T17" fmla="*/ 123 h 131"/>
                  <a:gd name="T18" fmla="*/ 170 w 230"/>
                  <a:gd name="T19" fmla="*/ 114 h 131"/>
                  <a:gd name="T20" fmla="*/ 169 w 230"/>
                  <a:gd name="T21" fmla="*/ 130 h 131"/>
                  <a:gd name="T22" fmla="*/ 230 w 230"/>
                  <a:gd name="T23" fmla="*/ 129 h 131"/>
                  <a:gd name="T24" fmla="*/ 229 w 230"/>
                  <a:gd name="T25" fmla="*/ 0 h 131"/>
                  <a:gd name="T26" fmla="*/ 0 w 230"/>
                  <a:gd name="T27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0" h="131">
                    <a:moveTo>
                      <a:pt x="0" y="2"/>
                    </a:moveTo>
                    <a:cubicBezTo>
                      <a:pt x="1" y="131"/>
                      <a:pt x="1" y="131"/>
                      <a:pt x="1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1" y="122"/>
                      <a:pt x="60" y="114"/>
                      <a:pt x="64" y="112"/>
                    </a:cubicBezTo>
                    <a:cubicBezTo>
                      <a:pt x="68" y="109"/>
                      <a:pt x="75" y="113"/>
                      <a:pt x="80" y="121"/>
                    </a:cubicBezTo>
                    <a:cubicBezTo>
                      <a:pt x="82" y="124"/>
                      <a:pt x="83" y="127"/>
                      <a:pt x="84" y="130"/>
                    </a:cubicBezTo>
                    <a:cubicBezTo>
                      <a:pt x="151" y="130"/>
                      <a:pt x="151" y="130"/>
                      <a:pt x="151" y="130"/>
                    </a:cubicBezTo>
                    <a:cubicBezTo>
                      <a:pt x="151" y="128"/>
                      <a:pt x="152" y="125"/>
                      <a:pt x="154" y="123"/>
                    </a:cubicBezTo>
                    <a:cubicBezTo>
                      <a:pt x="159" y="115"/>
                      <a:pt x="166" y="111"/>
                      <a:pt x="170" y="114"/>
                    </a:cubicBezTo>
                    <a:cubicBezTo>
                      <a:pt x="173" y="116"/>
                      <a:pt x="173" y="123"/>
                      <a:pt x="169" y="130"/>
                    </a:cubicBezTo>
                    <a:cubicBezTo>
                      <a:pt x="230" y="129"/>
                      <a:pt x="230" y="129"/>
                      <a:pt x="230" y="129"/>
                    </a:cubicBezTo>
                    <a:cubicBezTo>
                      <a:pt x="229" y="0"/>
                      <a:pt x="229" y="0"/>
                      <a:pt x="229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6000">
                    <a:schemeClr val="tx1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371"/>
              <p:cNvSpPr>
                <a:spLocks/>
              </p:cNvSpPr>
              <p:nvPr/>
            </p:nvSpPr>
            <p:spPr bwMode="auto">
              <a:xfrm>
                <a:off x="8993652" y="1983456"/>
                <a:ext cx="412750" cy="987425"/>
              </a:xfrm>
              <a:custGeom>
                <a:avLst/>
                <a:gdLst>
                  <a:gd name="T0" fmla="*/ 79 w 109"/>
                  <a:gd name="T1" fmla="*/ 54 h 261"/>
                  <a:gd name="T2" fmla="*/ 73 w 109"/>
                  <a:gd name="T3" fmla="*/ 59 h 261"/>
                  <a:gd name="T4" fmla="*/ 98 w 109"/>
                  <a:gd name="T5" fmla="*/ 246 h 261"/>
                  <a:gd name="T6" fmla="*/ 101 w 109"/>
                  <a:gd name="T7" fmla="*/ 260 h 261"/>
                  <a:gd name="T8" fmla="*/ 109 w 109"/>
                  <a:gd name="T9" fmla="*/ 258 h 261"/>
                  <a:gd name="T10" fmla="*/ 105 w 109"/>
                  <a:gd name="T11" fmla="*/ 244 h 261"/>
                  <a:gd name="T12" fmla="*/ 79 w 109"/>
                  <a:gd name="T13" fmla="*/ 129 h 261"/>
                  <a:gd name="T14" fmla="*/ 78 w 109"/>
                  <a:gd name="T15" fmla="*/ 64 h 261"/>
                  <a:gd name="T16" fmla="*/ 84 w 109"/>
                  <a:gd name="T17" fmla="*/ 60 h 261"/>
                  <a:gd name="T18" fmla="*/ 103 w 109"/>
                  <a:gd name="T19" fmla="*/ 31 h 261"/>
                  <a:gd name="T20" fmla="*/ 78 w 109"/>
                  <a:gd name="T21" fmla="*/ 5 h 261"/>
                  <a:gd name="T22" fmla="*/ 78 w 109"/>
                  <a:gd name="T23" fmla="*/ 5 h 261"/>
                  <a:gd name="T24" fmla="*/ 55 w 109"/>
                  <a:gd name="T25" fmla="*/ 1 h 261"/>
                  <a:gd name="T26" fmla="*/ 55 w 109"/>
                  <a:gd name="T27" fmla="*/ 0 h 261"/>
                  <a:gd name="T28" fmla="*/ 52 w 109"/>
                  <a:gd name="T29" fmla="*/ 0 h 261"/>
                  <a:gd name="T30" fmla="*/ 49 w 109"/>
                  <a:gd name="T31" fmla="*/ 1 h 261"/>
                  <a:gd name="T32" fmla="*/ 49 w 109"/>
                  <a:gd name="T33" fmla="*/ 1 h 261"/>
                  <a:gd name="T34" fmla="*/ 27 w 109"/>
                  <a:gd name="T35" fmla="*/ 6 h 261"/>
                  <a:gd name="T36" fmla="*/ 26 w 109"/>
                  <a:gd name="T37" fmla="*/ 6 h 261"/>
                  <a:gd name="T38" fmla="*/ 2 w 109"/>
                  <a:gd name="T39" fmla="*/ 31 h 261"/>
                  <a:gd name="T40" fmla="*/ 21 w 109"/>
                  <a:gd name="T41" fmla="*/ 60 h 261"/>
                  <a:gd name="T42" fmla="*/ 27 w 109"/>
                  <a:gd name="T43" fmla="*/ 65 h 261"/>
                  <a:gd name="T44" fmla="*/ 27 w 109"/>
                  <a:gd name="T45" fmla="*/ 129 h 261"/>
                  <a:gd name="T46" fmla="*/ 3 w 109"/>
                  <a:gd name="T47" fmla="*/ 245 h 261"/>
                  <a:gd name="T48" fmla="*/ 0 w 109"/>
                  <a:gd name="T49" fmla="*/ 258 h 261"/>
                  <a:gd name="T50" fmla="*/ 7 w 109"/>
                  <a:gd name="T51" fmla="*/ 261 h 261"/>
                  <a:gd name="T52" fmla="*/ 10 w 109"/>
                  <a:gd name="T53" fmla="*/ 246 h 261"/>
                  <a:gd name="T54" fmla="*/ 32 w 109"/>
                  <a:gd name="T55" fmla="*/ 59 h 261"/>
                  <a:gd name="T56" fmla="*/ 26 w 109"/>
                  <a:gd name="T57" fmla="*/ 54 h 261"/>
                  <a:gd name="T58" fmla="*/ 9 w 109"/>
                  <a:gd name="T59" fmla="*/ 32 h 261"/>
                  <a:gd name="T60" fmla="*/ 30 w 109"/>
                  <a:gd name="T61" fmla="*/ 12 h 261"/>
                  <a:gd name="T62" fmla="*/ 51 w 109"/>
                  <a:gd name="T63" fmla="*/ 8 h 261"/>
                  <a:gd name="T64" fmla="*/ 54 w 109"/>
                  <a:gd name="T65" fmla="*/ 8 h 261"/>
                  <a:gd name="T66" fmla="*/ 75 w 109"/>
                  <a:gd name="T67" fmla="*/ 12 h 261"/>
                  <a:gd name="T68" fmla="*/ 96 w 109"/>
                  <a:gd name="T69" fmla="*/ 31 h 261"/>
                  <a:gd name="T70" fmla="*/ 79 w 109"/>
                  <a:gd name="T71" fmla="*/ 5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9" h="261">
                    <a:moveTo>
                      <a:pt x="79" y="54"/>
                    </a:moveTo>
                    <a:cubicBezTo>
                      <a:pt x="77" y="56"/>
                      <a:pt x="75" y="57"/>
                      <a:pt x="73" y="59"/>
                    </a:cubicBezTo>
                    <a:cubicBezTo>
                      <a:pt x="57" y="74"/>
                      <a:pt x="73" y="146"/>
                      <a:pt x="98" y="246"/>
                    </a:cubicBezTo>
                    <a:cubicBezTo>
                      <a:pt x="99" y="250"/>
                      <a:pt x="100" y="255"/>
                      <a:pt x="101" y="260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07" y="253"/>
                      <a:pt x="106" y="249"/>
                      <a:pt x="105" y="244"/>
                    </a:cubicBezTo>
                    <a:cubicBezTo>
                      <a:pt x="95" y="204"/>
                      <a:pt x="85" y="163"/>
                      <a:pt x="79" y="129"/>
                    </a:cubicBezTo>
                    <a:cubicBezTo>
                      <a:pt x="71" y="82"/>
                      <a:pt x="74" y="68"/>
                      <a:pt x="78" y="64"/>
                    </a:cubicBezTo>
                    <a:cubicBezTo>
                      <a:pt x="80" y="63"/>
                      <a:pt x="82" y="61"/>
                      <a:pt x="84" y="60"/>
                    </a:cubicBezTo>
                    <a:cubicBezTo>
                      <a:pt x="94" y="51"/>
                      <a:pt x="104" y="42"/>
                      <a:pt x="103" y="31"/>
                    </a:cubicBezTo>
                    <a:cubicBezTo>
                      <a:pt x="102" y="22"/>
                      <a:pt x="94" y="14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68" y="2"/>
                      <a:pt x="60" y="1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4" y="1"/>
                      <a:pt x="36" y="2"/>
                      <a:pt x="27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0" y="14"/>
                      <a:pt x="3" y="22"/>
                      <a:pt x="2" y="31"/>
                    </a:cubicBezTo>
                    <a:cubicBezTo>
                      <a:pt x="1" y="43"/>
                      <a:pt x="11" y="52"/>
                      <a:pt x="21" y="60"/>
                    </a:cubicBezTo>
                    <a:cubicBezTo>
                      <a:pt x="23" y="62"/>
                      <a:pt x="25" y="63"/>
                      <a:pt x="27" y="65"/>
                    </a:cubicBezTo>
                    <a:cubicBezTo>
                      <a:pt x="31" y="69"/>
                      <a:pt x="35" y="83"/>
                      <a:pt x="27" y="129"/>
                    </a:cubicBezTo>
                    <a:cubicBezTo>
                      <a:pt x="22" y="163"/>
                      <a:pt x="12" y="204"/>
                      <a:pt x="3" y="245"/>
                    </a:cubicBezTo>
                    <a:cubicBezTo>
                      <a:pt x="2" y="249"/>
                      <a:pt x="1" y="253"/>
                      <a:pt x="0" y="258"/>
                    </a:cubicBezTo>
                    <a:cubicBezTo>
                      <a:pt x="3" y="258"/>
                      <a:pt x="5" y="260"/>
                      <a:pt x="7" y="261"/>
                    </a:cubicBezTo>
                    <a:cubicBezTo>
                      <a:pt x="8" y="256"/>
                      <a:pt x="9" y="251"/>
                      <a:pt x="10" y="246"/>
                    </a:cubicBezTo>
                    <a:cubicBezTo>
                      <a:pt x="33" y="146"/>
                      <a:pt x="48" y="74"/>
                      <a:pt x="32" y="59"/>
                    </a:cubicBezTo>
                    <a:cubicBezTo>
                      <a:pt x="30" y="58"/>
                      <a:pt x="28" y="56"/>
                      <a:pt x="26" y="54"/>
                    </a:cubicBezTo>
                    <a:cubicBezTo>
                      <a:pt x="17" y="47"/>
                      <a:pt x="8" y="39"/>
                      <a:pt x="9" y="32"/>
                    </a:cubicBezTo>
                    <a:cubicBezTo>
                      <a:pt x="10" y="26"/>
                      <a:pt x="17" y="20"/>
                      <a:pt x="30" y="12"/>
                    </a:cubicBezTo>
                    <a:cubicBezTo>
                      <a:pt x="39" y="9"/>
                      <a:pt x="47" y="8"/>
                      <a:pt x="51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8" y="8"/>
                      <a:pt x="66" y="9"/>
                      <a:pt x="75" y="12"/>
                    </a:cubicBezTo>
                    <a:cubicBezTo>
                      <a:pt x="88" y="19"/>
                      <a:pt x="95" y="26"/>
                      <a:pt x="96" y="31"/>
                    </a:cubicBezTo>
                    <a:cubicBezTo>
                      <a:pt x="97" y="39"/>
                      <a:pt x="88" y="47"/>
                      <a:pt x="79" y="54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  <a:gs pos="74350">
                    <a:schemeClr val="bg1">
                      <a:lumMod val="85000"/>
                    </a:schemeClr>
                  </a:gs>
                  <a:gs pos="18000">
                    <a:schemeClr val="bg1">
                      <a:lumMod val="8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4" name="文本框 442"/>
            <p:cNvSpPr txBox="1"/>
            <p:nvPr/>
          </p:nvSpPr>
          <p:spPr>
            <a:xfrm>
              <a:off x="5422028" y="3529988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solidFill>
                    <a:schemeClr val="bg1"/>
                  </a:solidFill>
                  <a:latin typeface="Barbatrick" panose="00000400000000000000" pitchFamily="2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sz="44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4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3496413" y="4263056"/>
            <a:ext cx="744369" cy="1528041"/>
            <a:chOff x="3524981" y="4578370"/>
            <a:chExt cx="934294" cy="1917918"/>
          </a:xfrm>
        </p:grpSpPr>
        <p:sp>
          <p:nvSpPr>
            <p:cNvPr id="408" name="矩形 407"/>
            <p:cNvSpPr/>
            <p:nvPr/>
          </p:nvSpPr>
          <p:spPr>
            <a:xfrm rot="10800000" flipV="1">
              <a:off x="3559275" y="5004007"/>
              <a:ext cx="900000" cy="1492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3"/>
              </a:solidFill>
            </a:ln>
            <a:effectLst>
              <a:outerShdw blurRad="165100" dist="114300" dir="36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9" name="矩形 408"/>
            <p:cNvSpPr/>
            <p:nvPr/>
          </p:nvSpPr>
          <p:spPr>
            <a:xfrm rot="10800000" flipV="1">
              <a:off x="3559275" y="5004006"/>
              <a:ext cx="900000" cy="2233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0" name="组合 409"/>
            <p:cNvGrpSpPr>
              <a:grpSpLocks noChangeAspect="1"/>
            </p:cNvGrpSpPr>
            <p:nvPr/>
          </p:nvGrpSpPr>
          <p:grpSpPr>
            <a:xfrm rot="10800000" flipV="1">
              <a:off x="3785097" y="4578370"/>
              <a:ext cx="448359" cy="540000"/>
              <a:chOff x="8762688" y="1983456"/>
              <a:chExt cx="873125" cy="1051581"/>
            </a:xfrm>
          </p:grpSpPr>
          <p:sp>
            <p:nvSpPr>
              <p:cNvPr id="412" name="Freeform 375"/>
              <p:cNvSpPr>
                <a:spLocks/>
              </p:cNvSpPr>
              <p:nvPr/>
            </p:nvSpPr>
            <p:spPr bwMode="auto">
              <a:xfrm>
                <a:off x="8762688" y="2533387"/>
                <a:ext cx="873125" cy="501650"/>
              </a:xfrm>
              <a:custGeom>
                <a:avLst/>
                <a:gdLst>
                  <a:gd name="T0" fmla="*/ 0 w 230"/>
                  <a:gd name="T1" fmla="*/ 2 h 131"/>
                  <a:gd name="T2" fmla="*/ 1 w 230"/>
                  <a:gd name="T3" fmla="*/ 131 h 131"/>
                  <a:gd name="T4" fmla="*/ 66 w 230"/>
                  <a:gd name="T5" fmla="*/ 131 h 131"/>
                  <a:gd name="T6" fmla="*/ 66 w 230"/>
                  <a:gd name="T7" fmla="*/ 130 h 131"/>
                  <a:gd name="T8" fmla="*/ 64 w 230"/>
                  <a:gd name="T9" fmla="*/ 112 h 131"/>
                  <a:gd name="T10" fmla="*/ 80 w 230"/>
                  <a:gd name="T11" fmla="*/ 121 h 131"/>
                  <a:gd name="T12" fmla="*/ 84 w 230"/>
                  <a:gd name="T13" fmla="*/ 130 h 131"/>
                  <a:gd name="T14" fmla="*/ 151 w 230"/>
                  <a:gd name="T15" fmla="*/ 130 h 131"/>
                  <a:gd name="T16" fmla="*/ 154 w 230"/>
                  <a:gd name="T17" fmla="*/ 123 h 131"/>
                  <a:gd name="T18" fmla="*/ 170 w 230"/>
                  <a:gd name="T19" fmla="*/ 114 h 131"/>
                  <a:gd name="T20" fmla="*/ 169 w 230"/>
                  <a:gd name="T21" fmla="*/ 130 h 131"/>
                  <a:gd name="T22" fmla="*/ 230 w 230"/>
                  <a:gd name="T23" fmla="*/ 129 h 131"/>
                  <a:gd name="T24" fmla="*/ 229 w 230"/>
                  <a:gd name="T25" fmla="*/ 0 h 131"/>
                  <a:gd name="T26" fmla="*/ 0 w 230"/>
                  <a:gd name="T27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0" h="131">
                    <a:moveTo>
                      <a:pt x="0" y="2"/>
                    </a:moveTo>
                    <a:cubicBezTo>
                      <a:pt x="1" y="131"/>
                      <a:pt x="1" y="131"/>
                      <a:pt x="1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1" y="122"/>
                      <a:pt x="60" y="114"/>
                      <a:pt x="64" y="112"/>
                    </a:cubicBezTo>
                    <a:cubicBezTo>
                      <a:pt x="68" y="109"/>
                      <a:pt x="75" y="113"/>
                      <a:pt x="80" y="121"/>
                    </a:cubicBezTo>
                    <a:cubicBezTo>
                      <a:pt x="82" y="124"/>
                      <a:pt x="83" y="127"/>
                      <a:pt x="84" y="130"/>
                    </a:cubicBezTo>
                    <a:cubicBezTo>
                      <a:pt x="151" y="130"/>
                      <a:pt x="151" y="130"/>
                      <a:pt x="151" y="130"/>
                    </a:cubicBezTo>
                    <a:cubicBezTo>
                      <a:pt x="151" y="128"/>
                      <a:pt x="152" y="125"/>
                      <a:pt x="154" y="123"/>
                    </a:cubicBezTo>
                    <a:cubicBezTo>
                      <a:pt x="159" y="115"/>
                      <a:pt x="166" y="111"/>
                      <a:pt x="170" y="114"/>
                    </a:cubicBezTo>
                    <a:cubicBezTo>
                      <a:pt x="173" y="116"/>
                      <a:pt x="173" y="123"/>
                      <a:pt x="169" y="130"/>
                    </a:cubicBezTo>
                    <a:cubicBezTo>
                      <a:pt x="230" y="129"/>
                      <a:pt x="230" y="129"/>
                      <a:pt x="230" y="129"/>
                    </a:cubicBezTo>
                    <a:cubicBezTo>
                      <a:pt x="229" y="0"/>
                      <a:pt x="229" y="0"/>
                      <a:pt x="229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6000">
                    <a:schemeClr val="tx1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371"/>
              <p:cNvSpPr>
                <a:spLocks/>
              </p:cNvSpPr>
              <p:nvPr/>
            </p:nvSpPr>
            <p:spPr bwMode="auto">
              <a:xfrm>
                <a:off x="8993652" y="1983456"/>
                <a:ext cx="412750" cy="987425"/>
              </a:xfrm>
              <a:custGeom>
                <a:avLst/>
                <a:gdLst>
                  <a:gd name="T0" fmla="*/ 79 w 109"/>
                  <a:gd name="T1" fmla="*/ 54 h 261"/>
                  <a:gd name="T2" fmla="*/ 73 w 109"/>
                  <a:gd name="T3" fmla="*/ 59 h 261"/>
                  <a:gd name="T4" fmla="*/ 98 w 109"/>
                  <a:gd name="T5" fmla="*/ 246 h 261"/>
                  <a:gd name="T6" fmla="*/ 101 w 109"/>
                  <a:gd name="T7" fmla="*/ 260 h 261"/>
                  <a:gd name="T8" fmla="*/ 109 w 109"/>
                  <a:gd name="T9" fmla="*/ 258 h 261"/>
                  <a:gd name="T10" fmla="*/ 105 w 109"/>
                  <a:gd name="T11" fmla="*/ 244 h 261"/>
                  <a:gd name="T12" fmla="*/ 79 w 109"/>
                  <a:gd name="T13" fmla="*/ 129 h 261"/>
                  <a:gd name="T14" fmla="*/ 78 w 109"/>
                  <a:gd name="T15" fmla="*/ 64 h 261"/>
                  <a:gd name="T16" fmla="*/ 84 w 109"/>
                  <a:gd name="T17" fmla="*/ 60 h 261"/>
                  <a:gd name="T18" fmla="*/ 103 w 109"/>
                  <a:gd name="T19" fmla="*/ 31 h 261"/>
                  <a:gd name="T20" fmla="*/ 78 w 109"/>
                  <a:gd name="T21" fmla="*/ 5 h 261"/>
                  <a:gd name="T22" fmla="*/ 78 w 109"/>
                  <a:gd name="T23" fmla="*/ 5 h 261"/>
                  <a:gd name="T24" fmla="*/ 55 w 109"/>
                  <a:gd name="T25" fmla="*/ 1 h 261"/>
                  <a:gd name="T26" fmla="*/ 55 w 109"/>
                  <a:gd name="T27" fmla="*/ 0 h 261"/>
                  <a:gd name="T28" fmla="*/ 52 w 109"/>
                  <a:gd name="T29" fmla="*/ 0 h 261"/>
                  <a:gd name="T30" fmla="*/ 49 w 109"/>
                  <a:gd name="T31" fmla="*/ 1 h 261"/>
                  <a:gd name="T32" fmla="*/ 49 w 109"/>
                  <a:gd name="T33" fmla="*/ 1 h 261"/>
                  <a:gd name="T34" fmla="*/ 27 w 109"/>
                  <a:gd name="T35" fmla="*/ 6 h 261"/>
                  <a:gd name="T36" fmla="*/ 26 w 109"/>
                  <a:gd name="T37" fmla="*/ 6 h 261"/>
                  <a:gd name="T38" fmla="*/ 2 w 109"/>
                  <a:gd name="T39" fmla="*/ 31 h 261"/>
                  <a:gd name="T40" fmla="*/ 21 w 109"/>
                  <a:gd name="T41" fmla="*/ 60 h 261"/>
                  <a:gd name="T42" fmla="*/ 27 w 109"/>
                  <a:gd name="T43" fmla="*/ 65 h 261"/>
                  <a:gd name="T44" fmla="*/ 27 w 109"/>
                  <a:gd name="T45" fmla="*/ 129 h 261"/>
                  <a:gd name="T46" fmla="*/ 3 w 109"/>
                  <a:gd name="T47" fmla="*/ 245 h 261"/>
                  <a:gd name="T48" fmla="*/ 0 w 109"/>
                  <a:gd name="T49" fmla="*/ 258 h 261"/>
                  <a:gd name="T50" fmla="*/ 7 w 109"/>
                  <a:gd name="T51" fmla="*/ 261 h 261"/>
                  <a:gd name="T52" fmla="*/ 10 w 109"/>
                  <a:gd name="T53" fmla="*/ 246 h 261"/>
                  <a:gd name="T54" fmla="*/ 32 w 109"/>
                  <a:gd name="T55" fmla="*/ 59 h 261"/>
                  <a:gd name="T56" fmla="*/ 26 w 109"/>
                  <a:gd name="T57" fmla="*/ 54 h 261"/>
                  <a:gd name="T58" fmla="*/ 9 w 109"/>
                  <a:gd name="T59" fmla="*/ 32 h 261"/>
                  <a:gd name="T60" fmla="*/ 30 w 109"/>
                  <a:gd name="T61" fmla="*/ 12 h 261"/>
                  <a:gd name="T62" fmla="*/ 51 w 109"/>
                  <a:gd name="T63" fmla="*/ 8 h 261"/>
                  <a:gd name="T64" fmla="*/ 54 w 109"/>
                  <a:gd name="T65" fmla="*/ 8 h 261"/>
                  <a:gd name="T66" fmla="*/ 75 w 109"/>
                  <a:gd name="T67" fmla="*/ 12 h 261"/>
                  <a:gd name="T68" fmla="*/ 96 w 109"/>
                  <a:gd name="T69" fmla="*/ 31 h 261"/>
                  <a:gd name="T70" fmla="*/ 79 w 109"/>
                  <a:gd name="T71" fmla="*/ 5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9" h="261">
                    <a:moveTo>
                      <a:pt x="79" y="54"/>
                    </a:moveTo>
                    <a:cubicBezTo>
                      <a:pt x="77" y="56"/>
                      <a:pt x="75" y="57"/>
                      <a:pt x="73" y="59"/>
                    </a:cubicBezTo>
                    <a:cubicBezTo>
                      <a:pt x="57" y="74"/>
                      <a:pt x="73" y="146"/>
                      <a:pt x="98" y="246"/>
                    </a:cubicBezTo>
                    <a:cubicBezTo>
                      <a:pt x="99" y="250"/>
                      <a:pt x="100" y="255"/>
                      <a:pt x="101" y="260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07" y="253"/>
                      <a:pt x="106" y="249"/>
                      <a:pt x="105" y="244"/>
                    </a:cubicBezTo>
                    <a:cubicBezTo>
                      <a:pt x="95" y="204"/>
                      <a:pt x="85" y="163"/>
                      <a:pt x="79" y="129"/>
                    </a:cubicBezTo>
                    <a:cubicBezTo>
                      <a:pt x="71" y="82"/>
                      <a:pt x="74" y="68"/>
                      <a:pt x="78" y="64"/>
                    </a:cubicBezTo>
                    <a:cubicBezTo>
                      <a:pt x="80" y="63"/>
                      <a:pt x="82" y="61"/>
                      <a:pt x="84" y="60"/>
                    </a:cubicBezTo>
                    <a:cubicBezTo>
                      <a:pt x="94" y="51"/>
                      <a:pt x="104" y="42"/>
                      <a:pt x="103" y="31"/>
                    </a:cubicBezTo>
                    <a:cubicBezTo>
                      <a:pt x="102" y="22"/>
                      <a:pt x="94" y="14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68" y="2"/>
                      <a:pt x="60" y="1"/>
                      <a:pt x="55" y="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4" y="1"/>
                      <a:pt x="36" y="2"/>
                      <a:pt x="27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0" y="14"/>
                      <a:pt x="3" y="22"/>
                      <a:pt x="2" y="31"/>
                    </a:cubicBezTo>
                    <a:cubicBezTo>
                      <a:pt x="1" y="43"/>
                      <a:pt x="11" y="52"/>
                      <a:pt x="21" y="60"/>
                    </a:cubicBezTo>
                    <a:cubicBezTo>
                      <a:pt x="23" y="62"/>
                      <a:pt x="25" y="63"/>
                      <a:pt x="27" y="65"/>
                    </a:cubicBezTo>
                    <a:cubicBezTo>
                      <a:pt x="31" y="69"/>
                      <a:pt x="35" y="83"/>
                      <a:pt x="27" y="129"/>
                    </a:cubicBezTo>
                    <a:cubicBezTo>
                      <a:pt x="22" y="163"/>
                      <a:pt x="12" y="204"/>
                      <a:pt x="3" y="245"/>
                    </a:cubicBezTo>
                    <a:cubicBezTo>
                      <a:pt x="2" y="249"/>
                      <a:pt x="1" y="253"/>
                      <a:pt x="0" y="258"/>
                    </a:cubicBezTo>
                    <a:cubicBezTo>
                      <a:pt x="3" y="258"/>
                      <a:pt x="5" y="260"/>
                      <a:pt x="7" y="261"/>
                    </a:cubicBezTo>
                    <a:cubicBezTo>
                      <a:pt x="8" y="256"/>
                      <a:pt x="9" y="251"/>
                      <a:pt x="10" y="246"/>
                    </a:cubicBezTo>
                    <a:cubicBezTo>
                      <a:pt x="33" y="146"/>
                      <a:pt x="48" y="74"/>
                      <a:pt x="32" y="59"/>
                    </a:cubicBezTo>
                    <a:cubicBezTo>
                      <a:pt x="30" y="58"/>
                      <a:pt x="28" y="56"/>
                      <a:pt x="26" y="54"/>
                    </a:cubicBezTo>
                    <a:cubicBezTo>
                      <a:pt x="17" y="47"/>
                      <a:pt x="8" y="39"/>
                      <a:pt x="9" y="32"/>
                    </a:cubicBezTo>
                    <a:cubicBezTo>
                      <a:pt x="10" y="26"/>
                      <a:pt x="17" y="20"/>
                      <a:pt x="30" y="12"/>
                    </a:cubicBezTo>
                    <a:cubicBezTo>
                      <a:pt x="39" y="9"/>
                      <a:pt x="47" y="8"/>
                      <a:pt x="51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8" y="8"/>
                      <a:pt x="66" y="9"/>
                      <a:pt x="75" y="12"/>
                    </a:cubicBezTo>
                    <a:cubicBezTo>
                      <a:pt x="88" y="19"/>
                      <a:pt x="95" y="26"/>
                      <a:pt x="96" y="31"/>
                    </a:cubicBezTo>
                    <a:cubicBezTo>
                      <a:pt x="97" y="39"/>
                      <a:pt x="88" y="47"/>
                      <a:pt x="79" y="54"/>
                    </a:cubicBezTo>
                    <a:close/>
                  </a:path>
                </a:pathLst>
              </a:custGeom>
              <a:gradFill flip="none" rotWithShape="1">
                <a:gsLst>
                  <a:gs pos="47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  <a:gs pos="74350">
                    <a:schemeClr val="bg1">
                      <a:lumMod val="85000"/>
                    </a:schemeClr>
                  </a:gs>
                  <a:gs pos="18000">
                    <a:schemeClr val="bg1">
                      <a:lumMod val="8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1" name="文本框 450"/>
            <p:cNvSpPr txBox="1"/>
            <p:nvPr/>
          </p:nvSpPr>
          <p:spPr>
            <a:xfrm>
              <a:off x="3524981" y="5398667"/>
              <a:ext cx="8803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solidFill>
                    <a:schemeClr val="bg1"/>
                  </a:solidFill>
                  <a:latin typeface="Barbatrick" panose="00000400000000000000" pitchFamily="2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sz="4400" b="1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4400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4" name="组合 413"/>
          <p:cNvGrpSpPr/>
          <p:nvPr/>
        </p:nvGrpSpPr>
        <p:grpSpPr>
          <a:xfrm>
            <a:off x="4885749" y="4761919"/>
            <a:ext cx="2620431" cy="937900"/>
            <a:chOff x="8641357" y="2133650"/>
            <a:chExt cx="2620431" cy="937900"/>
          </a:xfrm>
        </p:grpSpPr>
        <p:sp>
          <p:nvSpPr>
            <p:cNvPr id="415" name="TextBox 414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TextBox 41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人员工资费用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1218192" y="4825588"/>
            <a:ext cx="2620431" cy="976000"/>
            <a:chOff x="8641357" y="2133650"/>
            <a:chExt cx="2620431" cy="976000"/>
          </a:xfrm>
        </p:grpSpPr>
        <p:sp>
          <p:nvSpPr>
            <p:cNvPr id="419" name="TextBox 418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TextBox 42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公司门店费用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1274528" y="1889261"/>
            <a:ext cx="2620431" cy="995050"/>
            <a:chOff x="8641357" y="2133650"/>
            <a:chExt cx="2620431" cy="995050"/>
          </a:xfrm>
        </p:grpSpPr>
        <p:sp>
          <p:nvSpPr>
            <p:cNvPr id="423" name="TextBox 42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TextBox 42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运输产生费用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4574903" y="1950972"/>
            <a:ext cx="2620431" cy="995050"/>
            <a:chOff x="8641357" y="2133650"/>
            <a:chExt cx="2620431" cy="995050"/>
          </a:xfrm>
        </p:grpSpPr>
        <p:sp>
          <p:nvSpPr>
            <p:cNvPr id="427" name="TextBox 426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TextBox 42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产品原料费用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0" name="Freeform 512"/>
          <p:cNvSpPr>
            <a:spLocks/>
          </p:cNvSpPr>
          <p:nvPr/>
        </p:nvSpPr>
        <p:spPr bwMode="auto">
          <a:xfrm>
            <a:off x="7931070" y="1936986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1" name="TextBox 430"/>
          <p:cNvSpPr txBox="1"/>
          <p:nvPr/>
        </p:nvSpPr>
        <p:spPr>
          <a:xfrm>
            <a:off x="8074196" y="1842384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2" name="TextBox 431"/>
          <p:cNvSpPr txBox="1"/>
          <p:nvPr/>
        </p:nvSpPr>
        <p:spPr>
          <a:xfrm>
            <a:off x="8078574" y="227766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54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73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23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23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23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23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23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23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23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623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123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73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173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 tmFilter="0,0; .5, 1; 1, 1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0" grpId="0" animBg="1"/>
      <p:bldP spid="431" grpId="0"/>
      <p:bldP spid="4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57843" y="187524"/>
            <a:ext cx="324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结束语</a:t>
            </a:r>
            <a:endParaRPr lang="zh-CN" altLang="zh-CN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582167" y="356800"/>
            <a:ext cx="2066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Concluding remarks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7216" y="2250558"/>
            <a:ext cx="1500145" cy="1465255"/>
            <a:chOff x="3127216" y="2250558"/>
            <a:chExt cx="1500145" cy="1465255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3127216" y="328907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3237475" y="2369097"/>
              <a:ext cx="474156" cy="47415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4295452" y="3304918"/>
              <a:ext cx="331909" cy="331909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40" name="对角圆角矩形 39"/>
            <p:cNvSpPr/>
            <p:nvPr/>
          </p:nvSpPr>
          <p:spPr bwMode="auto">
            <a:xfrm>
              <a:off x="3396027" y="2756975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3593091" y="2250558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58814" y="3715812"/>
            <a:ext cx="1620137" cy="1212175"/>
            <a:chOff x="5358814" y="3715812"/>
            <a:chExt cx="1620137" cy="1212175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5466888" y="4501246"/>
              <a:ext cx="318666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42" name="对角圆角矩形 41"/>
            <p:cNvSpPr/>
            <p:nvPr/>
          </p:nvSpPr>
          <p:spPr bwMode="auto">
            <a:xfrm>
              <a:off x="5626221" y="3976494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6560426" y="4501247"/>
              <a:ext cx="418525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6467764" y="4690910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5358814" y="3715812"/>
              <a:ext cx="426740" cy="381025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55140" y="3470871"/>
            <a:ext cx="1522793" cy="1148913"/>
            <a:chOff x="9555140" y="3470871"/>
            <a:chExt cx="1522793" cy="1148913"/>
          </a:xfrm>
        </p:grpSpPr>
        <p:sp>
          <p:nvSpPr>
            <p:cNvPr id="46" name="对角圆角矩形 45"/>
            <p:cNvSpPr/>
            <p:nvPr/>
          </p:nvSpPr>
          <p:spPr bwMode="auto">
            <a:xfrm>
              <a:off x="9697387" y="3609120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 bwMode="auto">
            <a:xfrm>
              <a:off x="10603777" y="3470871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7" name="圆角矩形 56"/>
            <p:cNvSpPr/>
            <p:nvPr/>
          </p:nvSpPr>
          <p:spPr bwMode="auto">
            <a:xfrm>
              <a:off x="9555140" y="4145726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8" name="圆角矩形 57"/>
            <p:cNvSpPr/>
            <p:nvPr/>
          </p:nvSpPr>
          <p:spPr bwMode="auto">
            <a:xfrm>
              <a:off x="9763690" y="438270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92596" y="2677286"/>
            <a:ext cx="1715763" cy="890950"/>
            <a:chOff x="7192596" y="2677286"/>
            <a:chExt cx="1715763" cy="890950"/>
          </a:xfrm>
        </p:grpSpPr>
        <p:sp>
          <p:nvSpPr>
            <p:cNvPr id="44" name="对角圆角矩形 43"/>
            <p:cNvSpPr/>
            <p:nvPr/>
          </p:nvSpPr>
          <p:spPr bwMode="auto">
            <a:xfrm>
              <a:off x="7533307" y="2677286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8477922" y="3213331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0" name="圆角矩形 49"/>
            <p:cNvSpPr/>
            <p:nvPr/>
          </p:nvSpPr>
          <p:spPr bwMode="auto">
            <a:xfrm>
              <a:off x="7311136" y="3227977"/>
              <a:ext cx="446005" cy="33472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1" name="圆角矩形 50"/>
            <p:cNvSpPr/>
            <p:nvPr/>
          </p:nvSpPr>
          <p:spPr bwMode="auto">
            <a:xfrm>
              <a:off x="8623866" y="3283743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9" name="圆角矩形 58"/>
            <p:cNvSpPr/>
            <p:nvPr/>
          </p:nvSpPr>
          <p:spPr bwMode="auto">
            <a:xfrm>
              <a:off x="7192596" y="310329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35837" y="3613063"/>
            <a:ext cx="1364589" cy="1589844"/>
            <a:chOff x="1035837" y="3613063"/>
            <a:chExt cx="1364589" cy="158984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035837" y="4533423"/>
              <a:ext cx="568988" cy="49786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1309867" y="4096838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1807730" y="4723841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>
              <a:off x="1215035" y="361306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5" name="圆角矩形 54"/>
            <p:cNvSpPr/>
            <p:nvPr/>
          </p:nvSpPr>
          <p:spPr bwMode="auto">
            <a:xfrm>
              <a:off x="1926270" y="4866087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60" name="圆角矩形 59"/>
            <p:cNvSpPr/>
            <p:nvPr/>
          </p:nvSpPr>
          <p:spPr bwMode="auto">
            <a:xfrm>
              <a:off x="1523235" y="3904015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200" tIns="39600" rIns="79200" bIns="396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957843" y="2655563"/>
            <a:ext cx="201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96004" y="4085976"/>
            <a:ext cx="201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14775" y="2666424"/>
            <a:ext cx="201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204456" y="3994137"/>
            <a:ext cx="201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446865" y="2413276"/>
            <a:ext cx="201877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20331" y="4205431"/>
            <a:ext cx="1133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  <a:endParaRPr lang="zh-CN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39519" y="2882475"/>
            <a:ext cx="1133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新市场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57928" y="4118232"/>
            <a:ext cx="1133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新项目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07110" y="2786676"/>
            <a:ext cx="1133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新模式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727201" y="3745661"/>
            <a:ext cx="1133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新思路</a:t>
            </a:r>
          </a:p>
        </p:txBody>
      </p:sp>
    </p:spTree>
    <p:extLst>
      <p:ext uri="{BB962C8B-B14F-4D97-AF65-F5344CB8AC3E}">
        <p14:creationId xmlns:p14="http://schemas.microsoft.com/office/powerpoint/2010/main" val="383332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8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3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3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3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92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92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92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31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31"/>
                            </p:stCondLst>
                            <p:childTnLst>
                              <p:par>
                                <p:cTn id="7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31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7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7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70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09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609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209"/>
                            </p:stCondLst>
                            <p:childTnLst>
                              <p:par>
                                <p:cTn id="1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6" grpId="0"/>
      <p:bldP spid="67" grpId="0"/>
      <p:bldP spid="68" grpId="0"/>
      <p:bldP spid="69" grpId="0"/>
      <p:bldP spid="39" grpId="0"/>
      <p:bldP spid="41" grpId="0"/>
      <p:bldP spid="43" grpId="0"/>
      <p:bldP spid="45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334282" y="1806611"/>
            <a:ext cx="3744416" cy="3744416"/>
            <a:chOff x="3851920" y="836712"/>
            <a:chExt cx="3744416" cy="3744416"/>
          </a:xfrm>
        </p:grpSpPr>
        <p:grpSp>
          <p:nvGrpSpPr>
            <p:cNvPr id="54" name="组合 53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chemeClr val="accent1">
                    <a:lumMod val="50000"/>
                    <a:alpha val="21000"/>
                  </a:schemeClr>
                </a:outerShdw>
              </a:effectLst>
            </p:grpSpPr>
            <p:sp>
              <p:nvSpPr>
                <p:cNvPr id="58" name="任意多边形 57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8706" r="-38348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796695" tIns="682345" rIns="458825" bIns="1817016" numCol="1" spcCol="1270" anchor="ctr" anchorCtr="0">
                  <a:noAutofit/>
                </a:bodyPr>
                <a:lstStyle/>
                <a:p>
                  <a:pPr lvl="0" algn="ctr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4000" kern="1200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616" r="-161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849120" tIns="1849120" rIns="467360" bIns="711201" numCol="1" spcCol="1270" anchor="ctr" anchorCtr="0">
                  <a:noAutofit/>
                </a:bodyPr>
                <a:lstStyle/>
                <a:p>
                  <a:pPr lvl="0" algn="ctr" defTabSz="28448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6400" kern="1200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6594" r="-5118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880" tIns="1818640" rIns="1818640" bIns="680721" numCol="1" spcCol="1270" anchor="ctr" anchorCtr="0">
                  <a:noAutofit/>
                </a:bodyPr>
                <a:lstStyle/>
                <a:p>
                  <a:pPr lvl="0" algn="ctr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4000" kern="1200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14170" r="-6333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880" tIns="680720" rIns="1818640" bIns="1818641" numCol="1" spcCol="1270" anchor="ctr" anchorCtr="0">
                  <a:noAutofit/>
                </a:bodyPr>
                <a:lstStyle/>
                <a:p>
                  <a:pPr lvl="0" algn="ctr" defTabSz="1778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4000" kern="1200"/>
                </a:p>
              </p:txBody>
            </p:sp>
          </p:grpSp>
        </p:grpSp>
        <p:sp>
          <p:nvSpPr>
            <p:cNvPr id="55" name="椭圆 54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Company profile 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846080" y="2194238"/>
            <a:ext cx="546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dirty="0"/>
              <a:t>公司自成立以来</a:t>
            </a:r>
            <a:r>
              <a:rPr lang="zh-CN" altLang="zh-CN" dirty="0" smtClean="0"/>
              <a:t>，以</a:t>
            </a:r>
            <a:r>
              <a:rPr lang="zh-CN" altLang="zh-CN" dirty="0"/>
              <a:t>“策略先行，经营致胜，管理为本”的商业推广理念</a:t>
            </a:r>
            <a:r>
              <a:rPr lang="zh-CN" altLang="zh-CN" dirty="0" smtClean="0"/>
              <a:t>，一步一个脚印</a:t>
            </a:r>
            <a:r>
              <a:rPr lang="zh-CN" altLang="zh-CN" dirty="0"/>
              <a:t>发展成为东莞同类企业中经营范围最广</a:t>
            </a:r>
            <a:r>
              <a:rPr lang="zh-CN" altLang="zh-CN" dirty="0" smtClean="0"/>
              <a:t>、在行</a:t>
            </a:r>
            <a:r>
              <a:rPr lang="zh-CN" altLang="zh-CN" dirty="0"/>
              <a:t>业内颇具影响力的企业</a:t>
            </a:r>
            <a:r>
              <a:rPr lang="zh-CN" altLang="zh-CN" dirty="0" smtClean="0"/>
              <a:t>。公司</a:t>
            </a:r>
            <a:r>
              <a:rPr lang="zh-CN" altLang="zh-CN" dirty="0"/>
              <a:t>自成立以来</a:t>
            </a:r>
            <a:r>
              <a:rPr lang="zh-CN" altLang="zh-CN" dirty="0" smtClean="0"/>
              <a:t>，以</a:t>
            </a:r>
            <a:r>
              <a:rPr lang="zh-CN" altLang="zh-CN" dirty="0"/>
              <a:t>“策略先行，经营致胜，管理为本”的商业推广理念，整合行业资源，开创多元发展格局，经过自身结构调整和“二次创业”，一步一个脚印发展成为东莞同类企业中经营范围最广、最具竞争力和发展活力、在行业内颇具影响力的企业。</a:t>
            </a:r>
            <a:endParaRPr lang="zh-CN" altLang="en-US" dirty="0"/>
          </a:p>
        </p:txBody>
      </p:sp>
      <p:sp>
        <p:nvSpPr>
          <p:cNvPr id="21" name="文本框 5"/>
          <p:cNvSpPr txBox="1"/>
          <p:nvPr/>
        </p:nvSpPr>
        <p:spPr>
          <a:xfrm>
            <a:off x="824493" y="168474"/>
            <a:ext cx="2369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80712" y="373679"/>
            <a:ext cx="2408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profile 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30" name="矩形 29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462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4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40"/>
                            </p:stCondLst>
                            <p:childTnLst>
                              <p:par>
                                <p:cTn id="36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1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Box 213"/>
          <p:cNvSpPr txBox="1"/>
          <p:nvPr/>
        </p:nvSpPr>
        <p:spPr>
          <a:xfrm>
            <a:off x="7427466" y="2253248"/>
            <a:ext cx="14380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</a:p>
        </p:txBody>
      </p:sp>
      <p:grpSp>
        <p:nvGrpSpPr>
          <p:cNvPr id="215" name="组合 214"/>
          <p:cNvGrpSpPr/>
          <p:nvPr/>
        </p:nvGrpSpPr>
        <p:grpSpPr>
          <a:xfrm>
            <a:off x="7319341" y="1755545"/>
            <a:ext cx="951570" cy="3689435"/>
            <a:chOff x="1089894" y="2049041"/>
            <a:chExt cx="951570" cy="3689435"/>
          </a:xfrm>
        </p:grpSpPr>
        <p:sp>
          <p:nvSpPr>
            <p:cNvPr id="216" name="椭圆 215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7" name="矩形 216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" name="TextBox 209"/>
          <p:cNvSpPr txBox="1"/>
          <p:nvPr/>
        </p:nvSpPr>
        <p:spPr>
          <a:xfrm>
            <a:off x="5967456" y="2253248"/>
            <a:ext cx="14380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</a:p>
        </p:txBody>
      </p:sp>
      <p:grpSp>
        <p:nvGrpSpPr>
          <p:cNvPr id="211" name="组合 210"/>
          <p:cNvGrpSpPr/>
          <p:nvPr/>
        </p:nvGrpSpPr>
        <p:grpSpPr>
          <a:xfrm>
            <a:off x="5725981" y="1755545"/>
            <a:ext cx="951570" cy="3689435"/>
            <a:chOff x="1089894" y="2049041"/>
            <a:chExt cx="951570" cy="3689435"/>
          </a:xfrm>
        </p:grpSpPr>
        <p:sp>
          <p:nvSpPr>
            <p:cNvPr id="212" name="椭圆 211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3" name="矩形 212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6" name="TextBox 205"/>
          <p:cNvSpPr txBox="1"/>
          <p:nvPr/>
        </p:nvSpPr>
        <p:spPr>
          <a:xfrm>
            <a:off x="4393146" y="2272298"/>
            <a:ext cx="14380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009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207" name="组合 206"/>
          <p:cNvGrpSpPr/>
          <p:nvPr/>
        </p:nvGrpSpPr>
        <p:grpSpPr>
          <a:xfrm>
            <a:off x="4056421" y="1755545"/>
            <a:ext cx="951570" cy="3689435"/>
            <a:chOff x="1089894" y="2049041"/>
            <a:chExt cx="951570" cy="3689435"/>
          </a:xfrm>
        </p:grpSpPr>
        <p:sp>
          <p:nvSpPr>
            <p:cNvPr id="208" name="椭圆 207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9" name="矩形 208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726522" y="2291348"/>
            <a:ext cx="14380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151" name="组合 150"/>
          <p:cNvGrpSpPr/>
          <p:nvPr/>
        </p:nvGrpSpPr>
        <p:grpSpPr>
          <a:xfrm>
            <a:off x="2408847" y="1755545"/>
            <a:ext cx="951570" cy="3689435"/>
            <a:chOff x="1089894" y="2049041"/>
            <a:chExt cx="951570" cy="3689435"/>
          </a:xfrm>
        </p:grpSpPr>
        <p:sp>
          <p:nvSpPr>
            <p:cNvPr id="154" name="椭圆 153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55" name="矩形 154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9079573" y="2797762"/>
            <a:ext cx="759125" cy="179563"/>
            <a:chOff x="8971447" y="2172617"/>
            <a:chExt cx="759125" cy="568897"/>
          </a:xfrm>
        </p:grpSpPr>
        <p:sp>
          <p:nvSpPr>
            <p:cNvPr id="218" name="矩形 217"/>
            <p:cNvSpPr/>
            <p:nvPr/>
          </p:nvSpPr>
          <p:spPr>
            <a:xfrm>
              <a:off x="8971447" y="2172617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9312857" y="2172617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/>
            <p:cNvSpPr/>
            <p:nvPr/>
          </p:nvSpPr>
          <p:spPr>
            <a:xfrm>
              <a:off x="9522704" y="2172617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>
              <a:off x="9692788" y="2172617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8" name="文本框 27"/>
          <p:cNvSpPr txBox="1"/>
          <p:nvPr/>
        </p:nvSpPr>
        <p:spPr>
          <a:xfrm>
            <a:off x="9003373" y="3077236"/>
            <a:ext cx="1705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ITC Avant Garde Std Bk" panose="020B0502020202020204" pitchFamily="34" charset="0"/>
              </a:rPr>
              <a:t>BUSINESS POWERPOINT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26" name="文本框 33"/>
          <p:cNvSpPr txBox="1"/>
          <p:nvPr/>
        </p:nvSpPr>
        <p:spPr>
          <a:xfrm>
            <a:off x="4186856" y="4430973"/>
            <a:ext cx="3800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/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</a:rPr>
              <a:t>THANKS</a:t>
            </a:r>
            <a:endParaRPr lang="zh-CN" altLang="zh-CN" sz="2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6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0" grpId="0"/>
      <p:bldP spid="206" grpId="0"/>
      <p:bldP spid="2" grpId="0"/>
      <p:bldP spid="248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57843" y="187524"/>
            <a:ext cx="5215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团队介绍</a:t>
            </a:r>
            <a:endParaRPr lang="zh-CN" altLang="zh-CN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2925854" y="36442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Team building 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E:\企业文化\企业文化图片\PNG\0 (38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25" y="1614582"/>
            <a:ext cx="4352736" cy="21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110243" y="4036571"/>
            <a:ext cx="1404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13856" y="4036571"/>
            <a:ext cx="1404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48040" y="4036571"/>
            <a:ext cx="1404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有梦想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10243" y="4589021"/>
            <a:ext cx="1977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行动力强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173783" y="2942082"/>
            <a:ext cx="525779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5"/>
          <p:cNvSpPr>
            <a:spLocks noChangeAspect="1" noEditPoints="1"/>
          </p:cNvSpPr>
          <p:nvPr/>
        </p:nvSpPr>
        <p:spPr bwMode="auto">
          <a:xfrm>
            <a:off x="5865130" y="1614911"/>
            <a:ext cx="740718" cy="612000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156706" y="2300717"/>
            <a:ext cx="2826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我们的团队</a:t>
            </a:r>
          </a:p>
        </p:txBody>
      </p:sp>
    </p:spTree>
    <p:extLst>
      <p:ext uri="{BB962C8B-B14F-4D97-AF65-F5344CB8AC3E}">
        <p14:creationId xmlns:p14="http://schemas.microsoft.com/office/powerpoint/2010/main" val="21264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6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6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6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1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1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1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1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/>
      <p:bldP spid="71" grpId="0"/>
      <p:bldP spid="72" grpId="0"/>
      <p:bldP spid="73" grpId="0"/>
      <p:bldP spid="75" grpId="0"/>
      <p:bldP spid="76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57843" y="187524"/>
            <a:ext cx="5215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项目成员</a:t>
            </a:r>
            <a:endParaRPr lang="zh-CN" altLang="zh-CN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2925854" y="36442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Picture 8" descr="女商人,快乐,人,20到24岁,商务人士_787c6c44e_年轻的商务女性_创意图片_Getty Images Chin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39" t="54" r="9282" b="9135"/>
          <a:stretch/>
        </p:blipFill>
        <p:spPr bwMode="auto">
          <a:xfrm>
            <a:off x="6528445" y="2161872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2" descr="女商人,快乐,表现积极,专业人员,职业_42571de3b_商务女士肖像_创意图片_Getty Images Chi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-55" r="19724" b="55"/>
          <a:stretch/>
        </p:blipFill>
        <p:spPr bwMode="auto">
          <a:xfrm>
            <a:off x="6505235" y="4242564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男商人,人,20到24岁,商务人士,白领_4d4e1ee04_自信的商务男士_创意图片_Getty Images China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21236"/>
          <a:stretch/>
        </p:blipFill>
        <p:spPr bwMode="auto">
          <a:xfrm>
            <a:off x="1452061" y="4242564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-143619" y="1413570"/>
            <a:ext cx="12192000" cy="576064"/>
            <a:chOff x="-143619" y="1413570"/>
            <a:chExt cx="12192000" cy="57606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-143619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312421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5707655" y="1413570"/>
              <a:ext cx="540400" cy="576064"/>
              <a:chOff x="9372024" y="260648"/>
              <a:chExt cx="540400" cy="57606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9372024" y="260648"/>
                <a:ext cx="540400" cy="576064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14"/>
              <p:cNvSpPr txBox="1"/>
              <p:nvPr/>
            </p:nvSpPr>
            <p:spPr>
              <a:xfrm>
                <a:off x="9408148" y="333237"/>
                <a:ext cx="46815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团队</a:t>
                </a:r>
                <a:endPara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介绍</a:t>
                </a:r>
              </a:p>
            </p:txBody>
          </p:sp>
        </p:grpSp>
      </p:grpSp>
      <p:pic>
        <p:nvPicPr>
          <p:cNvPr id="56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452061" y="2161872"/>
            <a:ext cx="1620000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本框 18"/>
          <p:cNvSpPr txBox="1"/>
          <p:nvPr/>
        </p:nvSpPr>
        <p:spPr>
          <a:xfrm>
            <a:off x="3360093" y="216187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32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29"/>
          <p:cNvSpPr txBox="1"/>
          <p:nvPr/>
        </p:nvSpPr>
        <p:spPr>
          <a:xfrm>
            <a:off x="8400653" y="216187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张曼玉</a:t>
            </a:r>
            <a:endParaRPr lang="en-US" altLang="zh-CN" sz="32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市场营销主管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30"/>
          <p:cNvSpPr txBox="1"/>
          <p:nvPr/>
        </p:nvSpPr>
        <p:spPr>
          <a:xfrm>
            <a:off x="8400653" y="4214514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陈云云</a:t>
            </a:r>
            <a:endParaRPr lang="en-US" altLang="zh-CN" sz="32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财务总监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31"/>
          <p:cNvSpPr txBox="1"/>
          <p:nvPr/>
        </p:nvSpPr>
        <p:spPr>
          <a:xfrm>
            <a:off x="3360093" y="4242564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马云</a:t>
            </a:r>
            <a:endParaRPr lang="en-US" altLang="zh-CN" sz="32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首席架构师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432101" y="3069754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432101" y="5157986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472661" y="5129967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472661" y="3069754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8"/>
          <p:cNvSpPr txBox="1"/>
          <p:nvPr/>
        </p:nvSpPr>
        <p:spPr>
          <a:xfrm>
            <a:off x="3360093" y="3158953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28"/>
          <p:cNvSpPr txBox="1"/>
          <p:nvPr/>
        </p:nvSpPr>
        <p:spPr>
          <a:xfrm>
            <a:off x="8436657" y="314176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文本框 32"/>
          <p:cNvSpPr txBox="1"/>
          <p:nvPr/>
        </p:nvSpPr>
        <p:spPr>
          <a:xfrm>
            <a:off x="8400653" y="520107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文本框 33"/>
          <p:cNvSpPr txBox="1"/>
          <p:nvPr/>
        </p:nvSpPr>
        <p:spPr>
          <a:xfrm>
            <a:off x="3358894" y="5177879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61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2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5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7" grpId="0"/>
      <p:bldP spid="58" grpId="0"/>
      <p:bldP spid="59" grpId="0"/>
      <p:bldP spid="60" grpId="0"/>
      <p:bldP spid="65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57843" y="187524"/>
            <a:ext cx="5215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核心成员</a:t>
            </a:r>
            <a:endParaRPr lang="zh-CN" altLang="zh-CN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2925854" y="364420"/>
            <a:ext cx="2343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Core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3791504" y="1845618"/>
            <a:ext cx="7730968" cy="216000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559496" y="1845618"/>
            <a:ext cx="216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文本框 18"/>
          <p:cNvSpPr txBox="1"/>
          <p:nvPr/>
        </p:nvSpPr>
        <p:spPr>
          <a:xfrm>
            <a:off x="1703512" y="4523269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44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0" y="1845618"/>
            <a:ext cx="1487488" cy="21602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433946" y="2403818"/>
            <a:ext cx="3312368" cy="324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团队协作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433946" y="2781722"/>
            <a:ext cx="2448272" cy="324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沟通交流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433946" y="3177802"/>
            <a:ext cx="3888432" cy="32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业务知识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433946" y="3573810"/>
            <a:ext cx="2160240" cy="324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情绪管理</a:t>
            </a:r>
          </a:p>
        </p:txBody>
      </p:sp>
      <p:sp>
        <p:nvSpPr>
          <p:cNvPr id="77" name="文本框 5"/>
          <p:cNvSpPr txBox="1"/>
          <p:nvPr/>
        </p:nvSpPr>
        <p:spPr>
          <a:xfrm>
            <a:off x="6433946" y="1981666"/>
            <a:ext cx="125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技能：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9"/>
          <p:cNvSpPr txBox="1"/>
          <p:nvPr/>
        </p:nvSpPr>
        <p:spPr>
          <a:xfrm>
            <a:off x="10435594" y="2432643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40"/>
          <p:cNvSpPr txBox="1"/>
          <p:nvPr/>
        </p:nvSpPr>
        <p:spPr>
          <a:xfrm>
            <a:off x="10430390" y="3201302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41"/>
          <p:cNvSpPr txBox="1"/>
          <p:nvPr/>
        </p:nvSpPr>
        <p:spPr>
          <a:xfrm>
            <a:off x="10430390" y="3597310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42"/>
          <p:cNvSpPr txBox="1"/>
          <p:nvPr/>
        </p:nvSpPr>
        <p:spPr>
          <a:xfrm>
            <a:off x="10433195" y="2828723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10"/>
          <p:cNvSpPr txBox="1"/>
          <p:nvPr/>
        </p:nvSpPr>
        <p:spPr>
          <a:xfrm>
            <a:off x="3960836" y="1981666"/>
            <a:ext cx="2104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人物介绍：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11"/>
          <p:cNvSpPr txBox="1"/>
          <p:nvPr/>
        </p:nvSpPr>
        <p:spPr>
          <a:xfrm>
            <a:off x="7237118" y="3084151"/>
            <a:ext cx="906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4" name="Rectangle 1"/>
          <p:cNvSpPr>
            <a:spLocks noChangeArrowheads="1"/>
          </p:cNvSpPr>
          <p:nvPr/>
        </p:nvSpPr>
        <p:spPr bwMode="auto">
          <a:xfrm>
            <a:off x="4019443" y="2432643"/>
            <a:ext cx="2045985" cy="118491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上海复旦大学哲学系毕业，之后取得香港浸会大学传播硕士学位。 </a:t>
            </a: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3275469" y="4907989"/>
            <a:ext cx="444027" cy="51538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503712" y="5076686"/>
            <a:ext cx="1646605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经理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5073372" y="5423370"/>
            <a:ext cx="65312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5545013" y="4645219"/>
            <a:ext cx="3187267" cy="584775"/>
            <a:chOff x="5545013" y="4645219"/>
            <a:chExt cx="3187267" cy="584775"/>
          </a:xfrm>
        </p:grpSpPr>
        <p:sp>
          <p:nvSpPr>
            <p:cNvPr id="89" name="文本框 49"/>
            <p:cNvSpPr txBox="1"/>
            <p:nvPr/>
          </p:nvSpPr>
          <p:spPr>
            <a:xfrm>
              <a:off x="6175996" y="4645219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工作岗位说明及日常工作内容阐述。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45013" y="4683550"/>
              <a:ext cx="504000" cy="504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</p:pic>
      </p:grpSp>
      <p:grpSp>
        <p:nvGrpSpPr>
          <p:cNvPr id="91" name="组合 90"/>
          <p:cNvGrpSpPr/>
          <p:nvPr/>
        </p:nvGrpSpPr>
        <p:grpSpPr>
          <a:xfrm>
            <a:off x="601544" y="4619235"/>
            <a:ext cx="1031096" cy="711796"/>
            <a:chOff x="-25577" y="3582094"/>
            <a:chExt cx="1031096" cy="711796"/>
          </a:xfrm>
        </p:grpSpPr>
        <p:sp>
          <p:nvSpPr>
            <p:cNvPr id="92" name="Oval 16"/>
            <p:cNvSpPr>
              <a:spLocks noChangeArrowheads="1"/>
            </p:cNvSpPr>
            <p:nvPr/>
          </p:nvSpPr>
          <p:spPr bwMode="auto">
            <a:xfrm>
              <a:off x="-25577" y="3582094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3" name="Oval 17"/>
            <p:cNvSpPr>
              <a:spLocks noChangeArrowheads="1"/>
            </p:cNvSpPr>
            <p:nvPr/>
          </p:nvSpPr>
          <p:spPr bwMode="auto">
            <a:xfrm>
              <a:off x="394471" y="3839809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4" name="Oval 3"/>
            <p:cNvSpPr>
              <a:spLocks noChangeArrowheads="1"/>
            </p:cNvSpPr>
            <p:nvPr/>
          </p:nvSpPr>
          <p:spPr bwMode="auto">
            <a:xfrm>
              <a:off x="684883" y="3693506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72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8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3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3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3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3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3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8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33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8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83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8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33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8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3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430"/>
                            </p:stCondLst>
                            <p:childTnLst>
                              <p:par>
                                <p:cTn id="1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680"/>
                            </p:stCondLst>
                            <p:childTnLst>
                              <p:par>
                                <p:cTn id="1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430"/>
                            </p:stCondLst>
                            <p:childTnLst>
                              <p:par>
                                <p:cTn id="1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93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 animBg="1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1" grpId="0"/>
      <p:bldP spid="82" grpId="0"/>
      <p:bldP spid="84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824493" y="206574"/>
            <a:ext cx="4338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/>
              <a:t>企业架构</a:t>
            </a:r>
            <a:endParaRPr lang="zh-CN" altLang="zh-CN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919443" y="394900"/>
            <a:ext cx="3462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The enterprise architecture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7" name="矩形 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13" name="矩形 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 flipH="1">
            <a:off x="2819509" y="3577816"/>
            <a:ext cx="116839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94" idx="2"/>
          </p:cNvCxnSpPr>
          <p:nvPr/>
        </p:nvCxnSpPr>
        <p:spPr>
          <a:xfrm flipH="1">
            <a:off x="5786393" y="2085885"/>
            <a:ext cx="579864" cy="124653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5775211" y="3764295"/>
            <a:ext cx="591047" cy="18188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349994" y="4217910"/>
            <a:ext cx="96649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616685" y="2452629"/>
            <a:ext cx="1602128" cy="463531"/>
            <a:chOff x="6797535" y="2414529"/>
            <a:chExt cx="1602128" cy="463531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>
            <a:endCxn id="93" idx="3"/>
          </p:cNvCxnSpPr>
          <p:nvPr/>
        </p:nvCxnSpPr>
        <p:spPr>
          <a:xfrm flipH="1">
            <a:off x="7072712" y="1928527"/>
            <a:ext cx="2214585" cy="470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063905" y="1445331"/>
            <a:ext cx="2277496" cy="366379"/>
            <a:chOff x="6219844" y="1349931"/>
            <a:chExt cx="2277496" cy="366379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348856" y="2891830"/>
            <a:ext cx="955642" cy="121228"/>
            <a:chOff x="7529706" y="2853730"/>
            <a:chExt cx="955642" cy="12122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7529706" y="2854275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252317" y="3107854"/>
            <a:ext cx="1034979" cy="230776"/>
            <a:chOff x="7433167" y="3069754"/>
            <a:chExt cx="1034979" cy="230776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122854" y="3771299"/>
            <a:ext cx="1246202" cy="390651"/>
            <a:chOff x="7251138" y="3733199"/>
            <a:chExt cx="1246202" cy="390651"/>
          </a:xfrm>
        </p:grpSpPr>
        <p:cxnSp>
          <p:nvCxnSpPr>
            <p:cNvPr id="51" name="直接连接符 50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7251138" y="3733199"/>
              <a:ext cx="676334" cy="39065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164364" y="4628391"/>
            <a:ext cx="1140134" cy="256066"/>
            <a:chOff x="7345214" y="4590291"/>
            <a:chExt cx="1140134" cy="256066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8180004" y="4896978"/>
            <a:ext cx="1107292" cy="147939"/>
            <a:chOff x="7360854" y="4858878"/>
            <a:chExt cx="1107292" cy="147939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5775211" y="3554291"/>
            <a:ext cx="1165016" cy="642052"/>
            <a:chOff x="4956061" y="3516191"/>
            <a:chExt cx="1165016" cy="642052"/>
          </a:xfrm>
        </p:grpSpPr>
        <p:cxnSp>
          <p:nvCxnSpPr>
            <p:cNvPr id="60" name="直接连接符 5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5646382" y="3370186"/>
            <a:ext cx="1293846" cy="1526792"/>
            <a:chOff x="4896942" y="3586878"/>
            <a:chExt cx="1224135" cy="127200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5646381" y="3005359"/>
            <a:ext cx="1269657" cy="520238"/>
            <a:chOff x="4827231" y="2967259"/>
            <a:chExt cx="1269657" cy="520238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192467" y="3251870"/>
            <a:ext cx="2076702" cy="534540"/>
            <a:chOff x="373317" y="3213770"/>
            <a:chExt cx="2076702" cy="534540"/>
          </a:xfrm>
        </p:grpSpPr>
        <p:sp>
          <p:nvSpPr>
            <p:cNvPr id="69" name="圆角矩形 68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0" name="TextBox 152"/>
            <p:cNvSpPr>
              <a:spLocks noChangeArrowheads="1"/>
            </p:cNvSpPr>
            <p:nvPr/>
          </p:nvSpPr>
          <p:spPr bwMode="auto">
            <a:xfrm>
              <a:off x="861887" y="3213770"/>
              <a:ext cx="1099562" cy="45845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16682" y="3251870"/>
            <a:ext cx="2076702" cy="534540"/>
            <a:chOff x="2897532" y="3213770"/>
            <a:chExt cx="2076702" cy="534540"/>
          </a:xfrm>
        </p:grpSpPr>
        <p:sp>
          <p:nvSpPr>
            <p:cNvPr id="72" name="圆角矩形 71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3" name="TextBox 152"/>
            <p:cNvSpPr>
              <a:spLocks noChangeArrowheads="1"/>
            </p:cNvSpPr>
            <p:nvPr/>
          </p:nvSpPr>
          <p:spPr bwMode="auto">
            <a:xfrm>
              <a:off x="3339048" y="3213770"/>
              <a:ext cx="1099562" cy="45890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883377" y="4634327"/>
            <a:ext cx="1466617" cy="441472"/>
            <a:chOff x="6064227" y="4596227"/>
            <a:chExt cx="1466617" cy="441472"/>
          </a:xfrm>
        </p:grpSpPr>
        <p:sp>
          <p:nvSpPr>
            <p:cNvPr id="75" name="圆角矩形 74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6" name="TextBox 152"/>
            <p:cNvSpPr>
              <a:spLocks noChangeArrowheads="1"/>
            </p:cNvSpPr>
            <p:nvPr/>
          </p:nvSpPr>
          <p:spPr bwMode="auto">
            <a:xfrm>
              <a:off x="6214293" y="4596227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83377" y="3956776"/>
            <a:ext cx="1466617" cy="417743"/>
            <a:chOff x="6064227" y="3918676"/>
            <a:chExt cx="1466617" cy="417743"/>
          </a:xfrm>
        </p:grpSpPr>
        <p:sp>
          <p:nvSpPr>
            <p:cNvPr id="78" name="圆角矩形 77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9" name="TextBox 152"/>
            <p:cNvSpPr>
              <a:spLocks noChangeArrowheads="1"/>
            </p:cNvSpPr>
            <p:nvPr/>
          </p:nvSpPr>
          <p:spPr bwMode="auto">
            <a:xfrm>
              <a:off x="6193085" y="3918676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83377" y="2750729"/>
            <a:ext cx="1466617" cy="433451"/>
            <a:chOff x="6064227" y="2712629"/>
            <a:chExt cx="1466617" cy="433451"/>
          </a:xfrm>
        </p:grpSpPr>
        <p:sp>
          <p:nvSpPr>
            <p:cNvPr id="81" name="圆角矩形 80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82" name="TextBox 152"/>
            <p:cNvSpPr>
              <a:spLocks noChangeArrowheads="1"/>
            </p:cNvSpPr>
            <p:nvPr/>
          </p:nvSpPr>
          <p:spPr bwMode="auto">
            <a:xfrm>
              <a:off x="6193085" y="2712629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4" name="直接连接符 83"/>
          <p:cNvCxnSpPr/>
          <p:nvPr/>
        </p:nvCxnSpPr>
        <p:spPr>
          <a:xfrm flipH="1">
            <a:off x="6940227" y="5666647"/>
            <a:ext cx="234707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6916038" y="5462510"/>
            <a:ext cx="2371259" cy="696913"/>
            <a:chOff x="6096888" y="5424410"/>
            <a:chExt cx="2371259" cy="696913"/>
          </a:xfrm>
        </p:grpSpPr>
        <p:cxnSp>
          <p:nvCxnSpPr>
            <p:cNvPr id="87" name="直接连接符 86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5606095" y="5353959"/>
            <a:ext cx="1466617" cy="418191"/>
            <a:chOff x="4786945" y="5106465"/>
            <a:chExt cx="1466617" cy="418191"/>
          </a:xfrm>
        </p:grpSpPr>
        <p:sp>
          <p:nvSpPr>
            <p:cNvPr id="90" name="圆角矩形 89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1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606095" y="1667694"/>
            <a:ext cx="1466617" cy="444357"/>
            <a:chOff x="4786945" y="1629594"/>
            <a:chExt cx="1466617" cy="444357"/>
          </a:xfrm>
        </p:grpSpPr>
        <p:sp>
          <p:nvSpPr>
            <p:cNvPr id="93" name="圆角矩形 92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4" name="TextBox 152"/>
            <p:cNvSpPr>
              <a:spLocks noChangeArrowheads="1"/>
            </p:cNvSpPr>
            <p:nvPr/>
          </p:nvSpPr>
          <p:spPr bwMode="auto">
            <a:xfrm>
              <a:off x="4997326" y="1629594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218813" y="1138238"/>
            <a:ext cx="1249806" cy="418191"/>
            <a:chOff x="8399663" y="1100138"/>
            <a:chExt cx="1249806" cy="418191"/>
          </a:xfrm>
        </p:grpSpPr>
        <p:sp>
          <p:nvSpPr>
            <p:cNvPr id="96" name="圆角矩形 95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7" name="TextBox 152"/>
            <p:cNvSpPr>
              <a:spLocks noChangeArrowheads="1"/>
            </p:cNvSpPr>
            <p:nvPr/>
          </p:nvSpPr>
          <p:spPr bwMode="auto">
            <a:xfrm>
              <a:off x="8563082" y="1100138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18813" y="1640745"/>
            <a:ext cx="1249806" cy="418191"/>
            <a:chOff x="8399663" y="1602645"/>
            <a:chExt cx="1249806" cy="418191"/>
          </a:xfrm>
        </p:grpSpPr>
        <p:sp>
          <p:nvSpPr>
            <p:cNvPr id="99" name="圆角矩形 98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0" name="TextBox 152"/>
            <p:cNvSpPr>
              <a:spLocks noChangeArrowheads="1"/>
            </p:cNvSpPr>
            <p:nvPr/>
          </p:nvSpPr>
          <p:spPr bwMode="auto">
            <a:xfrm>
              <a:off x="8563082" y="1602645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218813" y="2134218"/>
            <a:ext cx="1249806" cy="417743"/>
            <a:chOff x="8399663" y="2096118"/>
            <a:chExt cx="1249806" cy="417743"/>
          </a:xfrm>
        </p:grpSpPr>
        <p:sp>
          <p:nvSpPr>
            <p:cNvPr id="102" name="圆角矩形 101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3" name="TextBox 152"/>
            <p:cNvSpPr>
              <a:spLocks noChangeArrowheads="1"/>
            </p:cNvSpPr>
            <p:nvPr/>
          </p:nvSpPr>
          <p:spPr bwMode="auto">
            <a:xfrm>
              <a:off x="8563082" y="209611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218813" y="2580554"/>
            <a:ext cx="1249806" cy="417743"/>
            <a:chOff x="8399663" y="2542454"/>
            <a:chExt cx="1249806" cy="417743"/>
          </a:xfrm>
        </p:grpSpPr>
        <p:sp>
          <p:nvSpPr>
            <p:cNvPr id="105" name="圆角矩形 104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6" name="TextBox 152"/>
            <p:cNvSpPr>
              <a:spLocks noChangeArrowheads="1"/>
            </p:cNvSpPr>
            <p:nvPr/>
          </p:nvSpPr>
          <p:spPr bwMode="auto">
            <a:xfrm>
              <a:off x="8563082" y="254245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218813" y="3011014"/>
            <a:ext cx="1249806" cy="417743"/>
            <a:chOff x="8399663" y="2972914"/>
            <a:chExt cx="1249806" cy="417743"/>
          </a:xfrm>
        </p:grpSpPr>
        <p:sp>
          <p:nvSpPr>
            <p:cNvPr id="108" name="圆角矩形 107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9" name="TextBox 152"/>
            <p:cNvSpPr>
              <a:spLocks noChangeArrowheads="1"/>
            </p:cNvSpPr>
            <p:nvPr/>
          </p:nvSpPr>
          <p:spPr bwMode="auto">
            <a:xfrm>
              <a:off x="8563082" y="297291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218813" y="3505546"/>
            <a:ext cx="1249806" cy="417743"/>
            <a:chOff x="8399663" y="3467446"/>
            <a:chExt cx="1249806" cy="417743"/>
          </a:xfrm>
        </p:grpSpPr>
        <p:sp>
          <p:nvSpPr>
            <p:cNvPr id="111" name="圆角矩形 110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2" name="TextBox 152"/>
            <p:cNvSpPr>
              <a:spLocks noChangeArrowheads="1"/>
            </p:cNvSpPr>
            <p:nvPr/>
          </p:nvSpPr>
          <p:spPr bwMode="auto">
            <a:xfrm>
              <a:off x="8563082" y="3467446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218813" y="4387338"/>
            <a:ext cx="1249806" cy="417743"/>
            <a:chOff x="8399663" y="4349238"/>
            <a:chExt cx="1249806" cy="417743"/>
          </a:xfrm>
        </p:grpSpPr>
        <p:sp>
          <p:nvSpPr>
            <p:cNvPr id="114" name="圆角矩形 11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5" name="TextBox 152"/>
            <p:cNvSpPr>
              <a:spLocks noChangeArrowheads="1"/>
            </p:cNvSpPr>
            <p:nvPr/>
          </p:nvSpPr>
          <p:spPr bwMode="auto">
            <a:xfrm>
              <a:off x="8563082" y="434923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218813" y="4796358"/>
            <a:ext cx="1249806" cy="417743"/>
            <a:chOff x="8399663" y="4758258"/>
            <a:chExt cx="1249806" cy="417743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8" name="TextBox 152"/>
            <p:cNvSpPr>
              <a:spLocks noChangeArrowheads="1"/>
            </p:cNvSpPr>
            <p:nvPr/>
          </p:nvSpPr>
          <p:spPr bwMode="auto">
            <a:xfrm>
              <a:off x="8563082" y="475825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218813" y="5374010"/>
            <a:ext cx="1249806" cy="418191"/>
            <a:chOff x="8399663" y="5335910"/>
            <a:chExt cx="1249806" cy="418191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1" name="TextBox 152"/>
            <p:cNvSpPr>
              <a:spLocks noChangeArrowheads="1"/>
            </p:cNvSpPr>
            <p:nvPr/>
          </p:nvSpPr>
          <p:spPr bwMode="auto">
            <a:xfrm>
              <a:off x="8563082" y="5335910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218813" y="5876478"/>
            <a:ext cx="1249806" cy="417743"/>
            <a:chOff x="8399663" y="5838378"/>
            <a:chExt cx="1249806" cy="417743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4" name="TextBox 152"/>
            <p:cNvSpPr>
              <a:spLocks noChangeArrowheads="1"/>
            </p:cNvSpPr>
            <p:nvPr/>
          </p:nvSpPr>
          <p:spPr bwMode="auto">
            <a:xfrm>
              <a:off x="8563082" y="583837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218813" y="3950651"/>
            <a:ext cx="1249806" cy="417743"/>
            <a:chOff x="8399663" y="3912551"/>
            <a:chExt cx="1249806" cy="417743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7" name="TextBox 152"/>
            <p:cNvSpPr>
              <a:spLocks noChangeArrowheads="1"/>
            </p:cNvSpPr>
            <p:nvPr/>
          </p:nvSpPr>
          <p:spPr bwMode="auto">
            <a:xfrm>
              <a:off x="8563082" y="3912551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52205" y="4607951"/>
            <a:ext cx="2655625" cy="876167"/>
            <a:chOff x="918855" y="4569851"/>
            <a:chExt cx="2655625" cy="876167"/>
          </a:xfrm>
        </p:grpSpPr>
        <p:sp>
          <p:nvSpPr>
            <p:cNvPr id="129" name="TextBox 128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0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各部门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056680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8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3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8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3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8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3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8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3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8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3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8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3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8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63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88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13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380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3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880"/>
                            </p:stCondLst>
                            <p:childTnLst>
                              <p:par>
                                <p:cTn id="1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13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8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63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880"/>
                            </p:stCondLst>
                            <p:childTnLst>
                              <p:par>
                                <p:cTn id="1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13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380"/>
                            </p:stCondLst>
                            <p:childTnLst>
                              <p:par>
                                <p:cTn id="1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63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880"/>
                            </p:stCondLst>
                            <p:childTnLst>
                              <p:par>
                                <p:cTn id="1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913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380"/>
                            </p:stCondLst>
                            <p:childTnLst>
                              <p:par>
                                <p:cTn id="1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63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880"/>
                            </p:stCondLst>
                            <p:childTnLst>
                              <p:par>
                                <p:cTn id="1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13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380"/>
                            </p:stCondLst>
                            <p:childTnLst>
                              <p:par>
                                <p:cTn id="2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63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880"/>
                            </p:stCondLst>
                            <p:childTnLst>
                              <p:par>
                                <p:cTn id="2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130"/>
                            </p:stCondLst>
                            <p:childTnLst>
                              <p:par>
                                <p:cTn id="2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-167006" y="3585235"/>
            <a:ext cx="1248734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201941" y="2861077"/>
            <a:ext cx="1402976" cy="1399555"/>
            <a:chOff x="1201941" y="2518177"/>
            <a:chExt cx="1402976" cy="1399555"/>
          </a:xfrm>
        </p:grpSpPr>
        <p:sp>
          <p:nvSpPr>
            <p:cNvPr id="2" name="椭圆 1"/>
            <p:cNvSpPr/>
            <p:nvPr/>
          </p:nvSpPr>
          <p:spPr>
            <a:xfrm>
              <a:off x="1201941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23738" y="2738264"/>
              <a:ext cx="959381" cy="9593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01063" y="2861077"/>
            <a:ext cx="1402976" cy="1399555"/>
            <a:chOff x="2901063" y="2518177"/>
            <a:chExt cx="1402976" cy="1399555"/>
          </a:xfrm>
        </p:grpSpPr>
        <p:sp>
          <p:nvSpPr>
            <p:cNvPr id="3" name="椭圆 2"/>
            <p:cNvSpPr/>
            <p:nvPr/>
          </p:nvSpPr>
          <p:spPr>
            <a:xfrm>
              <a:off x="2901063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22860" y="2738264"/>
              <a:ext cx="959381" cy="959381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85232" y="2861077"/>
            <a:ext cx="1402976" cy="1399555"/>
            <a:chOff x="4585232" y="2518177"/>
            <a:chExt cx="1402976" cy="1399555"/>
          </a:xfrm>
        </p:grpSpPr>
        <p:sp>
          <p:nvSpPr>
            <p:cNvPr id="4" name="椭圆 3"/>
            <p:cNvSpPr/>
            <p:nvPr/>
          </p:nvSpPr>
          <p:spPr>
            <a:xfrm>
              <a:off x="4585232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807029" y="2738264"/>
              <a:ext cx="959381" cy="95938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1829" y="2861077"/>
            <a:ext cx="1402976" cy="1399555"/>
            <a:chOff x="6291829" y="2518177"/>
            <a:chExt cx="1402976" cy="1399555"/>
          </a:xfrm>
        </p:grpSpPr>
        <p:sp>
          <p:nvSpPr>
            <p:cNvPr id="5" name="椭圆 4"/>
            <p:cNvSpPr/>
            <p:nvPr/>
          </p:nvSpPr>
          <p:spPr>
            <a:xfrm>
              <a:off x="62918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513626" y="2738264"/>
              <a:ext cx="959381" cy="9593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06329" y="2861077"/>
            <a:ext cx="1402976" cy="1399555"/>
            <a:chOff x="8006329" y="2518177"/>
            <a:chExt cx="1402976" cy="1399555"/>
          </a:xfrm>
        </p:grpSpPr>
        <p:sp>
          <p:nvSpPr>
            <p:cNvPr id="30" name="椭圆 29"/>
            <p:cNvSpPr/>
            <p:nvPr/>
          </p:nvSpPr>
          <p:spPr>
            <a:xfrm>
              <a:off x="80063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28126" y="2738264"/>
              <a:ext cx="959381" cy="959381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739879" y="2861077"/>
            <a:ext cx="1402976" cy="1399555"/>
            <a:chOff x="9739879" y="2518177"/>
            <a:chExt cx="1402976" cy="1399555"/>
          </a:xfrm>
        </p:grpSpPr>
        <p:sp>
          <p:nvSpPr>
            <p:cNvPr id="33" name="椭圆 32"/>
            <p:cNvSpPr/>
            <p:nvPr/>
          </p:nvSpPr>
          <p:spPr>
            <a:xfrm>
              <a:off x="973987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961676" y="2738264"/>
              <a:ext cx="959381" cy="9593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5"/>
          <p:cNvSpPr txBox="1"/>
          <p:nvPr/>
        </p:nvSpPr>
        <p:spPr>
          <a:xfrm>
            <a:off x="1427595" y="3360948"/>
            <a:ext cx="101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bg1"/>
                </a:solidFill>
                <a:effectLst/>
              </a:rPr>
              <a:t>2000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4" name="文本框 5"/>
          <p:cNvSpPr txBox="1"/>
          <p:nvPr/>
        </p:nvSpPr>
        <p:spPr>
          <a:xfrm>
            <a:off x="3122860" y="3360948"/>
            <a:ext cx="101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bg1"/>
                </a:solidFill>
                <a:effectLst/>
              </a:rPr>
              <a:t>2005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5" name="文本框 5"/>
          <p:cNvSpPr txBox="1"/>
          <p:nvPr/>
        </p:nvSpPr>
        <p:spPr>
          <a:xfrm>
            <a:off x="4778543" y="3360948"/>
            <a:ext cx="101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bg1"/>
                </a:solidFill>
                <a:effectLst/>
              </a:rPr>
              <a:t>2010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6" name="文本框 5"/>
          <p:cNvSpPr txBox="1"/>
          <p:nvPr/>
        </p:nvSpPr>
        <p:spPr>
          <a:xfrm>
            <a:off x="6456654" y="3360948"/>
            <a:ext cx="101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bg1"/>
                </a:solidFill>
                <a:effectLst/>
              </a:rPr>
              <a:t>2014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7" name="文本框 5"/>
          <p:cNvSpPr txBox="1"/>
          <p:nvPr/>
        </p:nvSpPr>
        <p:spPr>
          <a:xfrm>
            <a:off x="8199640" y="3360948"/>
            <a:ext cx="101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bg1"/>
                </a:solidFill>
                <a:effectLst/>
              </a:rPr>
              <a:t>2015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8" name="文本框 5"/>
          <p:cNvSpPr txBox="1"/>
          <p:nvPr/>
        </p:nvSpPr>
        <p:spPr>
          <a:xfrm>
            <a:off x="9961676" y="3360948"/>
            <a:ext cx="101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bg1"/>
                </a:solidFill>
                <a:effectLst/>
              </a:rPr>
              <a:t>2016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02240" y="4619962"/>
            <a:ext cx="18206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001069" y="1658328"/>
            <a:ext cx="18059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公司处于发展阶段单击此处添加你的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778542" y="4619962"/>
            <a:ext cx="197277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公司转型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346700" y="1643088"/>
            <a:ext cx="20962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公司资产突破</a:t>
            </a:r>
            <a:r>
              <a:rPr lang="en-US" altLang="zh-CN" dirty="0"/>
              <a:t>1000</a:t>
            </a:r>
            <a:r>
              <a:rPr lang="zh-CN" altLang="en-US" dirty="0"/>
              <a:t>万单击此处添加你的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199640" y="4619962"/>
            <a:ext cx="19959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公司下设分公司单击此处添加你的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910672" y="1658328"/>
            <a:ext cx="186984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公司正式上市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6" name="文本框 5"/>
          <p:cNvSpPr txBox="1"/>
          <p:nvPr/>
        </p:nvSpPr>
        <p:spPr>
          <a:xfrm>
            <a:off x="824493" y="168474"/>
            <a:ext cx="331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/>
              <a:t>公司大事记</a:t>
            </a:r>
            <a:endParaRPr lang="zh-CN" altLang="zh-CN" sz="3600" dirty="0"/>
          </a:p>
        </p:txBody>
      </p:sp>
      <p:sp>
        <p:nvSpPr>
          <p:cNvPr id="57" name="TextBox 56"/>
          <p:cNvSpPr txBox="1"/>
          <p:nvPr/>
        </p:nvSpPr>
        <p:spPr>
          <a:xfrm>
            <a:off x="3328362" y="354629"/>
            <a:ext cx="2408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events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0" y="231838"/>
            <a:ext cx="759125" cy="693420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9059266" y="298094"/>
            <a:ext cx="27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0" y="922175"/>
            <a:ext cx="12190413" cy="45719"/>
            <a:chOff x="0" y="532828"/>
            <a:chExt cx="759125" cy="568897"/>
          </a:xfrm>
        </p:grpSpPr>
        <p:sp>
          <p:nvSpPr>
            <p:cNvPr id="65" name="矩形 6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542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6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4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4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4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4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4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4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4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4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4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4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94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44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4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4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4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44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94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44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融资04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0DF00"/>
        </a:solidFill>
        <a:ln w="31750">
          <a:solidFill>
            <a:srgbClr val="F0DF00"/>
          </a:solidFill>
          <a:prstDash val="sysDot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3106</TotalTime>
  <Words>2641</Words>
  <Application>Microsoft Office PowerPoint</Application>
  <PresentationFormat>自定义</PresentationFormat>
  <Paragraphs>644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微软雅黑</vt:lpstr>
      <vt:lpstr>ITC Avant Garde Std Bk</vt:lpstr>
      <vt:lpstr>汉仪菱心体简</vt:lpstr>
      <vt:lpstr>微软雅黑 Light</vt:lpstr>
      <vt:lpstr>Calibri</vt:lpstr>
      <vt:lpstr>华康俪金黑W8(P)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融资04</dc:title>
  <dc:creator>xiaoxuan Zeng</dc:creator>
  <cp:lastModifiedBy>微软用户</cp:lastModifiedBy>
  <cp:revision>300</cp:revision>
  <dcterms:created xsi:type="dcterms:W3CDTF">2014-08-23T03:40:54Z</dcterms:created>
  <dcterms:modified xsi:type="dcterms:W3CDTF">2015-12-02T13:35:16Z</dcterms:modified>
</cp:coreProperties>
</file>