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2010" y="-972"/>
      </p:cViewPr>
      <p:guideLst>
        <p:guide orient="horz" pos="1620"/>
        <p:guide pos="2880"/>
      </p:guideLst>
    </p:cSldViewPr>
  </p:slideViewPr>
  <p:notesTextViewPr>
    <p:cViewPr>
      <p:scale>
        <a:sx n="1" d="1"/>
        <a:sy n="1" d="1"/>
      </p:scale>
      <p:origin x="0" y="0"/>
    </p:cViewPr>
  </p:notesTextViewPr>
  <p:sorterViewPr>
    <p:cViewPr>
      <p:scale>
        <a:sx n="100" d="100"/>
        <a:sy n="100" d="100"/>
      </p:scale>
      <p:origin x="0" y="9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40247774"/>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0" orient="horz" pos="2160" userDrawn="1">
          <p15:clr>
            <a:srgbClr val="FBAE40"/>
          </p15:clr>
        </p15:guide>
        <p15:guide id="2"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a:xfrm>
            <a:off x="447676" y="110434"/>
            <a:ext cx="8215844" cy="597008"/>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a:xfrm>
            <a:off x="447676" y="900112"/>
            <a:ext cx="8215844" cy="3825107"/>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5"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6"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54108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9" y="273844"/>
            <a:ext cx="886883" cy="4358879"/>
          </a:xfrm>
          <a:prstGeom prst="rect">
            <a:avLst/>
          </a:prstGeo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3" y="273844"/>
            <a:ext cx="5949952" cy="4358879"/>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5"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6"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2386060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7046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8" y="1581152"/>
            <a:ext cx="5995988" cy="926306"/>
          </a:xfrm>
          <a:prstGeom prst="rect">
            <a:avLst/>
          </a:prstGeom>
        </p:spPr>
        <p:txBody>
          <a:bodyPr anchor="b">
            <a:normAutofit/>
          </a:bodyPr>
          <a:lstStyle>
            <a:lvl1pPr algn="ctr">
              <a:defRPr sz="20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3038171" y="2550318"/>
            <a:ext cx="3067663" cy="268109"/>
          </a:xfrm>
          <a:prstGeom prst="roundRect">
            <a:avLst>
              <a:gd name="adj" fmla="val 50000"/>
            </a:avLst>
          </a:prstGeom>
          <a:solidFill>
            <a:schemeClr val="tx2">
              <a:lumMod val="40000"/>
              <a:lumOff val="60000"/>
            </a:schemeClr>
          </a:solidFill>
        </p:spPr>
        <p:txBody>
          <a:bodyPr anchor="ctr">
            <a:normAutofit/>
          </a:bodyPr>
          <a:lstStyle>
            <a:lvl1pPr marL="0" indent="0" algn="ctr">
              <a:buNone/>
              <a:defRPr sz="900">
                <a:solidFill>
                  <a:schemeClr val="bg1"/>
                </a:solidFill>
              </a:defRPr>
            </a:lvl1pPr>
            <a:lvl2pPr marL="257175" indent="0">
              <a:buNone/>
              <a:defRPr sz="1100">
                <a:solidFill>
                  <a:schemeClr val="tx1">
                    <a:tint val="75000"/>
                  </a:schemeClr>
                </a:solidFill>
              </a:defRPr>
            </a:lvl2pPr>
            <a:lvl3pPr marL="514350" indent="0">
              <a:buNone/>
              <a:defRPr sz="1000">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5"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6"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414852823"/>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447676" y="110434"/>
            <a:ext cx="8215844" cy="597008"/>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049867" y="933453"/>
            <a:ext cx="3810000" cy="3699272"/>
          </a:xfrm>
          <a:prstGeom prst="rect">
            <a:avLst/>
          </a:prstGeo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501" y="933453"/>
            <a:ext cx="3820587" cy="3699272"/>
          </a:xfrm>
          <a:prstGeom prst="rect">
            <a:avLst/>
          </a:prstGeo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6"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7"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3439576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88899"/>
            <a:ext cx="6984076" cy="537767"/>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8" y="1032272"/>
            <a:ext cx="3868340" cy="617934"/>
          </a:xfrm>
          <a:prstGeom prst="rect">
            <a:avLst/>
          </a:prstGeom>
        </p:spPr>
        <p:txBody>
          <a:bodyPr anchor="b">
            <a:normAutofit/>
          </a:bodyPr>
          <a:lstStyle>
            <a:lvl1pPr marL="0" indent="0">
              <a:buNone/>
              <a:defRPr sz="10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p>
        </p:txBody>
      </p:sp>
      <p:sp>
        <p:nvSpPr>
          <p:cNvPr id="4" name="KSO_BC1"/>
          <p:cNvSpPr>
            <a:spLocks noGrp="1"/>
          </p:cNvSpPr>
          <p:nvPr>
            <p:ph sz="half" idx="2"/>
          </p:nvPr>
        </p:nvSpPr>
        <p:spPr>
          <a:xfrm>
            <a:off x="824578" y="1650206"/>
            <a:ext cx="3868340" cy="2763441"/>
          </a:xfrm>
          <a:prstGeom prst="rect">
            <a:avLst/>
          </a:prstGeo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5" y="1032272"/>
            <a:ext cx="3887391" cy="617934"/>
          </a:xfrm>
          <a:prstGeom prst="rect">
            <a:avLst/>
          </a:prstGeom>
        </p:spPr>
        <p:txBody>
          <a:bodyPr anchor="b">
            <a:normAutofit/>
          </a:bodyPr>
          <a:lstStyle>
            <a:lvl1pPr marL="0" indent="0">
              <a:buNone/>
              <a:defRPr sz="1000" b="1"/>
            </a:lvl1pPr>
            <a:lvl2pPr marL="257175" indent="0">
              <a:buNone/>
              <a:defRPr sz="1100" b="1"/>
            </a:lvl2pPr>
            <a:lvl3pPr marL="514350" indent="0">
              <a:buNone/>
              <a:defRPr sz="100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p>
        </p:txBody>
      </p:sp>
      <p:sp>
        <p:nvSpPr>
          <p:cNvPr id="6" name="KSO_BC2"/>
          <p:cNvSpPr>
            <a:spLocks noGrp="1"/>
          </p:cNvSpPr>
          <p:nvPr>
            <p:ph sz="quarter" idx="4"/>
          </p:nvPr>
        </p:nvSpPr>
        <p:spPr>
          <a:xfrm>
            <a:off x="4823885" y="1650206"/>
            <a:ext cx="3887391" cy="2763441"/>
          </a:xfrm>
          <a:prstGeom prst="rect">
            <a:avLst/>
          </a:prstGeo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8"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9"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3386756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a:xfrm>
            <a:off x="447676" y="110434"/>
            <a:ext cx="8215844" cy="597008"/>
          </a:xfrm>
          <a:prstGeom prst="rect">
            <a:avLst/>
          </a:prstGeom>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4"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5"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2252201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3"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4"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2156965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4" y="400052"/>
            <a:ext cx="2949178" cy="1200150"/>
          </a:xfrm>
          <a:prstGeom prst="rect">
            <a:avLst/>
          </a:prstGeom>
        </p:spPr>
        <p:txBody>
          <a:bodyPr anchor="b"/>
          <a:lstStyle>
            <a:lvl1pPr>
              <a:defRPr sz="1800"/>
            </a:lvl1pPr>
          </a:lstStyle>
          <a:p>
            <a:r>
              <a:rPr lang="zh-CN" altLang="en-US" smtClean="0"/>
              <a:t>单击此处编辑母版标题样式</a:t>
            </a:r>
            <a:endParaRPr lang="en-US" dirty="0"/>
          </a:p>
        </p:txBody>
      </p:sp>
      <p:sp>
        <p:nvSpPr>
          <p:cNvPr id="3" name="KSO_BC1"/>
          <p:cNvSpPr>
            <a:spLocks noGrp="1"/>
          </p:cNvSpPr>
          <p:nvPr>
            <p:ph idx="1"/>
          </p:nvPr>
        </p:nvSpPr>
        <p:spPr>
          <a:xfrm>
            <a:off x="4115992" y="797724"/>
            <a:ext cx="4629150" cy="3655219"/>
          </a:xfrm>
          <a:prstGeom prst="rect">
            <a:avLst/>
          </a:prstGeom>
        </p:spPr>
        <p:txBody>
          <a:bodyPr>
            <a:normAutofit/>
          </a:bodyPr>
          <a:lstStyle>
            <a:lvl1pPr>
              <a:defRPr sz="1100"/>
            </a:lvl1pPr>
            <a:lvl2pPr>
              <a:defRPr sz="1000"/>
            </a:lvl2pPr>
            <a:lvl3pPr>
              <a:defRPr sz="900"/>
            </a:lvl3pPr>
            <a:lvl4pPr>
              <a:defRPr sz="800"/>
            </a:lvl4pPr>
            <a:lvl5pPr>
              <a:defRPr sz="800"/>
            </a:lvl5pPr>
            <a:lvl6pPr>
              <a:defRPr sz="1100"/>
            </a:lvl6pPr>
            <a:lvl7pPr>
              <a:defRPr sz="1100"/>
            </a:lvl7pPr>
            <a:lvl8pPr>
              <a:defRPr sz="1100"/>
            </a:lvl8pPr>
            <a:lvl9pPr>
              <a:defRPr sz="11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4" y="1600202"/>
            <a:ext cx="2949178" cy="2858691"/>
          </a:xfrm>
          <a:prstGeom prst="rect">
            <a:avLst/>
          </a:prstGeo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smtClean="0"/>
              <a:t>单击此处编辑母版文本样式</a:t>
            </a:r>
          </a:p>
        </p:txBody>
      </p:sp>
      <p:sp>
        <p:nvSpPr>
          <p:cNvPr id="5"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6"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7"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912285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342900"/>
            <a:ext cx="2949178" cy="1200150"/>
          </a:xfrm>
          <a:prstGeom prst="rect">
            <a:avLst/>
          </a:prstGeom>
        </p:spPr>
        <p:txBody>
          <a:bodyPr anchor="b"/>
          <a:lstStyle>
            <a:lvl1pPr>
              <a:defRPr sz="18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740572"/>
            <a:ext cx="4629150" cy="3655219"/>
          </a:xfrm>
          <a:prstGeom prst="rect">
            <a:avLst/>
          </a:prstGeom>
        </p:spPr>
        <p:txBody>
          <a:bodyPr anchor="t"/>
          <a:lstStyle>
            <a:lvl1pPr marL="0" indent="0">
              <a:buNone/>
              <a:defRPr sz="1800"/>
            </a:lvl1pPr>
            <a:lvl2pPr marL="257175" indent="0">
              <a:buNone/>
              <a:defRPr sz="1600"/>
            </a:lvl2pPr>
            <a:lvl3pPr marL="514350" indent="0">
              <a:buNone/>
              <a:defRPr sz="1400"/>
            </a:lvl3pPr>
            <a:lvl4pPr marL="771525" indent="0">
              <a:buNone/>
              <a:defRPr sz="1100"/>
            </a:lvl4pPr>
            <a:lvl5pPr marL="1028700" indent="0">
              <a:buNone/>
              <a:defRPr sz="1100"/>
            </a:lvl5pPr>
            <a:lvl6pPr marL="1285875" indent="0">
              <a:buNone/>
              <a:defRPr sz="1100"/>
            </a:lvl6pPr>
            <a:lvl7pPr marL="1543050" indent="0">
              <a:buNone/>
              <a:defRPr sz="1100"/>
            </a:lvl7pPr>
            <a:lvl8pPr marL="1800225" indent="0">
              <a:buNone/>
              <a:defRPr sz="1100"/>
            </a:lvl8pPr>
            <a:lvl9pPr marL="2057400" indent="0">
              <a:buNone/>
              <a:defRPr sz="1100"/>
            </a:lvl9pPr>
          </a:lstStyle>
          <a:p>
            <a:r>
              <a:rPr lang="zh-CN" altLang="en-US" smtClean="0"/>
              <a:t>单击图标添加图片</a:t>
            </a:r>
            <a:endParaRPr lang="en-US" dirty="0"/>
          </a:p>
        </p:txBody>
      </p:sp>
      <p:sp>
        <p:nvSpPr>
          <p:cNvPr id="4" name="KSO_BC2"/>
          <p:cNvSpPr>
            <a:spLocks noGrp="1"/>
          </p:cNvSpPr>
          <p:nvPr>
            <p:ph type="body" sz="half" idx="2"/>
          </p:nvPr>
        </p:nvSpPr>
        <p:spPr>
          <a:xfrm>
            <a:off x="934644" y="1543050"/>
            <a:ext cx="2949178" cy="2858691"/>
          </a:xfrm>
          <a:prstGeom prst="rect">
            <a:avLst/>
          </a:prstGeo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smtClean="0"/>
              <a:t>单击此处编辑母版文本样式</a:t>
            </a:r>
          </a:p>
        </p:txBody>
      </p:sp>
      <p:sp>
        <p:nvSpPr>
          <p:cNvPr id="5" name="KSO_FD"/>
          <p:cNvSpPr>
            <a:spLocks noGrp="1"/>
          </p:cNvSpPr>
          <p:nvPr>
            <p:ph type="dt" sz="half" idx="10"/>
          </p:nvPr>
        </p:nvSpPr>
        <p:spPr>
          <a:xfrm>
            <a:off x="628650" y="4767266"/>
            <a:ext cx="2057400" cy="273844"/>
          </a:xfrm>
          <a:prstGeom prst="rect">
            <a:avLst/>
          </a:prstGeom>
        </p:spPr>
        <p:txBody>
          <a:bodyPr/>
          <a:lstStyle/>
          <a:p>
            <a:fld id="{00BB4853-115B-43C9-AABD-0E894C008A0E}" type="datetimeFigureOut">
              <a:rPr lang="zh-CN" altLang="en-US" smtClean="0"/>
              <a:t>2015/10/31</a:t>
            </a:fld>
            <a:endParaRPr lang="zh-CN" altLang="en-US"/>
          </a:p>
        </p:txBody>
      </p:sp>
      <p:sp>
        <p:nvSpPr>
          <p:cNvPr id="6" name="KSO_FT"/>
          <p:cNvSpPr>
            <a:spLocks noGrp="1"/>
          </p:cNvSpPr>
          <p:nvPr>
            <p:ph type="ftr" sz="quarter" idx="11"/>
          </p:nvPr>
        </p:nvSpPr>
        <p:spPr>
          <a:xfrm>
            <a:off x="3028950" y="4767266"/>
            <a:ext cx="3086100" cy="273844"/>
          </a:xfrm>
          <a:prstGeom prst="rect">
            <a:avLst/>
          </a:prstGeom>
        </p:spPr>
        <p:txBody>
          <a:bodyPr/>
          <a:lstStyle/>
          <a:p>
            <a:endParaRPr lang="zh-CN" altLang="en-US"/>
          </a:p>
        </p:txBody>
      </p:sp>
      <p:sp>
        <p:nvSpPr>
          <p:cNvPr id="7" name="KSO_FN"/>
          <p:cNvSpPr>
            <a:spLocks noGrp="1"/>
          </p:cNvSpPr>
          <p:nvPr>
            <p:ph type="sldNum" sz="quarter" idx="12"/>
          </p:nvPr>
        </p:nvSpPr>
        <p:spPr>
          <a:xfrm>
            <a:off x="6457950" y="4767266"/>
            <a:ext cx="2057400" cy="273844"/>
          </a:xfrm>
          <a:prstGeom prst="rect">
            <a:avLst/>
          </a:prstGeom>
        </p:spPr>
        <p:txBody>
          <a:bodyPr/>
          <a:lstStyle/>
          <a:p>
            <a:fld id="{20115104-9794-4369-91FF-12C75E4CA03D}" type="slidenum">
              <a:rPr lang="zh-CN" altLang="en-US" smtClean="0"/>
              <a:t>‹#›</a:t>
            </a:fld>
            <a:endParaRPr lang="zh-CN" altLang="en-US"/>
          </a:p>
        </p:txBody>
      </p:sp>
    </p:spTree>
    <p:extLst>
      <p:ext uri="{BB962C8B-B14F-4D97-AF65-F5344CB8AC3E}">
        <p14:creationId xmlns:p14="http://schemas.microsoft.com/office/powerpoint/2010/main" val="478535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8411933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514350" rtl="0" eaLnBrk="1" latinLnBrk="0" hangingPunct="1">
        <a:lnSpc>
          <a:spcPct val="90000"/>
        </a:lnSpc>
        <a:spcBef>
          <a:spcPct val="0"/>
        </a:spcBef>
        <a:buNone/>
        <a:defRPr sz="2400" b="1" i="0" kern="1200" baseline="0">
          <a:solidFill>
            <a:schemeClr val="tx1"/>
          </a:solidFill>
          <a:effectLst>
            <a:outerShdw blurRad="50800" dist="38100" dir="2700000" algn="tl" rotWithShape="0">
              <a:prstClr val="black">
                <a:alpha val="40000"/>
              </a:prstClr>
            </a:outerShdw>
          </a:effectLst>
          <a:latin typeface="+mj-ea"/>
          <a:ea typeface="+mj-ea"/>
          <a:cs typeface="+mj-cs"/>
        </a:defRPr>
      </a:lvl1pPr>
    </p:titleStyle>
    <p:bodyStyle>
      <a:lvl1pPr marL="271463" indent="-271463" algn="just" defTabSz="514350" rtl="0" eaLnBrk="1" latinLnBrk="0" hangingPunct="1">
        <a:lnSpc>
          <a:spcPct val="110000"/>
        </a:lnSpc>
        <a:spcBef>
          <a:spcPts val="900"/>
        </a:spcBef>
        <a:spcAft>
          <a:spcPts val="0"/>
        </a:spcAft>
        <a:buClr>
          <a:schemeClr val="accent1"/>
        </a:buClr>
        <a:buSzPct val="50000"/>
        <a:buFont typeface="Wingdings 2" panose="05020102010507070707" pitchFamily="18" charset="2"/>
        <a:buChar char=""/>
        <a:defRPr lang="zh-CN" altLang="en-US" sz="2100" kern="1200" baseline="0" dirty="0" smtClean="0">
          <a:solidFill>
            <a:schemeClr val="accent1"/>
          </a:solidFill>
          <a:latin typeface="+mn-ea"/>
          <a:ea typeface="+mn-ea"/>
          <a:cs typeface="+mn-cs"/>
        </a:defRPr>
      </a:lvl1pPr>
      <a:lvl2pPr marL="271463" indent="-271463" algn="just" defTabSz="514350" rtl="0" eaLnBrk="1" latinLnBrk="0" hangingPunct="1">
        <a:lnSpc>
          <a:spcPct val="120000"/>
        </a:lnSpc>
        <a:spcBef>
          <a:spcPts val="0"/>
        </a:spcBef>
        <a:spcAft>
          <a:spcPts val="900"/>
        </a:spcAft>
        <a:buClr>
          <a:schemeClr val="accent2">
            <a:lumMod val="60000"/>
            <a:lumOff val="40000"/>
          </a:schemeClr>
        </a:buClr>
        <a:buFont typeface="幼圆" panose="02010509060101010101" pitchFamily="49" charset="-122"/>
        <a:buChar char=" "/>
        <a:defRPr sz="1400" kern="1200" baseline="0">
          <a:solidFill>
            <a:schemeClr val="tx1"/>
          </a:solidFill>
          <a:latin typeface="+mn-ea"/>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00"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050" algn="l" defTabSz="514350" rtl="0" eaLnBrk="1" latinLnBrk="0" hangingPunct="1">
        <a:defRPr sz="1000" kern="1200">
          <a:solidFill>
            <a:schemeClr val="tx1"/>
          </a:solidFill>
          <a:latin typeface="+mn-lt"/>
          <a:ea typeface="+mn-ea"/>
          <a:cs typeface="+mn-cs"/>
        </a:defRPr>
      </a:lvl7pPr>
      <a:lvl8pPr marL="1800225" algn="l" defTabSz="514350" rtl="0" eaLnBrk="1" latinLnBrk="0" hangingPunct="1">
        <a:defRPr sz="1000" kern="1200">
          <a:solidFill>
            <a:schemeClr val="tx1"/>
          </a:solidFill>
          <a:latin typeface="+mn-lt"/>
          <a:ea typeface="+mn-ea"/>
          <a:cs typeface="+mn-cs"/>
        </a:defRPr>
      </a:lvl8pPr>
      <a:lvl9pPr marL="2057400" algn="l" defTabSz="514350" rtl="0" eaLnBrk="1" latinLnBrk="0" hangingPunct="1">
        <a:defRPr sz="10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a:spLocks noChangeArrowheads="1"/>
          </p:cNvSpPr>
          <p:nvPr/>
        </p:nvSpPr>
        <p:spPr bwMode="auto">
          <a:xfrm>
            <a:off x="5246689" y="1177124"/>
            <a:ext cx="2725737" cy="2669232"/>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5" name="Oval 4"/>
          <p:cNvSpPr>
            <a:spLocks noChangeArrowheads="1"/>
          </p:cNvSpPr>
          <p:nvPr/>
        </p:nvSpPr>
        <p:spPr bwMode="auto">
          <a:xfrm>
            <a:off x="5157788" y="1102504"/>
            <a:ext cx="2897187" cy="2837128"/>
          </a:xfrm>
          <a:prstGeom prst="ellipse">
            <a:avLst/>
          </a:prstGeom>
          <a:noFill/>
          <a:ln w="12700">
            <a:solidFill>
              <a:srgbClr val="1496C8"/>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6" name="Oval 5"/>
          <p:cNvSpPr>
            <a:spLocks noChangeArrowheads="1"/>
          </p:cNvSpPr>
          <p:nvPr/>
        </p:nvSpPr>
        <p:spPr bwMode="auto">
          <a:xfrm>
            <a:off x="5045076" y="996791"/>
            <a:ext cx="3128963" cy="3062544"/>
          </a:xfrm>
          <a:prstGeom prst="ellipse">
            <a:avLst/>
          </a:prstGeom>
          <a:noFill/>
          <a:ln w="6350">
            <a:solidFill>
              <a:schemeClr val="tx1"/>
            </a:solidFill>
            <a:prstDash val="lgDashDotDot"/>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7" name="Oval 6"/>
          <p:cNvSpPr>
            <a:spLocks noChangeArrowheads="1"/>
          </p:cNvSpPr>
          <p:nvPr/>
        </p:nvSpPr>
        <p:spPr bwMode="auto">
          <a:xfrm>
            <a:off x="5394325" y="1312372"/>
            <a:ext cx="2438400" cy="2387852"/>
          </a:xfrm>
          <a:prstGeom prst="ellipse">
            <a:avLst/>
          </a:prstGeom>
          <a:noFill/>
          <a:ln w="6350">
            <a:solidFill>
              <a:srgbClr val="1496C8"/>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8" name="Oval 7"/>
          <p:cNvSpPr>
            <a:spLocks noChangeArrowheads="1"/>
          </p:cNvSpPr>
          <p:nvPr/>
        </p:nvSpPr>
        <p:spPr bwMode="auto">
          <a:xfrm>
            <a:off x="4678363" y="642343"/>
            <a:ext cx="3846512" cy="3768329"/>
          </a:xfrm>
          <a:prstGeom prst="ellipse">
            <a:avLst/>
          </a:prstGeom>
          <a:noFill/>
          <a:ln w="6350">
            <a:solidFill>
              <a:schemeClr val="tx1"/>
            </a:solidFill>
            <a:prstDash val="lg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grpSp>
        <p:nvGrpSpPr>
          <p:cNvPr id="9" name="中国 52"/>
          <p:cNvGrpSpPr>
            <a:grpSpLocks/>
          </p:cNvGrpSpPr>
          <p:nvPr/>
        </p:nvGrpSpPr>
        <p:grpSpPr bwMode="auto">
          <a:xfrm>
            <a:off x="5465763" y="1660602"/>
            <a:ext cx="2102106" cy="1874464"/>
            <a:chOff x="0" y="0"/>
            <a:chExt cx="5832647" cy="4819363"/>
          </a:xfrm>
          <a:solidFill>
            <a:schemeClr val="accent1"/>
          </a:solidFill>
        </p:grpSpPr>
        <p:sp>
          <p:nvSpPr>
            <p:cNvPr id="10" name="Freeform 9"/>
            <p:cNvSpPr>
              <a:spLocks/>
            </p:cNvSpPr>
            <p:nvPr/>
          </p:nvSpPr>
          <p:spPr bwMode="auto">
            <a:xfrm>
              <a:off x="2449067" y="53708"/>
              <a:ext cx="2556482" cy="2180529"/>
            </a:xfrm>
            <a:custGeom>
              <a:avLst/>
              <a:gdLst>
                <a:gd name="T0" fmla="*/ 2366715 w 1428"/>
                <a:gd name="T1" fmla="*/ 189767 h 1218"/>
                <a:gd name="T2" fmla="*/ 2259300 w 1428"/>
                <a:gd name="T3" fmla="*/ 207669 h 1218"/>
                <a:gd name="T4" fmla="*/ 2176948 w 1428"/>
                <a:gd name="T5" fmla="*/ 107415 h 1218"/>
                <a:gd name="T6" fmla="*/ 2091016 w 1428"/>
                <a:gd name="T7" fmla="*/ 103835 h 1218"/>
                <a:gd name="T8" fmla="*/ 2033728 w 1428"/>
                <a:gd name="T9" fmla="*/ 14322 h 1218"/>
                <a:gd name="T10" fmla="*/ 2044469 w 1428"/>
                <a:gd name="T11" fmla="*/ 85932 h 1218"/>
                <a:gd name="T12" fmla="*/ 1994342 w 1428"/>
                <a:gd name="T13" fmla="*/ 343729 h 1218"/>
                <a:gd name="T14" fmla="*/ 1947796 w 1428"/>
                <a:gd name="T15" fmla="*/ 469046 h 1218"/>
                <a:gd name="T16" fmla="*/ 1758029 w 1428"/>
                <a:gd name="T17" fmla="*/ 494110 h 1218"/>
                <a:gd name="T18" fmla="*/ 1779512 w 1428"/>
                <a:gd name="T19" fmla="*/ 751907 h 1218"/>
                <a:gd name="T20" fmla="*/ 2033728 w 1428"/>
                <a:gd name="T21" fmla="*/ 766229 h 1218"/>
                <a:gd name="T22" fmla="*/ 2101758 w 1428"/>
                <a:gd name="T23" fmla="*/ 891546 h 1218"/>
                <a:gd name="T24" fmla="*/ 1822478 w 1428"/>
                <a:gd name="T25" fmla="*/ 966737 h 1218"/>
                <a:gd name="T26" fmla="*/ 1693580 w 1428"/>
                <a:gd name="T27" fmla="*/ 1120699 h 1218"/>
                <a:gd name="T28" fmla="*/ 1468008 w 1428"/>
                <a:gd name="T29" fmla="*/ 1188728 h 1218"/>
                <a:gd name="T30" fmla="*/ 1392817 w 1428"/>
                <a:gd name="T31" fmla="*/ 1292563 h 1218"/>
                <a:gd name="T32" fmla="*/ 1389237 w 1428"/>
                <a:gd name="T33" fmla="*/ 1385656 h 1218"/>
                <a:gd name="T34" fmla="*/ 1231694 w 1428"/>
                <a:gd name="T35" fmla="*/ 1539618 h 1218"/>
                <a:gd name="T36" fmla="*/ 913029 w 1428"/>
                <a:gd name="T37" fmla="*/ 1579004 h 1218"/>
                <a:gd name="T38" fmla="*/ 712521 w 1428"/>
                <a:gd name="T39" fmla="*/ 1672097 h 1218"/>
                <a:gd name="T40" fmla="*/ 440402 w 1428"/>
                <a:gd name="T41" fmla="*/ 1561101 h 1218"/>
                <a:gd name="T42" fmla="*/ 121737 w 1428"/>
                <a:gd name="T43" fmla="*/ 1528877 h 1218"/>
                <a:gd name="T44" fmla="*/ 42966 w 1428"/>
                <a:gd name="T45" fmla="*/ 1621970 h 1218"/>
                <a:gd name="T46" fmla="*/ 82352 w 1428"/>
                <a:gd name="T47" fmla="*/ 1754449 h 1218"/>
                <a:gd name="T48" fmla="*/ 247055 w 1428"/>
                <a:gd name="T49" fmla="*/ 1729385 h 1218"/>
                <a:gd name="T50" fmla="*/ 279280 w 1428"/>
                <a:gd name="T51" fmla="*/ 1897669 h 1218"/>
                <a:gd name="T52" fmla="*/ 350890 w 1428"/>
                <a:gd name="T53" fmla="*/ 1990762 h 1218"/>
                <a:gd name="T54" fmla="*/ 429661 w 1428"/>
                <a:gd name="T55" fmla="*/ 1994343 h 1218"/>
                <a:gd name="T56" fmla="*/ 612267 w 1428"/>
                <a:gd name="T57" fmla="*/ 1922732 h 1218"/>
                <a:gd name="T58" fmla="*/ 691038 w 1428"/>
                <a:gd name="T59" fmla="*/ 1983601 h 1218"/>
                <a:gd name="T60" fmla="*/ 608686 w 1428"/>
                <a:gd name="T61" fmla="*/ 2162626 h 1218"/>
                <a:gd name="T62" fmla="*/ 805614 w 1428"/>
                <a:gd name="T63" fmla="*/ 2155465 h 1218"/>
                <a:gd name="T64" fmla="*/ 934512 w 1428"/>
                <a:gd name="T65" fmla="*/ 1954957 h 1218"/>
                <a:gd name="T66" fmla="*/ 963156 w 1428"/>
                <a:gd name="T67" fmla="*/ 2112499 h 1218"/>
                <a:gd name="T68" fmla="*/ 1099216 w 1428"/>
                <a:gd name="T69" fmla="*/ 2176948 h 1218"/>
                <a:gd name="T70" fmla="*/ 1235275 w 1428"/>
                <a:gd name="T71" fmla="*/ 1983601 h 1218"/>
                <a:gd name="T72" fmla="*/ 1346271 w 1428"/>
                <a:gd name="T73" fmla="*/ 1904830 h 1218"/>
                <a:gd name="T74" fmla="*/ 1442944 w 1428"/>
                <a:gd name="T75" fmla="*/ 1883347 h 1218"/>
                <a:gd name="T76" fmla="*/ 1539618 w 1428"/>
                <a:gd name="T77" fmla="*/ 1775932 h 1218"/>
                <a:gd name="T78" fmla="*/ 1636292 w 1428"/>
                <a:gd name="T79" fmla="*/ 1682838 h 1218"/>
                <a:gd name="T80" fmla="*/ 1715063 w 1428"/>
                <a:gd name="T81" fmla="*/ 1503813 h 1218"/>
                <a:gd name="T82" fmla="*/ 1775931 w 1428"/>
                <a:gd name="T83" fmla="*/ 1604067 h 1218"/>
                <a:gd name="T84" fmla="*/ 1911991 w 1428"/>
                <a:gd name="T85" fmla="*/ 1518135 h 1218"/>
                <a:gd name="T86" fmla="*/ 2008664 w 1428"/>
                <a:gd name="T87" fmla="*/ 1425042 h 1218"/>
                <a:gd name="T88" fmla="*/ 2073114 w 1428"/>
                <a:gd name="T89" fmla="*/ 1482330 h 1218"/>
                <a:gd name="T90" fmla="*/ 2159046 w 1428"/>
                <a:gd name="T91" fmla="*/ 1593326 h 1218"/>
                <a:gd name="T92" fmla="*/ 2266461 w 1428"/>
                <a:gd name="T93" fmla="*/ 1489491 h 1218"/>
                <a:gd name="T94" fmla="*/ 2427584 w 1428"/>
                <a:gd name="T95" fmla="*/ 1353432 h 1218"/>
                <a:gd name="T96" fmla="*/ 2527838 w 1428"/>
                <a:gd name="T97" fmla="*/ 1274661 h 1218"/>
                <a:gd name="T98" fmla="*/ 2481291 w 1428"/>
                <a:gd name="T99" fmla="*/ 1149343 h 1218"/>
                <a:gd name="T100" fmla="*/ 2377457 w 1428"/>
                <a:gd name="T101" fmla="*/ 1127860 h 1218"/>
                <a:gd name="T102" fmla="*/ 2284363 w 1428"/>
                <a:gd name="T103" fmla="*/ 938093 h 1218"/>
                <a:gd name="T104" fmla="*/ 2395359 w 1428"/>
                <a:gd name="T105" fmla="*/ 916610 h 1218"/>
                <a:gd name="T106" fmla="*/ 2323749 w 1428"/>
                <a:gd name="T107" fmla="*/ 726843 h 1218"/>
                <a:gd name="T108" fmla="*/ 2388198 w 1428"/>
                <a:gd name="T109" fmla="*/ 658813 h 1218"/>
                <a:gd name="T110" fmla="*/ 2481291 w 1428"/>
                <a:gd name="T111" fmla="*/ 508432 h 1218"/>
                <a:gd name="T112" fmla="*/ 2502774 w 1428"/>
                <a:gd name="T113" fmla="*/ 332987 h 12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1" name="Freeform 10"/>
            <p:cNvSpPr>
              <a:spLocks/>
            </p:cNvSpPr>
            <p:nvPr/>
          </p:nvSpPr>
          <p:spPr bwMode="auto">
            <a:xfrm>
              <a:off x="1958538" y="1528877"/>
              <a:ext cx="1632711" cy="1382076"/>
            </a:xfrm>
            <a:custGeom>
              <a:avLst/>
              <a:gdLst>
                <a:gd name="T0" fmla="*/ 959576 w 912"/>
                <a:gd name="T1" fmla="*/ 554979 h 772"/>
                <a:gd name="T2" fmla="*/ 884385 w 912"/>
                <a:gd name="T3" fmla="*/ 562140 h 772"/>
                <a:gd name="T4" fmla="*/ 798453 w 912"/>
                <a:gd name="T5" fmla="*/ 461886 h 772"/>
                <a:gd name="T6" fmla="*/ 726843 w 912"/>
                <a:gd name="T7" fmla="*/ 408178 h 772"/>
                <a:gd name="T8" fmla="*/ 744745 w 912"/>
                <a:gd name="T9" fmla="*/ 290021 h 772"/>
                <a:gd name="T10" fmla="*/ 623008 w 912"/>
                <a:gd name="T11" fmla="*/ 293602 h 772"/>
                <a:gd name="T12" fmla="*/ 580042 w 912"/>
                <a:gd name="T13" fmla="*/ 315085 h 772"/>
                <a:gd name="T14" fmla="*/ 515593 w 912"/>
                <a:gd name="T15" fmla="*/ 193347 h 772"/>
                <a:gd name="T16" fmla="*/ 479788 w 912"/>
                <a:gd name="T17" fmla="*/ 57288 h 772"/>
                <a:gd name="T18" fmla="*/ 386695 w 912"/>
                <a:gd name="T19" fmla="*/ 7161 h 772"/>
                <a:gd name="T20" fmla="*/ 318665 w 912"/>
                <a:gd name="T21" fmla="*/ 114576 h 772"/>
                <a:gd name="T22" fmla="*/ 193347 w 912"/>
                <a:gd name="T23" fmla="*/ 153962 h 772"/>
                <a:gd name="T24" fmla="*/ 107415 w 912"/>
                <a:gd name="T25" fmla="*/ 236314 h 772"/>
                <a:gd name="T26" fmla="*/ 14322 w 912"/>
                <a:gd name="T27" fmla="*/ 282860 h 772"/>
                <a:gd name="T28" fmla="*/ 17903 w 912"/>
                <a:gd name="T29" fmla="*/ 415339 h 772"/>
                <a:gd name="T30" fmla="*/ 143220 w 912"/>
                <a:gd name="T31" fmla="*/ 422500 h 772"/>
                <a:gd name="T32" fmla="*/ 275699 w 912"/>
                <a:gd name="T33" fmla="*/ 486949 h 772"/>
                <a:gd name="T34" fmla="*/ 397436 w 912"/>
                <a:gd name="T35" fmla="*/ 490530 h 772"/>
                <a:gd name="T36" fmla="*/ 540656 w 912"/>
                <a:gd name="T37" fmla="*/ 508432 h 772"/>
                <a:gd name="T38" fmla="*/ 630169 w 912"/>
                <a:gd name="T39" fmla="*/ 529915 h 772"/>
                <a:gd name="T40" fmla="*/ 723262 w 912"/>
                <a:gd name="T41" fmla="*/ 605106 h 772"/>
                <a:gd name="T42" fmla="*/ 880805 w 912"/>
                <a:gd name="T43" fmla="*/ 701780 h 772"/>
                <a:gd name="T44" fmla="*/ 981059 w 912"/>
                <a:gd name="T45" fmla="*/ 787712 h 772"/>
                <a:gd name="T46" fmla="*/ 973898 w 912"/>
                <a:gd name="T47" fmla="*/ 1031186 h 772"/>
                <a:gd name="T48" fmla="*/ 895127 w 912"/>
                <a:gd name="T49" fmla="*/ 1113538 h 772"/>
                <a:gd name="T50" fmla="*/ 880805 w 912"/>
                <a:gd name="T51" fmla="*/ 1174407 h 772"/>
                <a:gd name="T52" fmla="*/ 809194 w 912"/>
                <a:gd name="T53" fmla="*/ 1246017 h 772"/>
                <a:gd name="T54" fmla="*/ 895127 w 912"/>
                <a:gd name="T55" fmla="*/ 1263919 h 772"/>
                <a:gd name="T56" fmla="*/ 930932 w 912"/>
                <a:gd name="T57" fmla="*/ 1213792 h 772"/>
                <a:gd name="T58" fmla="*/ 988220 w 912"/>
                <a:gd name="T59" fmla="*/ 1152924 h 772"/>
                <a:gd name="T60" fmla="*/ 1031186 w 912"/>
                <a:gd name="T61" fmla="*/ 1188729 h 772"/>
                <a:gd name="T62" fmla="*/ 1152923 w 912"/>
                <a:gd name="T63" fmla="*/ 1235275 h 772"/>
                <a:gd name="T64" fmla="*/ 1195889 w 912"/>
                <a:gd name="T65" fmla="*/ 1299724 h 772"/>
                <a:gd name="T66" fmla="*/ 1224533 w 912"/>
                <a:gd name="T67" fmla="*/ 1364173 h 772"/>
                <a:gd name="T68" fmla="*/ 1310465 w 912"/>
                <a:gd name="T69" fmla="*/ 1328368 h 772"/>
                <a:gd name="T70" fmla="*/ 1317626 w 912"/>
                <a:gd name="T71" fmla="*/ 1253178 h 772"/>
                <a:gd name="T72" fmla="*/ 1389237 w 912"/>
                <a:gd name="T73" fmla="*/ 1188729 h 772"/>
                <a:gd name="T74" fmla="*/ 1417881 w 912"/>
                <a:gd name="T75" fmla="*/ 1041928 h 772"/>
                <a:gd name="T76" fmla="*/ 1503813 w 912"/>
                <a:gd name="T77" fmla="*/ 1066991 h 772"/>
                <a:gd name="T78" fmla="*/ 1539618 w 912"/>
                <a:gd name="T79" fmla="*/ 1006123 h 772"/>
                <a:gd name="T80" fmla="*/ 1618389 w 912"/>
                <a:gd name="T81" fmla="*/ 959576 h 772"/>
                <a:gd name="T82" fmla="*/ 1621969 w 912"/>
                <a:gd name="T83" fmla="*/ 873644 h 772"/>
                <a:gd name="T84" fmla="*/ 1503813 w 912"/>
                <a:gd name="T85" fmla="*/ 812775 h 772"/>
                <a:gd name="T86" fmla="*/ 1410720 w 912"/>
                <a:gd name="T87" fmla="*/ 852161 h 772"/>
                <a:gd name="T88" fmla="*/ 1460847 w 912"/>
                <a:gd name="T89" fmla="*/ 913029 h 772"/>
                <a:gd name="T90" fmla="*/ 1428622 w 912"/>
                <a:gd name="T91" fmla="*/ 981059 h 772"/>
                <a:gd name="T92" fmla="*/ 1396398 w 912"/>
                <a:gd name="T93" fmla="*/ 988220 h 772"/>
                <a:gd name="T94" fmla="*/ 1357012 w 912"/>
                <a:gd name="T95" fmla="*/ 1031186 h 772"/>
                <a:gd name="T96" fmla="*/ 1303304 w 912"/>
                <a:gd name="T97" fmla="*/ 977479 h 772"/>
                <a:gd name="T98" fmla="*/ 1274660 w 912"/>
                <a:gd name="T99" fmla="*/ 916610 h 772"/>
                <a:gd name="T100" fmla="*/ 1249597 w 912"/>
                <a:gd name="T101" fmla="*/ 794873 h 772"/>
                <a:gd name="T102" fmla="*/ 1152923 w 912"/>
                <a:gd name="T103" fmla="*/ 734004 h 772"/>
                <a:gd name="T104" fmla="*/ 1081313 w 912"/>
                <a:gd name="T105" fmla="*/ 687457 h 772"/>
                <a:gd name="T106" fmla="*/ 1084893 w 912"/>
                <a:gd name="T107" fmla="*/ 580042 h 772"/>
                <a:gd name="T108" fmla="*/ 1145762 w 912"/>
                <a:gd name="T109" fmla="*/ 454724 h 772"/>
                <a:gd name="T110" fmla="*/ 1056249 w 912"/>
                <a:gd name="T111" fmla="*/ 512013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2" name="Freeform 11"/>
            <p:cNvSpPr>
              <a:spLocks/>
            </p:cNvSpPr>
            <p:nvPr/>
          </p:nvSpPr>
          <p:spPr bwMode="auto">
            <a:xfrm>
              <a:off x="3118622" y="2008665"/>
              <a:ext cx="329407" cy="544237"/>
            </a:xfrm>
            <a:custGeom>
              <a:avLst/>
              <a:gdLst>
                <a:gd name="T0" fmla="*/ 164704 w 184"/>
                <a:gd name="T1" fmla="*/ 103835 h 304"/>
                <a:gd name="T2" fmla="*/ 164704 w 184"/>
                <a:gd name="T3" fmla="*/ 153962 h 304"/>
                <a:gd name="T4" fmla="*/ 150381 w 184"/>
                <a:gd name="T5" fmla="*/ 193347 h 304"/>
                <a:gd name="T6" fmla="*/ 146801 w 184"/>
                <a:gd name="T7" fmla="*/ 207669 h 304"/>
                <a:gd name="T8" fmla="*/ 136059 w 184"/>
                <a:gd name="T9" fmla="*/ 218411 h 304"/>
                <a:gd name="T10" fmla="*/ 132479 w 184"/>
                <a:gd name="T11" fmla="*/ 221991 h 304"/>
                <a:gd name="T12" fmla="*/ 96674 w 184"/>
                <a:gd name="T13" fmla="*/ 214830 h 304"/>
                <a:gd name="T14" fmla="*/ 21483 w 184"/>
                <a:gd name="T15" fmla="*/ 239894 h 304"/>
                <a:gd name="T16" fmla="*/ 14322 w 184"/>
                <a:gd name="T17" fmla="*/ 250635 h 304"/>
                <a:gd name="T18" fmla="*/ 68030 w 184"/>
                <a:gd name="T19" fmla="*/ 257796 h 304"/>
                <a:gd name="T20" fmla="*/ 85932 w 184"/>
                <a:gd name="T21" fmla="*/ 290021 h 304"/>
                <a:gd name="T22" fmla="*/ 107415 w 184"/>
                <a:gd name="T23" fmla="*/ 311504 h 304"/>
                <a:gd name="T24" fmla="*/ 107415 w 184"/>
                <a:gd name="T25" fmla="*/ 368792 h 304"/>
                <a:gd name="T26" fmla="*/ 128898 w 184"/>
                <a:gd name="T27" fmla="*/ 386695 h 304"/>
                <a:gd name="T28" fmla="*/ 136059 w 184"/>
                <a:gd name="T29" fmla="*/ 429661 h 304"/>
                <a:gd name="T30" fmla="*/ 125318 w 184"/>
                <a:gd name="T31" fmla="*/ 458305 h 304"/>
                <a:gd name="T32" fmla="*/ 146801 w 184"/>
                <a:gd name="T33" fmla="*/ 483368 h 304"/>
                <a:gd name="T34" fmla="*/ 179026 w 184"/>
                <a:gd name="T35" fmla="*/ 501271 h 304"/>
                <a:gd name="T36" fmla="*/ 204089 w 184"/>
                <a:gd name="T37" fmla="*/ 533495 h 304"/>
                <a:gd name="T38" fmla="*/ 221992 w 184"/>
                <a:gd name="T39" fmla="*/ 544237 h 304"/>
                <a:gd name="T40" fmla="*/ 218411 w 184"/>
                <a:gd name="T41" fmla="*/ 504851 h 304"/>
                <a:gd name="T42" fmla="*/ 225572 w 184"/>
                <a:gd name="T43" fmla="*/ 490529 h 304"/>
                <a:gd name="T44" fmla="*/ 250636 w 184"/>
                <a:gd name="T45" fmla="*/ 479788 h 304"/>
                <a:gd name="T46" fmla="*/ 257797 w 184"/>
                <a:gd name="T47" fmla="*/ 479788 h 304"/>
                <a:gd name="T48" fmla="*/ 279280 w 184"/>
                <a:gd name="T49" fmla="*/ 476207 h 304"/>
                <a:gd name="T50" fmla="*/ 282860 w 184"/>
                <a:gd name="T51" fmla="*/ 436822 h 304"/>
                <a:gd name="T52" fmla="*/ 264958 w 184"/>
                <a:gd name="T53" fmla="*/ 415339 h 304"/>
                <a:gd name="T54" fmla="*/ 247055 w 184"/>
                <a:gd name="T55" fmla="*/ 415339 h 304"/>
                <a:gd name="T56" fmla="*/ 236314 w 184"/>
                <a:gd name="T57" fmla="*/ 375953 h 304"/>
                <a:gd name="T58" fmla="*/ 243475 w 184"/>
                <a:gd name="T59" fmla="*/ 300763 h 304"/>
                <a:gd name="T60" fmla="*/ 293602 w 184"/>
                <a:gd name="T61" fmla="*/ 286441 h 304"/>
                <a:gd name="T62" fmla="*/ 329407 w 184"/>
                <a:gd name="T63" fmla="*/ 193347 h 304"/>
                <a:gd name="T64" fmla="*/ 311504 w 184"/>
                <a:gd name="T65" fmla="*/ 171864 h 304"/>
                <a:gd name="T66" fmla="*/ 297182 w 184"/>
                <a:gd name="T67" fmla="*/ 171864 h 304"/>
                <a:gd name="T68" fmla="*/ 272119 w 184"/>
                <a:gd name="T69" fmla="*/ 171864 h 304"/>
                <a:gd name="T70" fmla="*/ 254216 w 184"/>
                <a:gd name="T71" fmla="*/ 150381 h 304"/>
                <a:gd name="T72" fmla="*/ 261377 w 184"/>
                <a:gd name="T73" fmla="*/ 93093 h 304"/>
                <a:gd name="T74" fmla="*/ 268538 w 184"/>
                <a:gd name="T75" fmla="*/ 75191 h 304"/>
                <a:gd name="T76" fmla="*/ 279280 w 184"/>
                <a:gd name="T77" fmla="*/ 57288 h 304"/>
                <a:gd name="T78" fmla="*/ 257797 w 184"/>
                <a:gd name="T79" fmla="*/ 14322 h 304"/>
                <a:gd name="T80" fmla="*/ 193348 w 184"/>
                <a:gd name="T81" fmla="*/ 32225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3" name="Freeform 12"/>
            <p:cNvSpPr>
              <a:spLocks/>
            </p:cNvSpPr>
            <p:nvPr/>
          </p:nvSpPr>
          <p:spPr bwMode="auto">
            <a:xfrm>
              <a:off x="0" y="576462"/>
              <a:ext cx="2334491" cy="1765190"/>
            </a:xfrm>
            <a:custGeom>
              <a:avLst/>
              <a:gdLst>
                <a:gd name="T0" fmla="*/ 2259300 w 1304"/>
                <a:gd name="T1" fmla="*/ 794873 h 986"/>
                <a:gd name="T2" fmla="*/ 2187690 w 1304"/>
                <a:gd name="T3" fmla="*/ 730423 h 986"/>
                <a:gd name="T4" fmla="*/ 2151885 w 1304"/>
                <a:gd name="T5" fmla="*/ 676716 h 986"/>
                <a:gd name="T6" fmla="*/ 2040889 w 1304"/>
                <a:gd name="T7" fmla="*/ 608686 h 986"/>
                <a:gd name="T8" fmla="*/ 1847542 w 1304"/>
                <a:gd name="T9" fmla="*/ 572881 h 986"/>
                <a:gd name="T10" fmla="*/ 1869025 w 1304"/>
                <a:gd name="T11" fmla="*/ 440402 h 986"/>
                <a:gd name="T12" fmla="*/ 1833220 w 1304"/>
                <a:gd name="T13" fmla="*/ 200508 h 986"/>
                <a:gd name="T14" fmla="*/ 1747288 w 1304"/>
                <a:gd name="T15" fmla="*/ 161123 h 986"/>
                <a:gd name="T16" fmla="*/ 1707902 w 1304"/>
                <a:gd name="T17" fmla="*/ 107415 h 986"/>
                <a:gd name="T18" fmla="*/ 1661356 w 1304"/>
                <a:gd name="T19" fmla="*/ 0 h 986"/>
                <a:gd name="T20" fmla="*/ 1568262 w 1304"/>
                <a:gd name="T21" fmla="*/ 64449 h 986"/>
                <a:gd name="T22" fmla="*/ 1460847 w 1304"/>
                <a:gd name="T23" fmla="*/ 118157 h 986"/>
                <a:gd name="T24" fmla="*/ 1428623 w 1304"/>
                <a:gd name="T25" fmla="*/ 232733 h 986"/>
                <a:gd name="T26" fmla="*/ 1360593 w 1304"/>
                <a:gd name="T27" fmla="*/ 261377 h 986"/>
                <a:gd name="T28" fmla="*/ 1206631 w 1304"/>
                <a:gd name="T29" fmla="*/ 186186 h 986"/>
                <a:gd name="T30" fmla="*/ 1092055 w 1304"/>
                <a:gd name="T31" fmla="*/ 415339 h 986"/>
                <a:gd name="T32" fmla="*/ 1031186 w 1304"/>
                <a:gd name="T33" fmla="*/ 404597 h 986"/>
                <a:gd name="T34" fmla="*/ 884385 w 1304"/>
                <a:gd name="T35" fmla="*/ 386695 h 986"/>
                <a:gd name="T36" fmla="*/ 884385 w 1304"/>
                <a:gd name="T37" fmla="*/ 458305 h 986"/>
                <a:gd name="T38" fmla="*/ 845000 w 1304"/>
                <a:gd name="T39" fmla="*/ 694618 h 986"/>
                <a:gd name="T40" fmla="*/ 830678 w 1304"/>
                <a:gd name="T41" fmla="*/ 698199 h 986"/>
                <a:gd name="T42" fmla="*/ 809195 w 1304"/>
                <a:gd name="T43" fmla="*/ 701779 h 986"/>
                <a:gd name="T44" fmla="*/ 737585 w 1304"/>
                <a:gd name="T45" fmla="*/ 794873 h 986"/>
                <a:gd name="T46" fmla="*/ 590784 w 1304"/>
                <a:gd name="T47" fmla="*/ 837839 h 986"/>
                <a:gd name="T48" fmla="*/ 443983 w 1304"/>
                <a:gd name="T49" fmla="*/ 841419 h 986"/>
                <a:gd name="T50" fmla="*/ 329407 w 1304"/>
                <a:gd name="T51" fmla="*/ 905868 h 986"/>
                <a:gd name="T52" fmla="*/ 189767 w 1304"/>
                <a:gd name="T53" fmla="*/ 884385 h 986"/>
                <a:gd name="T54" fmla="*/ 107415 w 1304"/>
                <a:gd name="T55" fmla="*/ 862902 h 986"/>
                <a:gd name="T56" fmla="*/ 17903 w 1304"/>
                <a:gd name="T57" fmla="*/ 945254 h 986"/>
                <a:gd name="T58" fmla="*/ 25064 w 1304"/>
                <a:gd name="T59" fmla="*/ 1006122 h 986"/>
                <a:gd name="T60" fmla="*/ 25064 w 1304"/>
                <a:gd name="T61" fmla="*/ 1070572 h 986"/>
                <a:gd name="T62" fmla="*/ 103835 w 1304"/>
                <a:gd name="T63" fmla="*/ 1167245 h 986"/>
                <a:gd name="T64" fmla="*/ 10742 w 1304"/>
                <a:gd name="T65" fmla="*/ 1281822 h 986"/>
                <a:gd name="T66" fmla="*/ 75191 w 1304"/>
                <a:gd name="T67" fmla="*/ 1314046 h 986"/>
                <a:gd name="T68" fmla="*/ 132479 w 1304"/>
                <a:gd name="T69" fmla="*/ 1417881 h 986"/>
                <a:gd name="T70" fmla="*/ 179025 w 1304"/>
                <a:gd name="T71" fmla="*/ 1525296 h 986"/>
                <a:gd name="T72" fmla="*/ 311504 w 1304"/>
                <a:gd name="T73" fmla="*/ 1589745 h 986"/>
                <a:gd name="T74" fmla="*/ 368792 w 1304"/>
                <a:gd name="T75" fmla="*/ 1758029 h 986"/>
                <a:gd name="T76" fmla="*/ 465466 w 1304"/>
                <a:gd name="T77" fmla="*/ 1761609 h 986"/>
                <a:gd name="T78" fmla="*/ 490530 w 1304"/>
                <a:gd name="T79" fmla="*/ 1704321 h 986"/>
                <a:gd name="T80" fmla="*/ 533496 w 1304"/>
                <a:gd name="T81" fmla="*/ 1657775 h 986"/>
                <a:gd name="T82" fmla="*/ 683877 w 1304"/>
                <a:gd name="T83" fmla="*/ 1693580 h 986"/>
                <a:gd name="T84" fmla="*/ 809195 w 1304"/>
                <a:gd name="T85" fmla="*/ 1654194 h 986"/>
                <a:gd name="T86" fmla="*/ 873644 w 1304"/>
                <a:gd name="T87" fmla="*/ 1718643 h 986"/>
                <a:gd name="T88" fmla="*/ 988220 w 1304"/>
                <a:gd name="T89" fmla="*/ 1725804 h 986"/>
                <a:gd name="T90" fmla="*/ 1192309 w 1304"/>
                <a:gd name="T91" fmla="*/ 1689999 h 986"/>
                <a:gd name="T92" fmla="*/ 1349851 w 1304"/>
                <a:gd name="T93" fmla="*/ 1661355 h 986"/>
                <a:gd name="T94" fmla="*/ 1489491 w 1304"/>
                <a:gd name="T95" fmla="*/ 1697160 h 986"/>
                <a:gd name="T96" fmla="*/ 1625550 w 1304"/>
                <a:gd name="T97" fmla="*/ 1747287 h 986"/>
                <a:gd name="T98" fmla="*/ 1682839 w 1304"/>
                <a:gd name="T99" fmla="*/ 1682838 h 986"/>
                <a:gd name="T100" fmla="*/ 1707902 w 1304"/>
                <a:gd name="T101" fmla="*/ 1647033 h 986"/>
                <a:gd name="T102" fmla="*/ 1700741 w 1304"/>
                <a:gd name="T103" fmla="*/ 1582584 h 986"/>
                <a:gd name="T104" fmla="*/ 1650614 w 1304"/>
                <a:gd name="T105" fmla="*/ 1532457 h 986"/>
                <a:gd name="T106" fmla="*/ 1672097 w 1304"/>
                <a:gd name="T107" fmla="*/ 1439364 h 986"/>
                <a:gd name="T108" fmla="*/ 1797415 w 1304"/>
                <a:gd name="T109" fmla="*/ 1421461 h 986"/>
                <a:gd name="T110" fmla="*/ 1951377 w 1304"/>
                <a:gd name="T111" fmla="*/ 1382076 h 986"/>
                <a:gd name="T112" fmla="*/ 1944216 w 1304"/>
                <a:gd name="T113" fmla="*/ 1339110 h 986"/>
                <a:gd name="T114" fmla="*/ 1944216 w 1304"/>
                <a:gd name="T115" fmla="*/ 1256758 h 986"/>
                <a:gd name="T116" fmla="*/ 2015826 w 1304"/>
                <a:gd name="T117" fmla="*/ 1210211 h 986"/>
                <a:gd name="T118" fmla="*/ 2123241 w 1304"/>
                <a:gd name="T119" fmla="*/ 1099216 h 986"/>
                <a:gd name="T120" fmla="*/ 2173368 w 1304"/>
                <a:gd name="T121" fmla="*/ 1066991 h 986"/>
                <a:gd name="T122" fmla="*/ 2320169 w 1304"/>
                <a:gd name="T123" fmla="*/ 1038347 h 986"/>
                <a:gd name="T124" fmla="*/ 2330910 w 1304"/>
                <a:gd name="T125" fmla="*/ 948834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4" name="Freeform 13"/>
            <p:cNvSpPr>
              <a:spLocks/>
            </p:cNvSpPr>
            <p:nvPr/>
          </p:nvSpPr>
          <p:spPr bwMode="auto">
            <a:xfrm>
              <a:off x="1514555" y="1962118"/>
              <a:ext cx="1453686" cy="1041928"/>
            </a:xfrm>
            <a:custGeom>
              <a:avLst/>
              <a:gdLst>
                <a:gd name="T0" fmla="*/ 859322 w 812"/>
                <a:gd name="T1" fmla="*/ 103835 h 582"/>
                <a:gd name="T2" fmla="*/ 823517 w 812"/>
                <a:gd name="T3" fmla="*/ 146801 h 582"/>
                <a:gd name="T4" fmla="*/ 708940 w 812"/>
                <a:gd name="T5" fmla="*/ 68030 h 582"/>
                <a:gd name="T6" fmla="*/ 615847 w 812"/>
                <a:gd name="T7" fmla="*/ 17903 h 582"/>
                <a:gd name="T8" fmla="*/ 515593 w 812"/>
                <a:gd name="T9" fmla="*/ 7161 h 582"/>
                <a:gd name="T10" fmla="*/ 443983 w 812"/>
                <a:gd name="T11" fmla="*/ 10742 h 582"/>
                <a:gd name="T12" fmla="*/ 354470 w 812"/>
                <a:gd name="T13" fmla="*/ 32225 h 582"/>
                <a:gd name="T14" fmla="*/ 282860 w 812"/>
                <a:gd name="T15" fmla="*/ 50127 h 582"/>
                <a:gd name="T16" fmla="*/ 164703 w 812"/>
                <a:gd name="T17" fmla="*/ 68030 h 582"/>
                <a:gd name="T18" fmla="*/ 150381 w 812"/>
                <a:gd name="T19" fmla="*/ 139640 h 582"/>
                <a:gd name="T20" fmla="*/ 214830 w 812"/>
                <a:gd name="T21" fmla="*/ 204089 h 582"/>
                <a:gd name="T22" fmla="*/ 229152 w 812"/>
                <a:gd name="T23" fmla="*/ 254216 h 582"/>
                <a:gd name="T24" fmla="*/ 200508 w 812"/>
                <a:gd name="T25" fmla="*/ 350890 h 582"/>
                <a:gd name="T26" fmla="*/ 189767 w 812"/>
                <a:gd name="T27" fmla="*/ 383114 h 582"/>
                <a:gd name="T28" fmla="*/ 107415 w 812"/>
                <a:gd name="T29" fmla="*/ 375953 h 582"/>
                <a:gd name="T30" fmla="*/ 39386 w 812"/>
                <a:gd name="T31" fmla="*/ 361631 h 582"/>
                <a:gd name="T32" fmla="*/ 14322 w 812"/>
                <a:gd name="T33" fmla="*/ 447564 h 582"/>
                <a:gd name="T34" fmla="*/ 7161 w 812"/>
                <a:gd name="T35" fmla="*/ 486949 h 582"/>
                <a:gd name="T36" fmla="*/ 32225 w 812"/>
                <a:gd name="T37" fmla="*/ 554979 h 582"/>
                <a:gd name="T38" fmla="*/ 0 w 812"/>
                <a:gd name="T39" fmla="*/ 648072 h 582"/>
                <a:gd name="T40" fmla="*/ 46547 w 812"/>
                <a:gd name="T41" fmla="*/ 726843 h 582"/>
                <a:gd name="T42" fmla="*/ 121737 w 812"/>
                <a:gd name="T43" fmla="*/ 755487 h 582"/>
                <a:gd name="T44" fmla="*/ 164703 w 812"/>
                <a:gd name="T45" fmla="*/ 759068 h 582"/>
                <a:gd name="T46" fmla="*/ 193347 w 812"/>
                <a:gd name="T47" fmla="*/ 802034 h 582"/>
                <a:gd name="T48" fmla="*/ 236313 w 812"/>
                <a:gd name="T49" fmla="*/ 823517 h 582"/>
                <a:gd name="T50" fmla="*/ 290021 w 812"/>
                <a:gd name="T51" fmla="*/ 848581 h 582"/>
                <a:gd name="T52" fmla="*/ 415339 w 812"/>
                <a:gd name="T53" fmla="*/ 891547 h 582"/>
                <a:gd name="T54" fmla="*/ 544237 w 812"/>
                <a:gd name="T55" fmla="*/ 884386 h 582"/>
                <a:gd name="T56" fmla="*/ 594364 w 812"/>
                <a:gd name="T57" fmla="*/ 952415 h 582"/>
                <a:gd name="T58" fmla="*/ 623008 w 812"/>
                <a:gd name="T59" fmla="*/ 991801 h 582"/>
                <a:gd name="T60" fmla="*/ 651652 w 812"/>
                <a:gd name="T61" fmla="*/ 1034767 h 582"/>
                <a:gd name="T62" fmla="*/ 698199 w 812"/>
                <a:gd name="T63" fmla="*/ 1016864 h 582"/>
                <a:gd name="T64" fmla="*/ 766229 w 812"/>
                <a:gd name="T65" fmla="*/ 1027606 h 582"/>
                <a:gd name="T66" fmla="*/ 816356 w 812"/>
                <a:gd name="T67" fmla="*/ 977479 h 582"/>
                <a:gd name="T68" fmla="*/ 852161 w 812"/>
                <a:gd name="T69" fmla="*/ 880805 h 582"/>
                <a:gd name="T70" fmla="*/ 852161 w 812"/>
                <a:gd name="T71" fmla="*/ 784131 h 582"/>
                <a:gd name="T72" fmla="*/ 859322 w 812"/>
                <a:gd name="T73" fmla="*/ 748326 h 582"/>
                <a:gd name="T74" fmla="*/ 920190 w 812"/>
                <a:gd name="T75" fmla="*/ 734004 h 582"/>
                <a:gd name="T76" fmla="*/ 995381 w 812"/>
                <a:gd name="T77" fmla="*/ 766229 h 582"/>
                <a:gd name="T78" fmla="*/ 1016864 w 812"/>
                <a:gd name="T79" fmla="*/ 827097 h 582"/>
                <a:gd name="T80" fmla="*/ 1045508 w 812"/>
                <a:gd name="T81" fmla="*/ 855742 h 582"/>
                <a:gd name="T82" fmla="*/ 1092055 w 812"/>
                <a:gd name="T83" fmla="*/ 905869 h 582"/>
                <a:gd name="T84" fmla="*/ 1167245 w 812"/>
                <a:gd name="T85" fmla="*/ 927352 h 582"/>
                <a:gd name="T86" fmla="*/ 1188728 w 812"/>
                <a:gd name="T87" fmla="*/ 927352 h 582"/>
                <a:gd name="T88" fmla="*/ 1253178 w 812"/>
                <a:gd name="T89" fmla="*/ 909449 h 582"/>
                <a:gd name="T90" fmla="*/ 1249597 w 812"/>
                <a:gd name="T91" fmla="*/ 859322 h 582"/>
                <a:gd name="T92" fmla="*/ 1292563 w 812"/>
                <a:gd name="T93" fmla="*/ 845000 h 582"/>
                <a:gd name="T94" fmla="*/ 1231695 w 812"/>
                <a:gd name="T95" fmla="*/ 762648 h 582"/>
                <a:gd name="T96" fmla="*/ 1331949 w 812"/>
                <a:gd name="T97" fmla="*/ 708941 h 582"/>
                <a:gd name="T98" fmla="*/ 1306885 w 812"/>
                <a:gd name="T99" fmla="*/ 676716 h 582"/>
                <a:gd name="T100" fmla="*/ 1346271 w 812"/>
                <a:gd name="T101" fmla="*/ 626589 h 582"/>
                <a:gd name="T102" fmla="*/ 1425042 w 812"/>
                <a:gd name="T103" fmla="*/ 554979 h 582"/>
                <a:gd name="T104" fmla="*/ 1432203 w 812"/>
                <a:gd name="T105" fmla="*/ 454725 h 582"/>
                <a:gd name="T106" fmla="*/ 1392817 w 812"/>
                <a:gd name="T107" fmla="*/ 325826 h 582"/>
                <a:gd name="T108" fmla="*/ 1317627 w 812"/>
                <a:gd name="T109" fmla="*/ 282860 h 582"/>
                <a:gd name="T110" fmla="*/ 1203050 w 812"/>
                <a:gd name="T111" fmla="*/ 179025 h 582"/>
                <a:gd name="T112" fmla="*/ 1177987 w 812"/>
                <a:gd name="T113" fmla="*/ 189767 h 582"/>
                <a:gd name="T114" fmla="*/ 1102796 w 812"/>
                <a:gd name="T115" fmla="*/ 139640 h 582"/>
                <a:gd name="T116" fmla="*/ 1045508 w 812"/>
                <a:gd name="T117" fmla="*/ 93093 h 582"/>
                <a:gd name="T118" fmla="*/ 988220 w 812"/>
                <a:gd name="T119" fmla="*/ 89513 h 582"/>
                <a:gd name="T120" fmla="*/ 866483 w 812"/>
                <a:gd name="T121" fmla="*/ 53708 h 5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5" name="Freeform 14"/>
            <p:cNvSpPr>
              <a:spLocks/>
            </p:cNvSpPr>
            <p:nvPr/>
          </p:nvSpPr>
          <p:spPr bwMode="auto">
            <a:xfrm>
              <a:off x="2348813" y="2692542"/>
              <a:ext cx="1256758" cy="1102796"/>
            </a:xfrm>
            <a:custGeom>
              <a:avLst/>
              <a:gdLst>
                <a:gd name="T0" fmla="*/ 35805 w 702"/>
                <a:gd name="T1" fmla="*/ 50127 h 616"/>
                <a:gd name="T2" fmla="*/ 39386 w 702"/>
                <a:gd name="T3" fmla="*/ 161123 h 616"/>
                <a:gd name="T4" fmla="*/ 68030 w 702"/>
                <a:gd name="T5" fmla="*/ 243474 h 616"/>
                <a:gd name="T6" fmla="*/ 125318 w 702"/>
                <a:gd name="T7" fmla="*/ 347309 h 616"/>
                <a:gd name="T8" fmla="*/ 132479 w 702"/>
                <a:gd name="T9" fmla="*/ 436822 h 616"/>
                <a:gd name="T10" fmla="*/ 164703 w 702"/>
                <a:gd name="T11" fmla="*/ 540656 h 616"/>
                <a:gd name="T12" fmla="*/ 175445 w 702"/>
                <a:gd name="T13" fmla="*/ 619428 h 616"/>
                <a:gd name="T14" fmla="*/ 161123 w 702"/>
                <a:gd name="T15" fmla="*/ 691038 h 616"/>
                <a:gd name="T16" fmla="*/ 161123 w 702"/>
                <a:gd name="T17" fmla="*/ 776970 h 616"/>
                <a:gd name="T18" fmla="*/ 189767 w 702"/>
                <a:gd name="T19" fmla="*/ 827097 h 616"/>
                <a:gd name="T20" fmla="*/ 211250 w 702"/>
                <a:gd name="T21" fmla="*/ 805614 h 616"/>
                <a:gd name="T22" fmla="*/ 221991 w 702"/>
                <a:gd name="T23" fmla="*/ 762648 h 616"/>
                <a:gd name="T24" fmla="*/ 261377 w 702"/>
                <a:gd name="T25" fmla="*/ 751906 h 616"/>
                <a:gd name="T26" fmla="*/ 304343 w 702"/>
                <a:gd name="T27" fmla="*/ 848580 h 616"/>
                <a:gd name="T28" fmla="*/ 358051 w 702"/>
                <a:gd name="T29" fmla="*/ 841419 h 616"/>
                <a:gd name="T30" fmla="*/ 426080 w 702"/>
                <a:gd name="T31" fmla="*/ 995381 h 616"/>
                <a:gd name="T32" fmla="*/ 454724 w 702"/>
                <a:gd name="T33" fmla="*/ 1052669 h 616"/>
                <a:gd name="T34" fmla="*/ 469046 w 702"/>
                <a:gd name="T35" fmla="*/ 1070571 h 616"/>
                <a:gd name="T36" fmla="*/ 497690 w 702"/>
                <a:gd name="T37" fmla="*/ 1077732 h 616"/>
                <a:gd name="T38" fmla="*/ 587203 w 702"/>
                <a:gd name="T39" fmla="*/ 1052669 h 616"/>
                <a:gd name="T40" fmla="*/ 587203 w 702"/>
                <a:gd name="T41" fmla="*/ 959576 h 616"/>
                <a:gd name="T42" fmla="*/ 623008 w 702"/>
                <a:gd name="T43" fmla="*/ 913029 h 616"/>
                <a:gd name="T44" fmla="*/ 698199 w 702"/>
                <a:gd name="T45" fmla="*/ 805614 h 616"/>
                <a:gd name="T46" fmla="*/ 766229 w 702"/>
                <a:gd name="T47" fmla="*/ 751906 h 616"/>
                <a:gd name="T48" fmla="*/ 802034 w 702"/>
                <a:gd name="T49" fmla="*/ 859322 h 616"/>
                <a:gd name="T50" fmla="*/ 855741 w 702"/>
                <a:gd name="T51" fmla="*/ 834258 h 616"/>
                <a:gd name="T52" fmla="*/ 891546 w 702"/>
                <a:gd name="T53" fmla="*/ 884385 h 616"/>
                <a:gd name="T54" fmla="*/ 991800 w 702"/>
                <a:gd name="T55" fmla="*/ 862902 h 616"/>
                <a:gd name="T56" fmla="*/ 902288 w 702"/>
                <a:gd name="T57" fmla="*/ 776970 h 616"/>
                <a:gd name="T58" fmla="*/ 955995 w 702"/>
                <a:gd name="T59" fmla="*/ 744745 h 616"/>
                <a:gd name="T60" fmla="*/ 952415 w 702"/>
                <a:gd name="T61" fmla="*/ 708940 h 616"/>
                <a:gd name="T62" fmla="*/ 934512 w 702"/>
                <a:gd name="T63" fmla="*/ 562140 h 616"/>
                <a:gd name="T64" fmla="*/ 1088474 w 702"/>
                <a:gd name="T65" fmla="*/ 512012 h 616"/>
                <a:gd name="T66" fmla="*/ 1188728 w 702"/>
                <a:gd name="T67" fmla="*/ 401017 h 616"/>
                <a:gd name="T68" fmla="*/ 1228114 w 702"/>
                <a:gd name="T69" fmla="*/ 311504 h 616"/>
                <a:gd name="T70" fmla="*/ 1224533 w 702"/>
                <a:gd name="T71" fmla="*/ 279280 h 616"/>
                <a:gd name="T72" fmla="*/ 1127860 w 702"/>
                <a:gd name="T73" fmla="*/ 247055 h 616"/>
                <a:gd name="T74" fmla="*/ 1095635 w 702"/>
                <a:gd name="T75" fmla="*/ 261377 h 616"/>
                <a:gd name="T76" fmla="*/ 1070572 w 702"/>
                <a:gd name="T77" fmla="*/ 225572 h 616"/>
                <a:gd name="T78" fmla="*/ 1031186 w 702"/>
                <a:gd name="T79" fmla="*/ 221991 h 616"/>
                <a:gd name="T80" fmla="*/ 938093 w 702"/>
                <a:gd name="T81" fmla="*/ 204089 h 616"/>
                <a:gd name="T82" fmla="*/ 873644 w 702"/>
                <a:gd name="T83" fmla="*/ 236313 h 616"/>
                <a:gd name="T84" fmla="*/ 784131 w 702"/>
                <a:gd name="T85" fmla="*/ 196928 h 616"/>
                <a:gd name="T86" fmla="*/ 744745 w 702"/>
                <a:gd name="T87" fmla="*/ 103835 h 616"/>
                <a:gd name="T88" fmla="*/ 626589 w 702"/>
                <a:gd name="T89" fmla="*/ 32225 h 616"/>
                <a:gd name="T90" fmla="*/ 554979 w 702"/>
                <a:gd name="T91" fmla="*/ 53708 h 616"/>
                <a:gd name="T92" fmla="*/ 569301 w 702"/>
                <a:gd name="T93" fmla="*/ 110996 h 616"/>
                <a:gd name="T94" fmla="*/ 501271 w 702"/>
                <a:gd name="T95" fmla="*/ 118157 h 616"/>
                <a:gd name="T96" fmla="*/ 469046 w 702"/>
                <a:gd name="T97" fmla="*/ 153962 h 616"/>
                <a:gd name="T98" fmla="*/ 440402 w 702"/>
                <a:gd name="T99" fmla="*/ 186186 h 616"/>
                <a:gd name="T100" fmla="*/ 372373 w 702"/>
                <a:gd name="T101" fmla="*/ 211250 h 616"/>
                <a:gd name="T102" fmla="*/ 286441 w 702"/>
                <a:gd name="T103" fmla="*/ 196928 h 616"/>
                <a:gd name="T104" fmla="*/ 236313 w 702"/>
                <a:gd name="T105" fmla="*/ 193347 h 616"/>
                <a:gd name="T106" fmla="*/ 189767 w 702"/>
                <a:gd name="T107" fmla="*/ 118157 h 616"/>
                <a:gd name="T108" fmla="*/ 153962 w 702"/>
                <a:gd name="T109" fmla="*/ 82352 h 616"/>
                <a:gd name="T110" fmla="*/ 118157 w 702"/>
                <a:gd name="T111" fmla="*/ 25064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6" name="Freeform 15"/>
            <p:cNvSpPr>
              <a:spLocks/>
            </p:cNvSpPr>
            <p:nvPr/>
          </p:nvSpPr>
          <p:spPr bwMode="auto">
            <a:xfrm>
              <a:off x="261377" y="2244978"/>
              <a:ext cx="2248559" cy="1367754"/>
            </a:xfrm>
            <a:custGeom>
              <a:avLst/>
              <a:gdLst>
                <a:gd name="T0" fmla="*/ 236314 w 1256"/>
                <a:gd name="T1" fmla="*/ 46547 h 764"/>
                <a:gd name="T2" fmla="*/ 218411 w 1256"/>
                <a:gd name="T3" fmla="*/ 107415 h 764"/>
                <a:gd name="T4" fmla="*/ 110996 w 1256"/>
                <a:gd name="T5" fmla="*/ 125318 h 764"/>
                <a:gd name="T6" fmla="*/ 78771 w 1256"/>
                <a:gd name="T7" fmla="*/ 218411 h 764"/>
                <a:gd name="T8" fmla="*/ 107415 w 1256"/>
                <a:gd name="T9" fmla="*/ 336568 h 764"/>
                <a:gd name="T10" fmla="*/ 10742 w 1256"/>
                <a:gd name="T11" fmla="*/ 386695 h 764"/>
                <a:gd name="T12" fmla="*/ 3581 w 1256"/>
                <a:gd name="T13" fmla="*/ 469047 h 764"/>
                <a:gd name="T14" fmla="*/ 50127 w 1256"/>
                <a:gd name="T15" fmla="*/ 537076 h 764"/>
                <a:gd name="T16" fmla="*/ 110996 w 1256"/>
                <a:gd name="T17" fmla="*/ 605106 h 764"/>
                <a:gd name="T18" fmla="*/ 268538 w 1256"/>
                <a:gd name="T19" fmla="*/ 691038 h 764"/>
                <a:gd name="T20" fmla="*/ 397436 w 1256"/>
                <a:gd name="T21" fmla="*/ 812775 h 764"/>
                <a:gd name="T22" fmla="*/ 519174 w 1256"/>
                <a:gd name="T23" fmla="*/ 895127 h 764"/>
                <a:gd name="T24" fmla="*/ 597945 w 1256"/>
                <a:gd name="T25" fmla="*/ 995381 h 764"/>
                <a:gd name="T26" fmla="*/ 723263 w 1256"/>
                <a:gd name="T27" fmla="*/ 1077733 h 764"/>
                <a:gd name="T28" fmla="*/ 841419 w 1256"/>
                <a:gd name="T29" fmla="*/ 1124279 h 764"/>
                <a:gd name="T30" fmla="*/ 1038347 w 1256"/>
                <a:gd name="T31" fmla="*/ 1149343 h 764"/>
                <a:gd name="T32" fmla="*/ 1063411 w 1256"/>
                <a:gd name="T33" fmla="*/ 1188729 h 764"/>
                <a:gd name="T34" fmla="*/ 1049089 w 1256"/>
                <a:gd name="T35" fmla="*/ 1238856 h 764"/>
                <a:gd name="T36" fmla="*/ 1102796 w 1256"/>
                <a:gd name="T37" fmla="*/ 1210212 h 764"/>
                <a:gd name="T38" fmla="*/ 1181568 w 1256"/>
                <a:gd name="T39" fmla="*/ 1142182 h 764"/>
                <a:gd name="T40" fmla="*/ 1382076 w 1256"/>
                <a:gd name="T41" fmla="*/ 1217373 h 764"/>
                <a:gd name="T42" fmla="*/ 1435784 w 1256"/>
                <a:gd name="T43" fmla="*/ 1349851 h 764"/>
                <a:gd name="T44" fmla="*/ 1618390 w 1256"/>
                <a:gd name="T45" fmla="*/ 1339110 h 764"/>
                <a:gd name="T46" fmla="*/ 1833220 w 1256"/>
                <a:gd name="T47" fmla="*/ 1217373 h 764"/>
                <a:gd name="T48" fmla="*/ 2008665 w 1256"/>
                <a:gd name="T49" fmla="*/ 1274661 h 764"/>
                <a:gd name="T50" fmla="*/ 2037309 w 1256"/>
                <a:gd name="T51" fmla="*/ 1281822 h 764"/>
                <a:gd name="T52" fmla="*/ 2069534 w 1256"/>
                <a:gd name="T53" fmla="*/ 1192309 h 764"/>
                <a:gd name="T54" fmla="*/ 2133983 w 1256"/>
                <a:gd name="T55" fmla="*/ 1246017 h 764"/>
                <a:gd name="T56" fmla="*/ 2173368 w 1256"/>
                <a:gd name="T57" fmla="*/ 1188729 h 764"/>
                <a:gd name="T58" fmla="*/ 2198432 w 1256"/>
                <a:gd name="T59" fmla="*/ 1152924 h 764"/>
                <a:gd name="T60" fmla="*/ 2230656 w 1256"/>
                <a:gd name="T61" fmla="*/ 1016864 h 764"/>
                <a:gd name="T62" fmla="*/ 2219915 w 1256"/>
                <a:gd name="T63" fmla="*/ 913030 h 764"/>
                <a:gd name="T64" fmla="*/ 2198432 w 1256"/>
                <a:gd name="T65" fmla="*/ 802034 h 764"/>
                <a:gd name="T66" fmla="*/ 2148305 w 1256"/>
                <a:gd name="T67" fmla="*/ 737585 h 764"/>
                <a:gd name="T68" fmla="*/ 2080275 w 1256"/>
                <a:gd name="T69" fmla="*/ 655233 h 764"/>
                <a:gd name="T70" fmla="*/ 2062373 w 1256"/>
                <a:gd name="T71" fmla="*/ 748326 h 764"/>
                <a:gd name="T72" fmla="*/ 1958538 w 1256"/>
                <a:gd name="T73" fmla="*/ 769809 h 764"/>
                <a:gd name="T74" fmla="*/ 1854703 w 1256"/>
                <a:gd name="T75" fmla="*/ 691038 h 764"/>
                <a:gd name="T76" fmla="*/ 1790254 w 1256"/>
                <a:gd name="T77" fmla="*/ 615847 h 764"/>
                <a:gd name="T78" fmla="*/ 1611229 w 1256"/>
                <a:gd name="T79" fmla="*/ 612267 h 764"/>
                <a:gd name="T80" fmla="*/ 1482330 w 1256"/>
                <a:gd name="T81" fmla="*/ 558559 h 764"/>
                <a:gd name="T82" fmla="*/ 1425042 w 1256"/>
                <a:gd name="T83" fmla="*/ 519174 h 764"/>
                <a:gd name="T84" fmla="*/ 1374915 w 1256"/>
                <a:gd name="T85" fmla="*/ 490530 h 764"/>
                <a:gd name="T86" fmla="*/ 1335529 w 1256"/>
                <a:gd name="T87" fmla="*/ 501271 h 764"/>
                <a:gd name="T88" fmla="*/ 1267500 w 1256"/>
                <a:gd name="T89" fmla="*/ 426080 h 764"/>
                <a:gd name="T90" fmla="*/ 1238856 w 1256"/>
                <a:gd name="T91" fmla="*/ 350890 h 764"/>
                <a:gd name="T92" fmla="*/ 1242436 w 1256"/>
                <a:gd name="T93" fmla="*/ 211250 h 764"/>
                <a:gd name="T94" fmla="*/ 1267500 w 1256"/>
                <a:gd name="T95" fmla="*/ 150381 h 764"/>
                <a:gd name="T96" fmla="*/ 1274661 w 1256"/>
                <a:gd name="T97" fmla="*/ 78771 h 764"/>
                <a:gd name="T98" fmla="*/ 1217373 w 1256"/>
                <a:gd name="T99" fmla="*/ 35805 h 764"/>
                <a:gd name="T100" fmla="*/ 1066991 w 1256"/>
                <a:gd name="T101" fmla="*/ 17903 h 764"/>
                <a:gd name="T102" fmla="*/ 927352 w 1256"/>
                <a:gd name="T103" fmla="*/ 42966 h 764"/>
                <a:gd name="T104" fmla="*/ 787712 w 1256"/>
                <a:gd name="T105" fmla="*/ 64449 h 764"/>
                <a:gd name="T106" fmla="*/ 665974 w 1256"/>
                <a:gd name="T107" fmla="*/ 78771 h 764"/>
                <a:gd name="T108" fmla="*/ 569301 w 1256"/>
                <a:gd name="T109" fmla="*/ 35805 h 764"/>
                <a:gd name="T110" fmla="*/ 529915 w 1256"/>
                <a:gd name="T111" fmla="*/ 14322 h 764"/>
                <a:gd name="T112" fmla="*/ 375953 w 1256"/>
                <a:gd name="T113" fmla="*/ 28644 h 7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7" name="Freeform 16"/>
            <p:cNvSpPr>
              <a:spLocks/>
            </p:cNvSpPr>
            <p:nvPr/>
          </p:nvSpPr>
          <p:spPr bwMode="auto">
            <a:xfrm>
              <a:off x="2309427" y="3383580"/>
              <a:ext cx="1016864" cy="1059830"/>
            </a:xfrm>
            <a:custGeom>
              <a:avLst/>
              <a:gdLst>
                <a:gd name="T0" fmla="*/ 35805 w 568"/>
                <a:gd name="T1" fmla="*/ 651652 h 592"/>
                <a:gd name="T2" fmla="*/ 132479 w 568"/>
                <a:gd name="T3" fmla="*/ 676716 h 592"/>
                <a:gd name="T4" fmla="*/ 175445 w 568"/>
                <a:gd name="T5" fmla="*/ 787711 h 592"/>
                <a:gd name="T6" fmla="*/ 171864 w 568"/>
                <a:gd name="T7" fmla="*/ 898707 h 592"/>
                <a:gd name="T8" fmla="*/ 257797 w 568"/>
                <a:gd name="T9" fmla="*/ 930932 h 592"/>
                <a:gd name="T10" fmla="*/ 393856 w 568"/>
                <a:gd name="T11" fmla="*/ 966737 h 592"/>
                <a:gd name="T12" fmla="*/ 486949 w 568"/>
                <a:gd name="T13" fmla="*/ 1059830 h 592"/>
                <a:gd name="T14" fmla="*/ 469046 w 568"/>
                <a:gd name="T15" fmla="*/ 934512 h 592"/>
                <a:gd name="T16" fmla="*/ 526335 w 568"/>
                <a:gd name="T17" fmla="*/ 877224 h 592"/>
                <a:gd name="T18" fmla="*/ 648072 w 568"/>
                <a:gd name="T19" fmla="*/ 877224 h 592"/>
                <a:gd name="T20" fmla="*/ 784131 w 568"/>
                <a:gd name="T21" fmla="*/ 837839 h 592"/>
                <a:gd name="T22" fmla="*/ 945254 w 568"/>
                <a:gd name="T23" fmla="*/ 762648 h 592"/>
                <a:gd name="T24" fmla="*/ 966737 w 568"/>
                <a:gd name="T25" fmla="*/ 769809 h 592"/>
                <a:gd name="T26" fmla="*/ 981059 w 568"/>
                <a:gd name="T27" fmla="*/ 694618 h 592"/>
                <a:gd name="T28" fmla="*/ 902288 w 568"/>
                <a:gd name="T29" fmla="*/ 691038 h 592"/>
                <a:gd name="T30" fmla="*/ 866483 w 568"/>
                <a:gd name="T31" fmla="*/ 644491 h 592"/>
                <a:gd name="T32" fmla="*/ 823517 w 568"/>
                <a:gd name="T33" fmla="*/ 608686 h 592"/>
                <a:gd name="T34" fmla="*/ 809195 w 568"/>
                <a:gd name="T35" fmla="*/ 486949 h 592"/>
                <a:gd name="T36" fmla="*/ 787712 w 568"/>
                <a:gd name="T37" fmla="*/ 340148 h 592"/>
                <a:gd name="T38" fmla="*/ 712521 w 568"/>
                <a:gd name="T39" fmla="*/ 272119 h 592"/>
                <a:gd name="T40" fmla="*/ 737584 w 568"/>
                <a:gd name="T41" fmla="*/ 236313 h 592"/>
                <a:gd name="T42" fmla="*/ 859322 w 568"/>
                <a:gd name="T43" fmla="*/ 229152 h 592"/>
                <a:gd name="T44" fmla="*/ 916610 w 568"/>
                <a:gd name="T45" fmla="*/ 193347 h 592"/>
                <a:gd name="T46" fmla="*/ 848580 w 568"/>
                <a:gd name="T47" fmla="*/ 182606 h 592"/>
                <a:gd name="T48" fmla="*/ 812775 w 568"/>
                <a:gd name="T49" fmla="*/ 157542 h 592"/>
                <a:gd name="T50" fmla="*/ 766229 w 568"/>
                <a:gd name="T51" fmla="*/ 85932 h 592"/>
                <a:gd name="T52" fmla="*/ 723262 w 568"/>
                <a:gd name="T53" fmla="*/ 150381 h 592"/>
                <a:gd name="T54" fmla="*/ 644491 w 568"/>
                <a:gd name="T55" fmla="*/ 247055 h 592"/>
                <a:gd name="T56" fmla="*/ 655233 w 568"/>
                <a:gd name="T57" fmla="*/ 307924 h 592"/>
                <a:gd name="T58" fmla="*/ 623008 w 568"/>
                <a:gd name="T59" fmla="*/ 383114 h 592"/>
                <a:gd name="T60" fmla="*/ 565720 w 568"/>
                <a:gd name="T61" fmla="*/ 383114 h 592"/>
                <a:gd name="T62" fmla="*/ 515593 w 568"/>
                <a:gd name="T63" fmla="*/ 429661 h 592"/>
                <a:gd name="T64" fmla="*/ 494110 w 568"/>
                <a:gd name="T65" fmla="*/ 401017 h 592"/>
                <a:gd name="T66" fmla="*/ 472627 w 568"/>
                <a:gd name="T67" fmla="*/ 397436 h 592"/>
                <a:gd name="T68" fmla="*/ 436822 w 568"/>
                <a:gd name="T69" fmla="*/ 300763 h 592"/>
                <a:gd name="T70" fmla="*/ 386695 w 568"/>
                <a:gd name="T71" fmla="*/ 168284 h 592"/>
                <a:gd name="T72" fmla="*/ 350890 w 568"/>
                <a:gd name="T73" fmla="*/ 182606 h 592"/>
                <a:gd name="T74" fmla="*/ 307924 w 568"/>
                <a:gd name="T75" fmla="*/ 153962 h 592"/>
                <a:gd name="T76" fmla="*/ 279280 w 568"/>
                <a:gd name="T77" fmla="*/ 89513 h 592"/>
                <a:gd name="T78" fmla="*/ 247055 w 568"/>
                <a:gd name="T79" fmla="*/ 146801 h 592"/>
                <a:gd name="T80" fmla="*/ 218411 w 568"/>
                <a:gd name="T81" fmla="*/ 150381 h 592"/>
                <a:gd name="T82" fmla="*/ 189767 w 568"/>
                <a:gd name="T83" fmla="*/ 100254 h 592"/>
                <a:gd name="T84" fmla="*/ 182606 w 568"/>
                <a:gd name="T85" fmla="*/ 0 h 592"/>
                <a:gd name="T86" fmla="*/ 146801 w 568"/>
                <a:gd name="T87" fmla="*/ 78771 h 592"/>
                <a:gd name="T88" fmla="*/ 100254 w 568"/>
                <a:gd name="T89" fmla="*/ 118157 h 592"/>
                <a:gd name="T90" fmla="*/ 96674 w 568"/>
                <a:gd name="T91" fmla="*/ 189767 h 592"/>
                <a:gd name="T92" fmla="*/ 136059 w 568"/>
                <a:gd name="T93" fmla="*/ 186186 h 592"/>
                <a:gd name="T94" fmla="*/ 139640 w 568"/>
                <a:gd name="T95" fmla="*/ 426080 h 592"/>
                <a:gd name="T96" fmla="*/ 85932 w 568"/>
                <a:gd name="T97" fmla="*/ 451144 h 592"/>
                <a:gd name="T98" fmla="*/ 10742 w 568"/>
                <a:gd name="T99" fmla="*/ 572881 h 592"/>
                <a:gd name="T100" fmla="*/ 21483 w 568"/>
                <a:gd name="T101" fmla="*/ 633750 h 5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8" name="Freeform 17"/>
            <p:cNvSpPr>
              <a:spLocks/>
            </p:cNvSpPr>
            <p:nvPr/>
          </p:nvSpPr>
          <p:spPr bwMode="auto">
            <a:xfrm>
              <a:off x="3039851" y="3369257"/>
              <a:ext cx="687457" cy="594364"/>
            </a:xfrm>
            <a:custGeom>
              <a:avLst/>
              <a:gdLst>
                <a:gd name="T0" fmla="*/ 515593 w 384"/>
                <a:gd name="T1" fmla="*/ 14322 h 332"/>
                <a:gd name="T2" fmla="*/ 494110 w 384"/>
                <a:gd name="T3" fmla="*/ 42966 h 332"/>
                <a:gd name="T4" fmla="*/ 472627 w 384"/>
                <a:gd name="T5" fmla="*/ 35805 h 332"/>
                <a:gd name="T6" fmla="*/ 465466 w 384"/>
                <a:gd name="T7" fmla="*/ 17903 h 332"/>
                <a:gd name="T8" fmla="*/ 451144 w 384"/>
                <a:gd name="T9" fmla="*/ 0 h 332"/>
                <a:gd name="T10" fmla="*/ 443983 w 384"/>
                <a:gd name="T11" fmla="*/ 35805 h 332"/>
                <a:gd name="T12" fmla="*/ 422500 w 384"/>
                <a:gd name="T13" fmla="*/ 64449 h 332"/>
                <a:gd name="T14" fmla="*/ 372373 w 384"/>
                <a:gd name="T15" fmla="*/ 78771 h 332"/>
                <a:gd name="T16" fmla="*/ 336567 w 384"/>
                <a:gd name="T17" fmla="*/ 103835 h 332"/>
                <a:gd name="T18" fmla="*/ 329406 w 384"/>
                <a:gd name="T19" fmla="*/ 93093 h 332"/>
                <a:gd name="T20" fmla="*/ 300762 w 384"/>
                <a:gd name="T21" fmla="*/ 107415 h 332"/>
                <a:gd name="T22" fmla="*/ 286440 w 384"/>
                <a:gd name="T23" fmla="*/ 89513 h 332"/>
                <a:gd name="T24" fmla="*/ 236313 w 384"/>
                <a:gd name="T25" fmla="*/ 100254 h 332"/>
                <a:gd name="T26" fmla="*/ 304343 w 384"/>
                <a:gd name="T27" fmla="*/ 146801 h 332"/>
                <a:gd name="T28" fmla="*/ 315084 w 384"/>
                <a:gd name="T29" fmla="*/ 196928 h 332"/>
                <a:gd name="T30" fmla="*/ 286440 w 384"/>
                <a:gd name="T31" fmla="*/ 218411 h 332"/>
                <a:gd name="T32" fmla="*/ 204089 w 384"/>
                <a:gd name="T33" fmla="*/ 225572 h 332"/>
                <a:gd name="T34" fmla="*/ 168284 w 384"/>
                <a:gd name="T35" fmla="*/ 254216 h 332"/>
                <a:gd name="T36" fmla="*/ 107415 w 384"/>
                <a:gd name="T37" fmla="*/ 254216 h 332"/>
                <a:gd name="T38" fmla="*/ 28644 w 384"/>
                <a:gd name="T39" fmla="*/ 264957 h 332"/>
                <a:gd name="T40" fmla="*/ 0 w 384"/>
                <a:gd name="T41" fmla="*/ 307924 h 332"/>
                <a:gd name="T42" fmla="*/ 39386 w 384"/>
                <a:gd name="T43" fmla="*/ 358051 h 332"/>
                <a:gd name="T44" fmla="*/ 53708 w 384"/>
                <a:gd name="T45" fmla="*/ 340148 h 332"/>
                <a:gd name="T46" fmla="*/ 100254 w 384"/>
                <a:gd name="T47" fmla="*/ 343729 h 332"/>
                <a:gd name="T48" fmla="*/ 110996 w 384"/>
                <a:gd name="T49" fmla="*/ 422500 h 332"/>
                <a:gd name="T50" fmla="*/ 93093 w 384"/>
                <a:gd name="T51" fmla="*/ 465466 h 332"/>
                <a:gd name="T52" fmla="*/ 136059 w 384"/>
                <a:gd name="T53" fmla="*/ 529915 h 332"/>
                <a:gd name="T54" fmla="*/ 121737 w 384"/>
                <a:gd name="T55" fmla="*/ 572881 h 332"/>
                <a:gd name="T56" fmla="*/ 125318 w 384"/>
                <a:gd name="T57" fmla="*/ 590783 h 332"/>
                <a:gd name="T58" fmla="*/ 193347 w 384"/>
                <a:gd name="T59" fmla="*/ 572881 h 332"/>
                <a:gd name="T60" fmla="*/ 286440 w 384"/>
                <a:gd name="T61" fmla="*/ 590783 h 332"/>
                <a:gd name="T62" fmla="*/ 350890 w 384"/>
                <a:gd name="T63" fmla="*/ 540656 h 332"/>
                <a:gd name="T64" fmla="*/ 386695 w 384"/>
                <a:gd name="T65" fmla="*/ 519173 h 332"/>
                <a:gd name="T66" fmla="*/ 443983 w 384"/>
                <a:gd name="T67" fmla="*/ 501271 h 332"/>
                <a:gd name="T68" fmla="*/ 458305 w 384"/>
                <a:gd name="T69" fmla="*/ 522754 h 332"/>
                <a:gd name="T70" fmla="*/ 490529 w 384"/>
                <a:gd name="T71" fmla="*/ 522754 h 332"/>
                <a:gd name="T72" fmla="*/ 515593 w 384"/>
                <a:gd name="T73" fmla="*/ 533495 h 332"/>
                <a:gd name="T74" fmla="*/ 529915 w 384"/>
                <a:gd name="T75" fmla="*/ 519173 h 332"/>
                <a:gd name="T76" fmla="*/ 558559 w 384"/>
                <a:gd name="T77" fmla="*/ 494110 h 332"/>
                <a:gd name="T78" fmla="*/ 580042 w 384"/>
                <a:gd name="T79" fmla="*/ 479788 h 332"/>
                <a:gd name="T80" fmla="*/ 612266 w 384"/>
                <a:gd name="T81" fmla="*/ 458305 h 332"/>
                <a:gd name="T82" fmla="*/ 630169 w 384"/>
                <a:gd name="T83" fmla="*/ 443983 h 332"/>
                <a:gd name="T84" fmla="*/ 655232 w 384"/>
                <a:gd name="T85" fmla="*/ 436822 h 332"/>
                <a:gd name="T86" fmla="*/ 680296 w 384"/>
                <a:gd name="T87" fmla="*/ 422500 h 332"/>
                <a:gd name="T88" fmla="*/ 673135 w 384"/>
                <a:gd name="T89" fmla="*/ 390275 h 332"/>
                <a:gd name="T90" fmla="*/ 673135 w 384"/>
                <a:gd name="T91" fmla="*/ 336568 h 332"/>
                <a:gd name="T92" fmla="*/ 680296 w 384"/>
                <a:gd name="T93" fmla="*/ 286440 h 332"/>
                <a:gd name="T94" fmla="*/ 623008 w 384"/>
                <a:gd name="T95" fmla="*/ 297182 h 332"/>
                <a:gd name="T96" fmla="*/ 637330 w 384"/>
                <a:gd name="T97" fmla="*/ 236313 h 332"/>
                <a:gd name="T98" fmla="*/ 655232 w 384"/>
                <a:gd name="T99" fmla="*/ 150381 h 332"/>
                <a:gd name="T100" fmla="*/ 665974 w 384"/>
                <a:gd name="T101" fmla="*/ 121737 h 332"/>
                <a:gd name="T102" fmla="*/ 644491 w 384"/>
                <a:gd name="T103" fmla="*/ 114576 h 332"/>
                <a:gd name="T104" fmla="*/ 623008 w 384"/>
                <a:gd name="T105" fmla="*/ 146801 h 332"/>
                <a:gd name="T106" fmla="*/ 601525 w 384"/>
                <a:gd name="T107" fmla="*/ 136059 h 332"/>
                <a:gd name="T108" fmla="*/ 594364 w 384"/>
                <a:gd name="T109" fmla="*/ 107415 h 332"/>
                <a:gd name="T110" fmla="*/ 565720 w 384"/>
                <a:gd name="T111" fmla="*/ 107415 h 332"/>
                <a:gd name="T112" fmla="*/ 544237 w 384"/>
                <a:gd name="T113" fmla="*/ 4296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9" name="Freeform 18"/>
            <p:cNvSpPr>
              <a:spLocks/>
            </p:cNvSpPr>
            <p:nvPr/>
          </p:nvSpPr>
          <p:spPr bwMode="auto">
            <a:xfrm>
              <a:off x="3150847" y="3734469"/>
              <a:ext cx="898707" cy="683877"/>
            </a:xfrm>
            <a:custGeom>
              <a:avLst/>
              <a:gdLst>
                <a:gd name="T0" fmla="*/ 723262 w 502"/>
                <a:gd name="T1" fmla="*/ 21483 h 382"/>
                <a:gd name="T2" fmla="*/ 676716 w 502"/>
                <a:gd name="T3" fmla="*/ 64449 h 382"/>
                <a:gd name="T4" fmla="*/ 644491 w 502"/>
                <a:gd name="T5" fmla="*/ 57288 h 382"/>
                <a:gd name="T6" fmla="*/ 601525 w 502"/>
                <a:gd name="T7" fmla="*/ 75191 h 382"/>
                <a:gd name="T8" fmla="*/ 565720 w 502"/>
                <a:gd name="T9" fmla="*/ 85932 h 382"/>
                <a:gd name="T10" fmla="*/ 504851 w 502"/>
                <a:gd name="T11" fmla="*/ 107415 h 382"/>
                <a:gd name="T12" fmla="*/ 483368 w 502"/>
                <a:gd name="T13" fmla="*/ 125318 h 382"/>
                <a:gd name="T14" fmla="*/ 494110 w 502"/>
                <a:gd name="T15" fmla="*/ 146801 h 382"/>
                <a:gd name="T16" fmla="*/ 429661 w 502"/>
                <a:gd name="T17" fmla="*/ 168284 h 382"/>
                <a:gd name="T18" fmla="*/ 401017 w 502"/>
                <a:gd name="T19" fmla="*/ 182606 h 382"/>
                <a:gd name="T20" fmla="*/ 347309 w 502"/>
                <a:gd name="T21" fmla="*/ 175445 h 382"/>
                <a:gd name="T22" fmla="*/ 318665 w 502"/>
                <a:gd name="T23" fmla="*/ 150381 h 382"/>
                <a:gd name="T24" fmla="*/ 286440 w 502"/>
                <a:gd name="T25" fmla="*/ 164703 h 382"/>
                <a:gd name="T26" fmla="*/ 264957 w 502"/>
                <a:gd name="T27" fmla="*/ 182606 h 382"/>
                <a:gd name="T28" fmla="*/ 225572 w 502"/>
                <a:gd name="T29" fmla="*/ 207669 h 382"/>
                <a:gd name="T30" fmla="*/ 125318 w 502"/>
                <a:gd name="T31" fmla="*/ 239894 h 382"/>
                <a:gd name="T32" fmla="*/ 35805 w 502"/>
                <a:gd name="T33" fmla="*/ 232733 h 382"/>
                <a:gd name="T34" fmla="*/ 3581 w 502"/>
                <a:gd name="T35" fmla="*/ 247055 h 382"/>
                <a:gd name="T36" fmla="*/ 7161 w 502"/>
                <a:gd name="T37" fmla="*/ 282860 h 382"/>
                <a:gd name="T38" fmla="*/ 71610 w 502"/>
                <a:gd name="T39" fmla="*/ 282860 h 382"/>
                <a:gd name="T40" fmla="*/ 75191 w 502"/>
                <a:gd name="T41" fmla="*/ 332987 h 382"/>
                <a:gd name="T42" fmla="*/ 132479 w 502"/>
                <a:gd name="T43" fmla="*/ 329407 h 382"/>
                <a:gd name="T44" fmla="*/ 168284 w 502"/>
                <a:gd name="T45" fmla="*/ 315085 h 382"/>
                <a:gd name="T46" fmla="*/ 186186 w 502"/>
                <a:gd name="T47" fmla="*/ 336568 h 382"/>
                <a:gd name="T48" fmla="*/ 164703 w 502"/>
                <a:gd name="T49" fmla="*/ 415339 h 382"/>
                <a:gd name="T50" fmla="*/ 125318 w 502"/>
                <a:gd name="T51" fmla="*/ 443983 h 382"/>
                <a:gd name="T52" fmla="*/ 193347 w 502"/>
                <a:gd name="T53" fmla="*/ 461886 h 382"/>
                <a:gd name="T54" fmla="*/ 272118 w 502"/>
                <a:gd name="T55" fmla="*/ 479788 h 382"/>
                <a:gd name="T56" fmla="*/ 250635 w 502"/>
                <a:gd name="T57" fmla="*/ 537076 h 382"/>
                <a:gd name="T58" fmla="*/ 257796 w 502"/>
                <a:gd name="T59" fmla="*/ 583623 h 382"/>
                <a:gd name="T60" fmla="*/ 347309 w 502"/>
                <a:gd name="T61" fmla="*/ 637330 h 382"/>
                <a:gd name="T62" fmla="*/ 386695 w 502"/>
                <a:gd name="T63" fmla="*/ 623008 h 382"/>
                <a:gd name="T64" fmla="*/ 451144 w 502"/>
                <a:gd name="T65" fmla="*/ 644491 h 382"/>
                <a:gd name="T66" fmla="*/ 458305 w 502"/>
                <a:gd name="T67" fmla="*/ 640911 h 382"/>
                <a:gd name="T68" fmla="*/ 526334 w 502"/>
                <a:gd name="T69" fmla="*/ 658813 h 382"/>
                <a:gd name="T70" fmla="*/ 562139 w 502"/>
                <a:gd name="T71" fmla="*/ 662394 h 382"/>
                <a:gd name="T72" fmla="*/ 572881 w 502"/>
                <a:gd name="T73" fmla="*/ 680296 h 382"/>
                <a:gd name="T74" fmla="*/ 640911 w 502"/>
                <a:gd name="T75" fmla="*/ 637330 h 382"/>
                <a:gd name="T76" fmla="*/ 701779 w 502"/>
                <a:gd name="T77" fmla="*/ 587203 h 382"/>
                <a:gd name="T78" fmla="*/ 716101 w 502"/>
                <a:gd name="T79" fmla="*/ 547818 h 382"/>
                <a:gd name="T80" fmla="*/ 734004 w 502"/>
                <a:gd name="T81" fmla="*/ 515593 h 382"/>
                <a:gd name="T82" fmla="*/ 741165 w 502"/>
                <a:gd name="T83" fmla="*/ 490530 h 382"/>
                <a:gd name="T84" fmla="*/ 816355 w 502"/>
                <a:gd name="T85" fmla="*/ 411758 h 382"/>
                <a:gd name="T86" fmla="*/ 834258 w 502"/>
                <a:gd name="T87" fmla="*/ 375953 h 382"/>
                <a:gd name="T88" fmla="*/ 887965 w 502"/>
                <a:gd name="T89" fmla="*/ 279280 h 382"/>
                <a:gd name="T90" fmla="*/ 887965 w 502"/>
                <a:gd name="T91" fmla="*/ 236314 h 382"/>
                <a:gd name="T92" fmla="*/ 855741 w 502"/>
                <a:gd name="T93" fmla="*/ 225572 h 382"/>
                <a:gd name="T94" fmla="*/ 823516 w 502"/>
                <a:gd name="T95" fmla="*/ 225572 h 382"/>
                <a:gd name="T96" fmla="*/ 805614 w 502"/>
                <a:gd name="T97" fmla="*/ 204089 h 382"/>
                <a:gd name="T98" fmla="*/ 791292 w 502"/>
                <a:gd name="T99" fmla="*/ 182606 h 382"/>
                <a:gd name="T100" fmla="*/ 759067 w 502"/>
                <a:gd name="T101" fmla="*/ 204089 h 382"/>
                <a:gd name="T102" fmla="*/ 755487 w 502"/>
                <a:gd name="T103" fmla="*/ 164703 h 382"/>
                <a:gd name="T104" fmla="*/ 766228 w 502"/>
                <a:gd name="T105" fmla="*/ 153962 h 382"/>
                <a:gd name="T106" fmla="*/ 805614 w 502"/>
                <a:gd name="T107" fmla="*/ 64449 h 382"/>
                <a:gd name="T108" fmla="*/ 787711 w 502"/>
                <a:gd name="T109" fmla="*/ 21483 h 382"/>
                <a:gd name="T110" fmla="*/ 776970 w 502"/>
                <a:gd name="T111" fmla="*/ 0 h 382"/>
                <a:gd name="T112" fmla="*/ 762648 w 502"/>
                <a:gd name="T113" fmla="*/ 14322 h 382"/>
                <a:gd name="T114" fmla="*/ 734004 w 502"/>
                <a:gd name="T115" fmla="*/ 14322 h 3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0" name="Freeform 19"/>
            <p:cNvSpPr>
              <a:spLocks/>
            </p:cNvSpPr>
            <p:nvPr/>
          </p:nvSpPr>
          <p:spPr bwMode="auto">
            <a:xfrm>
              <a:off x="3276165" y="2982563"/>
              <a:ext cx="508432" cy="515593"/>
            </a:xfrm>
            <a:custGeom>
              <a:avLst/>
              <a:gdLst>
                <a:gd name="T0" fmla="*/ 497690 w 284"/>
                <a:gd name="T1" fmla="*/ 78771 h 288"/>
                <a:gd name="T2" fmla="*/ 465466 w 284"/>
                <a:gd name="T3" fmla="*/ 53708 h 288"/>
                <a:gd name="T4" fmla="*/ 461885 w 284"/>
                <a:gd name="T5" fmla="*/ 50127 h 288"/>
                <a:gd name="T6" fmla="*/ 443983 w 284"/>
                <a:gd name="T7" fmla="*/ 42966 h 288"/>
                <a:gd name="T8" fmla="*/ 418919 w 284"/>
                <a:gd name="T9" fmla="*/ 50127 h 288"/>
                <a:gd name="T10" fmla="*/ 397436 w 284"/>
                <a:gd name="T11" fmla="*/ 39386 h 288"/>
                <a:gd name="T12" fmla="*/ 393856 w 284"/>
                <a:gd name="T13" fmla="*/ 35805 h 288"/>
                <a:gd name="T14" fmla="*/ 365212 w 284"/>
                <a:gd name="T15" fmla="*/ 7161 h 288"/>
                <a:gd name="T16" fmla="*/ 336568 w 284"/>
                <a:gd name="T17" fmla="*/ 14322 h 288"/>
                <a:gd name="T18" fmla="*/ 307924 w 284"/>
                <a:gd name="T19" fmla="*/ 71610 h 288"/>
                <a:gd name="T20" fmla="*/ 290021 w 284"/>
                <a:gd name="T21" fmla="*/ 107415 h 288"/>
                <a:gd name="T22" fmla="*/ 257797 w 284"/>
                <a:gd name="T23" fmla="*/ 153962 h 288"/>
                <a:gd name="T24" fmla="*/ 221991 w 284"/>
                <a:gd name="T25" fmla="*/ 186186 h 288"/>
                <a:gd name="T26" fmla="*/ 204089 w 284"/>
                <a:gd name="T27" fmla="*/ 214830 h 288"/>
                <a:gd name="T28" fmla="*/ 171864 w 284"/>
                <a:gd name="T29" fmla="*/ 236313 h 288"/>
                <a:gd name="T30" fmla="*/ 132479 w 284"/>
                <a:gd name="T31" fmla="*/ 293602 h 288"/>
                <a:gd name="T32" fmla="*/ 14322 w 284"/>
                <a:gd name="T33" fmla="*/ 286441 h 288"/>
                <a:gd name="T34" fmla="*/ 0 w 284"/>
                <a:gd name="T35" fmla="*/ 322246 h 288"/>
                <a:gd name="T36" fmla="*/ 35805 w 284"/>
                <a:gd name="T37" fmla="*/ 404597 h 288"/>
                <a:gd name="T38" fmla="*/ 57288 w 284"/>
                <a:gd name="T39" fmla="*/ 418919 h 288"/>
                <a:gd name="T40" fmla="*/ 75191 w 284"/>
                <a:gd name="T41" fmla="*/ 451144 h 288"/>
                <a:gd name="T42" fmla="*/ 68030 w 284"/>
                <a:gd name="T43" fmla="*/ 476207 h 288"/>
                <a:gd name="T44" fmla="*/ 78771 w 284"/>
                <a:gd name="T45" fmla="*/ 479788 h 288"/>
                <a:gd name="T46" fmla="*/ 89513 w 284"/>
                <a:gd name="T47" fmla="*/ 461885 h 288"/>
                <a:gd name="T48" fmla="*/ 114576 w 284"/>
                <a:gd name="T49" fmla="*/ 476207 h 288"/>
                <a:gd name="T50" fmla="*/ 121737 w 284"/>
                <a:gd name="T51" fmla="*/ 465466 h 288"/>
                <a:gd name="T52" fmla="*/ 139640 w 284"/>
                <a:gd name="T53" fmla="*/ 436822 h 288"/>
                <a:gd name="T54" fmla="*/ 157542 w 284"/>
                <a:gd name="T55" fmla="*/ 433241 h 288"/>
                <a:gd name="T56" fmla="*/ 196928 w 284"/>
                <a:gd name="T57" fmla="*/ 415339 h 288"/>
                <a:gd name="T58" fmla="*/ 200508 w 284"/>
                <a:gd name="T59" fmla="*/ 379534 h 288"/>
                <a:gd name="T60" fmla="*/ 214830 w 284"/>
                <a:gd name="T61" fmla="*/ 368792 h 288"/>
                <a:gd name="T62" fmla="*/ 239894 w 284"/>
                <a:gd name="T63" fmla="*/ 372373 h 288"/>
                <a:gd name="T64" fmla="*/ 243474 w 284"/>
                <a:gd name="T65" fmla="*/ 393856 h 288"/>
                <a:gd name="T66" fmla="*/ 247055 w 284"/>
                <a:gd name="T67" fmla="*/ 415339 h 288"/>
                <a:gd name="T68" fmla="*/ 257797 w 284"/>
                <a:gd name="T69" fmla="*/ 404597 h 288"/>
                <a:gd name="T70" fmla="*/ 286441 w 284"/>
                <a:gd name="T71" fmla="*/ 379534 h 288"/>
                <a:gd name="T72" fmla="*/ 290021 w 284"/>
                <a:gd name="T73" fmla="*/ 375953 h 288"/>
                <a:gd name="T74" fmla="*/ 311504 w 284"/>
                <a:gd name="T75" fmla="*/ 383114 h 288"/>
                <a:gd name="T76" fmla="*/ 322246 w 284"/>
                <a:gd name="T77" fmla="*/ 404597 h 288"/>
                <a:gd name="T78" fmla="*/ 336568 w 284"/>
                <a:gd name="T79" fmla="*/ 451144 h 288"/>
                <a:gd name="T80" fmla="*/ 336568 w 284"/>
                <a:gd name="T81" fmla="*/ 472627 h 288"/>
                <a:gd name="T82" fmla="*/ 347309 w 284"/>
                <a:gd name="T83" fmla="*/ 483368 h 288"/>
                <a:gd name="T84" fmla="*/ 354470 w 284"/>
                <a:gd name="T85" fmla="*/ 472627 h 288"/>
                <a:gd name="T86" fmla="*/ 372373 w 284"/>
                <a:gd name="T87" fmla="*/ 486949 h 288"/>
                <a:gd name="T88" fmla="*/ 386695 w 284"/>
                <a:gd name="T89" fmla="*/ 515593 h 288"/>
                <a:gd name="T90" fmla="*/ 393856 w 284"/>
                <a:gd name="T91" fmla="*/ 494110 h 288"/>
                <a:gd name="T92" fmla="*/ 401017 w 284"/>
                <a:gd name="T93" fmla="*/ 490529 h 288"/>
                <a:gd name="T94" fmla="*/ 411758 w 284"/>
                <a:gd name="T95" fmla="*/ 483368 h 288"/>
                <a:gd name="T96" fmla="*/ 422500 w 284"/>
                <a:gd name="T97" fmla="*/ 476207 h 288"/>
                <a:gd name="T98" fmla="*/ 415339 w 284"/>
                <a:gd name="T99" fmla="*/ 404597 h 288"/>
                <a:gd name="T100" fmla="*/ 336568 w 284"/>
                <a:gd name="T101" fmla="*/ 300763 h 288"/>
                <a:gd name="T102" fmla="*/ 329407 w 284"/>
                <a:gd name="T103" fmla="*/ 261377 h 288"/>
                <a:gd name="T104" fmla="*/ 311504 w 284"/>
                <a:gd name="T105" fmla="*/ 229152 h 288"/>
                <a:gd name="T106" fmla="*/ 322246 w 284"/>
                <a:gd name="T107" fmla="*/ 186186 h 288"/>
                <a:gd name="T108" fmla="*/ 329407 w 284"/>
                <a:gd name="T109" fmla="*/ 186186 h 288"/>
                <a:gd name="T110" fmla="*/ 465466 w 284"/>
                <a:gd name="T111" fmla="*/ 157542 h 288"/>
                <a:gd name="T112" fmla="*/ 490529 w 284"/>
                <a:gd name="T113" fmla="*/ 146801 h 288"/>
                <a:gd name="T114" fmla="*/ 501271 w 284"/>
                <a:gd name="T115" fmla="*/ 136059 h 288"/>
                <a:gd name="T116" fmla="*/ 508432 w 284"/>
                <a:gd name="T117" fmla="*/ 103835 h 2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1" name="Freeform 20"/>
            <p:cNvSpPr>
              <a:spLocks/>
            </p:cNvSpPr>
            <p:nvPr/>
          </p:nvSpPr>
          <p:spPr bwMode="auto">
            <a:xfrm>
              <a:off x="3276165" y="1980021"/>
              <a:ext cx="580042" cy="1034767"/>
            </a:xfrm>
            <a:custGeom>
              <a:avLst/>
              <a:gdLst>
                <a:gd name="T0" fmla="*/ 171864 w 324"/>
                <a:gd name="T1" fmla="*/ 322246 h 578"/>
                <a:gd name="T2" fmla="*/ 221991 w 324"/>
                <a:gd name="T3" fmla="*/ 361631 h 578"/>
                <a:gd name="T4" fmla="*/ 315085 w 324"/>
                <a:gd name="T5" fmla="*/ 408178 h 578"/>
                <a:gd name="T6" fmla="*/ 336568 w 324"/>
                <a:gd name="T7" fmla="*/ 436822 h 578"/>
                <a:gd name="T8" fmla="*/ 318665 w 324"/>
                <a:gd name="T9" fmla="*/ 472627 h 578"/>
                <a:gd name="T10" fmla="*/ 318665 w 324"/>
                <a:gd name="T11" fmla="*/ 512013 h 578"/>
                <a:gd name="T12" fmla="*/ 300763 w 324"/>
                <a:gd name="T13" fmla="*/ 565720 h 578"/>
                <a:gd name="T14" fmla="*/ 250635 w 324"/>
                <a:gd name="T15" fmla="*/ 558559 h 578"/>
                <a:gd name="T16" fmla="*/ 200508 w 324"/>
                <a:gd name="T17" fmla="*/ 594364 h 578"/>
                <a:gd name="T18" fmla="*/ 221991 w 324"/>
                <a:gd name="T19" fmla="*/ 626589 h 578"/>
                <a:gd name="T20" fmla="*/ 157542 w 324"/>
                <a:gd name="T21" fmla="*/ 623009 h 578"/>
                <a:gd name="T22" fmla="*/ 78771 w 324"/>
                <a:gd name="T23" fmla="*/ 655233 h 578"/>
                <a:gd name="T24" fmla="*/ 85932 w 324"/>
                <a:gd name="T25" fmla="*/ 726843 h 578"/>
                <a:gd name="T26" fmla="*/ 93093 w 324"/>
                <a:gd name="T27" fmla="*/ 755487 h 578"/>
                <a:gd name="T28" fmla="*/ 96674 w 324"/>
                <a:gd name="T29" fmla="*/ 794873 h 578"/>
                <a:gd name="T30" fmla="*/ 10742 w 324"/>
                <a:gd name="T31" fmla="*/ 812775 h 578"/>
                <a:gd name="T32" fmla="*/ 10742 w 324"/>
                <a:gd name="T33" fmla="*/ 870064 h 578"/>
                <a:gd name="T34" fmla="*/ 21483 w 324"/>
                <a:gd name="T35" fmla="*/ 909449 h 578"/>
                <a:gd name="T36" fmla="*/ 118157 w 324"/>
                <a:gd name="T37" fmla="*/ 902288 h 578"/>
                <a:gd name="T38" fmla="*/ 153962 w 324"/>
                <a:gd name="T39" fmla="*/ 930932 h 578"/>
                <a:gd name="T40" fmla="*/ 179025 w 324"/>
                <a:gd name="T41" fmla="*/ 952415 h 578"/>
                <a:gd name="T42" fmla="*/ 186186 w 324"/>
                <a:gd name="T43" fmla="*/ 948835 h 578"/>
                <a:gd name="T44" fmla="*/ 243474 w 324"/>
                <a:gd name="T45" fmla="*/ 977479 h 578"/>
                <a:gd name="T46" fmla="*/ 300763 w 324"/>
                <a:gd name="T47" fmla="*/ 973898 h 578"/>
                <a:gd name="T48" fmla="*/ 372373 w 324"/>
                <a:gd name="T49" fmla="*/ 995381 h 578"/>
                <a:gd name="T50" fmla="*/ 404597 w 324"/>
                <a:gd name="T51" fmla="*/ 1027606 h 578"/>
                <a:gd name="T52" fmla="*/ 443983 w 324"/>
                <a:gd name="T53" fmla="*/ 1002542 h 578"/>
                <a:gd name="T54" fmla="*/ 440402 w 324"/>
                <a:gd name="T55" fmla="*/ 923771 h 578"/>
                <a:gd name="T56" fmla="*/ 479788 w 324"/>
                <a:gd name="T57" fmla="*/ 916610 h 578"/>
                <a:gd name="T58" fmla="*/ 433241 w 324"/>
                <a:gd name="T59" fmla="*/ 866483 h 578"/>
                <a:gd name="T60" fmla="*/ 422500 w 324"/>
                <a:gd name="T61" fmla="*/ 845000 h 578"/>
                <a:gd name="T62" fmla="*/ 465466 w 324"/>
                <a:gd name="T63" fmla="*/ 834259 h 578"/>
                <a:gd name="T64" fmla="*/ 544237 w 324"/>
                <a:gd name="T65" fmla="*/ 834259 h 578"/>
                <a:gd name="T66" fmla="*/ 572881 w 324"/>
                <a:gd name="T67" fmla="*/ 784131 h 578"/>
                <a:gd name="T68" fmla="*/ 529915 w 324"/>
                <a:gd name="T69" fmla="*/ 751907 h 578"/>
                <a:gd name="T70" fmla="*/ 519173 w 324"/>
                <a:gd name="T71" fmla="*/ 669555 h 578"/>
                <a:gd name="T72" fmla="*/ 490529 w 324"/>
                <a:gd name="T73" fmla="*/ 655233 h 578"/>
                <a:gd name="T74" fmla="*/ 515593 w 324"/>
                <a:gd name="T75" fmla="*/ 469047 h 578"/>
                <a:gd name="T76" fmla="*/ 494110 w 324"/>
                <a:gd name="T77" fmla="*/ 340148 h 578"/>
                <a:gd name="T78" fmla="*/ 501271 w 324"/>
                <a:gd name="T79" fmla="*/ 286441 h 578"/>
                <a:gd name="T80" fmla="*/ 526334 w 324"/>
                <a:gd name="T81" fmla="*/ 232733 h 578"/>
                <a:gd name="T82" fmla="*/ 497690 w 324"/>
                <a:gd name="T83" fmla="*/ 196928 h 578"/>
                <a:gd name="T84" fmla="*/ 494110 w 324"/>
                <a:gd name="T85" fmla="*/ 153962 h 578"/>
                <a:gd name="T86" fmla="*/ 522754 w 324"/>
                <a:gd name="T87" fmla="*/ 64449 h 578"/>
                <a:gd name="T88" fmla="*/ 540656 w 324"/>
                <a:gd name="T89" fmla="*/ 35805 h 578"/>
                <a:gd name="T90" fmla="*/ 547817 w 324"/>
                <a:gd name="T91" fmla="*/ 0 h 578"/>
                <a:gd name="T92" fmla="*/ 519173 w 324"/>
                <a:gd name="T93" fmla="*/ 32225 h 578"/>
                <a:gd name="T94" fmla="*/ 465466 w 324"/>
                <a:gd name="T95" fmla="*/ 50127 h 578"/>
                <a:gd name="T96" fmla="*/ 375953 w 324"/>
                <a:gd name="T97" fmla="*/ 100254 h 578"/>
                <a:gd name="T98" fmla="*/ 350890 w 324"/>
                <a:gd name="T99" fmla="*/ 125318 h 578"/>
                <a:gd name="T100" fmla="*/ 332987 w 324"/>
                <a:gd name="T101" fmla="*/ 211250 h 578"/>
                <a:gd name="T102" fmla="*/ 325826 w 324"/>
                <a:gd name="T103" fmla="*/ 236314 h 578"/>
                <a:gd name="T104" fmla="*/ 307924 w 324"/>
                <a:gd name="T105" fmla="*/ 261377 h 578"/>
                <a:gd name="T106" fmla="*/ 193347 w 324"/>
                <a:gd name="T107" fmla="*/ 236314 h 5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2" name="Freeform 21"/>
            <p:cNvSpPr>
              <a:spLocks/>
            </p:cNvSpPr>
            <p:nvPr/>
          </p:nvSpPr>
          <p:spPr bwMode="auto">
            <a:xfrm>
              <a:off x="3777436" y="1786673"/>
              <a:ext cx="386695" cy="848580"/>
            </a:xfrm>
            <a:custGeom>
              <a:avLst/>
              <a:gdLst>
                <a:gd name="T0" fmla="*/ 365212 w 216"/>
                <a:gd name="T1" fmla="*/ 35805 h 474"/>
                <a:gd name="T2" fmla="*/ 347309 w 216"/>
                <a:gd name="T3" fmla="*/ 0 h 474"/>
                <a:gd name="T4" fmla="*/ 315085 w 216"/>
                <a:gd name="T5" fmla="*/ 42966 h 474"/>
                <a:gd name="T6" fmla="*/ 279280 w 216"/>
                <a:gd name="T7" fmla="*/ 53708 h 474"/>
                <a:gd name="T8" fmla="*/ 243475 w 216"/>
                <a:gd name="T9" fmla="*/ 50127 h 474"/>
                <a:gd name="T10" fmla="*/ 218411 w 216"/>
                <a:gd name="T11" fmla="*/ 71610 h 474"/>
                <a:gd name="T12" fmla="*/ 200509 w 216"/>
                <a:gd name="T13" fmla="*/ 85932 h 474"/>
                <a:gd name="T14" fmla="*/ 168284 w 216"/>
                <a:gd name="T15" fmla="*/ 82352 h 474"/>
                <a:gd name="T16" fmla="*/ 164703 w 216"/>
                <a:gd name="T17" fmla="*/ 114576 h 474"/>
                <a:gd name="T18" fmla="*/ 146801 w 216"/>
                <a:gd name="T19" fmla="*/ 136059 h 474"/>
                <a:gd name="T20" fmla="*/ 118157 w 216"/>
                <a:gd name="T21" fmla="*/ 164703 h 474"/>
                <a:gd name="T22" fmla="*/ 71610 w 216"/>
                <a:gd name="T23" fmla="*/ 189767 h 474"/>
                <a:gd name="T24" fmla="*/ 75191 w 216"/>
                <a:gd name="T25" fmla="*/ 221991 h 474"/>
                <a:gd name="T26" fmla="*/ 50127 w 216"/>
                <a:gd name="T27" fmla="*/ 243474 h 474"/>
                <a:gd name="T28" fmla="*/ 46547 w 216"/>
                <a:gd name="T29" fmla="*/ 275699 h 474"/>
                <a:gd name="T30" fmla="*/ 46547 w 216"/>
                <a:gd name="T31" fmla="*/ 304343 h 474"/>
                <a:gd name="T32" fmla="*/ 28644 w 216"/>
                <a:gd name="T33" fmla="*/ 329407 h 474"/>
                <a:gd name="T34" fmla="*/ 10742 w 216"/>
                <a:gd name="T35" fmla="*/ 383114 h 474"/>
                <a:gd name="T36" fmla="*/ 39386 w 216"/>
                <a:gd name="T37" fmla="*/ 422500 h 474"/>
                <a:gd name="T38" fmla="*/ 42966 w 216"/>
                <a:gd name="T39" fmla="*/ 469046 h 474"/>
                <a:gd name="T40" fmla="*/ 10742 w 216"/>
                <a:gd name="T41" fmla="*/ 494110 h 474"/>
                <a:gd name="T42" fmla="*/ 10742 w 216"/>
                <a:gd name="T43" fmla="*/ 580042 h 474"/>
                <a:gd name="T44" fmla="*/ 32225 w 216"/>
                <a:gd name="T45" fmla="*/ 658813 h 474"/>
                <a:gd name="T46" fmla="*/ 32225 w 216"/>
                <a:gd name="T47" fmla="*/ 665974 h 474"/>
                <a:gd name="T48" fmla="*/ 3581 w 216"/>
                <a:gd name="T49" fmla="*/ 837838 h 474"/>
                <a:gd name="T50" fmla="*/ 57288 w 216"/>
                <a:gd name="T51" fmla="*/ 816355 h 474"/>
                <a:gd name="T52" fmla="*/ 171864 w 216"/>
                <a:gd name="T53" fmla="*/ 773389 h 474"/>
                <a:gd name="T54" fmla="*/ 204089 w 216"/>
                <a:gd name="T55" fmla="*/ 744745 h 474"/>
                <a:gd name="T56" fmla="*/ 268538 w 216"/>
                <a:gd name="T57" fmla="*/ 751906 h 474"/>
                <a:gd name="T58" fmla="*/ 322246 w 216"/>
                <a:gd name="T59" fmla="*/ 730423 h 474"/>
                <a:gd name="T60" fmla="*/ 325826 w 216"/>
                <a:gd name="T61" fmla="*/ 701779 h 474"/>
                <a:gd name="T62" fmla="*/ 340148 w 216"/>
                <a:gd name="T63" fmla="*/ 665974 h 474"/>
                <a:gd name="T64" fmla="*/ 340148 w 216"/>
                <a:gd name="T65" fmla="*/ 658813 h 474"/>
                <a:gd name="T66" fmla="*/ 343729 w 216"/>
                <a:gd name="T67" fmla="*/ 644491 h 474"/>
                <a:gd name="T68" fmla="*/ 340148 w 216"/>
                <a:gd name="T69" fmla="*/ 630169 h 474"/>
                <a:gd name="T70" fmla="*/ 354470 w 216"/>
                <a:gd name="T71" fmla="*/ 601525 h 474"/>
                <a:gd name="T72" fmla="*/ 329407 w 216"/>
                <a:gd name="T73" fmla="*/ 554978 h 474"/>
                <a:gd name="T74" fmla="*/ 322246 w 216"/>
                <a:gd name="T75" fmla="*/ 540656 h 474"/>
                <a:gd name="T76" fmla="*/ 325826 w 216"/>
                <a:gd name="T77" fmla="*/ 526334 h 474"/>
                <a:gd name="T78" fmla="*/ 340148 w 216"/>
                <a:gd name="T79" fmla="*/ 501271 h 474"/>
                <a:gd name="T80" fmla="*/ 361631 w 216"/>
                <a:gd name="T81" fmla="*/ 443983 h 474"/>
                <a:gd name="T82" fmla="*/ 386695 w 216"/>
                <a:gd name="T83" fmla="*/ 386695 h 474"/>
                <a:gd name="T84" fmla="*/ 329407 w 216"/>
                <a:gd name="T85" fmla="*/ 329407 h 474"/>
                <a:gd name="T86" fmla="*/ 315085 w 216"/>
                <a:gd name="T87" fmla="*/ 304343 h 474"/>
                <a:gd name="T88" fmla="*/ 322246 w 216"/>
                <a:gd name="T89" fmla="*/ 261377 h 474"/>
                <a:gd name="T90" fmla="*/ 329407 w 216"/>
                <a:gd name="T91" fmla="*/ 218411 h 474"/>
                <a:gd name="T92" fmla="*/ 340148 w 216"/>
                <a:gd name="T93" fmla="*/ 204089 h 474"/>
                <a:gd name="T94" fmla="*/ 372373 w 216"/>
                <a:gd name="T95" fmla="*/ 200508 h 474"/>
                <a:gd name="T96" fmla="*/ 386695 w 216"/>
                <a:gd name="T97" fmla="*/ 136059 h 474"/>
                <a:gd name="T98" fmla="*/ 358051 w 216"/>
                <a:gd name="T99" fmla="*/ 114576 h 474"/>
                <a:gd name="T100" fmla="*/ 325826 w 216"/>
                <a:gd name="T101" fmla="*/ 96674 h 474"/>
                <a:gd name="T102" fmla="*/ 322246 w 216"/>
                <a:gd name="T103" fmla="*/ 57288 h 474"/>
                <a:gd name="T104" fmla="*/ 361631 w 216"/>
                <a:gd name="T105" fmla="*/ 42966 h 4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3" name="Freeform 22"/>
            <p:cNvSpPr>
              <a:spLocks/>
            </p:cNvSpPr>
            <p:nvPr/>
          </p:nvSpPr>
          <p:spPr bwMode="auto">
            <a:xfrm>
              <a:off x="3677181" y="3233198"/>
              <a:ext cx="615847" cy="716101"/>
            </a:xfrm>
            <a:custGeom>
              <a:avLst/>
              <a:gdLst>
                <a:gd name="T0" fmla="*/ 537076 w 344"/>
                <a:gd name="T1" fmla="*/ 118157 h 400"/>
                <a:gd name="T2" fmla="*/ 526334 w 344"/>
                <a:gd name="T3" fmla="*/ 57288 h 400"/>
                <a:gd name="T4" fmla="*/ 504851 w 344"/>
                <a:gd name="T5" fmla="*/ 42966 h 400"/>
                <a:gd name="T6" fmla="*/ 451144 w 344"/>
                <a:gd name="T7" fmla="*/ 78771 h 400"/>
                <a:gd name="T8" fmla="*/ 451144 w 344"/>
                <a:gd name="T9" fmla="*/ 39386 h 400"/>
                <a:gd name="T10" fmla="*/ 436822 w 344"/>
                <a:gd name="T11" fmla="*/ 35805 h 400"/>
                <a:gd name="T12" fmla="*/ 386695 w 344"/>
                <a:gd name="T13" fmla="*/ 78771 h 400"/>
                <a:gd name="T14" fmla="*/ 354470 w 344"/>
                <a:gd name="T15" fmla="*/ 57288 h 400"/>
                <a:gd name="T16" fmla="*/ 315085 w 344"/>
                <a:gd name="T17" fmla="*/ 35805 h 400"/>
                <a:gd name="T18" fmla="*/ 236313 w 344"/>
                <a:gd name="T19" fmla="*/ 10742 h 400"/>
                <a:gd name="T20" fmla="*/ 179025 w 344"/>
                <a:gd name="T21" fmla="*/ 0 h 400"/>
                <a:gd name="T22" fmla="*/ 171864 w 344"/>
                <a:gd name="T23" fmla="*/ 53708 h 400"/>
                <a:gd name="T24" fmla="*/ 121737 w 344"/>
                <a:gd name="T25" fmla="*/ 57288 h 400"/>
                <a:gd name="T26" fmla="*/ 50127 w 344"/>
                <a:gd name="T27" fmla="*/ 93093 h 400"/>
                <a:gd name="T28" fmla="*/ 46547 w 344"/>
                <a:gd name="T29" fmla="*/ 257796 h 400"/>
                <a:gd name="T30" fmla="*/ 35805 w 344"/>
                <a:gd name="T31" fmla="*/ 272118 h 400"/>
                <a:gd name="T32" fmla="*/ 46547 w 344"/>
                <a:gd name="T33" fmla="*/ 354470 h 400"/>
                <a:gd name="T34" fmla="*/ 7161 w 344"/>
                <a:gd name="T35" fmla="*/ 383114 h 400"/>
                <a:gd name="T36" fmla="*/ 25064 w 344"/>
                <a:gd name="T37" fmla="*/ 401017 h 400"/>
                <a:gd name="T38" fmla="*/ 39386 w 344"/>
                <a:gd name="T39" fmla="*/ 401017 h 400"/>
                <a:gd name="T40" fmla="*/ 57288 w 344"/>
                <a:gd name="T41" fmla="*/ 418919 h 400"/>
                <a:gd name="T42" fmla="*/ 57288 w 344"/>
                <a:gd name="T43" fmla="*/ 458305 h 400"/>
                <a:gd name="T44" fmla="*/ 42966 w 344"/>
                <a:gd name="T45" fmla="*/ 504851 h 400"/>
                <a:gd name="T46" fmla="*/ 85932 w 344"/>
                <a:gd name="T47" fmla="*/ 565720 h 400"/>
                <a:gd name="T48" fmla="*/ 136059 w 344"/>
                <a:gd name="T49" fmla="*/ 544237 h 400"/>
                <a:gd name="T50" fmla="*/ 164703 w 344"/>
                <a:gd name="T51" fmla="*/ 540656 h 400"/>
                <a:gd name="T52" fmla="*/ 179025 w 344"/>
                <a:gd name="T53" fmla="*/ 504851 h 400"/>
                <a:gd name="T54" fmla="*/ 229152 w 344"/>
                <a:gd name="T55" fmla="*/ 501271 h 400"/>
                <a:gd name="T56" fmla="*/ 243474 w 344"/>
                <a:gd name="T57" fmla="*/ 483368 h 400"/>
                <a:gd name="T58" fmla="*/ 272118 w 344"/>
                <a:gd name="T59" fmla="*/ 501271 h 400"/>
                <a:gd name="T60" fmla="*/ 275699 w 344"/>
                <a:gd name="T61" fmla="*/ 540656 h 400"/>
                <a:gd name="T62" fmla="*/ 293601 w 344"/>
                <a:gd name="T63" fmla="*/ 565720 h 400"/>
                <a:gd name="T64" fmla="*/ 275699 w 344"/>
                <a:gd name="T65" fmla="*/ 615847 h 400"/>
                <a:gd name="T66" fmla="*/ 293601 w 344"/>
                <a:gd name="T67" fmla="*/ 665974 h 400"/>
                <a:gd name="T68" fmla="*/ 293601 w 344"/>
                <a:gd name="T69" fmla="*/ 694618 h 400"/>
                <a:gd name="T70" fmla="*/ 315085 w 344"/>
                <a:gd name="T71" fmla="*/ 716101 h 400"/>
                <a:gd name="T72" fmla="*/ 347309 w 344"/>
                <a:gd name="T73" fmla="*/ 701779 h 400"/>
                <a:gd name="T74" fmla="*/ 386695 w 344"/>
                <a:gd name="T75" fmla="*/ 655232 h 400"/>
                <a:gd name="T76" fmla="*/ 393856 w 344"/>
                <a:gd name="T77" fmla="*/ 633749 h 400"/>
                <a:gd name="T78" fmla="*/ 422500 w 344"/>
                <a:gd name="T79" fmla="*/ 644491 h 400"/>
                <a:gd name="T80" fmla="*/ 483368 w 344"/>
                <a:gd name="T81" fmla="*/ 676715 h 400"/>
                <a:gd name="T82" fmla="*/ 476207 w 344"/>
                <a:gd name="T83" fmla="*/ 644491 h 400"/>
                <a:gd name="T84" fmla="*/ 458305 w 344"/>
                <a:gd name="T85" fmla="*/ 608686 h 400"/>
                <a:gd name="T86" fmla="*/ 504851 w 344"/>
                <a:gd name="T87" fmla="*/ 580042 h 400"/>
                <a:gd name="T88" fmla="*/ 594364 w 344"/>
                <a:gd name="T89" fmla="*/ 594364 h 400"/>
                <a:gd name="T90" fmla="*/ 594364 w 344"/>
                <a:gd name="T91" fmla="*/ 587203 h 400"/>
                <a:gd name="T92" fmla="*/ 615847 w 344"/>
                <a:gd name="T93" fmla="*/ 544237 h 400"/>
                <a:gd name="T94" fmla="*/ 605105 w 344"/>
                <a:gd name="T95" fmla="*/ 512012 h 400"/>
                <a:gd name="T96" fmla="*/ 590783 w 344"/>
                <a:gd name="T97" fmla="*/ 494110 h 400"/>
                <a:gd name="T98" fmla="*/ 608686 w 344"/>
                <a:gd name="T99" fmla="*/ 479788 h 400"/>
                <a:gd name="T100" fmla="*/ 583622 w 344"/>
                <a:gd name="T101" fmla="*/ 447563 h 400"/>
                <a:gd name="T102" fmla="*/ 565720 w 344"/>
                <a:gd name="T103" fmla="*/ 350889 h 400"/>
                <a:gd name="T104" fmla="*/ 540656 w 344"/>
                <a:gd name="T105" fmla="*/ 365212 h 400"/>
                <a:gd name="T106" fmla="*/ 576461 w 344"/>
                <a:gd name="T107" fmla="*/ 247055 h 400"/>
                <a:gd name="T108" fmla="*/ 576461 w 344"/>
                <a:gd name="T109" fmla="*/ 136059 h 4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4" name="Freeform 23"/>
            <p:cNvSpPr>
              <a:spLocks/>
            </p:cNvSpPr>
            <p:nvPr/>
          </p:nvSpPr>
          <p:spPr bwMode="auto">
            <a:xfrm>
              <a:off x="3605571" y="2821440"/>
              <a:ext cx="873644" cy="547818"/>
            </a:xfrm>
            <a:custGeom>
              <a:avLst/>
              <a:gdLst>
                <a:gd name="T0" fmla="*/ 114576 w 488"/>
                <a:gd name="T1" fmla="*/ 17903 h 306"/>
                <a:gd name="T2" fmla="*/ 175445 w 488"/>
                <a:gd name="T3" fmla="*/ 71610 h 306"/>
                <a:gd name="T4" fmla="*/ 157542 w 488"/>
                <a:gd name="T5" fmla="*/ 93093 h 306"/>
                <a:gd name="T6" fmla="*/ 107415 w 488"/>
                <a:gd name="T7" fmla="*/ 103835 h 306"/>
                <a:gd name="T8" fmla="*/ 128898 w 488"/>
                <a:gd name="T9" fmla="*/ 153962 h 306"/>
                <a:gd name="T10" fmla="*/ 157542 w 488"/>
                <a:gd name="T11" fmla="*/ 204089 h 306"/>
                <a:gd name="T12" fmla="*/ 182606 w 488"/>
                <a:gd name="T13" fmla="*/ 232733 h 306"/>
                <a:gd name="T14" fmla="*/ 189767 w 488"/>
                <a:gd name="T15" fmla="*/ 293602 h 306"/>
                <a:gd name="T16" fmla="*/ 143220 w 488"/>
                <a:gd name="T17" fmla="*/ 329407 h 306"/>
                <a:gd name="T18" fmla="*/ 7161 w 488"/>
                <a:gd name="T19" fmla="*/ 365212 h 306"/>
                <a:gd name="T20" fmla="*/ 14322 w 488"/>
                <a:gd name="T21" fmla="*/ 418920 h 306"/>
                <a:gd name="T22" fmla="*/ 71610 w 488"/>
                <a:gd name="T23" fmla="*/ 512013 h 306"/>
                <a:gd name="T24" fmla="*/ 107415 w 488"/>
                <a:gd name="T25" fmla="*/ 497691 h 306"/>
                <a:gd name="T26" fmla="*/ 139640 w 488"/>
                <a:gd name="T27" fmla="*/ 454725 h 306"/>
                <a:gd name="T28" fmla="*/ 200508 w 488"/>
                <a:gd name="T29" fmla="*/ 454725 h 306"/>
                <a:gd name="T30" fmla="*/ 225572 w 488"/>
                <a:gd name="T31" fmla="*/ 397437 h 306"/>
                <a:gd name="T32" fmla="*/ 286441 w 488"/>
                <a:gd name="T33" fmla="*/ 397437 h 306"/>
                <a:gd name="T34" fmla="*/ 393856 w 488"/>
                <a:gd name="T35" fmla="*/ 433242 h 306"/>
                <a:gd name="T36" fmla="*/ 447564 w 488"/>
                <a:gd name="T37" fmla="*/ 469047 h 306"/>
                <a:gd name="T38" fmla="*/ 472627 w 488"/>
                <a:gd name="T39" fmla="*/ 454725 h 306"/>
                <a:gd name="T40" fmla="*/ 529915 w 488"/>
                <a:gd name="T41" fmla="*/ 426081 h 306"/>
                <a:gd name="T42" fmla="*/ 537076 w 488"/>
                <a:gd name="T43" fmla="*/ 451144 h 306"/>
                <a:gd name="T44" fmla="*/ 551398 w 488"/>
                <a:gd name="T45" fmla="*/ 458305 h 306"/>
                <a:gd name="T46" fmla="*/ 590784 w 488"/>
                <a:gd name="T47" fmla="*/ 440403 h 306"/>
                <a:gd name="T48" fmla="*/ 612267 w 488"/>
                <a:gd name="T49" fmla="*/ 465466 h 306"/>
                <a:gd name="T50" fmla="*/ 619428 w 488"/>
                <a:gd name="T51" fmla="*/ 519174 h 306"/>
                <a:gd name="T52" fmla="*/ 665975 w 488"/>
                <a:gd name="T53" fmla="*/ 479788 h 306"/>
                <a:gd name="T54" fmla="*/ 730424 w 488"/>
                <a:gd name="T55" fmla="*/ 465466 h 306"/>
                <a:gd name="T56" fmla="*/ 773390 w 488"/>
                <a:gd name="T57" fmla="*/ 433242 h 306"/>
                <a:gd name="T58" fmla="*/ 873644 w 488"/>
                <a:gd name="T59" fmla="*/ 408178 h 306"/>
                <a:gd name="T60" fmla="*/ 873644 w 488"/>
                <a:gd name="T61" fmla="*/ 386695 h 306"/>
                <a:gd name="T62" fmla="*/ 819936 w 488"/>
                <a:gd name="T63" fmla="*/ 268538 h 306"/>
                <a:gd name="T64" fmla="*/ 798453 w 488"/>
                <a:gd name="T65" fmla="*/ 225572 h 306"/>
                <a:gd name="T66" fmla="*/ 769809 w 488"/>
                <a:gd name="T67" fmla="*/ 196928 h 306"/>
                <a:gd name="T68" fmla="*/ 744746 w 488"/>
                <a:gd name="T69" fmla="*/ 179025 h 306"/>
                <a:gd name="T70" fmla="*/ 705360 w 488"/>
                <a:gd name="T71" fmla="*/ 204089 h 306"/>
                <a:gd name="T72" fmla="*/ 665975 w 488"/>
                <a:gd name="T73" fmla="*/ 168284 h 306"/>
                <a:gd name="T74" fmla="*/ 630169 w 488"/>
                <a:gd name="T75" fmla="*/ 161123 h 306"/>
                <a:gd name="T76" fmla="*/ 580042 w 488"/>
                <a:gd name="T77" fmla="*/ 168284 h 306"/>
                <a:gd name="T78" fmla="*/ 572881 w 488"/>
                <a:gd name="T79" fmla="*/ 125318 h 306"/>
                <a:gd name="T80" fmla="*/ 386695 w 488"/>
                <a:gd name="T81" fmla="*/ 89513 h 306"/>
                <a:gd name="T82" fmla="*/ 318665 w 488"/>
                <a:gd name="T83" fmla="*/ 60869 h 306"/>
                <a:gd name="T84" fmla="*/ 257797 w 488"/>
                <a:gd name="T85" fmla="*/ 0 h 306"/>
                <a:gd name="T86" fmla="*/ 132479 w 488"/>
                <a:gd name="T87" fmla="*/ 10742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5" name="Freeform 24"/>
            <p:cNvSpPr>
              <a:spLocks/>
            </p:cNvSpPr>
            <p:nvPr/>
          </p:nvSpPr>
          <p:spPr bwMode="auto">
            <a:xfrm>
              <a:off x="3798919" y="3827562"/>
              <a:ext cx="909449" cy="719682"/>
            </a:xfrm>
            <a:custGeom>
              <a:avLst/>
              <a:gdLst>
                <a:gd name="T0" fmla="*/ 866483 w 508"/>
                <a:gd name="T1" fmla="*/ 239894 h 402"/>
                <a:gd name="T2" fmla="*/ 877224 w 508"/>
                <a:gd name="T3" fmla="*/ 225572 h 402"/>
                <a:gd name="T4" fmla="*/ 909449 w 508"/>
                <a:gd name="T5" fmla="*/ 207669 h 402"/>
                <a:gd name="T6" fmla="*/ 845000 w 508"/>
                <a:gd name="T7" fmla="*/ 157542 h 402"/>
                <a:gd name="T8" fmla="*/ 759068 w 508"/>
                <a:gd name="T9" fmla="*/ 75191 h 402"/>
                <a:gd name="T10" fmla="*/ 723263 w 508"/>
                <a:gd name="T11" fmla="*/ 96674 h 402"/>
                <a:gd name="T12" fmla="*/ 716102 w 508"/>
                <a:gd name="T13" fmla="*/ 103835 h 402"/>
                <a:gd name="T14" fmla="*/ 665974 w 508"/>
                <a:gd name="T15" fmla="*/ 89513 h 402"/>
                <a:gd name="T16" fmla="*/ 594364 w 508"/>
                <a:gd name="T17" fmla="*/ 114576 h 402"/>
                <a:gd name="T18" fmla="*/ 554979 w 508"/>
                <a:gd name="T19" fmla="*/ 125318 h 402"/>
                <a:gd name="T20" fmla="*/ 533496 w 508"/>
                <a:gd name="T21" fmla="*/ 136059 h 402"/>
                <a:gd name="T22" fmla="*/ 512013 w 508"/>
                <a:gd name="T23" fmla="*/ 103835 h 402"/>
                <a:gd name="T24" fmla="*/ 562140 w 508"/>
                <a:gd name="T25" fmla="*/ 39386 h 402"/>
                <a:gd name="T26" fmla="*/ 558559 w 508"/>
                <a:gd name="T27" fmla="*/ 21483 h 402"/>
                <a:gd name="T28" fmla="*/ 515593 w 508"/>
                <a:gd name="T29" fmla="*/ 46547 h 402"/>
                <a:gd name="T30" fmla="*/ 497691 w 508"/>
                <a:gd name="T31" fmla="*/ 35805 h 402"/>
                <a:gd name="T32" fmla="*/ 454725 w 508"/>
                <a:gd name="T33" fmla="*/ 28644 h 402"/>
                <a:gd name="T34" fmla="*/ 422500 w 508"/>
                <a:gd name="T35" fmla="*/ 14322 h 402"/>
                <a:gd name="T36" fmla="*/ 372373 w 508"/>
                <a:gd name="T37" fmla="*/ 3581 h 402"/>
                <a:gd name="T38" fmla="*/ 365212 w 508"/>
                <a:gd name="T39" fmla="*/ 42966 h 402"/>
                <a:gd name="T40" fmla="*/ 375953 w 508"/>
                <a:gd name="T41" fmla="*/ 85932 h 402"/>
                <a:gd name="T42" fmla="*/ 358051 w 508"/>
                <a:gd name="T43" fmla="*/ 96674 h 402"/>
                <a:gd name="T44" fmla="*/ 325826 w 508"/>
                <a:gd name="T45" fmla="*/ 82352 h 402"/>
                <a:gd name="T46" fmla="*/ 279280 w 508"/>
                <a:gd name="T47" fmla="*/ 60869 h 402"/>
                <a:gd name="T48" fmla="*/ 257797 w 508"/>
                <a:gd name="T49" fmla="*/ 143220 h 402"/>
                <a:gd name="T50" fmla="*/ 250636 w 508"/>
                <a:gd name="T51" fmla="*/ 193347 h 402"/>
                <a:gd name="T52" fmla="*/ 221991 w 508"/>
                <a:gd name="T53" fmla="*/ 239894 h 402"/>
                <a:gd name="T54" fmla="*/ 107415 w 508"/>
                <a:gd name="T55" fmla="*/ 411758 h 402"/>
                <a:gd name="T56" fmla="*/ 107415 w 508"/>
                <a:gd name="T57" fmla="*/ 476207 h 402"/>
                <a:gd name="T58" fmla="*/ 28644 w 508"/>
                <a:gd name="T59" fmla="*/ 508432 h 402"/>
                <a:gd name="T60" fmla="*/ 0 w 508"/>
                <a:gd name="T61" fmla="*/ 637330 h 402"/>
                <a:gd name="T62" fmla="*/ 10742 w 508"/>
                <a:gd name="T63" fmla="*/ 680296 h 402"/>
                <a:gd name="T64" fmla="*/ 75191 w 508"/>
                <a:gd name="T65" fmla="*/ 716101 h 402"/>
                <a:gd name="T66" fmla="*/ 93093 w 508"/>
                <a:gd name="T67" fmla="*/ 694618 h 402"/>
                <a:gd name="T68" fmla="*/ 42966 w 508"/>
                <a:gd name="T69" fmla="*/ 651652 h 402"/>
                <a:gd name="T70" fmla="*/ 64449 w 508"/>
                <a:gd name="T71" fmla="*/ 619428 h 402"/>
                <a:gd name="T72" fmla="*/ 114576 w 508"/>
                <a:gd name="T73" fmla="*/ 580042 h 402"/>
                <a:gd name="T74" fmla="*/ 229153 w 508"/>
                <a:gd name="T75" fmla="*/ 504852 h 402"/>
                <a:gd name="T76" fmla="*/ 261377 w 508"/>
                <a:gd name="T77" fmla="*/ 529915 h 402"/>
                <a:gd name="T78" fmla="*/ 300763 w 508"/>
                <a:gd name="T79" fmla="*/ 504852 h 402"/>
                <a:gd name="T80" fmla="*/ 347309 w 508"/>
                <a:gd name="T81" fmla="*/ 486949 h 402"/>
                <a:gd name="T82" fmla="*/ 390275 w 508"/>
                <a:gd name="T83" fmla="*/ 426080 h 402"/>
                <a:gd name="T84" fmla="*/ 447563 w 508"/>
                <a:gd name="T85" fmla="*/ 451144 h 402"/>
                <a:gd name="T86" fmla="*/ 443983 w 508"/>
                <a:gd name="T87" fmla="*/ 332987 h 402"/>
                <a:gd name="T88" fmla="*/ 472627 w 508"/>
                <a:gd name="T89" fmla="*/ 340148 h 402"/>
                <a:gd name="T90" fmla="*/ 569301 w 508"/>
                <a:gd name="T91" fmla="*/ 401017 h 402"/>
                <a:gd name="T92" fmla="*/ 558559 w 508"/>
                <a:gd name="T93" fmla="*/ 368792 h 402"/>
                <a:gd name="T94" fmla="*/ 608686 w 508"/>
                <a:gd name="T95" fmla="*/ 368792 h 402"/>
                <a:gd name="T96" fmla="*/ 626589 w 508"/>
                <a:gd name="T97" fmla="*/ 340148 h 402"/>
                <a:gd name="T98" fmla="*/ 673135 w 508"/>
                <a:gd name="T99" fmla="*/ 347309 h 402"/>
                <a:gd name="T100" fmla="*/ 694619 w 508"/>
                <a:gd name="T101" fmla="*/ 368792 h 402"/>
                <a:gd name="T102" fmla="*/ 716102 w 508"/>
                <a:gd name="T103" fmla="*/ 325826 h 402"/>
                <a:gd name="T104" fmla="*/ 741165 w 508"/>
                <a:gd name="T105" fmla="*/ 332987 h 402"/>
                <a:gd name="T106" fmla="*/ 773390 w 508"/>
                <a:gd name="T107" fmla="*/ 322246 h 402"/>
                <a:gd name="T108" fmla="*/ 830678 w 508"/>
                <a:gd name="T109" fmla="*/ 261377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6" name="Freeform 25"/>
            <p:cNvSpPr>
              <a:spLocks/>
            </p:cNvSpPr>
            <p:nvPr/>
          </p:nvSpPr>
          <p:spPr bwMode="auto">
            <a:xfrm>
              <a:off x="4228580" y="3204554"/>
              <a:ext cx="544237" cy="741165"/>
            </a:xfrm>
            <a:custGeom>
              <a:avLst/>
              <a:gdLst>
                <a:gd name="T0" fmla="*/ 393856 w 304"/>
                <a:gd name="T1" fmla="*/ 0 h 414"/>
                <a:gd name="T2" fmla="*/ 358051 w 304"/>
                <a:gd name="T3" fmla="*/ 42966 h 414"/>
                <a:gd name="T4" fmla="*/ 322246 w 304"/>
                <a:gd name="T5" fmla="*/ 60869 h 414"/>
                <a:gd name="T6" fmla="*/ 311504 w 304"/>
                <a:gd name="T7" fmla="*/ 39386 h 414"/>
                <a:gd name="T8" fmla="*/ 272119 w 304"/>
                <a:gd name="T9" fmla="*/ 42966 h 414"/>
                <a:gd name="T10" fmla="*/ 193347 w 304"/>
                <a:gd name="T11" fmla="*/ 64449 h 414"/>
                <a:gd name="T12" fmla="*/ 121737 w 304"/>
                <a:gd name="T13" fmla="*/ 96674 h 414"/>
                <a:gd name="T14" fmla="*/ 60869 w 304"/>
                <a:gd name="T15" fmla="*/ 100254 h 414"/>
                <a:gd name="T16" fmla="*/ 28644 w 304"/>
                <a:gd name="T17" fmla="*/ 150381 h 414"/>
                <a:gd name="T18" fmla="*/ 39386 w 304"/>
                <a:gd name="T19" fmla="*/ 164703 h 414"/>
                <a:gd name="T20" fmla="*/ 60869 w 304"/>
                <a:gd name="T21" fmla="*/ 257797 h 414"/>
                <a:gd name="T22" fmla="*/ 0 w 304"/>
                <a:gd name="T23" fmla="*/ 358051 h 414"/>
                <a:gd name="T24" fmla="*/ 28644 w 304"/>
                <a:gd name="T25" fmla="*/ 354470 h 414"/>
                <a:gd name="T26" fmla="*/ 28644 w 304"/>
                <a:gd name="T27" fmla="*/ 404597 h 414"/>
                <a:gd name="T28" fmla="*/ 42966 w 304"/>
                <a:gd name="T29" fmla="*/ 469046 h 414"/>
                <a:gd name="T30" fmla="*/ 71610 w 304"/>
                <a:gd name="T31" fmla="*/ 512013 h 414"/>
                <a:gd name="T32" fmla="*/ 78771 w 304"/>
                <a:gd name="T33" fmla="*/ 554979 h 414"/>
                <a:gd name="T34" fmla="*/ 60869 w 304"/>
                <a:gd name="T35" fmla="*/ 615847 h 414"/>
                <a:gd name="T36" fmla="*/ 93093 w 304"/>
                <a:gd name="T37" fmla="*/ 648072 h 414"/>
                <a:gd name="T38" fmla="*/ 128898 w 304"/>
                <a:gd name="T39" fmla="*/ 630169 h 414"/>
                <a:gd name="T40" fmla="*/ 153962 w 304"/>
                <a:gd name="T41" fmla="*/ 648072 h 414"/>
                <a:gd name="T42" fmla="*/ 118157 w 304"/>
                <a:gd name="T43" fmla="*/ 701779 h 414"/>
                <a:gd name="T44" fmla="*/ 128898 w 304"/>
                <a:gd name="T45" fmla="*/ 730423 h 414"/>
                <a:gd name="T46" fmla="*/ 168284 w 304"/>
                <a:gd name="T47" fmla="*/ 719682 h 414"/>
                <a:gd name="T48" fmla="*/ 239894 w 304"/>
                <a:gd name="T49" fmla="*/ 698199 h 414"/>
                <a:gd name="T50" fmla="*/ 275699 w 304"/>
                <a:gd name="T51" fmla="*/ 716101 h 414"/>
                <a:gd name="T52" fmla="*/ 272119 w 304"/>
                <a:gd name="T53" fmla="*/ 687457 h 414"/>
                <a:gd name="T54" fmla="*/ 268538 w 304"/>
                <a:gd name="T55" fmla="*/ 648072 h 414"/>
                <a:gd name="T56" fmla="*/ 297182 w 304"/>
                <a:gd name="T57" fmla="*/ 619428 h 414"/>
                <a:gd name="T58" fmla="*/ 297182 w 304"/>
                <a:gd name="T59" fmla="*/ 587203 h 414"/>
                <a:gd name="T60" fmla="*/ 293602 w 304"/>
                <a:gd name="T61" fmla="*/ 565720 h 414"/>
                <a:gd name="T62" fmla="*/ 318665 w 304"/>
                <a:gd name="T63" fmla="*/ 533496 h 414"/>
                <a:gd name="T64" fmla="*/ 332987 w 304"/>
                <a:gd name="T65" fmla="*/ 497691 h 414"/>
                <a:gd name="T66" fmla="*/ 347309 w 304"/>
                <a:gd name="T67" fmla="*/ 476207 h 414"/>
                <a:gd name="T68" fmla="*/ 347309 w 304"/>
                <a:gd name="T69" fmla="*/ 433241 h 414"/>
                <a:gd name="T70" fmla="*/ 347309 w 304"/>
                <a:gd name="T71" fmla="*/ 408178 h 414"/>
                <a:gd name="T72" fmla="*/ 401017 w 304"/>
                <a:gd name="T73" fmla="*/ 358051 h 414"/>
                <a:gd name="T74" fmla="*/ 393856 w 304"/>
                <a:gd name="T75" fmla="*/ 332987 h 414"/>
                <a:gd name="T76" fmla="*/ 401017 w 304"/>
                <a:gd name="T77" fmla="*/ 279280 h 414"/>
                <a:gd name="T78" fmla="*/ 447563 w 304"/>
                <a:gd name="T79" fmla="*/ 243474 h 414"/>
                <a:gd name="T80" fmla="*/ 486949 w 304"/>
                <a:gd name="T81" fmla="*/ 250636 h 414"/>
                <a:gd name="T82" fmla="*/ 529915 w 304"/>
                <a:gd name="T83" fmla="*/ 193347 h 414"/>
                <a:gd name="T84" fmla="*/ 537076 w 304"/>
                <a:gd name="T85" fmla="*/ 182606 h 414"/>
                <a:gd name="T86" fmla="*/ 529915 w 304"/>
                <a:gd name="T87" fmla="*/ 150381 h 414"/>
                <a:gd name="T88" fmla="*/ 490529 w 304"/>
                <a:gd name="T89" fmla="*/ 82352 h 414"/>
                <a:gd name="T90" fmla="*/ 501271 w 304"/>
                <a:gd name="T91" fmla="*/ 50127 h 4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7" name="Freeform 26"/>
            <p:cNvSpPr>
              <a:spLocks/>
            </p:cNvSpPr>
            <p:nvPr/>
          </p:nvSpPr>
          <p:spPr bwMode="auto">
            <a:xfrm>
              <a:off x="4511440" y="3401482"/>
              <a:ext cx="504852" cy="615847"/>
            </a:xfrm>
            <a:custGeom>
              <a:avLst/>
              <a:gdLst>
                <a:gd name="T0" fmla="*/ 236314 w 282"/>
                <a:gd name="T1" fmla="*/ 42966 h 344"/>
                <a:gd name="T2" fmla="*/ 211250 w 282"/>
                <a:gd name="T3" fmla="*/ 71610 h 344"/>
                <a:gd name="T4" fmla="*/ 150381 w 282"/>
                <a:gd name="T5" fmla="*/ 68030 h 344"/>
                <a:gd name="T6" fmla="*/ 125318 w 282"/>
                <a:gd name="T7" fmla="*/ 107415 h 344"/>
                <a:gd name="T8" fmla="*/ 132479 w 282"/>
                <a:gd name="T9" fmla="*/ 164703 h 344"/>
                <a:gd name="T10" fmla="*/ 75191 w 282"/>
                <a:gd name="T11" fmla="*/ 221991 h 344"/>
                <a:gd name="T12" fmla="*/ 96674 w 282"/>
                <a:gd name="T13" fmla="*/ 250635 h 344"/>
                <a:gd name="T14" fmla="*/ 100254 w 282"/>
                <a:gd name="T15" fmla="*/ 264957 h 344"/>
                <a:gd name="T16" fmla="*/ 68030 w 282"/>
                <a:gd name="T17" fmla="*/ 311504 h 344"/>
                <a:gd name="T18" fmla="*/ 53708 w 282"/>
                <a:gd name="T19" fmla="*/ 340148 h 344"/>
                <a:gd name="T20" fmla="*/ 25064 w 282"/>
                <a:gd name="T21" fmla="*/ 372373 h 344"/>
                <a:gd name="T22" fmla="*/ 25064 w 282"/>
                <a:gd name="T23" fmla="*/ 404597 h 344"/>
                <a:gd name="T24" fmla="*/ 25064 w 282"/>
                <a:gd name="T25" fmla="*/ 433241 h 344"/>
                <a:gd name="T26" fmla="*/ 0 w 282"/>
                <a:gd name="T27" fmla="*/ 451144 h 344"/>
                <a:gd name="T28" fmla="*/ 50127 w 282"/>
                <a:gd name="T29" fmla="*/ 486949 h 344"/>
                <a:gd name="T30" fmla="*/ 93093 w 282"/>
                <a:gd name="T31" fmla="*/ 490529 h 344"/>
                <a:gd name="T32" fmla="*/ 146801 w 282"/>
                <a:gd name="T33" fmla="*/ 576461 h 344"/>
                <a:gd name="T34" fmla="*/ 200509 w 282"/>
                <a:gd name="T35" fmla="*/ 572881 h 344"/>
                <a:gd name="T36" fmla="*/ 268538 w 282"/>
                <a:gd name="T37" fmla="*/ 547817 h 344"/>
                <a:gd name="T38" fmla="*/ 279280 w 282"/>
                <a:gd name="T39" fmla="*/ 519173 h 344"/>
                <a:gd name="T40" fmla="*/ 304343 w 282"/>
                <a:gd name="T41" fmla="*/ 497690 h 344"/>
                <a:gd name="T42" fmla="*/ 347310 w 282"/>
                <a:gd name="T43" fmla="*/ 494110 h 344"/>
                <a:gd name="T44" fmla="*/ 372373 w 282"/>
                <a:gd name="T45" fmla="*/ 458305 h 344"/>
                <a:gd name="T46" fmla="*/ 397437 w 282"/>
                <a:gd name="T47" fmla="*/ 404597 h 344"/>
                <a:gd name="T48" fmla="*/ 390276 w 282"/>
                <a:gd name="T49" fmla="*/ 372373 h 344"/>
                <a:gd name="T50" fmla="*/ 422500 w 282"/>
                <a:gd name="T51" fmla="*/ 347309 h 344"/>
                <a:gd name="T52" fmla="*/ 426081 w 282"/>
                <a:gd name="T53" fmla="*/ 325826 h 344"/>
                <a:gd name="T54" fmla="*/ 436822 w 282"/>
                <a:gd name="T55" fmla="*/ 307924 h 344"/>
                <a:gd name="T56" fmla="*/ 426081 w 282"/>
                <a:gd name="T57" fmla="*/ 275699 h 344"/>
                <a:gd name="T58" fmla="*/ 429661 w 282"/>
                <a:gd name="T59" fmla="*/ 214830 h 344"/>
                <a:gd name="T60" fmla="*/ 422500 w 282"/>
                <a:gd name="T61" fmla="*/ 193347 h 344"/>
                <a:gd name="T62" fmla="*/ 476208 w 282"/>
                <a:gd name="T63" fmla="*/ 175445 h 344"/>
                <a:gd name="T64" fmla="*/ 504852 w 282"/>
                <a:gd name="T65" fmla="*/ 132479 h 344"/>
                <a:gd name="T66" fmla="*/ 483369 w 282"/>
                <a:gd name="T67" fmla="*/ 114576 h 344"/>
                <a:gd name="T68" fmla="*/ 479788 w 282"/>
                <a:gd name="T69" fmla="*/ 103835 h 344"/>
                <a:gd name="T70" fmla="*/ 458305 w 282"/>
                <a:gd name="T71" fmla="*/ 114576 h 344"/>
                <a:gd name="T72" fmla="*/ 418920 w 282"/>
                <a:gd name="T73" fmla="*/ 96674 h 344"/>
                <a:gd name="T74" fmla="*/ 397437 w 282"/>
                <a:gd name="T75" fmla="*/ 89513 h 344"/>
                <a:gd name="T76" fmla="*/ 358051 w 282"/>
                <a:gd name="T77" fmla="*/ 110996 h 344"/>
                <a:gd name="T78" fmla="*/ 325826 w 282"/>
                <a:gd name="T79" fmla="*/ 103835 h 344"/>
                <a:gd name="T80" fmla="*/ 304343 w 282"/>
                <a:gd name="T81" fmla="*/ 53708 h 344"/>
                <a:gd name="T82" fmla="*/ 286441 w 282"/>
                <a:gd name="T83" fmla="*/ 3581 h 344"/>
                <a:gd name="T84" fmla="*/ 264958 w 282"/>
                <a:gd name="T85" fmla="*/ 25064 h 3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8" name="Freeform 27"/>
            <p:cNvSpPr>
              <a:spLocks/>
            </p:cNvSpPr>
            <p:nvPr/>
          </p:nvSpPr>
          <p:spPr bwMode="auto">
            <a:xfrm>
              <a:off x="4737012" y="3011207"/>
              <a:ext cx="433241" cy="501271"/>
            </a:xfrm>
            <a:custGeom>
              <a:avLst/>
              <a:gdLst>
                <a:gd name="T0" fmla="*/ 264957 w 242"/>
                <a:gd name="T1" fmla="*/ 7161 h 280"/>
                <a:gd name="T2" fmla="*/ 225572 w 242"/>
                <a:gd name="T3" fmla="*/ 21483 h 280"/>
                <a:gd name="T4" fmla="*/ 182606 w 242"/>
                <a:gd name="T5" fmla="*/ 10742 h 280"/>
                <a:gd name="T6" fmla="*/ 139640 w 242"/>
                <a:gd name="T7" fmla="*/ 10742 h 280"/>
                <a:gd name="T8" fmla="*/ 110996 w 242"/>
                <a:gd name="T9" fmla="*/ 50127 h 280"/>
                <a:gd name="T10" fmla="*/ 96674 w 242"/>
                <a:gd name="T11" fmla="*/ 114576 h 280"/>
                <a:gd name="T12" fmla="*/ 78771 w 242"/>
                <a:gd name="T13" fmla="*/ 132479 h 280"/>
                <a:gd name="T14" fmla="*/ 78771 w 242"/>
                <a:gd name="T15" fmla="*/ 146801 h 280"/>
                <a:gd name="T16" fmla="*/ 64449 w 242"/>
                <a:gd name="T17" fmla="*/ 179025 h 280"/>
                <a:gd name="T18" fmla="*/ 7161 w 242"/>
                <a:gd name="T19" fmla="*/ 236313 h 280"/>
                <a:gd name="T20" fmla="*/ 10742 w 242"/>
                <a:gd name="T21" fmla="*/ 250636 h 280"/>
                <a:gd name="T22" fmla="*/ 0 w 242"/>
                <a:gd name="T23" fmla="*/ 264958 h 280"/>
                <a:gd name="T24" fmla="*/ 0 w 242"/>
                <a:gd name="T25" fmla="*/ 279280 h 280"/>
                <a:gd name="T26" fmla="*/ 53708 w 242"/>
                <a:gd name="T27" fmla="*/ 361631 h 280"/>
                <a:gd name="T28" fmla="*/ 53708 w 242"/>
                <a:gd name="T29" fmla="*/ 368792 h 280"/>
                <a:gd name="T30" fmla="*/ 50127 w 242"/>
                <a:gd name="T31" fmla="*/ 375953 h 280"/>
                <a:gd name="T32" fmla="*/ 71610 w 242"/>
                <a:gd name="T33" fmla="*/ 383114 h 280"/>
                <a:gd name="T34" fmla="*/ 85932 w 242"/>
                <a:gd name="T35" fmla="*/ 401017 h 280"/>
                <a:gd name="T36" fmla="*/ 93093 w 242"/>
                <a:gd name="T37" fmla="*/ 440402 h 280"/>
                <a:gd name="T38" fmla="*/ 103835 w 242"/>
                <a:gd name="T39" fmla="*/ 476207 h 280"/>
                <a:gd name="T40" fmla="*/ 121737 w 242"/>
                <a:gd name="T41" fmla="*/ 486949 h 280"/>
                <a:gd name="T42" fmla="*/ 143220 w 242"/>
                <a:gd name="T43" fmla="*/ 483368 h 280"/>
                <a:gd name="T44" fmla="*/ 161123 w 242"/>
                <a:gd name="T45" fmla="*/ 472627 h 280"/>
                <a:gd name="T46" fmla="*/ 161123 w 242"/>
                <a:gd name="T47" fmla="*/ 461885 h 280"/>
                <a:gd name="T48" fmla="*/ 186186 w 242"/>
                <a:gd name="T49" fmla="*/ 447563 h 280"/>
                <a:gd name="T50" fmla="*/ 218411 w 242"/>
                <a:gd name="T51" fmla="*/ 483368 h 280"/>
                <a:gd name="T52" fmla="*/ 239894 w 242"/>
                <a:gd name="T53" fmla="*/ 486949 h 280"/>
                <a:gd name="T54" fmla="*/ 261377 w 242"/>
                <a:gd name="T55" fmla="*/ 479788 h 280"/>
                <a:gd name="T56" fmla="*/ 272118 w 242"/>
                <a:gd name="T57" fmla="*/ 483368 h 280"/>
                <a:gd name="T58" fmla="*/ 304343 w 242"/>
                <a:gd name="T59" fmla="*/ 490529 h 280"/>
                <a:gd name="T60" fmla="*/ 304343 w 242"/>
                <a:gd name="T61" fmla="*/ 440402 h 280"/>
                <a:gd name="T62" fmla="*/ 322245 w 242"/>
                <a:gd name="T63" fmla="*/ 415339 h 280"/>
                <a:gd name="T64" fmla="*/ 307923 w 242"/>
                <a:gd name="T65" fmla="*/ 401017 h 280"/>
                <a:gd name="T66" fmla="*/ 315084 w 242"/>
                <a:gd name="T67" fmla="*/ 393856 h 280"/>
                <a:gd name="T68" fmla="*/ 354470 w 242"/>
                <a:gd name="T69" fmla="*/ 332987 h 280"/>
                <a:gd name="T70" fmla="*/ 365211 w 242"/>
                <a:gd name="T71" fmla="*/ 336568 h 280"/>
                <a:gd name="T72" fmla="*/ 365211 w 242"/>
                <a:gd name="T73" fmla="*/ 365212 h 280"/>
                <a:gd name="T74" fmla="*/ 404597 w 242"/>
                <a:gd name="T75" fmla="*/ 307924 h 280"/>
                <a:gd name="T76" fmla="*/ 383114 w 242"/>
                <a:gd name="T77" fmla="*/ 311504 h 280"/>
                <a:gd name="T78" fmla="*/ 386694 w 242"/>
                <a:gd name="T79" fmla="*/ 243474 h 280"/>
                <a:gd name="T80" fmla="*/ 383114 w 242"/>
                <a:gd name="T81" fmla="*/ 239894 h 280"/>
                <a:gd name="T82" fmla="*/ 372372 w 242"/>
                <a:gd name="T83" fmla="*/ 218411 h 280"/>
                <a:gd name="T84" fmla="*/ 411758 w 242"/>
                <a:gd name="T85" fmla="*/ 207669 h 280"/>
                <a:gd name="T86" fmla="*/ 429660 w 242"/>
                <a:gd name="T87" fmla="*/ 189767 h 280"/>
                <a:gd name="T88" fmla="*/ 386694 w 242"/>
                <a:gd name="T89" fmla="*/ 153962 h 280"/>
                <a:gd name="T90" fmla="*/ 415338 w 242"/>
                <a:gd name="T91" fmla="*/ 118157 h 280"/>
                <a:gd name="T92" fmla="*/ 393855 w 242"/>
                <a:gd name="T93" fmla="*/ 121737 h 280"/>
                <a:gd name="T94" fmla="*/ 393855 w 242"/>
                <a:gd name="T95" fmla="*/ 114576 h 280"/>
                <a:gd name="T96" fmla="*/ 383114 w 242"/>
                <a:gd name="T97" fmla="*/ 96674 h 280"/>
                <a:gd name="T98" fmla="*/ 365211 w 242"/>
                <a:gd name="T99" fmla="*/ 85932 h 280"/>
                <a:gd name="T100" fmla="*/ 286440 w 242"/>
                <a:gd name="T101" fmla="*/ 114576 h 280"/>
                <a:gd name="T102" fmla="*/ 186186 w 242"/>
                <a:gd name="T103" fmla="*/ 85932 h 280"/>
                <a:gd name="T104" fmla="*/ 282860 w 242"/>
                <a:gd name="T105" fmla="*/ 60869 h 280"/>
                <a:gd name="T106" fmla="*/ 318665 w 242"/>
                <a:gd name="T107" fmla="*/ 21483 h 280"/>
                <a:gd name="T108" fmla="*/ 264957 w 242"/>
                <a:gd name="T109" fmla="*/ 7161 h 2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9" name="Freeform 28"/>
            <p:cNvSpPr>
              <a:spLocks/>
            </p:cNvSpPr>
            <p:nvPr/>
          </p:nvSpPr>
          <p:spPr bwMode="auto">
            <a:xfrm>
              <a:off x="4314512" y="2577965"/>
              <a:ext cx="547818" cy="669555"/>
            </a:xfrm>
            <a:custGeom>
              <a:avLst/>
              <a:gdLst>
                <a:gd name="T0" fmla="*/ 332987 w 306"/>
                <a:gd name="T1" fmla="*/ 153962 h 374"/>
                <a:gd name="T2" fmla="*/ 304343 w 306"/>
                <a:gd name="T3" fmla="*/ 100254 h 374"/>
                <a:gd name="T4" fmla="*/ 196928 w 306"/>
                <a:gd name="T5" fmla="*/ 60869 h 374"/>
                <a:gd name="T6" fmla="*/ 143220 w 306"/>
                <a:gd name="T7" fmla="*/ 0 h 374"/>
                <a:gd name="T8" fmla="*/ 146801 w 306"/>
                <a:gd name="T9" fmla="*/ 25064 h 374"/>
                <a:gd name="T10" fmla="*/ 175445 w 306"/>
                <a:gd name="T11" fmla="*/ 68030 h 374"/>
                <a:gd name="T12" fmla="*/ 132479 w 306"/>
                <a:gd name="T13" fmla="*/ 128898 h 374"/>
                <a:gd name="T14" fmla="*/ 93093 w 306"/>
                <a:gd name="T15" fmla="*/ 89513 h 374"/>
                <a:gd name="T16" fmla="*/ 82352 w 306"/>
                <a:gd name="T17" fmla="*/ 125318 h 374"/>
                <a:gd name="T18" fmla="*/ 78771 w 306"/>
                <a:gd name="T19" fmla="*/ 146801 h 374"/>
                <a:gd name="T20" fmla="*/ 39386 w 306"/>
                <a:gd name="T21" fmla="*/ 168284 h 374"/>
                <a:gd name="T22" fmla="*/ 35805 w 306"/>
                <a:gd name="T23" fmla="*/ 221991 h 374"/>
                <a:gd name="T24" fmla="*/ 0 w 306"/>
                <a:gd name="T25" fmla="*/ 218411 h 374"/>
                <a:gd name="T26" fmla="*/ 32225 w 306"/>
                <a:gd name="T27" fmla="*/ 257797 h 374"/>
                <a:gd name="T28" fmla="*/ 64449 w 306"/>
                <a:gd name="T29" fmla="*/ 290021 h 374"/>
                <a:gd name="T30" fmla="*/ 96674 w 306"/>
                <a:gd name="T31" fmla="*/ 293602 h 374"/>
                <a:gd name="T32" fmla="*/ 121737 w 306"/>
                <a:gd name="T33" fmla="*/ 358051 h 374"/>
                <a:gd name="T34" fmla="*/ 121737 w 306"/>
                <a:gd name="T35" fmla="*/ 383114 h 374"/>
                <a:gd name="T36" fmla="*/ 96674 w 306"/>
                <a:gd name="T37" fmla="*/ 393856 h 374"/>
                <a:gd name="T38" fmla="*/ 78771 w 306"/>
                <a:gd name="T39" fmla="*/ 436822 h 374"/>
                <a:gd name="T40" fmla="*/ 136059 w 306"/>
                <a:gd name="T41" fmla="*/ 461886 h 374"/>
                <a:gd name="T42" fmla="*/ 182606 w 306"/>
                <a:gd name="T43" fmla="*/ 630169 h 374"/>
                <a:gd name="T44" fmla="*/ 179025 w 306"/>
                <a:gd name="T45" fmla="*/ 651652 h 374"/>
                <a:gd name="T46" fmla="*/ 247055 w 306"/>
                <a:gd name="T47" fmla="*/ 648072 h 374"/>
                <a:gd name="T48" fmla="*/ 261377 w 306"/>
                <a:gd name="T49" fmla="*/ 655233 h 374"/>
                <a:gd name="T50" fmla="*/ 282860 w 306"/>
                <a:gd name="T51" fmla="*/ 626589 h 374"/>
                <a:gd name="T52" fmla="*/ 350890 w 306"/>
                <a:gd name="T53" fmla="*/ 640911 h 374"/>
                <a:gd name="T54" fmla="*/ 465466 w 306"/>
                <a:gd name="T55" fmla="*/ 612267 h 374"/>
                <a:gd name="T56" fmla="*/ 486949 w 306"/>
                <a:gd name="T57" fmla="*/ 572881 h 374"/>
                <a:gd name="T58" fmla="*/ 454725 w 306"/>
                <a:gd name="T59" fmla="*/ 512013 h 374"/>
                <a:gd name="T60" fmla="*/ 515593 w 306"/>
                <a:gd name="T61" fmla="*/ 483369 h 374"/>
                <a:gd name="T62" fmla="*/ 533496 w 306"/>
                <a:gd name="T63" fmla="*/ 418919 h 374"/>
                <a:gd name="T64" fmla="*/ 504852 w 306"/>
                <a:gd name="T65" fmla="*/ 397436 h 374"/>
                <a:gd name="T66" fmla="*/ 483369 w 306"/>
                <a:gd name="T67" fmla="*/ 411758 h 374"/>
                <a:gd name="T68" fmla="*/ 436822 w 306"/>
                <a:gd name="T69" fmla="*/ 375953 h 374"/>
                <a:gd name="T70" fmla="*/ 390276 w 306"/>
                <a:gd name="T71" fmla="*/ 343729 h 374"/>
                <a:gd name="T72" fmla="*/ 383115 w 306"/>
                <a:gd name="T73" fmla="*/ 329407 h 374"/>
                <a:gd name="T74" fmla="*/ 411759 w 306"/>
                <a:gd name="T75" fmla="*/ 272119 h 374"/>
                <a:gd name="T76" fmla="*/ 418920 w 306"/>
                <a:gd name="T77" fmla="*/ 229153 h 374"/>
                <a:gd name="T78" fmla="*/ 465466 w 306"/>
                <a:gd name="T79" fmla="*/ 218411 h 374"/>
                <a:gd name="T80" fmla="*/ 433242 w 306"/>
                <a:gd name="T81" fmla="*/ 207669 h 374"/>
                <a:gd name="T82" fmla="*/ 383115 w 306"/>
                <a:gd name="T83" fmla="*/ 214830 h 374"/>
                <a:gd name="T84" fmla="*/ 347309 w 306"/>
                <a:gd name="T85" fmla="*/ 189767 h 3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0" name="Freeform 29"/>
            <p:cNvSpPr>
              <a:spLocks/>
            </p:cNvSpPr>
            <p:nvPr/>
          </p:nvSpPr>
          <p:spPr bwMode="auto">
            <a:xfrm>
              <a:off x="4421927" y="1804576"/>
              <a:ext cx="143220" cy="207669"/>
            </a:xfrm>
            <a:custGeom>
              <a:avLst/>
              <a:gdLst>
                <a:gd name="T0" fmla="*/ 82352 w 80"/>
                <a:gd name="T1" fmla="*/ 3581 h 116"/>
                <a:gd name="T2" fmla="*/ 78771 w 80"/>
                <a:gd name="T3" fmla="*/ 0 h 116"/>
                <a:gd name="T4" fmla="*/ 71610 w 80"/>
                <a:gd name="T5" fmla="*/ 3581 h 116"/>
                <a:gd name="T6" fmla="*/ 68030 w 80"/>
                <a:gd name="T7" fmla="*/ 7161 h 116"/>
                <a:gd name="T8" fmla="*/ 57288 w 80"/>
                <a:gd name="T9" fmla="*/ 25064 h 116"/>
                <a:gd name="T10" fmla="*/ 50127 w 80"/>
                <a:gd name="T11" fmla="*/ 21483 h 116"/>
                <a:gd name="T12" fmla="*/ 50127 w 80"/>
                <a:gd name="T13" fmla="*/ 25064 h 116"/>
                <a:gd name="T14" fmla="*/ 39386 w 80"/>
                <a:gd name="T15" fmla="*/ 35805 h 116"/>
                <a:gd name="T16" fmla="*/ 32225 w 80"/>
                <a:gd name="T17" fmla="*/ 39386 h 116"/>
                <a:gd name="T18" fmla="*/ 17903 w 80"/>
                <a:gd name="T19" fmla="*/ 46547 h 116"/>
                <a:gd name="T20" fmla="*/ 14322 w 80"/>
                <a:gd name="T21" fmla="*/ 57288 h 116"/>
                <a:gd name="T22" fmla="*/ 14322 w 80"/>
                <a:gd name="T23" fmla="*/ 78771 h 116"/>
                <a:gd name="T24" fmla="*/ 10742 w 80"/>
                <a:gd name="T25" fmla="*/ 85932 h 116"/>
                <a:gd name="T26" fmla="*/ 7161 w 80"/>
                <a:gd name="T27" fmla="*/ 89513 h 116"/>
                <a:gd name="T28" fmla="*/ 0 w 80"/>
                <a:gd name="T29" fmla="*/ 107415 h 116"/>
                <a:gd name="T30" fmla="*/ 0 w 80"/>
                <a:gd name="T31" fmla="*/ 118157 h 116"/>
                <a:gd name="T32" fmla="*/ 0 w 80"/>
                <a:gd name="T33" fmla="*/ 139640 h 116"/>
                <a:gd name="T34" fmla="*/ 7161 w 80"/>
                <a:gd name="T35" fmla="*/ 182606 h 116"/>
                <a:gd name="T36" fmla="*/ 14322 w 80"/>
                <a:gd name="T37" fmla="*/ 189767 h 116"/>
                <a:gd name="T38" fmla="*/ 32225 w 80"/>
                <a:gd name="T39" fmla="*/ 200508 h 116"/>
                <a:gd name="T40" fmla="*/ 64449 w 80"/>
                <a:gd name="T41" fmla="*/ 207669 h 116"/>
                <a:gd name="T42" fmla="*/ 78771 w 80"/>
                <a:gd name="T43" fmla="*/ 204089 h 116"/>
                <a:gd name="T44" fmla="*/ 96674 w 80"/>
                <a:gd name="T45" fmla="*/ 196928 h 116"/>
                <a:gd name="T46" fmla="*/ 89513 w 80"/>
                <a:gd name="T47" fmla="*/ 179025 h 116"/>
                <a:gd name="T48" fmla="*/ 89513 w 80"/>
                <a:gd name="T49" fmla="*/ 175445 h 116"/>
                <a:gd name="T50" fmla="*/ 93093 w 80"/>
                <a:gd name="T51" fmla="*/ 161123 h 116"/>
                <a:gd name="T52" fmla="*/ 107415 w 80"/>
                <a:gd name="T53" fmla="*/ 132479 h 116"/>
                <a:gd name="T54" fmla="*/ 136059 w 80"/>
                <a:gd name="T55" fmla="*/ 132479 h 116"/>
                <a:gd name="T56" fmla="*/ 143220 w 80"/>
                <a:gd name="T57" fmla="*/ 132479 h 116"/>
                <a:gd name="T58" fmla="*/ 132479 w 80"/>
                <a:gd name="T59" fmla="*/ 114576 h 116"/>
                <a:gd name="T60" fmla="*/ 114576 w 80"/>
                <a:gd name="T61" fmla="*/ 85932 h 116"/>
                <a:gd name="T62" fmla="*/ 103835 w 80"/>
                <a:gd name="T63" fmla="*/ 71610 h 116"/>
                <a:gd name="T64" fmla="*/ 96674 w 80"/>
                <a:gd name="T65" fmla="*/ 53708 h 116"/>
                <a:gd name="T66" fmla="*/ 93093 w 80"/>
                <a:gd name="T67" fmla="*/ 32225 h 116"/>
                <a:gd name="T68" fmla="*/ 85932 w 80"/>
                <a:gd name="T69" fmla="*/ 14322 h 116"/>
                <a:gd name="T70" fmla="*/ 82352 w 80"/>
                <a:gd name="T71" fmla="*/ 3581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1" name="Freeform 30"/>
            <p:cNvSpPr>
              <a:spLocks/>
            </p:cNvSpPr>
            <p:nvPr/>
          </p:nvSpPr>
          <p:spPr bwMode="auto">
            <a:xfrm>
              <a:off x="4278707" y="1711483"/>
              <a:ext cx="189767" cy="204089"/>
            </a:xfrm>
            <a:custGeom>
              <a:avLst/>
              <a:gdLst>
                <a:gd name="T0" fmla="*/ 93093 w 106"/>
                <a:gd name="T1" fmla="*/ 42966 h 114"/>
                <a:gd name="T2" fmla="*/ 93093 w 106"/>
                <a:gd name="T3" fmla="*/ 46547 h 114"/>
                <a:gd name="T4" fmla="*/ 85932 w 106"/>
                <a:gd name="T5" fmla="*/ 46547 h 114"/>
                <a:gd name="T6" fmla="*/ 68030 w 106"/>
                <a:gd name="T7" fmla="*/ 42966 h 114"/>
                <a:gd name="T8" fmla="*/ 68030 w 106"/>
                <a:gd name="T9" fmla="*/ 50127 h 114"/>
                <a:gd name="T10" fmla="*/ 68030 w 106"/>
                <a:gd name="T11" fmla="*/ 53708 h 114"/>
                <a:gd name="T12" fmla="*/ 64449 w 106"/>
                <a:gd name="T13" fmla="*/ 53708 h 114"/>
                <a:gd name="T14" fmla="*/ 32225 w 106"/>
                <a:gd name="T15" fmla="*/ 68030 h 114"/>
                <a:gd name="T16" fmla="*/ 32225 w 106"/>
                <a:gd name="T17" fmla="*/ 71610 h 114"/>
                <a:gd name="T18" fmla="*/ 28644 w 106"/>
                <a:gd name="T19" fmla="*/ 78771 h 114"/>
                <a:gd name="T20" fmla="*/ 32225 w 106"/>
                <a:gd name="T21" fmla="*/ 85932 h 114"/>
                <a:gd name="T22" fmla="*/ 42966 w 106"/>
                <a:gd name="T23" fmla="*/ 100254 h 114"/>
                <a:gd name="T24" fmla="*/ 42966 w 106"/>
                <a:gd name="T25" fmla="*/ 103835 h 114"/>
                <a:gd name="T26" fmla="*/ 42966 w 106"/>
                <a:gd name="T27" fmla="*/ 107415 h 114"/>
                <a:gd name="T28" fmla="*/ 25064 w 106"/>
                <a:gd name="T29" fmla="*/ 128898 h 114"/>
                <a:gd name="T30" fmla="*/ 7161 w 106"/>
                <a:gd name="T31" fmla="*/ 146801 h 114"/>
                <a:gd name="T32" fmla="*/ 0 w 106"/>
                <a:gd name="T33" fmla="*/ 153962 h 114"/>
                <a:gd name="T34" fmla="*/ 0 w 106"/>
                <a:gd name="T35" fmla="*/ 161123 h 114"/>
                <a:gd name="T36" fmla="*/ 7161 w 106"/>
                <a:gd name="T37" fmla="*/ 171864 h 114"/>
                <a:gd name="T38" fmla="*/ 25064 w 106"/>
                <a:gd name="T39" fmla="*/ 179025 h 114"/>
                <a:gd name="T40" fmla="*/ 35805 w 106"/>
                <a:gd name="T41" fmla="*/ 179025 h 114"/>
                <a:gd name="T42" fmla="*/ 57288 w 106"/>
                <a:gd name="T43" fmla="*/ 182606 h 114"/>
                <a:gd name="T44" fmla="*/ 64449 w 106"/>
                <a:gd name="T45" fmla="*/ 182606 h 114"/>
                <a:gd name="T46" fmla="*/ 71610 w 106"/>
                <a:gd name="T47" fmla="*/ 189767 h 114"/>
                <a:gd name="T48" fmla="*/ 85932 w 106"/>
                <a:gd name="T49" fmla="*/ 196928 h 114"/>
                <a:gd name="T50" fmla="*/ 100254 w 106"/>
                <a:gd name="T51" fmla="*/ 204089 h 114"/>
                <a:gd name="T52" fmla="*/ 110996 w 106"/>
                <a:gd name="T53" fmla="*/ 204089 h 114"/>
                <a:gd name="T54" fmla="*/ 118157 w 106"/>
                <a:gd name="T55" fmla="*/ 200508 h 114"/>
                <a:gd name="T56" fmla="*/ 128898 w 106"/>
                <a:gd name="T57" fmla="*/ 189767 h 114"/>
                <a:gd name="T58" fmla="*/ 139640 w 106"/>
                <a:gd name="T59" fmla="*/ 175445 h 114"/>
                <a:gd name="T60" fmla="*/ 150381 w 106"/>
                <a:gd name="T61" fmla="*/ 150381 h 114"/>
                <a:gd name="T62" fmla="*/ 143220 w 106"/>
                <a:gd name="T63" fmla="*/ 118157 h 114"/>
                <a:gd name="T64" fmla="*/ 153962 w 106"/>
                <a:gd name="T65" fmla="*/ 121737 h 114"/>
                <a:gd name="T66" fmla="*/ 171864 w 106"/>
                <a:gd name="T67" fmla="*/ 121737 h 114"/>
                <a:gd name="T68" fmla="*/ 179025 w 106"/>
                <a:gd name="T69" fmla="*/ 118157 h 114"/>
                <a:gd name="T70" fmla="*/ 182606 w 106"/>
                <a:gd name="T71" fmla="*/ 110996 h 114"/>
                <a:gd name="T72" fmla="*/ 168284 w 106"/>
                <a:gd name="T73" fmla="*/ 68030 h 114"/>
                <a:gd name="T74" fmla="*/ 171864 w 106"/>
                <a:gd name="T75" fmla="*/ 53708 h 114"/>
                <a:gd name="T76" fmla="*/ 182606 w 106"/>
                <a:gd name="T77" fmla="*/ 46547 h 114"/>
                <a:gd name="T78" fmla="*/ 189767 w 106"/>
                <a:gd name="T79" fmla="*/ 39386 h 114"/>
                <a:gd name="T80" fmla="*/ 186186 w 106"/>
                <a:gd name="T81" fmla="*/ 32225 h 114"/>
                <a:gd name="T82" fmla="*/ 153962 w 106"/>
                <a:gd name="T83" fmla="*/ 32225 h 114"/>
                <a:gd name="T84" fmla="*/ 121737 w 106"/>
                <a:gd name="T85" fmla="*/ 10742 h 114"/>
                <a:gd name="T86" fmla="*/ 110996 w 106"/>
                <a:gd name="T87" fmla="*/ 3581 h 114"/>
                <a:gd name="T88" fmla="*/ 103835 w 106"/>
                <a:gd name="T89" fmla="*/ 0 h 114"/>
                <a:gd name="T90" fmla="*/ 85932 w 106"/>
                <a:gd name="T91" fmla="*/ 3581 h 114"/>
                <a:gd name="T92" fmla="*/ 78771 w 106"/>
                <a:gd name="T93" fmla="*/ 3581 h 114"/>
                <a:gd name="T94" fmla="*/ 78771 w 106"/>
                <a:gd name="T95" fmla="*/ 14322 h 114"/>
                <a:gd name="T96" fmla="*/ 89513 w 106"/>
                <a:gd name="T97" fmla="*/ 17903 h 114"/>
                <a:gd name="T98" fmla="*/ 96674 w 106"/>
                <a:gd name="T99" fmla="*/ 28644 h 114"/>
                <a:gd name="T100" fmla="*/ 96674 w 106"/>
                <a:gd name="T101" fmla="*/ 35805 h 114"/>
                <a:gd name="T102" fmla="*/ 93093 w 106"/>
                <a:gd name="T103" fmla="*/ 42966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2" name="Freeform 31"/>
            <p:cNvSpPr>
              <a:spLocks/>
            </p:cNvSpPr>
            <p:nvPr/>
          </p:nvSpPr>
          <p:spPr bwMode="auto">
            <a:xfrm>
              <a:off x="4600952" y="1306885"/>
              <a:ext cx="673135" cy="640911"/>
            </a:xfrm>
            <a:custGeom>
              <a:avLst/>
              <a:gdLst>
                <a:gd name="T0" fmla="*/ 286440 w 376"/>
                <a:gd name="T1" fmla="*/ 114576 h 358"/>
                <a:gd name="T2" fmla="*/ 254216 w 376"/>
                <a:gd name="T3" fmla="*/ 143220 h 358"/>
                <a:gd name="T4" fmla="*/ 207669 w 376"/>
                <a:gd name="T5" fmla="*/ 164703 h 358"/>
                <a:gd name="T6" fmla="*/ 161123 w 376"/>
                <a:gd name="T7" fmla="*/ 207669 h 358"/>
                <a:gd name="T8" fmla="*/ 121737 w 376"/>
                <a:gd name="T9" fmla="*/ 250636 h 358"/>
                <a:gd name="T10" fmla="*/ 75191 w 376"/>
                <a:gd name="T11" fmla="*/ 247055 h 358"/>
                <a:gd name="T12" fmla="*/ 50127 w 376"/>
                <a:gd name="T13" fmla="*/ 279280 h 358"/>
                <a:gd name="T14" fmla="*/ 7161 w 376"/>
                <a:gd name="T15" fmla="*/ 372373 h 358"/>
                <a:gd name="T16" fmla="*/ 3581 w 376"/>
                <a:gd name="T17" fmla="*/ 415339 h 358"/>
                <a:gd name="T18" fmla="*/ 60869 w 376"/>
                <a:gd name="T19" fmla="*/ 426080 h 358"/>
                <a:gd name="T20" fmla="*/ 82352 w 376"/>
                <a:gd name="T21" fmla="*/ 443983 h 358"/>
                <a:gd name="T22" fmla="*/ 93093 w 376"/>
                <a:gd name="T23" fmla="*/ 461886 h 358"/>
                <a:gd name="T24" fmla="*/ 153962 w 376"/>
                <a:gd name="T25" fmla="*/ 483369 h 358"/>
                <a:gd name="T26" fmla="*/ 218411 w 376"/>
                <a:gd name="T27" fmla="*/ 379534 h 358"/>
                <a:gd name="T28" fmla="*/ 264957 w 376"/>
                <a:gd name="T29" fmla="*/ 361631 h 358"/>
                <a:gd name="T30" fmla="*/ 293601 w 376"/>
                <a:gd name="T31" fmla="*/ 347309 h 358"/>
                <a:gd name="T32" fmla="*/ 311504 w 376"/>
                <a:gd name="T33" fmla="*/ 358051 h 358"/>
                <a:gd name="T34" fmla="*/ 340148 w 376"/>
                <a:gd name="T35" fmla="*/ 426080 h 358"/>
                <a:gd name="T36" fmla="*/ 329406 w 376"/>
                <a:gd name="T37" fmla="*/ 483369 h 358"/>
                <a:gd name="T38" fmla="*/ 304343 w 376"/>
                <a:gd name="T39" fmla="*/ 558559 h 358"/>
                <a:gd name="T40" fmla="*/ 329406 w 376"/>
                <a:gd name="T41" fmla="*/ 544237 h 358"/>
                <a:gd name="T42" fmla="*/ 347309 w 376"/>
                <a:gd name="T43" fmla="*/ 551398 h 358"/>
                <a:gd name="T44" fmla="*/ 332987 w 376"/>
                <a:gd name="T45" fmla="*/ 580042 h 358"/>
                <a:gd name="T46" fmla="*/ 325826 w 376"/>
                <a:gd name="T47" fmla="*/ 601525 h 358"/>
                <a:gd name="T48" fmla="*/ 300762 w 376"/>
                <a:gd name="T49" fmla="*/ 619428 h 358"/>
                <a:gd name="T50" fmla="*/ 282860 w 376"/>
                <a:gd name="T51" fmla="*/ 640911 h 358"/>
                <a:gd name="T52" fmla="*/ 354470 w 376"/>
                <a:gd name="T53" fmla="*/ 587203 h 358"/>
                <a:gd name="T54" fmla="*/ 486949 w 376"/>
                <a:gd name="T55" fmla="*/ 465466 h 358"/>
                <a:gd name="T56" fmla="*/ 544237 w 376"/>
                <a:gd name="T57" fmla="*/ 451144 h 358"/>
                <a:gd name="T58" fmla="*/ 673135 w 376"/>
                <a:gd name="T59" fmla="*/ 279280 h 358"/>
                <a:gd name="T60" fmla="*/ 651652 w 376"/>
                <a:gd name="T61" fmla="*/ 218411 h 358"/>
                <a:gd name="T62" fmla="*/ 637330 w 376"/>
                <a:gd name="T63" fmla="*/ 218411 h 358"/>
                <a:gd name="T64" fmla="*/ 615847 w 376"/>
                <a:gd name="T65" fmla="*/ 196928 h 358"/>
                <a:gd name="T66" fmla="*/ 601525 w 376"/>
                <a:gd name="T67" fmla="*/ 110996 h 358"/>
                <a:gd name="T68" fmla="*/ 551398 w 376"/>
                <a:gd name="T69" fmla="*/ 53708 h 358"/>
                <a:gd name="T70" fmla="*/ 551398 w 376"/>
                <a:gd name="T71" fmla="*/ 21483 h 358"/>
                <a:gd name="T72" fmla="*/ 526334 w 376"/>
                <a:gd name="T73" fmla="*/ 42966 h 358"/>
                <a:gd name="T74" fmla="*/ 490529 w 376"/>
                <a:gd name="T75" fmla="*/ 35805 h 358"/>
                <a:gd name="T76" fmla="*/ 479788 w 376"/>
                <a:gd name="T77" fmla="*/ 14322 h 358"/>
                <a:gd name="T78" fmla="*/ 422500 w 376"/>
                <a:gd name="T79" fmla="*/ 0 h 358"/>
                <a:gd name="T80" fmla="*/ 418919 w 376"/>
                <a:gd name="T81" fmla="*/ 21483 h 358"/>
                <a:gd name="T82" fmla="*/ 404597 w 376"/>
                <a:gd name="T83" fmla="*/ 53708 h 358"/>
                <a:gd name="T84" fmla="*/ 375953 w 376"/>
                <a:gd name="T85" fmla="*/ 85932 h 358"/>
                <a:gd name="T86" fmla="*/ 307923 w 376"/>
                <a:gd name="T87" fmla="*/ 82352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3" name="Freeform 32"/>
            <p:cNvSpPr>
              <a:spLocks/>
            </p:cNvSpPr>
            <p:nvPr/>
          </p:nvSpPr>
          <p:spPr bwMode="auto">
            <a:xfrm>
              <a:off x="4751334" y="920190"/>
              <a:ext cx="959576" cy="651652"/>
            </a:xfrm>
            <a:custGeom>
              <a:avLst/>
              <a:gdLst>
                <a:gd name="T0" fmla="*/ 164703 w 536"/>
                <a:gd name="T1" fmla="*/ 10742 h 364"/>
                <a:gd name="T2" fmla="*/ 125318 w 536"/>
                <a:gd name="T3" fmla="*/ 35805 h 364"/>
                <a:gd name="T4" fmla="*/ 103835 w 536"/>
                <a:gd name="T5" fmla="*/ 64449 h 364"/>
                <a:gd name="T6" fmla="*/ 50127 w 536"/>
                <a:gd name="T7" fmla="*/ 71610 h 364"/>
                <a:gd name="T8" fmla="*/ 0 w 536"/>
                <a:gd name="T9" fmla="*/ 71610 h 364"/>
                <a:gd name="T10" fmla="*/ 60869 w 536"/>
                <a:gd name="T11" fmla="*/ 114576 h 364"/>
                <a:gd name="T12" fmla="*/ 89513 w 536"/>
                <a:gd name="T13" fmla="*/ 250635 h 364"/>
                <a:gd name="T14" fmla="*/ 157542 w 536"/>
                <a:gd name="T15" fmla="*/ 218411 h 364"/>
                <a:gd name="T16" fmla="*/ 225572 w 536"/>
                <a:gd name="T17" fmla="*/ 315084 h 364"/>
                <a:gd name="T18" fmla="*/ 229152 w 536"/>
                <a:gd name="T19" fmla="*/ 393856 h 364"/>
                <a:gd name="T20" fmla="*/ 282860 w 536"/>
                <a:gd name="T21" fmla="*/ 372373 h 364"/>
                <a:gd name="T22" fmla="*/ 336568 w 536"/>
                <a:gd name="T23" fmla="*/ 386695 h 364"/>
                <a:gd name="T24" fmla="*/ 347309 w 536"/>
                <a:gd name="T25" fmla="*/ 408178 h 364"/>
                <a:gd name="T26" fmla="*/ 375953 w 536"/>
                <a:gd name="T27" fmla="*/ 383114 h 364"/>
                <a:gd name="T28" fmla="*/ 411758 w 536"/>
                <a:gd name="T29" fmla="*/ 390275 h 364"/>
                <a:gd name="T30" fmla="*/ 415339 w 536"/>
                <a:gd name="T31" fmla="*/ 433241 h 364"/>
                <a:gd name="T32" fmla="*/ 469046 w 536"/>
                <a:gd name="T33" fmla="*/ 490529 h 364"/>
                <a:gd name="T34" fmla="*/ 479788 w 536"/>
                <a:gd name="T35" fmla="*/ 580042 h 364"/>
                <a:gd name="T36" fmla="*/ 504852 w 536"/>
                <a:gd name="T37" fmla="*/ 590783 h 364"/>
                <a:gd name="T38" fmla="*/ 533496 w 536"/>
                <a:gd name="T39" fmla="*/ 615847 h 364"/>
                <a:gd name="T40" fmla="*/ 583623 w 536"/>
                <a:gd name="T41" fmla="*/ 544237 h 364"/>
                <a:gd name="T42" fmla="*/ 630169 w 536"/>
                <a:gd name="T43" fmla="*/ 526334 h 364"/>
                <a:gd name="T44" fmla="*/ 716101 w 536"/>
                <a:gd name="T45" fmla="*/ 486949 h 364"/>
                <a:gd name="T46" fmla="*/ 723263 w 536"/>
                <a:gd name="T47" fmla="*/ 465466 h 364"/>
                <a:gd name="T48" fmla="*/ 769809 w 536"/>
                <a:gd name="T49" fmla="*/ 458305 h 364"/>
                <a:gd name="T50" fmla="*/ 812775 w 536"/>
                <a:gd name="T51" fmla="*/ 408178 h 364"/>
                <a:gd name="T52" fmla="*/ 852161 w 536"/>
                <a:gd name="T53" fmla="*/ 304343 h 364"/>
                <a:gd name="T54" fmla="*/ 887966 w 536"/>
                <a:gd name="T55" fmla="*/ 300762 h 364"/>
                <a:gd name="T56" fmla="*/ 927351 w 536"/>
                <a:gd name="T57" fmla="*/ 315084 h 364"/>
                <a:gd name="T58" fmla="*/ 959576 w 536"/>
                <a:gd name="T59" fmla="*/ 221991 h 364"/>
                <a:gd name="T60" fmla="*/ 902288 w 536"/>
                <a:gd name="T61" fmla="*/ 211250 h 364"/>
                <a:gd name="T62" fmla="*/ 866483 w 536"/>
                <a:gd name="T63" fmla="*/ 186186 h 364"/>
                <a:gd name="T64" fmla="*/ 841419 w 536"/>
                <a:gd name="T65" fmla="*/ 200508 h 364"/>
                <a:gd name="T66" fmla="*/ 798453 w 536"/>
                <a:gd name="T67" fmla="*/ 196928 h 364"/>
                <a:gd name="T68" fmla="*/ 798453 w 536"/>
                <a:gd name="T69" fmla="*/ 243474 h 364"/>
                <a:gd name="T70" fmla="*/ 766229 w 536"/>
                <a:gd name="T71" fmla="*/ 261377 h 364"/>
                <a:gd name="T72" fmla="*/ 741165 w 536"/>
                <a:gd name="T73" fmla="*/ 250635 h 364"/>
                <a:gd name="T74" fmla="*/ 669555 w 536"/>
                <a:gd name="T75" fmla="*/ 186186 h 364"/>
                <a:gd name="T76" fmla="*/ 655233 w 536"/>
                <a:gd name="T77" fmla="*/ 157542 h 364"/>
                <a:gd name="T78" fmla="*/ 658813 w 536"/>
                <a:gd name="T79" fmla="*/ 179025 h 364"/>
                <a:gd name="T80" fmla="*/ 608686 w 536"/>
                <a:gd name="T81" fmla="*/ 207669 h 364"/>
                <a:gd name="T82" fmla="*/ 601525 w 536"/>
                <a:gd name="T83" fmla="*/ 179025 h 364"/>
                <a:gd name="T84" fmla="*/ 562140 w 536"/>
                <a:gd name="T85" fmla="*/ 150381 h 364"/>
                <a:gd name="T86" fmla="*/ 515593 w 536"/>
                <a:gd name="T87" fmla="*/ 143220 h 364"/>
                <a:gd name="T88" fmla="*/ 508432 w 536"/>
                <a:gd name="T89" fmla="*/ 100254 h 364"/>
                <a:gd name="T90" fmla="*/ 451144 w 536"/>
                <a:gd name="T91" fmla="*/ 125318 h 364"/>
                <a:gd name="T92" fmla="*/ 418919 w 536"/>
                <a:gd name="T93" fmla="*/ 118157 h 364"/>
                <a:gd name="T94" fmla="*/ 379534 w 536"/>
                <a:gd name="T95" fmla="*/ 82352 h 364"/>
                <a:gd name="T96" fmla="*/ 347309 w 536"/>
                <a:gd name="T97" fmla="*/ 82352 h 364"/>
                <a:gd name="T98" fmla="*/ 272119 w 536"/>
                <a:gd name="T99" fmla="*/ 103835 h 364"/>
                <a:gd name="T100" fmla="*/ 214830 w 536"/>
                <a:gd name="T101" fmla="*/ 75191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4" name="Freeform 33"/>
            <p:cNvSpPr>
              <a:spLocks/>
            </p:cNvSpPr>
            <p:nvPr/>
          </p:nvSpPr>
          <p:spPr bwMode="auto">
            <a:xfrm>
              <a:off x="4547245" y="0"/>
              <a:ext cx="1285402" cy="1167245"/>
            </a:xfrm>
            <a:custGeom>
              <a:avLst/>
              <a:gdLst>
                <a:gd name="T0" fmla="*/ 1274660 w 718"/>
                <a:gd name="T1" fmla="*/ 519173 h 652"/>
                <a:gd name="T2" fmla="*/ 1260338 w 718"/>
                <a:gd name="T3" fmla="*/ 483368 h 652"/>
                <a:gd name="T4" fmla="*/ 1238855 w 718"/>
                <a:gd name="T5" fmla="*/ 418919 h 652"/>
                <a:gd name="T6" fmla="*/ 1185148 w 718"/>
                <a:gd name="T7" fmla="*/ 454724 h 652"/>
                <a:gd name="T8" fmla="*/ 1131440 w 718"/>
                <a:gd name="T9" fmla="*/ 494110 h 652"/>
                <a:gd name="T10" fmla="*/ 1106377 w 718"/>
                <a:gd name="T11" fmla="*/ 572881 h 652"/>
                <a:gd name="T12" fmla="*/ 913029 w 718"/>
                <a:gd name="T13" fmla="*/ 551398 h 652"/>
                <a:gd name="T14" fmla="*/ 887966 w 718"/>
                <a:gd name="T15" fmla="*/ 501271 h 652"/>
                <a:gd name="T16" fmla="*/ 809195 w 718"/>
                <a:gd name="T17" fmla="*/ 440402 h 652"/>
                <a:gd name="T18" fmla="*/ 594364 w 718"/>
                <a:gd name="T19" fmla="*/ 418919 h 652"/>
                <a:gd name="T20" fmla="*/ 461885 w 718"/>
                <a:gd name="T21" fmla="*/ 196928 h 652"/>
                <a:gd name="T22" fmla="*/ 293602 w 718"/>
                <a:gd name="T23" fmla="*/ 25064 h 652"/>
                <a:gd name="T24" fmla="*/ 168284 w 718"/>
                <a:gd name="T25" fmla="*/ 10742 h 652"/>
                <a:gd name="T26" fmla="*/ 96674 w 718"/>
                <a:gd name="T27" fmla="*/ 7161 h 652"/>
                <a:gd name="T28" fmla="*/ 14322 w 718"/>
                <a:gd name="T29" fmla="*/ 64449 h 652"/>
                <a:gd name="T30" fmla="*/ 0 w 718"/>
                <a:gd name="T31" fmla="*/ 110996 h 652"/>
                <a:gd name="T32" fmla="*/ 39386 w 718"/>
                <a:gd name="T33" fmla="*/ 153962 h 652"/>
                <a:gd name="T34" fmla="*/ 75191 w 718"/>
                <a:gd name="T35" fmla="*/ 125318 h 652"/>
                <a:gd name="T36" fmla="*/ 132479 w 718"/>
                <a:gd name="T37" fmla="*/ 168284 h 652"/>
                <a:gd name="T38" fmla="*/ 171864 w 718"/>
                <a:gd name="T39" fmla="*/ 250635 h 652"/>
                <a:gd name="T40" fmla="*/ 221991 w 718"/>
                <a:gd name="T41" fmla="*/ 264957 h 652"/>
                <a:gd name="T42" fmla="*/ 315085 w 718"/>
                <a:gd name="T43" fmla="*/ 196928 h 652"/>
                <a:gd name="T44" fmla="*/ 411758 w 718"/>
                <a:gd name="T45" fmla="*/ 247055 h 652"/>
                <a:gd name="T46" fmla="*/ 426080 w 718"/>
                <a:gd name="T47" fmla="*/ 350890 h 652"/>
                <a:gd name="T48" fmla="*/ 429661 w 718"/>
                <a:gd name="T49" fmla="*/ 447563 h 652"/>
                <a:gd name="T50" fmla="*/ 415339 w 718"/>
                <a:gd name="T51" fmla="*/ 508432 h 652"/>
                <a:gd name="T52" fmla="*/ 408178 w 718"/>
                <a:gd name="T53" fmla="*/ 590784 h 652"/>
                <a:gd name="T54" fmla="*/ 383114 w 718"/>
                <a:gd name="T55" fmla="*/ 655233 h 652"/>
                <a:gd name="T56" fmla="*/ 322246 w 718"/>
                <a:gd name="T57" fmla="*/ 662394 h 652"/>
                <a:gd name="T58" fmla="*/ 275699 w 718"/>
                <a:gd name="T59" fmla="*/ 741165 h 652"/>
                <a:gd name="T60" fmla="*/ 257797 w 718"/>
                <a:gd name="T61" fmla="*/ 798453 h 652"/>
                <a:gd name="T62" fmla="*/ 318665 w 718"/>
                <a:gd name="T63" fmla="*/ 852160 h 652"/>
                <a:gd name="T64" fmla="*/ 336568 w 718"/>
                <a:gd name="T65" fmla="*/ 923771 h 652"/>
                <a:gd name="T66" fmla="*/ 404597 w 718"/>
                <a:gd name="T67" fmla="*/ 945254 h 652"/>
                <a:gd name="T68" fmla="*/ 454724 w 718"/>
                <a:gd name="T69" fmla="*/ 1002542 h 652"/>
                <a:gd name="T70" fmla="*/ 490529 w 718"/>
                <a:gd name="T71" fmla="*/ 1002542 h 652"/>
                <a:gd name="T72" fmla="*/ 551398 w 718"/>
                <a:gd name="T73" fmla="*/ 988220 h 652"/>
                <a:gd name="T74" fmla="*/ 597945 w 718"/>
                <a:gd name="T75" fmla="*/ 973898 h 652"/>
                <a:gd name="T76" fmla="*/ 615847 w 718"/>
                <a:gd name="T77" fmla="*/ 995381 h 652"/>
                <a:gd name="T78" fmla="*/ 648072 w 718"/>
                <a:gd name="T79" fmla="*/ 1031186 h 652"/>
                <a:gd name="T80" fmla="*/ 651652 w 718"/>
                <a:gd name="T81" fmla="*/ 1009703 h 652"/>
                <a:gd name="T82" fmla="*/ 719682 w 718"/>
                <a:gd name="T83" fmla="*/ 1006122 h 652"/>
                <a:gd name="T84" fmla="*/ 755487 w 718"/>
                <a:gd name="T85" fmla="*/ 1052669 h 652"/>
                <a:gd name="T86" fmla="*/ 816356 w 718"/>
                <a:gd name="T87" fmla="*/ 1088474 h 652"/>
                <a:gd name="T88" fmla="*/ 848580 w 718"/>
                <a:gd name="T89" fmla="*/ 1102796 h 652"/>
                <a:gd name="T90" fmla="*/ 848580 w 718"/>
                <a:gd name="T91" fmla="*/ 1066991 h 652"/>
                <a:gd name="T92" fmla="*/ 870063 w 718"/>
                <a:gd name="T93" fmla="*/ 1056249 h 652"/>
                <a:gd name="T94" fmla="*/ 887966 w 718"/>
                <a:gd name="T95" fmla="*/ 1102796 h 652"/>
                <a:gd name="T96" fmla="*/ 916610 w 718"/>
                <a:gd name="T97" fmla="*/ 1120698 h 652"/>
                <a:gd name="T98" fmla="*/ 973898 w 718"/>
                <a:gd name="T99" fmla="*/ 1142181 h 652"/>
                <a:gd name="T100" fmla="*/ 995381 w 718"/>
                <a:gd name="T101" fmla="*/ 1106376 h 652"/>
                <a:gd name="T102" fmla="*/ 1059830 w 718"/>
                <a:gd name="T103" fmla="*/ 1070571 h 652"/>
                <a:gd name="T104" fmla="*/ 1092055 w 718"/>
                <a:gd name="T105" fmla="*/ 1074152 h 652"/>
                <a:gd name="T106" fmla="*/ 1092055 w 718"/>
                <a:gd name="T107" fmla="*/ 1106376 h 652"/>
                <a:gd name="T108" fmla="*/ 1145762 w 718"/>
                <a:gd name="T109" fmla="*/ 1127859 h 652"/>
                <a:gd name="T110" fmla="*/ 1117118 w 718"/>
                <a:gd name="T111" fmla="*/ 1006122 h 652"/>
                <a:gd name="T112" fmla="*/ 1102796 w 718"/>
                <a:gd name="T113" fmla="*/ 927351 h 652"/>
                <a:gd name="T114" fmla="*/ 1185148 w 718"/>
                <a:gd name="T115" fmla="*/ 862902 h 652"/>
                <a:gd name="T116" fmla="*/ 1260338 w 718"/>
                <a:gd name="T117" fmla="*/ 852160 h 652"/>
                <a:gd name="T118" fmla="*/ 1281821 w 718"/>
                <a:gd name="T119" fmla="*/ 683877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5" name="Freeform 34"/>
            <p:cNvSpPr>
              <a:spLocks/>
            </p:cNvSpPr>
            <p:nvPr/>
          </p:nvSpPr>
          <p:spPr bwMode="auto">
            <a:xfrm>
              <a:off x="4293029" y="2094597"/>
              <a:ext cx="776970" cy="486949"/>
            </a:xfrm>
            <a:custGeom>
              <a:avLst/>
              <a:gdLst>
                <a:gd name="T0" fmla="*/ 708940 w 434"/>
                <a:gd name="T1" fmla="*/ 14322 h 272"/>
                <a:gd name="T2" fmla="*/ 694618 w 434"/>
                <a:gd name="T3" fmla="*/ 25064 h 272"/>
                <a:gd name="T4" fmla="*/ 590784 w 434"/>
                <a:gd name="T5" fmla="*/ 10742 h 272"/>
                <a:gd name="T6" fmla="*/ 483368 w 434"/>
                <a:gd name="T7" fmla="*/ 75191 h 272"/>
                <a:gd name="T8" fmla="*/ 479788 w 434"/>
                <a:gd name="T9" fmla="*/ 110996 h 272"/>
                <a:gd name="T10" fmla="*/ 408178 w 434"/>
                <a:gd name="T11" fmla="*/ 110996 h 272"/>
                <a:gd name="T12" fmla="*/ 390275 w 434"/>
                <a:gd name="T13" fmla="*/ 107415 h 272"/>
                <a:gd name="T14" fmla="*/ 379534 w 434"/>
                <a:gd name="T15" fmla="*/ 93093 h 272"/>
                <a:gd name="T16" fmla="*/ 300763 w 434"/>
                <a:gd name="T17" fmla="*/ 0 h 272"/>
                <a:gd name="T18" fmla="*/ 268538 w 434"/>
                <a:gd name="T19" fmla="*/ 35805 h 272"/>
                <a:gd name="T20" fmla="*/ 257796 w 434"/>
                <a:gd name="T21" fmla="*/ 0 h 272"/>
                <a:gd name="T22" fmla="*/ 214830 w 434"/>
                <a:gd name="T23" fmla="*/ 32225 h 272"/>
                <a:gd name="T24" fmla="*/ 182606 w 434"/>
                <a:gd name="T25" fmla="*/ 42966 h 272"/>
                <a:gd name="T26" fmla="*/ 100254 w 434"/>
                <a:gd name="T27" fmla="*/ 125318 h 272"/>
                <a:gd name="T28" fmla="*/ 39386 w 434"/>
                <a:gd name="T29" fmla="*/ 264958 h 272"/>
                <a:gd name="T30" fmla="*/ 35805 w 434"/>
                <a:gd name="T31" fmla="*/ 272119 h 272"/>
                <a:gd name="T32" fmla="*/ 35805 w 434"/>
                <a:gd name="T33" fmla="*/ 286441 h 272"/>
                <a:gd name="T34" fmla="*/ 57288 w 434"/>
                <a:gd name="T35" fmla="*/ 336568 h 272"/>
                <a:gd name="T36" fmla="*/ 60869 w 434"/>
                <a:gd name="T37" fmla="*/ 368792 h 272"/>
                <a:gd name="T38" fmla="*/ 0 w 434"/>
                <a:gd name="T39" fmla="*/ 408178 h 272"/>
                <a:gd name="T40" fmla="*/ 28644 w 434"/>
                <a:gd name="T41" fmla="*/ 436822 h 272"/>
                <a:gd name="T42" fmla="*/ 32225 w 434"/>
                <a:gd name="T43" fmla="*/ 451144 h 272"/>
                <a:gd name="T44" fmla="*/ 64449 w 434"/>
                <a:gd name="T45" fmla="*/ 472627 h 272"/>
                <a:gd name="T46" fmla="*/ 132479 w 434"/>
                <a:gd name="T47" fmla="*/ 476207 h 272"/>
                <a:gd name="T48" fmla="*/ 164703 w 434"/>
                <a:gd name="T49" fmla="*/ 411758 h 272"/>
                <a:gd name="T50" fmla="*/ 211250 w 434"/>
                <a:gd name="T51" fmla="*/ 429661 h 272"/>
                <a:gd name="T52" fmla="*/ 211250 w 434"/>
                <a:gd name="T53" fmla="*/ 436822 h 272"/>
                <a:gd name="T54" fmla="*/ 207669 w 434"/>
                <a:gd name="T55" fmla="*/ 458305 h 272"/>
                <a:gd name="T56" fmla="*/ 221991 w 434"/>
                <a:gd name="T57" fmla="*/ 472627 h 272"/>
                <a:gd name="T58" fmla="*/ 286441 w 434"/>
                <a:gd name="T59" fmla="*/ 465466 h 272"/>
                <a:gd name="T60" fmla="*/ 307924 w 434"/>
                <a:gd name="T61" fmla="*/ 451144 h 272"/>
                <a:gd name="T62" fmla="*/ 329407 w 434"/>
                <a:gd name="T63" fmla="*/ 451144 h 272"/>
                <a:gd name="T64" fmla="*/ 361631 w 434"/>
                <a:gd name="T65" fmla="*/ 461885 h 272"/>
                <a:gd name="T66" fmla="*/ 379534 w 434"/>
                <a:gd name="T67" fmla="*/ 447563 h 272"/>
                <a:gd name="T68" fmla="*/ 386695 w 434"/>
                <a:gd name="T69" fmla="*/ 443983 h 272"/>
                <a:gd name="T70" fmla="*/ 401017 w 434"/>
                <a:gd name="T71" fmla="*/ 422500 h 272"/>
                <a:gd name="T72" fmla="*/ 426080 w 434"/>
                <a:gd name="T73" fmla="*/ 393856 h 272"/>
                <a:gd name="T74" fmla="*/ 447563 w 434"/>
                <a:gd name="T75" fmla="*/ 379534 h 272"/>
                <a:gd name="T76" fmla="*/ 451144 w 434"/>
                <a:gd name="T77" fmla="*/ 383114 h 272"/>
                <a:gd name="T78" fmla="*/ 465466 w 434"/>
                <a:gd name="T79" fmla="*/ 386695 h 272"/>
                <a:gd name="T80" fmla="*/ 501271 w 434"/>
                <a:gd name="T81" fmla="*/ 307924 h 272"/>
                <a:gd name="T82" fmla="*/ 529915 w 434"/>
                <a:gd name="T83" fmla="*/ 286441 h 272"/>
                <a:gd name="T84" fmla="*/ 537076 w 434"/>
                <a:gd name="T85" fmla="*/ 268538 h 272"/>
                <a:gd name="T86" fmla="*/ 526335 w 434"/>
                <a:gd name="T87" fmla="*/ 229152 h 272"/>
                <a:gd name="T88" fmla="*/ 533496 w 434"/>
                <a:gd name="T89" fmla="*/ 214830 h 272"/>
                <a:gd name="T90" fmla="*/ 554979 w 434"/>
                <a:gd name="T91" fmla="*/ 214830 h 272"/>
                <a:gd name="T92" fmla="*/ 576462 w 434"/>
                <a:gd name="T93" fmla="*/ 200508 h 272"/>
                <a:gd name="T94" fmla="*/ 576462 w 434"/>
                <a:gd name="T95" fmla="*/ 193347 h 272"/>
                <a:gd name="T96" fmla="*/ 605106 w 434"/>
                <a:gd name="T97" fmla="*/ 171864 h 272"/>
                <a:gd name="T98" fmla="*/ 587203 w 434"/>
                <a:gd name="T99" fmla="*/ 168284 h 272"/>
                <a:gd name="T100" fmla="*/ 587203 w 434"/>
                <a:gd name="T101" fmla="*/ 157542 h 272"/>
                <a:gd name="T102" fmla="*/ 594364 w 434"/>
                <a:gd name="T103" fmla="*/ 153962 h 272"/>
                <a:gd name="T104" fmla="*/ 612267 w 434"/>
                <a:gd name="T105" fmla="*/ 150381 h 272"/>
                <a:gd name="T106" fmla="*/ 723262 w 434"/>
                <a:gd name="T107" fmla="*/ 71610 h 272"/>
                <a:gd name="T108" fmla="*/ 766228 w 434"/>
                <a:gd name="T109" fmla="*/ 85932 h 272"/>
                <a:gd name="T110" fmla="*/ 759067 w 434"/>
                <a:gd name="T111" fmla="*/ 50127 h 272"/>
                <a:gd name="T112" fmla="*/ 773389 w 434"/>
                <a:gd name="T113" fmla="*/ 21483 h 272"/>
                <a:gd name="T114" fmla="*/ 762648 w 434"/>
                <a:gd name="T115" fmla="*/ 25064 h 272"/>
                <a:gd name="T116" fmla="*/ 730423 w 434"/>
                <a:gd name="T117" fmla="*/ 28644 h 272"/>
                <a:gd name="T118" fmla="*/ 723262 w 434"/>
                <a:gd name="T119" fmla="*/ 21483 h 272"/>
                <a:gd name="T120" fmla="*/ 708940 w 434"/>
                <a:gd name="T121" fmla="*/ 14322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6" name="Freeform 35"/>
            <p:cNvSpPr>
              <a:spLocks/>
            </p:cNvSpPr>
            <p:nvPr/>
          </p:nvSpPr>
          <p:spPr bwMode="auto">
            <a:xfrm>
              <a:off x="5019872" y="2903792"/>
              <a:ext cx="121737" cy="107415"/>
            </a:xfrm>
            <a:custGeom>
              <a:avLst/>
              <a:gdLst>
                <a:gd name="T0" fmla="*/ 110996 w 68"/>
                <a:gd name="T1" fmla="*/ 57288 h 60"/>
                <a:gd name="T2" fmla="*/ 121737 w 68"/>
                <a:gd name="T3" fmla="*/ 42966 h 60"/>
                <a:gd name="T4" fmla="*/ 85932 w 68"/>
                <a:gd name="T5" fmla="*/ 14322 h 60"/>
                <a:gd name="T6" fmla="*/ 71610 w 68"/>
                <a:gd name="T7" fmla="*/ 7161 h 60"/>
                <a:gd name="T8" fmla="*/ 60869 w 68"/>
                <a:gd name="T9" fmla="*/ 0 h 60"/>
                <a:gd name="T10" fmla="*/ 50127 w 68"/>
                <a:gd name="T11" fmla="*/ 0 h 60"/>
                <a:gd name="T12" fmla="*/ 39386 w 68"/>
                <a:gd name="T13" fmla="*/ 0 h 60"/>
                <a:gd name="T14" fmla="*/ 25064 w 68"/>
                <a:gd name="T15" fmla="*/ 3581 h 60"/>
                <a:gd name="T16" fmla="*/ 25064 w 68"/>
                <a:gd name="T17" fmla="*/ 35805 h 60"/>
                <a:gd name="T18" fmla="*/ 17903 w 68"/>
                <a:gd name="T19" fmla="*/ 50127 h 60"/>
                <a:gd name="T20" fmla="*/ 7161 w 68"/>
                <a:gd name="T21" fmla="*/ 64449 h 60"/>
                <a:gd name="T22" fmla="*/ 0 w 68"/>
                <a:gd name="T23" fmla="*/ 71610 h 60"/>
                <a:gd name="T24" fmla="*/ 14322 w 68"/>
                <a:gd name="T25" fmla="*/ 85932 h 60"/>
                <a:gd name="T26" fmla="*/ 17903 w 68"/>
                <a:gd name="T27" fmla="*/ 85932 h 60"/>
                <a:gd name="T28" fmla="*/ 21483 w 68"/>
                <a:gd name="T29" fmla="*/ 100254 h 60"/>
                <a:gd name="T30" fmla="*/ 39386 w 68"/>
                <a:gd name="T31" fmla="*/ 107415 h 60"/>
                <a:gd name="T32" fmla="*/ 50127 w 68"/>
                <a:gd name="T33" fmla="*/ 100254 h 60"/>
                <a:gd name="T34" fmla="*/ 60869 w 68"/>
                <a:gd name="T35" fmla="*/ 96674 h 60"/>
                <a:gd name="T36" fmla="*/ 93093 w 68"/>
                <a:gd name="T37" fmla="*/ 103835 h 60"/>
                <a:gd name="T38" fmla="*/ 93093 w 68"/>
                <a:gd name="T39" fmla="*/ 93093 h 60"/>
                <a:gd name="T40" fmla="*/ 96674 w 68"/>
                <a:gd name="T41" fmla="*/ 78771 h 60"/>
                <a:gd name="T42" fmla="*/ 100254 w 68"/>
                <a:gd name="T43" fmla="*/ 68030 h 60"/>
                <a:gd name="T44" fmla="*/ 103835 w 68"/>
                <a:gd name="T45" fmla="*/ 60869 h 60"/>
                <a:gd name="T46" fmla="*/ 110996 w 68"/>
                <a:gd name="T47" fmla="*/ 57288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7" name="Freeform 36"/>
            <p:cNvSpPr>
              <a:spLocks/>
            </p:cNvSpPr>
            <p:nvPr/>
          </p:nvSpPr>
          <p:spPr bwMode="auto">
            <a:xfrm>
              <a:off x="4450571" y="2492033"/>
              <a:ext cx="676716" cy="522754"/>
            </a:xfrm>
            <a:custGeom>
              <a:avLst/>
              <a:gdLst>
                <a:gd name="T0" fmla="*/ 472627 w 378"/>
                <a:gd name="T1" fmla="*/ 153962 h 292"/>
                <a:gd name="T2" fmla="*/ 451144 w 378"/>
                <a:gd name="T3" fmla="*/ 125318 h 292"/>
                <a:gd name="T4" fmla="*/ 404597 w 378"/>
                <a:gd name="T5" fmla="*/ 78771 h 292"/>
                <a:gd name="T6" fmla="*/ 365212 w 378"/>
                <a:gd name="T7" fmla="*/ 68030 h 292"/>
                <a:gd name="T8" fmla="*/ 347309 w 378"/>
                <a:gd name="T9" fmla="*/ 50127 h 292"/>
                <a:gd name="T10" fmla="*/ 304343 w 378"/>
                <a:gd name="T11" fmla="*/ 32225 h 292"/>
                <a:gd name="T12" fmla="*/ 304343 w 378"/>
                <a:gd name="T13" fmla="*/ 3581 h 292"/>
                <a:gd name="T14" fmla="*/ 293602 w 378"/>
                <a:gd name="T15" fmla="*/ 0 h 292"/>
                <a:gd name="T16" fmla="*/ 264958 w 378"/>
                <a:gd name="T17" fmla="*/ 21483 h 292"/>
                <a:gd name="T18" fmla="*/ 250636 w 378"/>
                <a:gd name="T19" fmla="*/ 46547 h 292"/>
                <a:gd name="T20" fmla="*/ 225572 w 378"/>
                <a:gd name="T21" fmla="*/ 82352 h 292"/>
                <a:gd name="T22" fmla="*/ 214830 w 378"/>
                <a:gd name="T23" fmla="*/ 93093 h 292"/>
                <a:gd name="T24" fmla="*/ 207669 w 378"/>
                <a:gd name="T25" fmla="*/ 85932 h 292"/>
                <a:gd name="T26" fmla="*/ 182606 w 378"/>
                <a:gd name="T27" fmla="*/ 71610 h 292"/>
                <a:gd name="T28" fmla="*/ 157542 w 378"/>
                <a:gd name="T29" fmla="*/ 71610 h 292"/>
                <a:gd name="T30" fmla="*/ 110996 w 378"/>
                <a:gd name="T31" fmla="*/ 89513 h 292"/>
                <a:gd name="T32" fmla="*/ 46547 w 378"/>
                <a:gd name="T33" fmla="*/ 78771 h 292"/>
                <a:gd name="T34" fmla="*/ 35805 w 378"/>
                <a:gd name="T35" fmla="*/ 57288 h 292"/>
                <a:gd name="T36" fmla="*/ 14322 w 378"/>
                <a:gd name="T37" fmla="*/ 32225 h 292"/>
                <a:gd name="T38" fmla="*/ 7161 w 378"/>
                <a:gd name="T39" fmla="*/ 64449 h 292"/>
                <a:gd name="T40" fmla="*/ 0 w 378"/>
                <a:gd name="T41" fmla="*/ 71610 h 292"/>
                <a:gd name="T42" fmla="*/ 17903 w 378"/>
                <a:gd name="T43" fmla="*/ 75191 h 292"/>
                <a:gd name="T44" fmla="*/ 71610 w 378"/>
                <a:gd name="T45" fmla="*/ 136059 h 292"/>
                <a:gd name="T46" fmla="*/ 175445 w 378"/>
                <a:gd name="T47" fmla="*/ 171864 h 292"/>
                <a:gd name="T48" fmla="*/ 200508 w 378"/>
                <a:gd name="T49" fmla="*/ 200508 h 292"/>
                <a:gd name="T50" fmla="*/ 221991 w 378"/>
                <a:gd name="T51" fmla="*/ 268538 h 292"/>
                <a:gd name="T52" fmla="*/ 261377 w 378"/>
                <a:gd name="T53" fmla="*/ 290021 h 292"/>
                <a:gd name="T54" fmla="*/ 322246 w 378"/>
                <a:gd name="T55" fmla="*/ 257796 h 292"/>
                <a:gd name="T56" fmla="*/ 329407 w 378"/>
                <a:gd name="T57" fmla="*/ 257796 h 292"/>
                <a:gd name="T58" fmla="*/ 358051 w 378"/>
                <a:gd name="T59" fmla="*/ 261377 h 292"/>
                <a:gd name="T60" fmla="*/ 354470 w 378"/>
                <a:gd name="T61" fmla="*/ 272119 h 292"/>
                <a:gd name="T62" fmla="*/ 332987 w 378"/>
                <a:gd name="T63" fmla="*/ 332987 h 292"/>
                <a:gd name="T64" fmla="*/ 297182 w 378"/>
                <a:gd name="T65" fmla="*/ 347309 h 292"/>
                <a:gd name="T66" fmla="*/ 272119 w 378"/>
                <a:gd name="T67" fmla="*/ 397436 h 292"/>
                <a:gd name="T68" fmla="*/ 264958 w 378"/>
                <a:gd name="T69" fmla="*/ 418919 h 292"/>
                <a:gd name="T70" fmla="*/ 307924 w 378"/>
                <a:gd name="T71" fmla="*/ 451144 h 292"/>
                <a:gd name="T72" fmla="*/ 325826 w 378"/>
                <a:gd name="T73" fmla="*/ 454724 h 292"/>
                <a:gd name="T74" fmla="*/ 347309 w 378"/>
                <a:gd name="T75" fmla="*/ 483368 h 292"/>
                <a:gd name="T76" fmla="*/ 365212 w 378"/>
                <a:gd name="T77" fmla="*/ 469046 h 292"/>
                <a:gd name="T78" fmla="*/ 383114 w 378"/>
                <a:gd name="T79" fmla="*/ 472627 h 292"/>
                <a:gd name="T80" fmla="*/ 401017 w 378"/>
                <a:gd name="T81" fmla="*/ 483368 h 292"/>
                <a:gd name="T82" fmla="*/ 422500 w 378"/>
                <a:gd name="T83" fmla="*/ 512012 h 292"/>
                <a:gd name="T84" fmla="*/ 433241 w 378"/>
                <a:gd name="T85" fmla="*/ 508432 h 292"/>
                <a:gd name="T86" fmla="*/ 472627 w 378"/>
                <a:gd name="T87" fmla="*/ 515593 h 292"/>
                <a:gd name="T88" fmla="*/ 544237 w 378"/>
                <a:gd name="T89" fmla="*/ 512012 h 292"/>
                <a:gd name="T90" fmla="*/ 569301 w 378"/>
                <a:gd name="T91" fmla="*/ 497690 h 292"/>
                <a:gd name="T92" fmla="*/ 558559 w 378"/>
                <a:gd name="T93" fmla="*/ 479788 h 292"/>
                <a:gd name="T94" fmla="*/ 576462 w 378"/>
                <a:gd name="T95" fmla="*/ 458305 h 292"/>
                <a:gd name="T96" fmla="*/ 580042 w 378"/>
                <a:gd name="T97" fmla="*/ 426080 h 292"/>
                <a:gd name="T98" fmla="*/ 583623 w 378"/>
                <a:gd name="T99" fmla="*/ 411758 h 292"/>
                <a:gd name="T100" fmla="*/ 608686 w 378"/>
                <a:gd name="T101" fmla="*/ 397436 h 292"/>
                <a:gd name="T102" fmla="*/ 637330 w 378"/>
                <a:gd name="T103" fmla="*/ 404597 h 292"/>
                <a:gd name="T104" fmla="*/ 676716 w 378"/>
                <a:gd name="T105" fmla="*/ 426080 h 292"/>
                <a:gd name="T106" fmla="*/ 651652 w 378"/>
                <a:gd name="T107" fmla="*/ 375953 h 292"/>
                <a:gd name="T108" fmla="*/ 623008 w 378"/>
                <a:gd name="T109" fmla="*/ 347309 h 292"/>
                <a:gd name="T110" fmla="*/ 526335 w 378"/>
                <a:gd name="T111" fmla="*/ 304343 h 292"/>
                <a:gd name="T112" fmla="*/ 522754 w 378"/>
                <a:gd name="T113" fmla="*/ 261377 h 292"/>
                <a:gd name="T114" fmla="*/ 483369 w 378"/>
                <a:gd name="T115" fmla="*/ 168284 h 2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8" name="Freeform 37"/>
            <p:cNvSpPr>
              <a:spLocks/>
            </p:cNvSpPr>
            <p:nvPr/>
          </p:nvSpPr>
          <p:spPr bwMode="auto">
            <a:xfrm>
              <a:off x="4096101" y="1493072"/>
              <a:ext cx="630169" cy="898707"/>
            </a:xfrm>
            <a:custGeom>
              <a:avLst/>
              <a:gdLst>
                <a:gd name="T0" fmla="*/ 558559 w 352"/>
                <a:gd name="T1" fmla="*/ 257796 h 502"/>
                <a:gd name="T2" fmla="*/ 483368 w 352"/>
                <a:gd name="T3" fmla="*/ 218411 h 502"/>
                <a:gd name="T4" fmla="*/ 497690 w 352"/>
                <a:gd name="T5" fmla="*/ 182606 h 502"/>
                <a:gd name="T6" fmla="*/ 440402 w 352"/>
                <a:gd name="T7" fmla="*/ 157542 h 502"/>
                <a:gd name="T8" fmla="*/ 418919 w 352"/>
                <a:gd name="T9" fmla="*/ 85932 h 502"/>
                <a:gd name="T10" fmla="*/ 404597 w 352"/>
                <a:gd name="T11" fmla="*/ 71610 h 502"/>
                <a:gd name="T12" fmla="*/ 375953 w 352"/>
                <a:gd name="T13" fmla="*/ 53708 h 502"/>
                <a:gd name="T14" fmla="*/ 358051 w 352"/>
                <a:gd name="T15" fmla="*/ 0 h 502"/>
                <a:gd name="T16" fmla="*/ 318665 w 352"/>
                <a:gd name="T17" fmla="*/ 28644 h 502"/>
                <a:gd name="T18" fmla="*/ 261377 w 352"/>
                <a:gd name="T19" fmla="*/ 114576 h 502"/>
                <a:gd name="T20" fmla="*/ 232733 w 352"/>
                <a:gd name="T21" fmla="*/ 121737 h 502"/>
                <a:gd name="T22" fmla="*/ 204089 w 352"/>
                <a:gd name="T23" fmla="*/ 139640 h 502"/>
                <a:gd name="T24" fmla="*/ 143220 w 352"/>
                <a:gd name="T25" fmla="*/ 171864 h 502"/>
                <a:gd name="T26" fmla="*/ 89513 w 352"/>
                <a:gd name="T27" fmla="*/ 168284 h 502"/>
                <a:gd name="T28" fmla="*/ 75191 w 352"/>
                <a:gd name="T29" fmla="*/ 100254 h 502"/>
                <a:gd name="T30" fmla="*/ 28644 w 352"/>
                <a:gd name="T31" fmla="*/ 171864 h 502"/>
                <a:gd name="T32" fmla="*/ 0 w 352"/>
                <a:gd name="T33" fmla="*/ 218411 h 502"/>
                <a:gd name="T34" fmla="*/ 68030 w 352"/>
                <a:gd name="T35" fmla="*/ 332987 h 502"/>
                <a:gd name="T36" fmla="*/ 21483 w 352"/>
                <a:gd name="T37" fmla="*/ 358051 h 502"/>
                <a:gd name="T38" fmla="*/ 85932 w 352"/>
                <a:gd name="T39" fmla="*/ 429661 h 502"/>
                <a:gd name="T40" fmla="*/ 64449 w 352"/>
                <a:gd name="T41" fmla="*/ 508432 h 502"/>
                <a:gd name="T42" fmla="*/ 14322 w 352"/>
                <a:gd name="T43" fmla="*/ 594364 h 502"/>
                <a:gd name="T44" fmla="*/ 85932 w 352"/>
                <a:gd name="T45" fmla="*/ 673135 h 502"/>
                <a:gd name="T46" fmla="*/ 57288 w 352"/>
                <a:gd name="T47" fmla="*/ 744745 h 502"/>
                <a:gd name="T48" fmla="*/ 25064 w 352"/>
                <a:gd name="T49" fmla="*/ 816355 h 502"/>
                <a:gd name="T50" fmla="*/ 25064 w 352"/>
                <a:gd name="T51" fmla="*/ 837838 h 502"/>
                <a:gd name="T52" fmla="*/ 50127 w 352"/>
                <a:gd name="T53" fmla="*/ 873643 h 502"/>
                <a:gd name="T54" fmla="*/ 143220 w 352"/>
                <a:gd name="T55" fmla="*/ 895126 h 502"/>
                <a:gd name="T56" fmla="*/ 218411 w 352"/>
                <a:gd name="T57" fmla="*/ 870063 h 502"/>
                <a:gd name="T58" fmla="*/ 282860 w 352"/>
                <a:gd name="T59" fmla="*/ 716101 h 502"/>
                <a:gd name="T60" fmla="*/ 429661 w 352"/>
                <a:gd name="T61" fmla="*/ 594364 h 502"/>
                <a:gd name="T62" fmla="*/ 404597 w 352"/>
                <a:gd name="T63" fmla="*/ 540656 h 502"/>
                <a:gd name="T64" fmla="*/ 350890 w 352"/>
                <a:gd name="T65" fmla="*/ 522754 h 502"/>
                <a:gd name="T66" fmla="*/ 315085 w 352"/>
                <a:gd name="T67" fmla="*/ 458305 h 502"/>
                <a:gd name="T68" fmla="*/ 261377 w 352"/>
                <a:gd name="T69" fmla="*/ 429661 h 502"/>
                <a:gd name="T70" fmla="*/ 196928 w 352"/>
                <a:gd name="T71" fmla="*/ 404597 h 502"/>
                <a:gd name="T72" fmla="*/ 171864 w 352"/>
                <a:gd name="T73" fmla="*/ 375953 h 502"/>
                <a:gd name="T74" fmla="*/ 196928 w 352"/>
                <a:gd name="T75" fmla="*/ 343729 h 502"/>
                <a:gd name="T76" fmla="*/ 200508 w 352"/>
                <a:gd name="T77" fmla="*/ 293601 h 502"/>
                <a:gd name="T78" fmla="*/ 214830 w 352"/>
                <a:gd name="T79" fmla="*/ 272118 h 502"/>
                <a:gd name="T80" fmla="*/ 268538 w 352"/>
                <a:gd name="T81" fmla="*/ 250635 h 502"/>
                <a:gd name="T82" fmla="*/ 250635 w 352"/>
                <a:gd name="T83" fmla="*/ 229152 h 502"/>
                <a:gd name="T84" fmla="*/ 286440 w 352"/>
                <a:gd name="T85" fmla="*/ 207669 h 502"/>
                <a:gd name="T86" fmla="*/ 372373 w 352"/>
                <a:gd name="T87" fmla="*/ 239894 h 502"/>
                <a:gd name="T88" fmla="*/ 375953 w 352"/>
                <a:gd name="T89" fmla="*/ 272118 h 502"/>
                <a:gd name="T90" fmla="*/ 375953 w 352"/>
                <a:gd name="T91" fmla="*/ 322246 h 502"/>
                <a:gd name="T92" fmla="*/ 418919 w 352"/>
                <a:gd name="T93" fmla="*/ 307924 h 502"/>
                <a:gd name="T94" fmla="*/ 440402 w 352"/>
                <a:gd name="T95" fmla="*/ 375953 h 502"/>
                <a:gd name="T96" fmla="*/ 537076 w 352"/>
                <a:gd name="T97" fmla="*/ 436822 h 502"/>
                <a:gd name="T98" fmla="*/ 601525 w 352"/>
                <a:gd name="T99" fmla="*/ 336568 h 502"/>
                <a:gd name="T100" fmla="*/ 626588 w 352"/>
                <a:gd name="T101" fmla="*/ 315085 h 502"/>
                <a:gd name="T102" fmla="*/ 583622 w 352"/>
                <a:gd name="T103" fmla="*/ 279279 h 5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9" name="Freeform 38"/>
            <p:cNvSpPr>
              <a:spLocks/>
            </p:cNvSpPr>
            <p:nvPr/>
          </p:nvSpPr>
          <p:spPr bwMode="auto">
            <a:xfrm>
              <a:off x="3809660" y="2355974"/>
              <a:ext cx="662394" cy="655233"/>
            </a:xfrm>
            <a:custGeom>
              <a:avLst/>
              <a:gdLst>
                <a:gd name="T0" fmla="*/ 143220 w 370"/>
                <a:gd name="T1" fmla="*/ 214830 h 366"/>
                <a:gd name="T2" fmla="*/ 3581 w 370"/>
                <a:gd name="T3" fmla="*/ 290021 h 366"/>
                <a:gd name="T4" fmla="*/ 3581 w 370"/>
                <a:gd name="T5" fmla="*/ 350890 h 366"/>
                <a:gd name="T6" fmla="*/ 17903 w 370"/>
                <a:gd name="T7" fmla="*/ 375953 h 366"/>
                <a:gd name="T8" fmla="*/ 53708 w 370"/>
                <a:gd name="T9" fmla="*/ 397436 h 366"/>
                <a:gd name="T10" fmla="*/ 96674 w 370"/>
                <a:gd name="T11" fmla="*/ 494110 h 366"/>
                <a:gd name="T12" fmla="*/ 118157 w 370"/>
                <a:gd name="T13" fmla="*/ 512013 h 366"/>
                <a:gd name="T14" fmla="*/ 153962 w 370"/>
                <a:gd name="T15" fmla="*/ 519174 h 366"/>
                <a:gd name="T16" fmla="*/ 186186 w 370"/>
                <a:gd name="T17" fmla="*/ 537076 h 366"/>
                <a:gd name="T18" fmla="*/ 347309 w 370"/>
                <a:gd name="T19" fmla="*/ 544237 h 366"/>
                <a:gd name="T20" fmla="*/ 375953 w 370"/>
                <a:gd name="T21" fmla="*/ 554979 h 366"/>
                <a:gd name="T22" fmla="*/ 383114 w 370"/>
                <a:gd name="T23" fmla="*/ 569301 h 366"/>
                <a:gd name="T24" fmla="*/ 383114 w 370"/>
                <a:gd name="T25" fmla="*/ 612267 h 366"/>
                <a:gd name="T26" fmla="*/ 418919 w 370"/>
                <a:gd name="T27" fmla="*/ 612267 h 366"/>
                <a:gd name="T28" fmla="*/ 447564 w 370"/>
                <a:gd name="T29" fmla="*/ 605106 h 366"/>
                <a:gd name="T30" fmla="*/ 461886 w 370"/>
                <a:gd name="T31" fmla="*/ 612267 h 366"/>
                <a:gd name="T32" fmla="*/ 497691 w 370"/>
                <a:gd name="T33" fmla="*/ 648072 h 366"/>
                <a:gd name="T34" fmla="*/ 504852 w 370"/>
                <a:gd name="T35" fmla="*/ 655233 h 366"/>
                <a:gd name="T36" fmla="*/ 533496 w 370"/>
                <a:gd name="T37" fmla="*/ 626589 h 366"/>
                <a:gd name="T38" fmla="*/ 562140 w 370"/>
                <a:gd name="T39" fmla="*/ 640911 h 366"/>
                <a:gd name="T40" fmla="*/ 583623 w 370"/>
                <a:gd name="T41" fmla="*/ 612267 h 366"/>
                <a:gd name="T42" fmla="*/ 597945 w 370"/>
                <a:gd name="T43" fmla="*/ 597945 h 366"/>
                <a:gd name="T44" fmla="*/ 619428 w 370"/>
                <a:gd name="T45" fmla="*/ 590784 h 366"/>
                <a:gd name="T46" fmla="*/ 612267 w 370"/>
                <a:gd name="T47" fmla="*/ 583623 h 366"/>
                <a:gd name="T48" fmla="*/ 605106 w 370"/>
                <a:gd name="T49" fmla="*/ 537076 h 366"/>
                <a:gd name="T50" fmla="*/ 587203 w 370"/>
                <a:gd name="T51" fmla="*/ 526335 h 366"/>
                <a:gd name="T52" fmla="*/ 554979 w 370"/>
                <a:gd name="T53" fmla="*/ 529915 h 366"/>
                <a:gd name="T54" fmla="*/ 540657 w 370"/>
                <a:gd name="T55" fmla="*/ 526335 h 366"/>
                <a:gd name="T56" fmla="*/ 540657 w 370"/>
                <a:gd name="T57" fmla="*/ 512013 h 366"/>
                <a:gd name="T58" fmla="*/ 504852 w 370"/>
                <a:gd name="T59" fmla="*/ 469047 h 366"/>
                <a:gd name="T60" fmla="*/ 490530 w 370"/>
                <a:gd name="T61" fmla="*/ 447564 h 366"/>
                <a:gd name="T62" fmla="*/ 490530 w 370"/>
                <a:gd name="T63" fmla="*/ 426080 h 366"/>
                <a:gd name="T64" fmla="*/ 533496 w 370"/>
                <a:gd name="T65" fmla="*/ 429661 h 366"/>
                <a:gd name="T66" fmla="*/ 529915 w 370"/>
                <a:gd name="T67" fmla="*/ 386695 h 366"/>
                <a:gd name="T68" fmla="*/ 537076 w 370"/>
                <a:gd name="T69" fmla="*/ 375953 h 366"/>
                <a:gd name="T70" fmla="*/ 554979 w 370"/>
                <a:gd name="T71" fmla="*/ 365212 h 366"/>
                <a:gd name="T72" fmla="*/ 569301 w 370"/>
                <a:gd name="T73" fmla="*/ 350890 h 366"/>
                <a:gd name="T74" fmla="*/ 558559 w 370"/>
                <a:gd name="T75" fmla="*/ 304343 h 366"/>
                <a:gd name="T76" fmla="*/ 569301 w 370"/>
                <a:gd name="T77" fmla="*/ 290021 h 366"/>
                <a:gd name="T78" fmla="*/ 605106 w 370"/>
                <a:gd name="T79" fmla="*/ 297182 h 366"/>
                <a:gd name="T80" fmla="*/ 608686 w 370"/>
                <a:gd name="T81" fmla="*/ 300763 h 366"/>
                <a:gd name="T82" fmla="*/ 662394 w 370"/>
                <a:gd name="T83" fmla="*/ 290021 h 366"/>
                <a:gd name="T84" fmla="*/ 623008 w 370"/>
                <a:gd name="T85" fmla="*/ 229153 h 366"/>
                <a:gd name="T86" fmla="*/ 597945 w 370"/>
                <a:gd name="T87" fmla="*/ 239894 h 366"/>
                <a:gd name="T88" fmla="*/ 522754 w 370"/>
                <a:gd name="T89" fmla="*/ 218411 h 366"/>
                <a:gd name="T90" fmla="*/ 501271 w 370"/>
                <a:gd name="T91" fmla="*/ 196928 h 366"/>
                <a:gd name="T92" fmla="*/ 465466 w 370"/>
                <a:gd name="T93" fmla="*/ 171864 h 366"/>
                <a:gd name="T94" fmla="*/ 526335 w 370"/>
                <a:gd name="T95" fmla="*/ 103835 h 366"/>
                <a:gd name="T96" fmla="*/ 512013 w 370"/>
                <a:gd name="T97" fmla="*/ 53708 h 366"/>
                <a:gd name="T98" fmla="*/ 461886 w 370"/>
                <a:gd name="T99" fmla="*/ 39386 h 366"/>
                <a:gd name="T100" fmla="*/ 404597 w 370"/>
                <a:gd name="T101" fmla="*/ 50127 h 366"/>
                <a:gd name="T102" fmla="*/ 358051 w 370"/>
                <a:gd name="T103" fmla="*/ 25064 h 366"/>
                <a:gd name="T104" fmla="*/ 340148 w 370"/>
                <a:gd name="T105" fmla="*/ 17903 h 366"/>
                <a:gd name="T106" fmla="*/ 332987 w 370"/>
                <a:gd name="T107" fmla="*/ 3581 h 366"/>
                <a:gd name="T108" fmla="*/ 329407 w 370"/>
                <a:gd name="T109" fmla="*/ 39386 h 366"/>
                <a:gd name="T110" fmla="*/ 322246 w 370"/>
                <a:gd name="T111" fmla="*/ 60869 h 366"/>
                <a:gd name="T112" fmla="*/ 329407 w 370"/>
                <a:gd name="T113" fmla="*/ 71610 h 366"/>
                <a:gd name="T114" fmla="*/ 325826 w 370"/>
                <a:gd name="T115" fmla="*/ 89513 h 366"/>
                <a:gd name="T116" fmla="*/ 329407 w 370"/>
                <a:gd name="T117" fmla="*/ 121737 h 366"/>
                <a:gd name="T118" fmla="*/ 325826 w 370"/>
                <a:gd name="T119" fmla="*/ 125318 h 366"/>
                <a:gd name="T120" fmla="*/ 307924 w 370"/>
                <a:gd name="T121" fmla="*/ 171864 h 366"/>
                <a:gd name="T122" fmla="*/ 264958 w 370"/>
                <a:gd name="T123" fmla="*/ 189767 h 366"/>
                <a:gd name="T124" fmla="*/ 175445 w 370"/>
                <a:gd name="T125" fmla="*/ 189767 h 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40" name="Freeform 39"/>
            <p:cNvSpPr>
              <a:spLocks/>
            </p:cNvSpPr>
            <p:nvPr/>
          </p:nvSpPr>
          <p:spPr bwMode="auto">
            <a:xfrm>
              <a:off x="5055677" y="3755952"/>
              <a:ext cx="189767" cy="458305"/>
            </a:xfrm>
            <a:custGeom>
              <a:avLst/>
              <a:gdLst>
                <a:gd name="T0" fmla="*/ 143220 w 106"/>
                <a:gd name="T1" fmla="*/ 0 h 256"/>
                <a:gd name="T2" fmla="*/ 143220 w 106"/>
                <a:gd name="T3" fmla="*/ 0 h 256"/>
                <a:gd name="T4" fmla="*/ 110996 w 106"/>
                <a:gd name="T5" fmla="*/ 25064 h 256"/>
                <a:gd name="T6" fmla="*/ 82352 w 106"/>
                <a:gd name="T7" fmla="*/ 57288 h 256"/>
                <a:gd name="T8" fmla="*/ 60869 w 106"/>
                <a:gd name="T9" fmla="*/ 89513 h 256"/>
                <a:gd name="T10" fmla="*/ 42966 w 106"/>
                <a:gd name="T11" fmla="*/ 125318 h 256"/>
                <a:gd name="T12" fmla="*/ 17903 w 106"/>
                <a:gd name="T13" fmla="*/ 175445 h 256"/>
                <a:gd name="T14" fmla="*/ 7161 w 106"/>
                <a:gd name="T15" fmla="*/ 186186 h 256"/>
                <a:gd name="T16" fmla="*/ 0 w 106"/>
                <a:gd name="T17" fmla="*/ 193347 h 256"/>
                <a:gd name="T18" fmla="*/ 10742 w 106"/>
                <a:gd name="T19" fmla="*/ 272119 h 256"/>
                <a:gd name="T20" fmla="*/ 10742 w 106"/>
                <a:gd name="T21" fmla="*/ 275699 h 256"/>
                <a:gd name="T22" fmla="*/ 3581 w 106"/>
                <a:gd name="T23" fmla="*/ 329407 h 256"/>
                <a:gd name="T24" fmla="*/ 3581 w 106"/>
                <a:gd name="T25" fmla="*/ 350890 h 256"/>
                <a:gd name="T26" fmla="*/ 3581 w 106"/>
                <a:gd name="T27" fmla="*/ 358051 h 256"/>
                <a:gd name="T28" fmla="*/ 7161 w 106"/>
                <a:gd name="T29" fmla="*/ 361631 h 256"/>
                <a:gd name="T30" fmla="*/ 64449 w 106"/>
                <a:gd name="T31" fmla="*/ 401017 h 256"/>
                <a:gd name="T32" fmla="*/ 68030 w 106"/>
                <a:gd name="T33" fmla="*/ 401017 h 256"/>
                <a:gd name="T34" fmla="*/ 68030 w 106"/>
                <a:gd name="T35" fmla="*/ 404597 h 256"/>
                <a:gd name="T36" fmla="*/ 75191 w 106"/>
                <a:gd name="T37" fmla="*/ 422500 h 256"/>
                <a:gd name="T38" fmla="*/ 89513 w 106"/>
                <a:gd name="T39" fmla="*/ 443983 h 256"/>
                <a:gd name="T40" fmla="*/ 100254 w 106"/>
                <a:gd name="T41" fmla="*/ 451144 h 256"/>
                <a:gd name="T42" fmla="*/ 110996 w 106"/>
                <a:gd name="T43" fmla="*/ 458305 h 256"/>
                <a:gd name="T44" fmla="*/ 118157 w 106"/>
                <a:gd name="T45" fmla="*/ 365212 h 256"/>
                <a:gd name="T46" fmla="*/ 118157 w 106"/>
                <a:gd name="T47" fmla="*/ 361631 h 256"/>
                <a:gd name="T48" fmla="*/ 161123 w 106"/>
                <a:gd name="T49" fmla="*/ 261377 h 256"/>
                <a:gd name="T50" fmla="*/ 175445 w 106"/>
                <a:gd name="T51" fmla="*/ 143220 h 256"/>
                <a:gd name="T52" fmla="*/ 175445 w 106"/>
                <a:gd name="T53" fmla="*/ 139640 h 256"/>
                <a:gd name="T54" fmla="*/ 189767 w 106"/>
                <a:gd name="T55" fmla="*/ 107415 h 256"/>
                <a:gd name="T56" fmla="*/ 179025 w 106"/>
                <a:gd name="T57" fmla="*/ 78771 h 256"/>
                <a:gd name="T58" fmla="*/ 175445 w 106"/>
                <a:gd name="T59" fmla="*/ 78771 h 256"/>
                <a:gd name="T60" fmla="*/ 175445 w 106"/>
                <a:gd name="T61" fmla="*/ 42966 h 256"/>
                <a:gd name="T62" fmla="*/ 175445 w 106"/>
                <a:gd name="T63" fmla="*/ 39386 h 256"/>
                <a:gd name="T64" fmla="*/ 182606 w 106"/>
                <a:gd name="T65" fmla="*/ 28644 h 256"/>
                <a:gd name="T66" fmla="*/ 189767 w 106"/>
                <a:gd name="T67" fmla="*/ 21483 h 256"/>
                <a:gd name="T68" fmla="*/ 143220 w 106"/>
                <a:gd name="T69" fmla="*/ 0 h 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41" name="Freeform 40"/>
            <p:cNvSpPr>
              <a:spLocks/>
            </p:cNvSpPr>
            <p:nvPr/>
          </p:nvSpPr>
          <p:spPr bwMode="auto">
            <a:xfrm>
              <a:off x="3659279" y="4568727"/>
              <a:ext cx="286441" cy="250636"/>
            </a:xfrm>
            <a:custGeom>
              <a:avLst/>
              <a:gdLst>
                <a:gd name="T0" fmla="*/ 128898 w 160"/>
                <a:gd name="T1" fmla="*/ 25064 h 140"/>
                <a:gd name="T2" fmla="*/ 125318 w 160"/>
                <a:gd name="T3" fmla="*/ 32225 h 140"/>
                <a:gd name="T4" fmla="*/ 121737 w 160"/>
                <a:gd name="T5" fmla="*/ 35805 h 140"/>
                <a:gd name="T6" fmla="*/ 64449 w 160"/>
                <a:gd name="T7" fmla="*/ 50127 h 140"/>
                <a:gd name="T8" fmla="*/ 68030 w 160"/>
                <a:gd name="T9" fmla="*/ 57288 h 140"/>
                <a:gd name="T10" fmla="*/ 85932 w 160"/>
                <a:gd name="T11" fmla="*/ 78771 h 140"/>
                <a:gd name="T12" fmla="*/ 78771 w 160"/>
                <a:gd name="T13" fmla="*/ 82352 h 140"/>
                <a:gd name="T14" fmla="*/ 53708 w 160"/>
                <a:gd name="T15" fmla="*/ 96674 h 140"/>
                <a:gd name="T16" fmla="*/ 10742 w 160"/>
                <a:gd name="T17" fmla="*/ 128899 h 140"/>
                <a:gd name="T18" fmla="*/ 3581 w 160"/>
                <a:gd name="T19" fmla="*/ 143221 h 140"/>
                <a:gd name="T20" fmla="*/ 0 w 160"/>
                <a:gd name="T21" fmla="*/ 164704 h 140"/>
                <a:gd name="T22" fmla="*/ 7161 w 160"/>
                <a:gd name="T23" fmla="*/ 193348 h 140"/>
                <a:gd name="T24" fmla="*/ 17903 w 160"/>
                <a:gd name="T25" fmla="*/ 225572 h 140"/>
                <a:gd name="T26" fmla="*/ 60869 w 160"/>
                <a:gd name="T27" fmla="*/ 229153 h 140"/>
                <a:gd name="T28" fmla="*/ 64449 w 160"/>
                <a:gd name="T29" fmla="*/ 229153 h 140"/>
                <a:gd name="T30" fmla="*/ 107415 w 160"/>
                <a:gd name="T31" fmla="*/ 250636 h 140"/>
                <a:gd name="T32" fmla="*/ 153962 w 160"/>
                <a:gd name="T33" fmla="*/ 243475 h 140"/>
                <a:gd name="T34" fmla="*/ 168284 w 160"/>
                <a:gd name="T35" fmla="*/ 236314 h 140"/>
                <a:gd name="T36" fmla="*/ 182606 w 160"/>
                <a:gd name="T37" fmla="*/ 225572 h 140"/>
                <a:gd name="T38" fmla="*/ 200509 w 160"/>
                <a:gd name="T39" fmla="*/ 211250 h 140"/>
                <a:gd name="T40" fmla="*/ 218411 w 160"/>
                <a:gd name="T41" fmla="*/ 189767 h 140"/>
                <a:gd name="T42" fmla="*/ 221992 w 160"/>
                <a:gd name="T43" fmla="*/ 189767 h 140"/>
                <a:gd name="T44" fmla="*/ 225572 w 160"/>
                <a:gd name="T45" fmla="*/ 186187 h 140"/>
                <a:gd name="T46" fmla="*/ 243475 w 160"/>
                <a:gd name="T47" fmla="*/ 179026 h 140"/>
                <a:gd name="T48" fmla="*/ 239894 w 160"/>
                <a:gd name="T49" fmla="*/ 118157 h 140"/>
                <a:gd name="T50" fmla="*/ 264958 w 160"/>
                <a:gd name="T51" fmla="*/ 78771 h 140"/>
                <a:gd name="T52" fmla="*/ 286441 w 160"/>
                <a:gd name="T53" fmla="*/ 60869 h 140"/>
                <a:gd name="T54" fmla="*/ 286441 w 160"/>
                <a:gd name="T55" fmla="*/ 39386 h 140"/>
                <a:gd name="T56" fmla="*/ 282860 w 160"/>
                <a:gd name="T57" fmla="*/ 25064 h 140"/>
                <a:gd name="T58" fmla="*/ 279280 w 160"/>
                <a:gd name="T59" fmla="*/ 17903 h 140"/>
                <a:gd name="T60" fmla="*/ 272119 w 160"/>
                <a:gd name="T61" fmla="*/ 3581 h 140"/>
                <a:gd name="T62" fmla="*/ 261377 w 160"/>
                <a:gd name="T63" fmla="*/ 0 h 140"/>
                <a:gd name="T64" fmla="*/ 261377 w 160"/>
                <a:gd name="T65" fmla="*/ 21483 h 140"/>
                <a:gd name="T66" fmla="*/ 225572 w 160"/>
                <a:gd name="T67" fmla="*/ 14322 h 140"/>
                <a:gd name="T68" fmla="*/ 207670 w 160"/>
                <a:gd name="T69" fmla="*/ 25064 h 140"/>
                <a:gd name="T70" fmla="*/ 204089 w 160"/>
                <a:gd name="T71" fmla="*/ 25064 h 140"/>
                <a:gd name="T72" fmla="*/ 128898 w 160"/>
                <a:gd name="T73" fmla="*/ 25064 h 1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grpSp>
      <p:grpSp>
        <p:nvGrpSpPr>
          <p:cNvPr id="47" name="组合 46"/>
          <p:cNvGrpSpPr/>
          <p:nvPr/>
        </p:nvGrpSpPr>
        <p:grpSpPr>
          <a:xfrm>
            <a:off x="6963706" y="2620372"/>
            <a:ext cx="299205" cy="291123"/>
            <a:chOff x="6963706" y="2620372"/>
            <a:chExt cx="299205" cy="291123"/>
          </a:xfrm>
        </p:grpSpPr>
        <p:sp>
          <p:nvSpPr>
            <p:cNvPr id="42" name="正圆 87"/>
            <p:cNvSpPr>
              <a:spLocks noChangeArrowheads="1"/>
            </p:cNvSpPr>
            <p:nvPr/>
          </p:nvSpPr>
          <p:spPr bwMode="auto">
            <a:xfrm flipH="1">
              <a:off x="6963706" y="2620372"/>
              <a:ext cx="299205" cy="291123"/>
            </a:xfrm>
            <a:prstGeom prst="ellipse">
              <a:avLst/>
            </a:prstGeom>
            <a:solidFill>
              <a:srgbClr val="1496C8">
                <a:alpha val="5019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46" name="正圆 87"/>
            <p:cNvSpPr>
              <a:spLocks noChangeArrowheads="1"/>
            </p:cNvSpPr>
            <p:nvPr/>
          </p:nvSpPr>
          <p:spPr bwMode="auto">
            <a:xfrm flipH="1">
              <a:off x="7019327" y="2676720"/>
              <a:ext cx="189879" cy="185943"/>
            </a:xfrm>
            <a:prstGeom prst="ellipse">
              <a:avLst/>
            </a:prstGeom>
            <a:solidFill>
              <a:srgbClr val="1496C8">
                <a:alpha val="7999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43" name="正圆 87"/>
            <p:cNvSpPr>
              <a:spLocks noChangeArrowheads="1"/>
            </p:cNvSpPr>
            <p:nvPr/>
          </p:nvSpPr>
          <p:spPr bwMode="auto">
            <a:xfrm flipH="1">
              <a:off x="7069195" y="2721796"/>
              <a:ext cx="92063" cy="90155"/>
            </a:xfrm>
            <a:prstGeom prst="ellipse">
              <a:avLst/>
            </a:prstGeom>
            <a:solidFill>
              <a:schemeClr val="tx1"/>
            </a:solidFill>
            <a:ln>
              <a:noFill/>
            </a:ln>
            <a:effectLs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grpSp>
      <p:cxnSp>
        <p:nvCxnSpPr>
          <p:cNvPr id="44" name="直接连接符 43"/>
          <p:cNvCxnSpPr/>
          <p:nvPr/>
        </p:nvCxnSpPr>
        <p:spPr>
          <a:xfrm>
            <a:off x="625252" y="2833187"/>
            <a:ext cx="17145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25252" y="2964656"/>
            <a:ext cx="116205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8" name="流程图: 联系 47"/>
          <p:cNvSpPr/>
          <p:nvPr/>
        </p:nvSpPr>
        <p:spPr>
          <a:xfrm>
            <a:off x="4174307" y="1104143"/>
            <a:ext cx="1008112" cy="1008112"/>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5843006" y="193293"/>
            <a:ext cx="1606995" cy="1606995"/>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流程图: 联系 49"/>
          <p:cNvSpPr/>
          <p:nvPr/>
        </p:nvSpPr>
        <p:spPr>
          <a:xfrm>
            <a:off x="4708451" y="3196659"/>
            <a:ext cx="639919" cy="63991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7988586" y="1800287"/>
            <a:ext cx="623469" cy="62346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流程图: 联系 51"/>
          <p:cNvSpPr/>
          <p:nvPr/>
        </p:nvSpPr>
        <p:spPr>
          <a:xfrm>
            <a:off x="2771800" y="386556"/>
            <a:ext cx="369119" cy="36911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流程图: 联系 52"/>
          <p:cNvSpPr/>
          <p:nvPr/>
        </p:nvSpPr>
        <p:spPr>
          <a:xfrm>
            <a:off x="4174307" y="156937"/>
            <a:ext cx="247489" cy="24748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Shape"/>
          <p:cNvSpPr>
            <a:spLocks/>
          </p:cNvSpPr>
          <p:nvPr/>
        </p:nvSpPr>
        <p:spPr bwMode="auto">
          <a:xfrm>
            <a:off x="4293911" y="1350300"/>
            <a:ext cx="751165" cy="51579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sp>
        <p:nvSpPr>
          <p:cNvPr id="55" name="TextBox 54"/>
          <p:cNvSpPr txBox="1"/>
          <p:nvPr/>
        </p:nvSpPr>
        <p:spPr>
          <a:xfrm>
            <a:off x="5952899" y="470492"/>
            <a:ext cx="1464635" cy="1052596"/>
          </a:xfrm>
          <a:prstGeom prst="rect">
            <a:avLst/>
          </a:prstGeom>
          <a:noFill/>
        </p:spPr>
        <p:txBody>
          <a:bodyPr wrap="square" rtlCol="0">
            <a:spAutoFit/>
          </a:bodyPr>
          <a:lstStyle/>
          <a:p>
            <a:pPr>
              <a:lnSpc>
                <a:spcPct val="130000"/>
              </a:lnSpc>
            </a:pPr>
            <a:r>
              <a:rPr lang="en-US" altLang="zh-CN" sz="4800" b="1" dirty="0" smtClean="0">
                <a:latin typeface="Bernard MT Condensed" pitchFamily="18" charset="0"/>
                <a:ea typeface="微软雅黑" panose="020B0503020204020204" pitchFamily="34" charset="-122"/>
              </a:rPr>
              <a:t>LOGO</a:t>
            </a:r>
            <a:endParaRPr lang="zh-CN" altLang="en-US" sz="4800" b="1" dirty="0" smtClean="0">
              <a:latin typeface="Bernard MT Condensed" pitchFamily="18" charset="0"/>
              <a:ea typeface="微软雅黑" panose="020B0503020204020204" pitchFamily="34" charset="-122"/>
            </a:endParaRPr>
          </a:p>
        </p:txBody>
      </p:sp>
      <p:sp>
        <p:nvSpPr>
          <p:cNvPr id="56" name="KSO_Shape"/>
          <p:cNvSpPr>
            <a:spLocks/>
          </p:cNvSpPr>
          <p:nvPr/>
        </p:nvSpPr>
        <p:spPr bwMode="auto">
          <a:xfrm>
            <a:off x="4846448" y="3361649"/>
            <a:ext cx="363923" cy="30993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sp>
        <p:nvSpPr>
          <p:cNvPr id="57" name="KSO_Shape"/>
          <p:cNvSpPr>
            <a:spLocks/>
          </p:cNvSpPr>
          <p:nvPr/>
        </p:nvSpPr>
        <p:spPr bwMode="auto">
          <a:xfrm>
            <a:off x="8128016" y="1934962"/>
            <a:ext cx="344607" cy="341161"/>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sp>
        <p:nvSpPr>
          <p:cNvPr id="58" name="KSO_Shape"/>
          <p:cNvSpPr>
            <a:spLocks/>
          </p:cNvSpPr>
          <p:nvPr/>
        </p:nvSpPr>
        <p:spPr bwMode="auto">
          <a:xfrm>
            <a:off x="2836607" y="469326"/>
            <a:ext cx="239504" cy="20357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sp>
        <p:nvSpPr>
          <p:cNvPr id="59" name="KSO_Shape"/>
          <p:cNvSpPr>
            <a:spLocks/>
          </p:cNvSpPr>
          <p:nvPr/>
        </p:nvSpPr>
        <p:spPr bwMode="auto">
          <a:xfrm>
            <a:off x="4216948" y="197641"/>
            <a:ext cx="153925" cy="14776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sp>
        <p:nvSpPr>
          <p:cNvPr id="60" name="流程图: 联系 59"/>
          <p:cNvSpPr/>
          <p:nvPr/>
        </p:nvSpPr>
        <p:spPr>
          <a:xfrm>
            <a:off x="3000373" y="1660602"/>
            <a:ext cx="122581" cy="122581"/>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流程图: 联系 60"/>
          <p:cNvSpPr/>
          <p:nvPr/>
        </p:nvSpPr>
        <p:spPr>
          <a:xfrm>
            <a:off x="971600" y="820395"/>
            <a:ext cx="122581" cy="122581"/>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467544" y="3529455"/>
            <a:ext cx="4139952" cy="670120"/>
          </a:xfrm>
          <a:prstGeom prst="rect">
            <a:avLst/>
          </a:prstGeom>
          <a:noFill/>
        </p:spPr>
        <p:txBody>
          <a:bodyPr wrap="square" rtlCol="0">
            <a:spAutoFit/>
          </a:bodyPr>
          <a:lstStyle/>
          <a:p>
            <a:pPr>
              <a:lnSpc>
                <a:spcPct val="130000"/>
              </a:lnSpc>
            </a:pPr>
            <a:r>
              <a:rPr lang="zh-CN" altLang="en-US" sz="3200" b="1" dirty="0" smtClean="0">
                <a:latin typeface="微软雅黑" pitchFamily="34" charset="-122"/>
                <a:ea typeface="微软雅黑" pitchFamily="34" charset="-122"/>
              </a:rPr>
              <a:t>商务</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商业计划融资书</a:t>
            </a:r>
          </a:p>
        </p:txBody>
      </p:sp>
      <p:sp>
        <p:nvSpPr>
          <p:cNvPr id="63" name="TextBox 62"/>
          <p:cNvSpPr txBox="1"/>
          <p:nvPr/>
        </p:nvSpPr>
        <p:spPr>
          <a:xfrm>
            <a:off x="467544" y="3147814"/>
            <a:ext cx="3672408" cy="572464"/>
          </a:xfrm>
          <a:prstGeom prst="rect">
            <a:avLst/>
          </a:prstGeom>
          <a:noFill/>
        </p:spPr>
        <p:txBody>
          <a:bodyPr wrap="square" rtlCol="0">
            <a:spAutoFit/>
          </a:bodyPr>
          <a:lstStyle/>
          <a:p>
            <a:pPr>
              <a:lnSpc>
                <a:spcPct val="130000"/>
              </a:lnSpc>
            </a:pPr>
            <a:r>
              <a:rPr lang="en-US" altLang="zh-CN" sz="2400" b="1" dirty="0" smtClean="0">
                <a:solidFill>
                  <a:srgbClr val="FFC000"/>
                </a:solidFill>
                <a:latin typeface="微软雅黑" pitchFamily="34" charset="-122"/>
                <a:ea typeface="微软雅黑" pitchFamily="34" charset="-122"/>
              </a:rPr>
              <a:t>THE BUSENESS PLAN</a:t>
            </a:r>
            <a:endParaRPr lang="zh-CN" altLang="en-US" sz="2400" b="1" dirty="0" smtClean="0">
              <a:solidFill>
                <a:srgbClr val="FFC000"/>
              </a:solidFill>
              <a:latin typeface="微软雅黑" pitchFamily="34" charset="-122"/>
              <a:ea typeface="微软雅黑" pitchFamily="34" charset="-122"/>
            </a:endParaRPr>
          </a:p>
        </p:txBody>
      </p:sp>
      <p:sp>
        <p:nvSpPr>
          <p:cNvPr id="64" name="TextBox 63"/>
          <p:cNvSpPr txBox="1"/>
          <p:nvPr/>
        </p:nvSpPr>
        <p:spPr>
          <a:xfrm>
            <a:off x="503040" y="4138994"/>
            <a:ext cx="3672408" cy="272382"/>
          </a:xfrm>
          <a:prstGeom prst="rect">
            <a:avLst/>
          </a:prstGeom>
          <a:noFill/>
        </p:spPr>
        <p:txBody>
          <a:bodyPr wrap="square" rtlCol="0">
            <a:spAutoFit/>
          </a:bodyPr>
          <a:lstStyle/>
          <a:p>
            <a:pPr>
              <a:lnSpc>
                <a:spcPct val="130000"/>
              </a:lnSpc>
            </a:pPr>
            <a:r>
              <a:rPr lang="zh-CN" altLang="en-US" sz="900" b="1" dirty="0" smtClean="0">
                <a:solidFill>
                  <a:srgbClr val="0070C0"/>
                </a:solidFill>
                <a:latin typeface="微软雅黑" pitchFamily="34" charset="-122"/>
                <a:ea typeface="微软雅黑" pitchFamily="34" charset="-122"/>
              </a:rPr>
              <a:t>这里输入关于什么的创业，商业计划书或者企业团队名称</a:t>
            </a:r>
          </a:p>
        </p:txBody>
      </p:sp>
      <p:pic>
        <p:nvPicPr>
          <p:cNvPr id="65" name="Steve Jablonsky-Arrival To Earth.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16832" y="-1604714"/>
            <a:ext cx="609600" cy="609600"/>
          </a:xfrm>
          <a:prstGeom prst="rect">
            <a:avLst/>
          </a:prstGeom>
        </p:spPr>
      </p:pic>
    </p:spTree>
    <p:extLst>
      <p:ext uri="{BB962C8B-B14F-4D97-AF65-F5344CB8AC3E}">
        <p14:creationId xmlns:p14="http://schemas.microsoft.com/office/powerpoint/2010/main" val="336491686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5"/>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strVal val="4*#ppt_w"/>
                                          </p:val>
                                        </p:tav>
                                        <p:tav tm="100000">
                                          <p:val>
                                            <p:strVal val="#ppt_w"/>
                                          </p:val>
                                        </p:tav>
                                      </p:tavLst>
                                    </p:anim>
                                    <p:anim calcmode="lin" valueType="num">
                                      <p:cBhvr>
                                        <p:cTn id="11" dur="500" fill="hold"/>
                                        <p:tgtEl>
                                          <p:spTgt spid="7"/>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strVal val="4*#ppt_w"/>
                                          </p:val>
                                        </p:tav>
                                        <p:tav tm="100000">
                                          <p:val>
                                            <p:strVal val="#ppt_w"/>
                                          </p:val>
                                        </p:tav>
                                      </p:tavLst>
                                    </p:anim>
                                    <p:anim calcmode="lin" valueType="num">
                                      <p:cBhvr>
                                        <p:cTn id="21" dur="500" fill="hold"/>
                                        <p:tgtEl>
                                          <p:spTgt spid="5"/>
                                        </p:tgtEl>
                                        <p:attrNameLst>
                                          <p:attrName>ppt_h</p:attrName>
                                        </p:attrNameLst>
                                      </p:cBhvr>
                                      <p:tavLst>
                                        <p:tav tm="0">
                                          <p:val>
                                            <p:strVal val="4*#ppt_h"/>
                                          </p:val>
                                        </p:tav>
                                        <p:tav tm="100000">
                                          <p:val>
                                            <p:strVal val="#ppt_h"/>
                                          </p:val>
                                        </p:tav>
                                      </p:tavLst>
                                    </p:anim>
                                  </p:childTnLst>
                                </p:cTn>
                              </p:par>
                            </p:childTnLst>
                          </p:cTn>
                        </p:par>
                        <p:par>
                          <p:cTn id="22" fill="hold">
                            <p:stCondLst>
                              <p:cond delay="1500"/>
                            </p:stCondLst>
                            <p:childTnLst>
                              <p:par>
                                <p:cTn id="23" presetID="23" presetClass="entr" presetSubtype="3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strVal val="4*#ppt_w"/>
                                          </p:val>
                                        </p:tav>
                                        <p:tav tm="100000">
                                          <p:val>
                                            <p:strVal val="#ppt_w"/>
                                          </p:val>
                                        </p:tav>
                                      </p:tavLst>
                                    </p:anim>
                                    <p:anim calcmode="lin" valueType="num">
                                      <p:cBhvr>
                                        <p:cTn id="26" dur="500" fill="hold"/>
                                        <p:tgtEl>
                                          <p:spTgt spid="6"/>
                                        </p:tgtEl>
                                        <p:attrNameLst>
                                          <p:attrName>ppt_h</p:attrName>
                                        </p:attrNameLst>
                                      </p:cBhvr>
                                      <p:tavLst>
                                        <p:tav tm="0">
                                          <p:val>
                                            <p:strVal val="4*#ppt_h"/>
                                          </p:val>
                                        </p:tav>
                                        <p:tav tm="100000">
                                          <p:val>
                                            <p:strVal val="#ppt_h"/>
                                          </p:val>
                                        </p:tav>
                                      </p:tavLst>
                                    </p:anim>
                                  </p:childTnLst>
                                </p:cTn>
                              </p:par>
                            </p:childTnLst>
                          </p:cTn>
                        </p:par>
                        <p:par>
                          <p:cTn id="27" fill="hold">
                            <p:stCondLst>
                              <p:cond delay="2000"/>
                            </p:stCondLst>
                            <p:childTnLst>
                              <p:par>
                                <p:cTn id="28" presetID="23" presetClass="entr" presetSubtype="3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Effect transition="in" filter="fade">
                                      <p:cBhvr>
                                        <p:cTn id="41" dur="500"/>
                                        <p:tgtEl>
                                          <p:spTgt spid="47"/>
                                        </p:tgtEl>
                                      </p:cBhvr>
                                    </p:animEffect>
                                  </p:childTnLst>
                                </p:cTn>
                              </p:par>
                            </p:childTnLst>
                          </p:cTn>
                        </p:par>
                        <p:par>
                          <p:cTn id="42" fill="hold">
                            <p:stCondLst>
                              <p:cond delay="3500"/>
                            </p:stCondLst>
                            <p:childTnLst>
                              <p:par>
                                <p:cTn id="43" presetID="26" presetClass="emph" presetSubtype="0" fill="hold" nodeType="afterEffect">
                                  <p:stCondLst>
                                    <p:cond delay="0"/>
                                  </p:stCondLst>
                                  <p:childTnLst>
                                    <p:animEffect transition="out" filter="fade">
                                      <p:cBhvr>
                                        <p:cTn id="44" dur="500" tmFilter="0, 0; .2, .5; .8, .5; 1, 0"/>
                                        <p:tgtEl>
                                          <p:spTgt spid="47"/>
                                        </p:tgtEl>
                                      </p:cBhvr>
                                    </p:animEffect>
                                    <p:animScale>
                                      <p:cBhvr>
                                        <p:cTn id="45" dur="250" autoRev="1" fill="hold"/>
                                        <p:tgtEl>
                                          <p:spTgt spid="47"/>
                                        </p:tgtEl>
                                      </p:cBhvr>
                                      <p:by x="105000" y="105000"/>
                                    </p:animScale>
                                  </p:childTnLst>
                                </p:cTn>
                              </p:par>
                            </p:childTnLst>
                          </p:cTn>
                        </p:par>
                        <p:par>
                          <p:cTn id="46" fill="hold">
                            <p:stCondLst>
                              <p:cond delay="4000"/>
                            </p:stCondLst>
                            <p:childTnLst>
                              <p:par>
                                <p:cTn id="47" presetID="2" presetClass="entr" presetSubtype="9"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0-#ppt_w/2"/>
                                          </p:val>
                                        </p:tav>
                                        <p:tav tm="100000">
                                          <p:val>
                                            <p:strVal val="#ppt_x"/>
                                          </p:val>
                                        </p:tav>
                                      </p:tavLst>
                                    </p:anim>
                                    <p:anim calcmode="lin" valueType="num">
                                      <p:cBhvr additive="base">
                                        <p:cTn id="50" dur="500" fill="hold"/>
                                        <p:tgtEl>
                                          <p:spTgt spid="49"/>
                                        </p:tgtEl>
                                        <p:attrNameLst>
                                          <p:attrName>ppt_y</p:attrName>
                                        </p:attrNameLst>
                                      </p:cBhvr>
                                      <p:tavLst>
                                        <p:tav tm="0">
                                          <p:val>
                                            <p:strVal val="0-#ppt_h/2"/>
                                          </p:val>
                                        </p:tav>
                                        <p:tav tm="100000">
                                          <p:val>
                                            <p:strVal val="#ppt_y"/>
                                          </p:val>
                                        </p:tav>
                                      </p:tavLst>
                                    </p:anim>
                                  </p:childTnLst>
                                </p:cTn>
                              </p:par>
                              <p:par>
                                <p:cTn id="51" presetID="2" presetClass="entr" presetSubtype="9" fill="hold" grpId="0" nodeType="withEffect">
                                  <p:stCondLst>
                                    <p:cond delay="10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fill="hold"/>
                                        <p:tgtEl>
                                          <p:spTgt spid="51"/>
                                        </p:tgtEl>
                                        <p:attrNameLst>
                                          <p:attrName>ppt_x</p:attrName>
                                        </p:attrNameLst>
                                      </p:cBhvr>
                                      <p:tavLst>
                                        <p:tav tm="0">
                                          <p:val>
                                            <p:strVal val="0-#ppt_w/2"/>
                                          </p:val>
                                        </p:tav>
                                        <p:tav tm="100000">
                                          <p:val>
                                            <p:strVal val="#ppt_x"/>
                                          </p:val>
                                        </p:tav>
                                      </p:tavLst>
                                    </p:anim>
                                    <p:anim calcmode="lin" valueType="num">
                                      <p:cBhvr additive="base">
                                        <p:cTn id="54" dur="500" fill="hold"/>
                                        <p:tgtEl>
                                          <p:spTgt spid="51"/>
                                        </p:tgtEl>
                                        <p:attrNameLst>
                                          <p:attrName>ppt_y</p:attrName>
                                        </p:attrNameLst>
                                      </p:cBhvr>
                                      <p:tavLst>
                                        <p:tav tm="0">
                                          <p:val>
                                            <p:strVal val="0-#ppt_h/2"/>
                                          </p:val>
                                        </p:tav>
                                        <p:tav tm="100000">
                                          <p:val>
                                            <p:strVal val="#ppt_y"/>
                                          </p:val>
                                        </p:tav>
                                      </p:tavLst>
                                    </p:anim>
                                  </p:childTnLst>
                                </p:cTn>
                              </p:par>
                              <p:par>
                                <p:cTn id="55" presetID="2" presetClass="entr" presetSubtype="9" fill="hold" grpId="0" nodeType="withEffect">
                                  <p:stCondLst>
                                    <p:cond delay="2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0-#ppt_w/2"/>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2" presetClass="entr" presetSubtype="9" fill="hold" grpId="0" nodeType="withEffect">
                                  <p:stCondLst>
                                    <p:cond delay="30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0-#ppt_w/2"/>
                                          </p:val>
                                        </p:tav>
                                        <p:tav tm="100000">
                                          <p:val>
                                            <p:strVal val="#ppt_x"/>
                                          </p:val>
                                        </p:tav>
                                      </p:tavLst>
                                    </p:anim>
                                    <p:anim calcmode="lin" valueType="num">
                                      <p:cBhvr additive="base">
                                        <p:cTn id="62" dur="500" fill="hold"/>
                                        <p:tgtEl>
                                          <p:spTgt spid="53"/>
                                        </p:tgtEl>
                                        <p:attrNameLst>
                                          <p:attrName>ppt_y</p:attrName>
                                        </p:attrNameLst>
                                      </p:cBhvr>
                                      <p:tavLst>
                                        <p:tav tm="0">
                                          <p:val>
                                            <p:strVal val="0-#ppt_h/2"/>
                                          </p:val>
                                        </p:tav>
                                        <p:tav tm="100000">
                                          <p:val>
                                            <p:strVal val="#ppt_y"/>
                                          </p:val>
                                        </p:tav>
                                      </p:tavLst>
                                    </p:anim>
                                  </p:childTnLst>
                                </p:cTn>
                              </p:par>
                              <p:par>
                                <p:cTn id="63" presetID="2" presetClass="entr" presetSubtype="9" fill="hold" grpId="0" nodeType="withEffect">
                                  <p:stCondLst>
                                    <p:cond delay="40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fill="hold"/>
                                        <p:tgtEl>
                                          <p:spTgt spid="52"/>
                                        </p:tgtEl>
                                        <p:attrNameLst>
                                          <p:attrName>ppt_x</p:attrName>
                                        </p:attrNameLst>
                                      </p:cBhvr>
                                      <p:tavLst>
                                        <p:tav tm="0">
                                          <p:val>
                                            <p:strVal val="0-#ppt_w/2"/>
                                          </p:val>
                                        </p:tav>
                                        <p:tav tm="100000">
                                          <p:val>
                                            <p:strVal val="#ppt_x"/>
                                          </p:val>
                                        </p:tav>
                                      </p:tavLst>
                                    </p:anim>
                                    <p:anim calcmode="lin" valueType="num">
                                      <p:cBhvr additive="base">
                                        <p:cTn id="66" dur="500" fill="hold"/>
                                        <p:tgtEl>
                                          <p:spTgt spid="52"/>
                                        </p:tgtEl>
                                        <p:attrNameLst>
                                          <p:attrName>ppt_y</p:attrName>
                                        </p:attrNameLst>
                                      </p:cBhvr>
                                      <p:tavLst>
                                        <p:tav tm="0">
                                          <p:val>
                                            <p:strVal val="0-#ppt_h/2"/>
                                          </p:val>
                                        </p:tav>
                                        <p:tav tm="100000">
                                          <p:val>
                                            <p:strVal val="#ppt_y"/>
                                          </p:val>
                                        </p:tav>
                                      </p:tavLst>
                                    </p:anim>
                                  </p:childTnLst>
                                </p:cTn>
                              </p:par>
                              <p:par>
                                <p:cTn id="67" presetID="2" presetClass="entr" presetSubtype="9" fill="hold" grpId="0" nodeType="withEffect">
                                  <p:stCondLst>
                                    <p:cond delay="500"/>
                                  </p:stCondLst>
                                  <p:childTnLst>
                                    <p:set>
                                      <p:cBhvr>
                                        <p:cTn id="68" dur="1" fill="hold">
                                          <p:stCondLst>
                                            <p:cond delay="0"/>
                                          </p:stCondLst>
                                        </p:cTn>
                                        <p:tgtEl>
                                          <p:spTgt spid="50"/>
                                        </p:tgtEl>
                                        <p:attrNameLst>
                                          <p:attrName>style.visibility</p:attrName>
                                        </p:attrNameLst>
                                      </p:cBhvr>
                                      <p:to>
                                        <p:strVal val="visible"/>
                                      </p:to>
                                    </p:set>
                                    <p:anim calcmode="lin" valueType="num">
                                      <p:cBhvr additive="base">
                                        <p:cTn id="69" dur="500" fill="hold"/>
                                        <p:tgtEl>
                                          <p:spTgt spid="50"/>
                                        </p:tgtEl>
                                        <p:attrNameLst>
                                          <p:attrName>ppt_x</p:attrName>
                                        </p:attrNameLst>
                                      </p:cBhvr>
                                      <p:tavLst>
                                        <p:tav tm="0">
                                          <p:val>
                                            <p:strVal val="0-#ppt_w/2"/>
                                          </p:val>
                                        </p:tav>
                                        <p:tav tm="100000">
                                          <p:val>
                                            <p:strVal val="#ppt_x"/>
                                          </p:val>
                                        </p:tav>
                                      </p:tavLst>
                                    </p:anim>
                                    <p:anim calcmode="lin" valueType="num">
                                      <p:cBhvr additive="base">
                                        <p:cTn id="70" dur="500" fill="hold"/>
                                        <p:tgtEl>
                                          <p:spTgt spid="50"/>
                                        </p:tgtEl>
                                        <p:attrNameLst>
                                          <p:attrName>ppt_y</p:attrName>
                                        </p:attrNameLst>
                                      </p:cBhvr>
                                      <p:tavLst>
                                        <p:tav tm="0">
                                          <p:val>
                                            <p:strVal val="0-#ppt_h/2"/>
                                          </p:val>
                                        </p:tav>
                                        <p:tav tm="100000">
                                          <p:val>
                                            <p:strVal val="#ppt_y"/>
                                          </p:val>
                                        </p:tav>
                                      </p:tavLst>
                                    </p:anim>
                                  </p:childTnLst>
                                </p:cTn>
                              </p:par>
                              <p:par>
                                <p:cTn id="71" presetID="2" presetClass="entr" presetSubtype="9" fill="hold" grpId="0" nodeType="withEffect">
                                  <p:stCondLst>
                                    <p:cond delay="60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fill="hold"/>
                                        <p:tgtEl>
                                          <p:spTgt spid="60"/>
                                        </p:tgtEl>
                                        <p:attrNameLst>
                                          <p:attrName>ppt_x</p:attrName>
                                        </p:attrNameLst>
                                      </p:cBhvr>
                                      <p:tavLst>
                                        <p:tav tm="0">
                                          <p:val>
                                            <p:strVal val="0-#ppt_w/2"/>
                                          </p:val>
                                        </p:tav>
                                        <p:tav tm="100000">
                                          <p:val>
                                            <p:strVal val="#ppt_x"/>
                                          </p:val>
                                        </p:tav>
                                      </p:tavLst>
                                    </p:anim>
                                    <p:anim calcmode="lin" valueType="num">
                                      <p:cBhvr additive="base">
                                        <p:cTn id="74" dur="500" fill="hold"/>
                                        <p:tgtEl>
                                          <p:spTgt spid="60"/>
                                        </p:tgtEl>
                                        <p:attrNameLst>
                                          <p:attrName>ppt_y</p:attrName>
                                        </p:attrNameLst>
                                      </p:cBhvr>
                                      <p:tavLst>
                                        <p:tav tm="0">
                                          <p:val>
                                            <p:strVal val="0-#ppt_h/2"/>
                                          </p:val>
                                        </p:tav>
                                        <p:tav tm="100000">
                                          <p:val>
                                            <p:strVal val="#ppt_y"/>
                                          </p:val>
                                        </p:tav>
                                      </p:tavLst>
                                    </p:anim>
                                  </p:childTnLst>
                                </p:cTn>
                              </p:par>
                              <p:par>
                                <p:cTn id="75" presetID="2" presetClass="entr" presetSubtype="9" fill="hold" grpId="0" nodeType="withEffect">
                                  <p:stCondLst>
                                    <p:cond delay="70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0-#ppt_w/2"/>
                                          </p:val>
                                        </p:tav>
                                        <p:tav tm="100000">
                                          <p:val>
                                            <p:strVal val="#ppt_x"/>
                                          </p:val>
                                        </p:tav>
                                      </p:tavLst>
                                    </p:anim>
                                    <p:anim calcmode="lin" valueType="num">
                                      <p:cBhvr additive="base">
                                        <p:cTn id="78" dur="500" fill="hold"/>
                                        <p:tgtEl>
                                          <p:spTgt spid="61"/>
                                        </p:tgtEl>
                                        <p:attrNameLst>
                                          <p:attrName>ppt_y</p:attrName>
                                        </p:attrNameLst>
                                      </p:cBhvr>
                                      <p:tavLst>
                                        <p:tav tm="0">
                                          <p:val>
                                            <p:strVal val="0-#ppt_h/2"/>
                                          </p:val>
                                        </p:tav>
                                        <p:tav tm="100000">
                                          <p:val>
                                            <p:strVal val="#ppt_y"/>
                                          </p:val>
                                        </p:tav>
                                      </p:tavLst>
                                    </p:anim>
                                  </p:childTnLst>
                                </p:cTn>
                              </p:par>
                            </p:childTnLst>
                          </p:cTn>
                        </p:par>
                        <p:par>
                          <p:cTn id="79" fill="hold">
                            <p:stCondLst>
                              <p:cond delay="5200"/>
                            </p:stCondLst>
                            <p:childTnLst>
                              <p:par>
                                <p:cTn id="80" presetID="10" presetClass="entr" presetSubtype="0"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500"/>
                                        <p:tgtEl>
                                          <p:spTgt spid="54"/>
                                        </p:tgtEl>
                                      </p:cBhvr>
                                    </p:animEffect>
                                  </p:childTnLst>
                                </p:cTn>
                              </p:par>
                            </p:childTnLst>
                          </p:cTn>
                        </p:par>
                        <p:par>
                          <p:cTn id="87" fill="hold">
                            <p:stCondLst>
                              <p:cond delay="6200"/>
                            </p:stCondLst>
                            <p:childTnLst>
                              <p:par>
                                <p:cTn id="88" presetID="10" presetClass="entr" presetSubtype="0" fill="hold" grpId="0"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childTnLst>
                          </p:cTn>
                        </p:par>
                        <p:par>
                          <p:cTn id="91" fill="hold">
                            <p:stCondLst>
                              <p:cond delay="6700"/>
                            </p:stCondLst>
                            <p:childTnLst>
                              <p:par>
                                <p:cTn id="92" presetID="10"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par>
                          <p:cTn id="95" fill="hold">
                            <p:stCondLst>
                              <p:cond delay="7200"/>
                            </p:stCondLst>
                            <p:childTnLst>
                              <p:par>
                                <p:cTn id="96" presetID="10" presetClass="entr" presetSubtype="0" fill="hold" grpId="0"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500"/>
                                        <p:tgtEl>
                                          <p:spTgt spid="58"/>
                                        </p:tgtEl>
                                      </p:cBhvr>
                                    </p:animEffect>
                                  </p:childTnLst>
                                </p:cTn>
                              </p:par>
                            </p:childTnLst>
                          </p:cTn>
                        </p:par>
                        <p:par>
                          <p:cTn id="99" fill="hold">
                            <p:stCondLst>
                              <p:cond delay="7700"/>
                            </p:stCondLst>
                            <p:childTnLst>
                              <p:par>
                                <p:cTn id="100" presetID="10" presetClass="entr" presetSubtype="0" fill="hold" grpId="0" nodeType="afterEffect">
                                  <p:stCondLst>
                                    <p:cond delay="0"/>
                                  </p:stCondLst>
                                  <p:childTnLst>
                                    <p:set>
                                      <p:cBhvr>
                                        <p:cTn id="101" dur="1" fill="hold">
                                          <p:stCondLst>
                                            <p:cond delay="0"/>
                                          </p:stCondLst>
                                        </p:cTn>
                                        <p:tgtEl>
                                          <p:spTgt spid="59"/>
                                        </p:tgtEl>
                                        <p:attrNameLst>
                                          <p:attrName>style.visibility</p:attrName>
                                        </p:attrNameLst>
                                      </p:cBhvr>
                                      <p:to>
                                        <p:strVal val="visible"/>
                                      </p:to>
                                    </p:set>
                                    <p:animEffect transition="in" filter="fade">
                                      <p:cBhvr>
                                        <p:cTn id="102" dur="500"/>
                                        <p:tgtEl>
                                          <p:spTgt spid="59"/>
                                        </p:tgtEl>
                                      </p:cBhvr>
                                    </p:animEffect>
                                  </p:childTnLst>
                                </p:cTn>
                              </p:par>
                            </p:childTnLst>
                          </p:cTn>
                        </p:par>
                        <p:par>
                          <p:cTn id="103" fill="hold">
                            <p:stCondLst>
                              <p:cond delay="8200"/>
                            </p:stCondLst>
                            <p:childTnLst>
                              <p:par>
                                <p:cTn id="104" presetID="22" presetClass="entr" presetSubtype="8"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wipe(left)">
                                      <p:cBhvr>
                                        <p:cTn id="106" dur="500"/>
                                        <p:tgtEl>
                                          <p:spTgt spid="44"/>
                                        </p:tgtEl>
                                      </p:cBhvr>
                                    </p:animEffect>
                                  </p:childTnLst>
                                </p:cTn>
                              </p:par>
                            </p:childTnLst>
                          </p:cTn>
                        </p:par>
                        <p:par>
                          <p:cTn id="107" fill="hold">
                            <p:stCondLst>
                              <p:cond delay="8700"/>
                            </p:stCondLst>
                            <p:childTnLst>
                              <p:par>
                                <p:cTn id="108" presetID="22" presetClass="entr" presetSubtype="8" fill="hold" nodeType="afterEffect">
                                  <p:stCondLst>
                                    <p:cond delay="0"/>
                                  </p:stCondLst>
                                  <p:childTnLst>
                                    <p:set>
                                      <p:cBhvr>
                                        <p:cTn id="109" dur="1" fill="hold">
                                          <p:stCondLst>
                                            <p:cond delay="0"/>
                                          </p:stCondLst>
                                        </p:cTn>
                                        <p:tgtEl>
                                          <p:spTgt spid="45"/>
                                        </p:tgtEl>
                                        <p:attrNameLst>
                                          <p:attrName>style.visibility</p:attrName>
                                        </p:attrNameLst>
                                      </p:cBhvr>
                                      <p:to>
                                        <p:strVal val="visible"/>
                                      </p:to>
                                    </p:set>
                                    <p:animEffect transition="in" filter="wipe(left)">
                                      <p:cBhvr>
                                        <p:cTn id="110" dur="500"/>
                                        <p:tgtEl>
                                          <p:spTgt spid="45"/>
                                        </p:tgtEl>
                                      </p:cBhvr>
                                    </p:animEffect>
                                  </p:childTnLst>
                                </p:cTn>
                              </p:par>
                            </p:childTnLst>
                          </p:cTn>
                        </p:par>
                        <p:par>
                          <p:cTn id="111" fill="hold">
                            <p:stCondLst>
                              <p:cond delay="9200"/>
                            </p:stCondLst>
                            <p:childTnLst>
                              <p:par>
                                <p:cTn id="112" presetID="22" presetClass="entr" presetSubtype="8" fill="hold" grpId="0" nodeType="afterEffect">
                                  <p:stCondLst>
                                    <p:cond delay="0"/>
                                  </p:stCondLst>
                                  <p:childTnLst>
                                    <p:set>
                                      <p:cBhvr>
                                        <p:cTn id="113" dur="1" fill="hold">
                                          <p:stCondLst>
                                            <p:cond delay="0"/>
                                          </p:stCondLst>
                                        </p:cTn>
                                        <p:tgtEl>
                                          <p:spTgt spid="63"/>
                                        </p:tgtEl>
                                        <p:attrNameLst>
                                          <p:attrName>style.visibility</p:attrName>
                                        </p:attrNameLst>
                                      </p:cBhvr>
                                      <p:to>
                                        <p:strVal val="visible"/>
                                      </p:to>
                                    </p:set>
                                    <p:animEffect transition="in" filter="wipe(left)">
                                      <p:cBhvr>
                                        <p:cTn id="114" dur="500"/>
                                        <p:tgtEl>
                                          <p:spTgt spid="63"/>
                                        </p:tgtEl>
                                      </p:cBhvr>
                                    </p:animEffect>
                                  </p:childTnLst>
                                </p:cTn>
                              </p:par>
                            </p:childTnLst>
                          </p:cTn>
                        </p:par>
                        <p:par>
                          <p:cTn id="115" fill="hold">
                            <p:stCondLst>
                              <p:cond delay="9700"/>
                            </p:stCondLst>
                            <p:childTnLst>
                              <p:par>
                                <p:cTn id="116" presetID="23" presetClass="entr" presetSubtype="528" fill="hold" grpId="0" nodeType="afterEffect">
                                  <p:stCondLst>
                                    <p:cond delay="0"/>
                                  </p:stCondLst>
                                  <p:iterate type="lt">
                                    <p:tmPct val="10000"/>
                                  </p:iterate>
                                  <p:childTnLst>
                                    <p:set>
                                      <p:cBhvr>
                                        <p:cTn id="117" dur="1" fill="hold">
                                          <p:stCondLst>
                                            <p:cond delay="0"/>
                                          </p:stCondLst>
                                        </p:cTn>
                                        <p:tgtEl>
                                          <p:spTgt spid="62"/>
                                        </p:tgtEl>
                                        <p:attrNameLst>
                                          <p:attrName>style.visibility</p:attrName>
                                        </p:attrNameLst>
                                      </p:cBhvr>
                                      <p:to>
                                        <p:strVal val="visible"/>
                                      </p:to>
                                    </p:set>
                                    <p:anim calcmode="lin" valueType="num">
                                      <p:cBhvr>
                                        <p:cTn id="118" dur="500" fill="hold"/>
                                        <p:tgtEl>
                                          <p:spTgt spid="62"/>
                                        </p:tgtEl>
                                        <p:attrNameLst>
                                          <p:attrName>ppt_w</p:attrName>
                                        </p:attrNameLst>
                                      </p:cBhvr>
                                      <p:tavLst>
                                        <p:tav tm="0">
                                          <p:val>
                                            <p:fltVal val="0"/>
                                          </p:val>
                                        </p:tav>
                                        <p:tav tm="100000">
                                          <p:val>
                                            <p:strVal val="#ppt_w"/>
                                          </p:val>
                                        </p:tav>
                                      </p:tavLst>
                                    </p:anim>
                                    <p:anim calcmode="lin" valueType="num">
                                      <p:cBhvr>
                                        <p:cTn id="119" dur="500" fill="hold"/>
                                        <p:tgtEl>
                                          <p:spTgt spid="62"/>
                                        </p:tgtEl>
                                        <p:attrNameLst>
                                          <p:attrName>ppt_h</p:attrName>
                                        </p:attrNameLst>
                                      </p:cBhvr>
                                      <p:tavLst>
                                        <p:tav tm="0">
                                          <p:val>
                                            <p:fltVal val="0"/>
                                          </p:val>
                                        </p:tav>
                                        <p:tav tm="100000">
                                          <p:val>
                                            <p:strVal val="#ppt_h"/>
                                          </p:val>
                                        </p:tav>
                                      </p:tavLst>
                                    </p:anim>
                                    <p:anim calcmode="lin" valueType="num">
                                      <p:cBhvr>
                                        <p:cTn id="120" dur="500" fill="hold"/>
                                        <p:tgtEl>
                                          <p:spTgt spid="62"/>
                                        </p:tgtEl>
                                        <p:attrNameLst>
                                          <p:attrName>ppt_x</p:attrName>
                                        </p:attrNameLst>
                                      </p:cBhvr>
                                      <p:tavLst>
                                        <p:tav tm="0">
                                          <p:val>
                                            <p:fltVal val="0.5"/>
                                          </p:val>
                                        </p:tav>
                                        <p:tav tm="100000">
                                          <p:val>
                                            <p:strVal val="#ppt_x"/>
                                          </p:val>
                                        </p:tav>
                                      </p:tavLst>
                                    </p:anim>
                                    <p:anim calcmode="lin" valueType="num">
                                      <p:cBhvr>
                                        <p:cTn id="121" dur="500" fill="hold"/>
                                        <p:tgtEl>
                                          <p:spTgt spid="62"/>
                                        </p:tgtEl>
                                        <p:attrNameLst>
                                          <p:attrName>ppt_y</p:attrName>
                                        </p:attrNameLst>
                                      </p:cBhvr>
                                      <p:tavLst>
                                        <p:tav tm="0">
                                          <p:val>
                                            <p:fltVal val="0.5"/>
                                          </p:val>
                                        </p:tav>
                                        <p:tav tm="100000">
                                          <p:val>
                                            <p:strVal val="#ppt_y"/>
                                          </p:val>
                                        </p:tav>
                                      </p:tavLst>
                                    </p:anim>
                                  </p:childTnLst>
                                </p:cTn>
                              </p:par>
                            </p:childTnLst>
                          </p:cTn>
                        </p:par>
                        <p:par>
                          <p:cTn id="122" fill="hold">
                            <p:stCondLst>
                              <p:cond delay="10650"/>
                            </p:stCondLst>
                            <p:childTnLst>
                              <p:par>
                                <p:cTn id="123" presetID="38" presetClass="entr" presetSubtype="0" accel="50000" fill="hold" grpId="0" nodeType="afterEffect">
                                  <p:stCondLst>
                                    <p:cond delay="0"/>
                                  </p:stCondLst>
                                  <p:iterate type="lt">
                                    <p:tmPct val="50000"/>
                                  </p:iterate>
                                  <p:childTnLst>
                                    <p:set>
                                      <p:cBhvr>
                                        <p:cTn id="124" dur="1" fill="hold">
                                          <p:stCondLst>
                                            <p:cond delay="0"/>
                                          </p:stCondLst>
                                        </p:cTn>
                                        <p:tgtEl>
                                          <p:spTgt spid="64"/>
                                        </p:tgtEl>
                                        <p:attrNameLst>
                                          <p:attrName>style.visibility</p:attrName>
                                        </p:attrNameLst>
                                      </p:cBhvr>
                                      <p:to>
                                        <p:strVal val="visible"/>
                                      </p:to>
                                    </p:set>
                                    <p:set>
                                      <p:cBhvr>
                                        <p:cTn id="125" dur="136" fill="hold">
                                          <p:stCondLst>
                                            <p:cond delay="0"/>
                                          </p:stCondLst>
                                        </p:cTn>
                                        <p:tgtEl>
                                          <p:spTgt spid="64"/>
                                        </p:tgtEl>
                                        <p:attrNameLst>
                                          <p:attrName>style.rotation</p:attrName>
                                        </p:attrNameLst>
                                      </p:cBhvr>
                                      <p:to>
                                        <p:strVal val="-45.0"/>
                                      </p:to>
                                    </p:set>
                                    <p:anim calcmode="lin" valueType="num">
                                      <p:cBhvr>
                                        <p:cTn id="126" dur="136" fill="hold">
                                          <p:stCondLst>
                                            <p:cond delay="136"/>
                                          </p:stCondLst>
                                        </p:cTn>
                                        <p:tgtEl>
                                          <p:spTgt spid="64"/>
                                        </p:tgtEl>
                                        <p:attrNameLst>
                                          <p:attrName>style.rotation</p:attrName>
                                        </p:attrNameLst>
                                      </p:cBhvr>
                                      <p:tavLst>
                                        <p:tav tm="0">
                                          <p:val>
                                            <p:fltVal val="-45"/>
                                          </p:val>
                                        </p:tav>
                                        <p:tav tm="69900">
                                          <p:val>
                                            <p:fltVal val="45"/>
                                          </p:val>
                                        </p:tav>
                                        <p:tav tm="100000">
                                          <p:val>
                                            <p:fltVal val="0"/>
                                          </p:val>
                                        </p:tav>
                                      </p:tavLst>
                                    </p:anim>
                                    <p:anim calcmode="lin" valueType="num">
                                      <p:cBhvr>
                                        <p:cTn id="127" dur="136" fill="hold">
                                          <p:stCondLst>
                                            <p:cond delay="0"/>
                                          </p:stCondLst>
                                        </p:cTn>
                                        <p:tgtEl>
                                          <p:spTgt spid="64"/>
                                        </p:tgtEl>
                                        <p:attrNameLst>
                                          <p:attrName>ppt_y</p:attrName>
                                        </p:attrNameLst>
                                      </p:cBhvr>
                                      <p:tavLst>
                                        <p:tav tm="0">
                                          <p:val>
                                            <p:strVal val="#ppt_y-1"/>
                                          </p:val>
                                        </p:tav>
                                        <p:tav tm="100000">
                                          <p:val>
                                            <p:strVal val="#ppt_y-(0.354*#ppt_w-0.172*#ppt_h)"/>
                                          </p:val>
                                        </p:tav>
                                      </p:tavLst>
                                    </p:anim>
                                    <p:anim calcmode="lin" valueType="num">
                                      <p:cBhvr>
                                        <p:cTn id="128" dur="47" decel="50000" autoRev="1" fill="hold">
                                          <p:stCondLst>
                                            <p:cond delay="136"/>
                                          </p:stCondLst>
                                        </p:cTn>
                                        <p:tgtEl>
                                          <p:spTgt spid="64"/>
                                        </p:tgtEl>
                                        <p:attrNameLst>
                                          <p:attrName>ppt_y</p:attrName>
                                        </p:attrNameLst>
                                      </p:cBhvr>
                                      <p:tavLst>
                                        <p:tav tm="0">
                                          <p:val>
                                            <p:strVal val="#ppt_y-(0.354*#ppt_w-0.172*#ppt_h)"/>
                                          </p:val>
                                        </p:tav>
                                        <p:tav tm="100000">
                                          <p:val>
                                            <p:strVal val="#ppt_y-(0.354*#ppt_w-0.172*#ppt_h)-#ppt_h/2"/>
                                          </p:val>
                                        </p:tav>
                                      </p:tavLst>
                                    </p:anim>
                                    <p:anim calcmode="lin" valueType="num">
                                      <p:cBhvr>
                                        <p:cTn id="129" dur="41" fill="hold">
                                          <p:stCondLst>
                                            <p:cond delay="259"/>
                                          </p:stCondLst>
                                        </p:cTn>
                                        <p:tgtEl>
                                          <p:spTgt spid="6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0" repeatCount="indefinite" fill="hold" display="0">
                  <p:stCondLst>
                    <p:cond delay="indefinite"/>
                  </p:stCondLst>
                  <p:endCondLst>
                    <p:cond evt="onStopAudio" delay="0">
                      <p:tgtEl>
                        <p:sldTgt/>
                      </p:tgtEl>
                    </p:cond>
                  </p:endCondLst>
                </p:cTn>
                <p:tgtEl>
                  <p:spTgt spid="65"/>
                </p:tgtEl>
              </p:cMediaNode>
            </p:audio>
          </p:childTnLst>
        </p:cTn>
      </p:par>
    </p:tnLst>
    <p:bldLst>
      <p:bldP spid="4" grpId="0" animBg="1"/>
      <p:bldP spid="5" grpId="0" animBg="1"/>
      <p:bldP spid="6" grpId="0" animBg="1"/>
      <p:bldP spid="7" grpId="0" animBg="1"/>
      <p:bldP spid="8" grpId="0" animBg="1"/>
      <p:bldP spid="48" grpId="0" animBg="1"/>
      <p:bldP spid="49" grpId="0" animBg="1"/>
      <p:bldP spid="50" grpId="0" animBg="1"/>
      <p:bldP spid="51" grpId="0" animBg="1"/>
      <p:bldP spid="52" grpId="0" animBg="1"/>
      <p:bldP spid="53" grpId="0" animBg="1"/>
      <p:bldP spid="54" grpId="0" animBg="1"/>
      <p:bldP spid="55" grpId="0"/>
      <p:bldP spid="56" grpId="0" animBg="1"/>
      <p:bldP spid="57" grpId="0" animBg="1"/>
      <p:bldP spid="58" grpId="0" animBg="1"/>
      <p:bldP spid="59" grpId="0" animBg="1"/>
      <p:bldP spid="60" grpId="0" animBg="1"/>
      <p:bldP spid="61" grpId="0" animBg="1"/>
      <p:bldP spid="62" grpId="0"/>
      <p:bldP spid="63" grpId="0"/>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公司大事记</a:t>
            </a:r>
            <a:endParaRPr lang="zh-CN" altLang="en-US" sz="1000" dirty="0">
              <a:latin typeface="微软雅黑" pitchFamily="34" charset="-122"/>
              <a:ea typeface="微软雅黑" pitchFamily="34" charset="-122"/>
            </a:endParaRPr>
          </a:p>
        </p:txBody>
      </p:sp>
      <p:grpSp>
        <p:nvGrpSpPr>
          <p:cNvPr id="3" name="组合 2"/>
          <p:cNvGrpSpPr/>
          <p:nvPr/>
        </p:nvGrpSpPr>
        <p:grpSpPr>
          <a:xfrm>
            <a:off x="5555375" y="1365456"/>
            <a:ext cx="630230" cy="630230"/>
            <a:chOff x="304800" y="673100"/>
            <a:chExt cx="4000500" cy="4000500"/>
          </a:xfrm>
          <a:solidFill>
            <a:srgbClr val="FFC000"/>
          </a:soli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5" name="椭圆 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6" name="椭圆 5"/>
          <p:cNvSpPr/>
          <p:nvPr/>
        </p:nvSpPr>
        <p:spPr>
          <a:xfrm>
            <a:off x="5456848" y="1851670"/>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7" name="组合 6"/>
          <p:cNvGrpSpPr/>
          <p:nvPr/>
        </p:nvGrpSpPr>
        <p:grpSpPr>
          <a:xfrm>
            <a:off x="5098505" y="2421766"/>
            <a:ext cx="890519" cy="890519"/>
            <a:chOff x="304800" y="673100"/>
            <a:chExt cx="4000500" cy="4000500"/>
          </a:xfrm>
          <a:solidFill>
            <a:schemeClr val="tx1"/>
          </a:solidFill>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9" name="椭圆 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10" name="椭圆 9"/>
          <p:cNvSpPr/>
          <p:nvPr/>
        </p:nvSpPr>
        <p:spPr>
          <a:xfrm>
            <a:off x="4400031" y="2859782"/>
            <a:ext cx="986506" cy="986506"/>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3305964" y="2499742"/>
            <a:ext cx="1360493" cy="1360493"/>
            <a:chOff x="304800" y="673100"/>
            <a:chExt cx="4000500" cy="4000500"/>
          </a:xfrm>
          <a:solidFill>
            <a:schemeClr val="tx2">
              <a:lumMod val="50000"/>
            </a:schemeClr>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椭圆 13"/>
          <p:cNvSpPr/>
          <p:nvPr/>
        </p:nvSpPr>
        <p:spPr>
          <a:xfrm>
            <a:off x="2774913" y="1328278"/>
            <a:ext cx="1603512" cy="1603512"/>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TextBox 14"/>
          <p:cNvSpPr txBox="1"/>
          <p:nvPr/>
        </p:nvSpPr>
        <p:spPr>
          <a:xfrm>
            <a:off x="6601640" y="1539146"/>
            <a:ext cx="748923" cy="261610"/>
          </a:xfrm>
          <a:prstGeom prst="rect">
            <a:avLst/>
          </a:prstGeom>
          <a:noFill/>
        </p:spPr>
        <p:txBody>
          <a:bodyPr wrap="none" rtlCol="0">
            <a:spAutoFit/>
          </a:bodyPr>
          <a:lstStyle/>
          <a:p>
            <a:r>
              <a:rPr lang="zh-CN" altLang="en-US" sz="1100" dirty="0">
                <a:latin typeface="微软雅黑" pitchFamily="34" charset="-122"/>
                <a:ea typeface="微软雅黑" pitchFamily="34" charset="-122"/>
              </a:rPr>
              <a:t>公司成立</a:t>
            </a:r>
            <a:endParaRPr lang="en-US" altLang="zh-CN" sz="1100" dirty="0">
              <a:latin typeface="微软雅黑" pitchFamily="34" charset="-122"/>
              <a:ea typeface="微软雅黑" pitchFamily="34" charset="-122"/>
            </a:endParaRPr>
          </a:p>
        </p:txBody>
      </p:sp>
      <p:sp>
        <p:nvSpPr>
          <p:cNvPr id="16" name="TextBox 15"/>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FFC000"/>
                </a:solidFill>
                <a:latin typeface="微软雅黑" pitchFamily="34" charset="-122"/>
                <a:ea typeface="微软雅黑" pitchFamily="34" charset="-122"/>
              </a:rPr>
              <a:t>2013</a:t>
            </a:r>
            <a:r>
              <a:rPr lang="zh-CN" altLang="en-US" sz="1400" b="1" dirty="0" smtClean="0">
                <a:solidFill>
                  <a:srgbClr val="FFC000"/>
                </a:solidFill>
                <a:latin typeface="微软雅黑" pitchFamily="34" charset="-122"/>
                <a:ea typeface="微软雅黑" pitchFamily="34" charset="-122"/>
              </a:rPr>
              <a:t>年</a:t>
            </a:r>
            <a:r>
              <a:rPr lang="en-US" altLang="zh-CN" sz="1400" b="1" dirty="0">
                <a:solidFill>
                  <a:srgbClr val="FFC000"/>
                </a:solidFill>
                <a:latin typeface="微软雅黑" pitchFamily="34" charset="-122"/>
                <a:ea typeface="微软雅黑" pitchFamily="34" charset="-122"/>
              </a:rPr>
              <a:t>5</a:t>
            </a:r>
            <a:r>
              <a:rPr lang="zh-CN" altLang="en-US" sz="1400" b="1" dirty="0" smtClean="0">
                <a:solidFill>
                  <a:srgbClr val="FFC000"/>
                </a:solidFill>
                <a:latin typeface="微软雅黑" pitchFamily="34" charset="-122"/>
                <a:ea typeface="微软雅黑" pitchFamily="34" charset="-122"/>
              </a:rPr>
              <a:t>月</a:t>
            </a:r>
            <a:endParaRPr lang="en-US" altLang="zh-CN" sz="1400" b="1" dirty="0">
              <a:solidFill>
                <a:srgbClr val="FFC000"/>
              </a:solidFill>
              <a:latin typeface="微软雅黑" pitchFamily="34" charset="-122"/>
              <a:ea typeface="微软雅黑" pitchFamily="34" charset="-122"/>
            </a:endParaRPr>
          </a:p>
        </p:txBody>
      </p:sp>
      <p:sp>
        <p:nvSpPr>
          <p:cNvPr id="17" name="TextBox 16"/>
          <p:cNvSpPr txBox="1"/>
          <p:nvPr/>
        </p:nvSpPr>
        <p:spPr>
          <a:xfrm>
            <a:off x="6499180" y="2454156"/>
            <a:ext cx="1313180" cy="430887"/>
          </a:xfrm>
          <a:prstGeom prst="rect">
            <a:avLst/>
          </a:prstGeom>
          <a:noFill/>
        </p:spPr>
        <p:txBody>
          <a:bodyPr wrap="none" rtlCol="0">
            <a:spAutoFit/>
          </a:bodyPr>
          <a:lstStyle/>
          <a:p>
            <a:r>
              <a:rPr lang="zh-CN" altLang="en-US" sz="1100" dirty="0">
                <a:latin typeface="微软雅黑" pitchFamily="34" charset="-122"/>
                <a:ea typeface="微软雅黑" pitchFamily="34" charset="-122"/>
              </a:rPr>
              <a:t>门户网站发布</a:t>
            </a:r>
            <a:endParaRPr lang="en-US" altLang="zh-CN"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举办品牌运营大会</a:t>
            </a:r>
            <a:endParaRPr lang="en-US" altLang="zh-CN" sz="1100" dirty="0">
              <a:latin typeface="微软雅黑" pitchFamily="34" charset="-122"/>
              <a:ea typeface="微软雅黑" pitchFamily="34" charset="-122"/>
            </a:endParaRPr>
          </a:p>
        </p:txBody>
      </p:sp>
      <p:sp>
        <p:nvSpPr>
          <p:cNvPr id="18" name="TextBox 17"/>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r>
              <a:rPr lang="zh-CN" altLang="en-US" sz="1400" b="1" dirty="0" smtClean="0">
                <a:solidFill>
                  <a:srgbClr val="0070C0"/>
                </a:solidFill>
                <a:latin typeface="微软雅黑" pitchFamily="34" charset="-122"/>
                <a:ea typeface="微软雅黑" pitchFamily="34" charset="-122"/>
              </a:rPr>
              <a:t>年</a:t>
            </a:r>
            <a:r>
              <a:rPr lang="en-US" altLang="zh-CN" sz="1400" b="1" dirty="0">
                <a:solidFill>
                  <a:srgbClr val="0070C0"/>
                </a:solidFill>
                <a:latin typeface="微软雅黑" pitchFamily="34" charset="-122"/>
                <a:ea typeface="微软雅黑" pitchFamily="34" charset="-122"/>
              </a:rPr>
              <a:t>8</a:t>
            </a:r>
            <a:r>
              <a:rPr lang="zh-CN" altLang="en-US" sz="1400" b="1" dirty="0" smtClean="0">
                <a:solidFill>
                  <a:srgbClr val="0070C0"/>
                </a:solidFill>
                <a:latin typeface="微软雅黑" pitchFamily="34" charset="-122"/>
                <a:ea typeface="微软雅黑" pitchFamily="34" charset="-122"/>
              </a:rPr>
              <a:t>月</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421886"/>
            <a:ext cx="1595309" cy="261610"/>
          </a:xfrm>
          <a:prstGeom prst="rect">
            <a:avLst/>
          </a:prstGeom>
          <a:noFill/>
        </p:spPr>
        <p:txBody>
          <a:bodyPr wrap="none" rtlCol="0">
            <a:spAutoFit/>
          </a:bodyPr>
          <a:lstStyle/>
          <a:p>
            <a:r>
              <a:rPr lang="zh-CN" altLang="en-US" sz="1100" dirty="0">
                <a:latin typeface="微软雅黑" pitchFamily="34" charset="-122"/>
                <a:ea typeface="微软雅黑" pitchFamily="34" charset="-122"/>
              </a:rPr>
              <a:t>研制成功自主产权品牌</a:t>
            </a:r>
            <a:endParaRPr lang="en-US" altLang="zh-CN" sz="1100" dirty="0">
              <a:latin typeface="微软雅黑" pitchFamily="34" charset="-122"/>
              <a:ea typeface="微软雅黑" pitchFamily="34" charset="-122"/>
            </a:endParaRPr>
          </a:p>
        </p:txBody>
      </p:sp>
      <p:sp>
        <p:nvSpPr>
          <p:cNvPr id="20" name="TextBox 19"/>
          <p:cNvSpPr txBox="1"/>
          <p:nvPr/>
        </p:nvSpPr>
        <p:spPr>
          <a:xfrm>
            <a:off x="6124367" y="3104121"/>
            <a:ext cx="1096775" cy="307777"/>
          </a:xfrm>
          <a:prstGeom prst="rect">
            <a:avLst/>
          </a:prstGeom>
          <a:noFill/>
        </p:spPr>
        <p:txBody>
          <a:bodyPr wrap="none" rtlCol="0">
            <a:spAutoFit/>
          </a:bodyPr>
          <a:lstStyle/>
          <a:p>
            <a:r>
              <a:rPr lang="en-US" altLang="zh-CN" sz="1400" b="1" dirty="0" smtClean="0">
                <a:latin typeface="微软雅黑" pitchFamily="34" charset="-122"/>
                <a:ea typeface="微软雅黑" pitchFamily="34" charset="-122"/>
              </a:rPr>
              <a:t>2014</a:t>
            </a:r>
            <a:r>
              <a:rPr lang="zh-CN" altLang="en-US" sz="1400" b="1" dirty="0" smtClean="0">
                <a:latin typeface="微软雅黑" pitchFamily="34" charset="-122"/>
                <a:ea typeface="微软雅黑" pitchFamily="34" charset="-122"/>
              </a:rPr>
              <a:t>年</a:t>
            </a:r>
            <a:r>
              <a:rPr lang="en-US" altLang="zh-CN" sz="1400" b="1" dirty="0">
                <a:latin typeface="微软雅黑" pitchFamily="34" charset="-122"/>
                <a:ea typeface="微软雅黑" pitchFamily="34" charset="-122"/>
              </a:rPr>
              <a:t>4</a:t>
            </a:r>
            <a:r>
              <a:rPr lang="zh-CN" altLang="en-US" sz="1400" b="1" dirty="0" smtClean="0">
                <a:latin typeface="微软雅黑" pitchFamily="34" charset="-122"/>
                <a:ea typeface="微软雅黑" pitchFamily="34" charset="-122"/>
              </a:rPr>
              <a:t>月</a:t>
            </a:r>
            <a:endParaRPr lang="en-US" altLang="zh-CN" sz="1400" b="1" dirty="0">
              <a:latin typeface="微软雅黑" pitchFamily="34" charset="-122"/>
              <a:ea typeface="微软雅黑" pitchFamily="34" charset="-122"/>
            </a:endParaRPr>
          </a:p>
        </p:txBody>
      </p:sp>
      <p:sp>
        <p:nvSpPr>
          <p:cNvPr id="21" name="TextBox 20"/>
          <p:cNvSpPr txBox="1"/>
          <p:nvPr/>
        </p:nvSpPr>
        <p:spPr>
          <a:xfrm>
            <a:off x="4842996" y="4371950"/>
            <a:ext cx="1845377" cy="261610"/>
          </a:xfrm>
          <a:prstGeom prst="rect">
            <a:avLst/>
          </a:prstGeom>
          <a:noFill/>
        </p:spPr>
        <p:txBody>
          <a:bodyPr wrap="none" rtlCol="0">
            <a:spAutoFit/>
          </a:bodyPr>
          <a:lstStyle/>
          <a:p>
            <a:r>
              <a:rPr lang="zh-CN" altLang="en-US" sz="1100" dirty="0">
                <a:latin typeface="微软雅黑" pitchFamily="34" charset="-122"/>
                <a:ea typeface="微软雅黑" pitchFamily="34" charset="-122"/>
              </a:rPr>
              <a:t>产品同时在线</a:t>
            </a:r>
            <a:r>
              <a:rPr lang="zh-CN" altLang="en-US" sz="1100" dirty="0" smtClean="0">
                <a:latin typeface="微软雅黑" pitchFamily="34" charset="-122"/>
                <a:ea typeface="微软雅黑" pitchFamily="34" charset="-122"/>
              </a:rPr>
              <a:t>人数达</a:t>
            </a:r>
            <a:r>
              <a:rPr lang="en-US" altLang="zh-CN" sz="1100" dirty="0">
                <a:latin typeface="微软雅黑" pitchFamily="34" charset="-122"/>
                <a:ea typeface="微软雅黑" pitchFamily="34" charset="-122"/>
              </a:rPr>
              <a:t>100</a:t>
            </a:r>
            <a:r>
              <a:rPr lang="zh-CN" altLang="en-US" sz="1100" dirty="0">
                <a:latin typeface="微软雅黑" pitchFamily="34" charset="-122"/>
                <a:ea typeface="微软雅黑" pitchFamily="34" charset="-122"/>
              </a:rPr>
              <a:t>万</a:t>
            </a:r>
            <a:endParaRPr lang="en-US" altLang="zh-CN" sz="1100" dirty="0">
              <a:latin typeface="微软雅黑" pitchFamily="34" charset="-122"/>
              <a:ea typeface="微软雅黑" pitchFamily="34" charset="-122"/>
            </a:endParaRPr>
          </a:p>
        </p:txBody>
      </p:sp>
      <p:sp>
        <p:nvSpPr>
          <p:cNvPr id="22" name="TextBox 21"/>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chemeClr val="accent1"/>
                </a:solidFill>
                <a:latin typeface="微软雅黑" pitchFamily="34" charset="-122"/>
                <a:ea typeface="微软雅黑" pitchFamily="34" charset="-122"/>
              </a:rPr>
              <a:t>2014</a:t>
            </a:r>
            <a:r>
              <a:rPr lang="zh-CN" altLang="en-US" sz="1400" b="1" dirty="0" smtClean="0">
                <a:solidFill>
                  <a:schemeClr val="accent1"/>
                </a:solidFill>
                <a:latin typeface="微软雅黑" pitchFamily="34" charset="-122"/>
                <a:ea typeface="微软雅黑" pitchFamily="34" charset="-122"/>
              </a:rPr>
              <a:t>年</a:t>
            </a:r>
            <a:r>
              <a:rPr lang="en-US" altLang="zh-CN" sz="1400" b="1" dirty="0" smtClean="0">
                <a:solidFill>
                  <a:schemeClr val="accent1"/>
                </a:solidFill>
                <a:latin typeface="微软雅黑" pitchFamily="34" charset="-122"/>
                <a:ea typeface="微软雅黑" pitchFamily="34" charset="-122"/>
              </a:rPr>
              <a:t>5</a:t>
            </a:r>
            <a:r>
              <a:rPr lang="zh-CN" altLang="en-US" sz="1400" b="1" dirty="0" smtClean="0">
                <a:solidFill>
                  <a:schemeClr val="accent1"/>
                </a:solidFill>
                <a:latin typeface="微软雅黑" pitchFamily="34" charset="-122"/>
                <a:ea typeface="微软雅黑" pitchFamily="34" charset="-122"/>
              </a:rPr>
              <a:t>月</a:t>
            </a:r>
            <a:endParaRPr lang="en-US" altLang="zh-CN" sz="1400" b="1" dirty="0">
              <a:solidFill>
                <a:schemeClr val="accent1"/>
              </a:solidFill>
              <a:latin typeface="微软雅黑" pitchFamily="34" charset="-122"/>
              <a:ea typeface="微软雅黑" pitchFamily="34" charset="-122"/>
            </a:endParaRPr>
          </a:p>
        </p:txBody>
      </p:sp>
      <p:sp>
        <p:nvSpPr>
          <p:cNvPr id="23" name="TextBox 22"/>
          <p:cNvSpPr txBox="1"/>
          <p:nvPr/>
        </p:nvSpPr>
        <p:spPr>
          <a:xfrm>
            <a:off x="1721463" y="3867629"/>
            <a:ext cx="1986441" cy="261610"/>
          </a:xfrm>
          <a:prstGeom prst="rect">
            <a:avLst/>
          </a:prstGeom>
          <a:noFill/>
        </p:spPr>
        <p:txBody>
          <a:bodyPr wrap="none" rtlCol="0">
            <a:spAutoFit/>
          </a:bodyPr>
          <a:lstStyle/>
          <a:p>
            <a:r>
              <a:rPr lang="zh-CN" altLang="en-US" sz="1100" dirty="0">
                <a:latin typeface="微软雅黑" pitchFamily="34" charset="-122"/>
                <a:ea typeface="微软雅黑" pitchFamily="34" charset="-122"/>
              </a:rPr>
              <a:t>公司年销售额达</a:t>
            </a:r>
            <a:r>
              <a:rPr lang="en-US" altLang="zh-CN" sz="1100" dirty="0">
                <a:latin typeface="微软雅黑" pitchFamily="34" charset="-122"/>
                <a:ea typeface="微软雅黑" pitchFamily="34" charset="-122"/>
              </a:rPr>
              <a:t>120</a:t>
            </a:r>
            <a:r>
              <a:rPr lang="zh-CN" altLang="en-US" sz="1100" dirty="0">
                <a:latin typeface="微软雅黑" pitchFamily="34" charset="-122"/>
                <a:ea typeface="微软雅黑" pitchFamily="34" charset="-122"/>
              </a:rPr>
              <a:t>万</a:t>
            </a:r>
            <a:r>
              <a:rPr lang="zh-CN" altLang="en-US" sz="1100" dirty="0" smtClean="0">
                <a:latin typeface="微软雅黑" pitchFamily="34" charset="-122"/>
                <a:ea typeface="微软雅黑" pitchFamily="34" charset="-122"/>
              </a:rPr>
              <a:t>人民币</a:t>
            </a:r>
            <a:endParaRPr lang="en-US" altLang="zh-CN" sz="1100" dirty="0">
              <a:latin typeface="微软雅黑" pitchFamily="34" charset="-122"/>
              <a:ea typeface="微软雅黑" pitchFamily="34" charset="-122"/>
            </a:endParaRPr>
          </a:p>
        </p:txBody>
      </p:sp>
      <p:sp>
        <p:nvSpPr>
          <p:cNvPr id="24" name="TextBox 23"/>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chemeClr val="tx2">
                    <a:lumMod val="50000"/>
                  </a:schemeClr>
                </a:solidFill>
                <a:latin typeface="微软雅黑" pitchFamily="34" charset="-122"/>
                <a:ea typeface="微软雅黑" pitchFamily="34" charset="-122"/>
              </a:rPr>
              <a:t>2014</a:t>
            </a:r>
            <a:r>
              <a:rPr lang="zh-CN" altLang="en-US" sz="1400" b="1" dirty="0" smtClean="0">
                <a:solidFill>
                  <a:schemeClr val="tx2">
                    <a:lumMod val="50000"/>
                  </a:schemeClr>
                </a:solidFill>
                <a:latin typeface="微软雅黑" pitchFamily="34" charset="-122"/>
                <a:ea typeface="微软雅黑" pitchFamily="34" charset="-122"/>
              </a:rPr>
              <a:t>年</a:t>
            </a:r>
            <a:r>
              <a:rPr lang="en-US" altLang="zh-CN" sz="1400" b="1" dirty="0" smtClean="0">
                <a:solidFill>
                  <a:schemeClr val="tx2">
                    <a:lumMod val="50000"/>
                  </a:schemeClr>
                </a:solidFill>
                <a:latin typeface="微软雅黑" pitchFamily="34" charset="-122"/>
                <a:ea typeface="微软雅黑" pitchFamily="34" charset="-122"/>
              </a:rPr>
              <a:t>12</a:t>
            </a:r>
            <a:r>
              <a:rPr lang="zh-CN" altLang="en-US" sz="1400" b="1" dirty="0" smtClean="0">
                <a:solidFill>
                  <a:schemeClr val="tx2">
                    <a:lumMod val="50000"/>
                  </a:schemeClr>
                </a:solidFill>
                <a:latin typeface="微软雅黑" pitchFamily="34" charset="-122"/>
                <a:ea typeface="微软雅黑" pitchFamily="34" charset="-122"/>
              </a:rPr>
              <a:t>月</a:t>
            </a:r>
            <a:endParaRPr lang="en-US" altLang="zh-CN" sz="1400" b="1" dirty="0">
              <a:solidFill>
                <a:schemeClr val="tx2">
                  <a:lumMod val="50000"/>
                </a:schemeClr>
              </a:solidFill>
              <a:latin typeface="微软雅黑" pitchFamily="34" charset="-122"/>
              <a:ea typeface="微软雅黑" pitchFamily="34" charset="-122"/>
            </a:endParaRPr>
          </a:p>
        </p:txBody>
      </p:sp>
      <p:sp>
        <p:nvSpPr>
          <p:cNvPr id="25" name="TextBox 24"/>
          <p:cNvSpPr txBox="1"/>
          <p:nvPr/>
        </p:nvSpPr>
        <p:spPr>
          <a:xfrm>
            <a:off x="1199319" y="1924839"/>
            <a:ext cx="1454244" cy="430887"/>
          </a:xfrm>
          <a:prstGeom prst="rect">
            <a:avLst/>
          </a:prstGeom>
          <a:noFill/>
        </p:spPr>
        <p:txBody>
          <a:bodyPr wrap="none" rtlCol="0">
            <a:spAutoFit/>
          </a:bodyPr>
          <a:lstStyle/>
          <a:p>
            <a:r>
              <a:rPr lang="zh-CN" altLang="en-US" sz="1100" dirty="0" smtClean="0">
                <a:latin typeface="微软雅黑" pitchFamily="34" charset="-122"/>
                <a:ea typeface="微软雅黑" pitchFamily="34" charset="-122"/>
              </a:rPr>
              <a:t>公司</a:t>
            </a:r>
            <a:r>
              <a:rPr lang="zh-CN" altLang="en-US" sz="1100" dirty="0">
                <a:latin typeface="微软雅黑" pitchFamily="34" charset="-122"/>
                <a:ea typeface="微软雅黑" pitchFamily="34" charset="-122"/>
              </a:rPr>
              <a:t>获市科技进步奖</a:t>
            </a:r>
            <a:endParaRPr lang="en-US" altLang="zh-CN"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成立产品</a:t>
            </a:r>
            <a:r>
              <a:rPr lang="zh-CN" altLang="en-US" sz="1100" dirty="0" smtClean="0">
                <a:latin typeface="微软雅黑" pitchFamily="34" charset="-122"/>
                <a:ea typeface="微软雅黑" pitchFamily="34" charset="-122"/>
              </a:rPr>
              <a:t>研究院</a:t>
            </a:r>
            <a:endParaRPr lang="en-US" altLang="zh-CN" sz="1100" dirty="0">
              <a:latin typeface="微软雅黑" pitchFamily="34" charset="-122"/>
              <a:ea typeface="微软雅黑" pitchFamily="34" charset="-122"/>
            </a:endParaRPr>
          </a:p>
        </p:txBody>
      </p:sp>
      <p:sp>
        <p:nvSpPr>
          <p:cNvPr id="26" name="TextBox 25"/>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chemeClr val="accent6"/>
                </a:solidFill>
                <a:latin typeface="微软雅黑" pitchFamily="34" charset="-122"/>
                <a:ea typeface="微软雅黑" pitchFamily="34" charset="-122"/>
              </a:rPr>
              <a:t>2015</a:t>
            </a:r>
            <a:r>
              <a:rPr lang="zh-CN" altLang="en-US" sz="1400" b="1" dirty="0" smtClean="0">
                <a:solidFill>
                  <a:schemeClr val="accent6"/>
                </a:solidFill>
                <a:latin typeface="微软雅黑" pitchFamily="34" charset="-122"/>
                <a:ea typeface="微软雅黑" pitchFamily="34" charset="-122"/>
              </a:rPr>
              <a:t>年</a:t>
            </a:r>
            <a:r>
              <a:rPr lang="en-US" altLang="zh-CN" sz="1400" b="1" dirty="0">
                <a:solidFill>
                  <a:schemeClr val="accent6"/>
                </a:solidFill>
                <a:latin typeface="微软雅黑" pitchFamily="34" charset="-122"/>
                <a:ea typeface="微软雅黑" pitchFamily="34" charset="-122"/>
              </a:rPr>
              <a:t>2</a:t>
            </a:r>
            <a:r>
              <a:rPr lang="zh-CN" altLang="en-US" sz="1400" b="1" dirty="0" smtClean="0">
                <a:solidFill>
                  <a:schemeClr val="accent6"/>
                </a:solidFill>
                <a:latin typeface="微软雅黑" pitchFamily="34" charset="-122"/>
                <a:ea typeface="微软雅黑" pitchFamily="34" charset="-122"/>
              </a:rPr>
              <a:t>月</a:t>
            </a:r>
            <a:endParaRPr lang="en-US" altLang="zh-CN" sz="1400" b="1" dirty="0">
              <a:solidFill>
                <a:schemeClr val="accent6"/>
              </a:solidFill>
              <a:latin typeface="微软雅黑" pitchFamily="34" charset="-122"/>
              <a:ea typeface="微软雅黑" pitchFamily="34" charset="-122"/>
            </a:endParaRPr>
          </a:p>
        </p:txBody>
      </p:sp>
      <p:cxnSp>
        <p:nvCxnSpPr>
          <p:cNvPr id="27" name="直接连接符 26"/>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74467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2" presetClass="entr" presetSubtype="8" fill="hold" grpId="0" nodeType="withEffect">
                                      <p:stCondLst>
                                        <p:cond delay="10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right)">
                                          <p:cBhvr>
                                            <p:cTn id="12" dur="500"/>
                                            <p:tgtEl>
                                              <p:spTgt spid="15"/>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10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ppt_x</p:attrName>
                                            </p:attrNameLst>
                                          </p:cBhvr>
                                          <p:tavLst>
                                            <p:tav tm="0">
                                              <p:val>
                                                <p:strVal val="#ppt_x-#ppt_w*1.125000"/>
                                              </p:val>
                                            </p:tav>
                                            <p:tav tm="100000">
                                              <p:val>
                                                <p:strVal val="#ppt_x"/>
                                              </p:val>
                                            </p:tav>
                                          </p:tavLst>
                                        </p:anim>
                                        <p:animEffect transition="in" filter="wipe(right)">
                                          <p:cBhvr>
                                            <p:cTn id="20" dur="500"/>
                                            <p:tgtEl>
                                              <p:spTgt spid="27"/>
                                            </p:tgtEl>
                                          </p:cBhvr>
                                        </p:animEffect>
                                      </p:childTnLst>
                                    </p:cTn>
                                  </p:par>
                                  <p:par>
                                    <p:cTn id="21" presetID="2" presetClass="entr" presetSubtype="4" fill="hold" grpId="0" nodeType="withEffect" p14:presetBounceEnd="40000">
                                      <p:stCondLst>
                                        <p:cond delay="1500"/>
                                      </p:stCondLst>
                                      <p:childTnLst>
                                        <p:set>
                                          <p:cBhvr>
                                            <p:cTn id="22" dur="1" fill="hold">
                                              <p:stCondLst>
                                                <p:cond delay="0"/>
                                              </p:stCondLst>
                                            </p:cTn>
                                            <p:tgtEl>
                                              <p:spTgt spid="6"/>
                                            </p:tgtEl>
                                            <p:attrNameLst>
                                              <p:attrName>style.visibility</p:attrName>
                                            </p:attrNameLst>
                                          </p:cBhvr>
                                          <p:to>
                                            <p:strVal val="visible"/>
                                          </p:to>
                                        </p:set>
                                        <p:anim calcmode="lin" valueType="num" p14:bounceEnd="40000">
                                          <p:cBhvr additive="base">
                                            <p:cTn id="2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2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ppt_x</p:attrName>
                                            </p:attrNameLst>
                                          </p:cBhvr>
                                          <p:tavLst>
                                            <p:tav tm="0">
                                              <p:val>
                                                <p:strVal val="#ppt_x-#ppt_w*1.125000"/>
                                              </p:val>
                                            </p:tav>
                                            <p:tav tm="100000">
                                              <p:val>
                                                <p:strVal val="#ppt_x"/>
                                              </p:val>
                                            </p:tav>
                                          </p:tavLst>
                                        </p:anim>
                                        <p:animEffect transition="in" filter="wipe(right)">
                                          <p:cBhvr>
                                            <p:cTn id="28" dur="500"/>
                                            <p:tgtEl>
                                              <p:spTgt spid="18"/>
                                            </p:tgtEl>
                                          </p:cBhvr>
                                        </p:animEffect>
                                      </p:childTnLst>
                                    </p:cTn>
                                  </p:par>
                                  <p:par>
                                    <p:cTn id="29" presetID="12" presetClass="entr" presetSubtype="8" fill="hold" grpId="0" nodeType="withEffect">
                                      <p:stCondLst>
                                        <p:cond delay="21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nodeType="withEffect">
                                      <p:stCondLst>
                                        <p:cond delay="2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ppt_x</p:attrName>
                                            </p:attrNameLst>
                                          </p:cBhvr>
                                          <p:tavLst>
                                            <p:tav tm="0">
                                              <p:val>
                                                <p:strVal val="#ppt_x-#ppt_w*1.125000"/>
                                              </p:val>
                                            </p:tav>
                                            <p:tav tm="100000">
                                              <p:val>
                                                <p:strVal val="#ppt_x"/>
                                              </p:val>
                                            </p:tav>
                                          </p:tavLst>
                                        </p:anim>
                                        <p:animEffect transition="in" filter="wipe(right)">
                                          <p:cBhvr>
                                            <p:cTn id="36" dur="500"/>
                                            <p:tgtEl>
                                              <p:spTgt spid="29"/>
                                            </p:tgtEl>
                                          </p:cBhvr>
                                        </p:animEffect>
                                      </p:childTnLst>
                                    </p:cTn>
                                  </p:par>
                                  <p:par>
                                    <p:cTn id="37" presetID="2" presetClass="entr" presetSubtype="4" fill="hold" nodeType="withEffect" p14:presetBounceEnd="40000">
                                      <p:stCondLst>
                                        <p:cond delay="2500"/>
                                      </p:stCondLst>
                                      <p:childTnLst>
                                        <p:set>
                                          <p:cBhvr>
                                            <p:cTn id="38" dur="1" fill="hold">
                                              <p:stCondLst>
                                                <p:cond delay="0"/>
                                              </p:stCondLst>
                                            </p:cTn>
                                            <p:tgtEl>
                                              <p:spTgt spid="7"/>
                                            </p:tgtEl>
                                            <p:attrNameLst>
                                              <p:attrName>style.visibility</p:attrName>
                                            </p:attrNameLst>
                                          </p:cBhvr>
                                          <p:to>
                                            <p:strVal val="visible"/>
                                          </p:to>
                                        </p:set>
                                        <p:anim calcmode="lin" valueType="num" p14:bounceEnd="4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12" presetClass="entr" presetSubtype="8" fill="hold" grpId="0" nodeType="withEffect">
                                      <p:stCondLst>
                                        <p:cond delay="30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right)">
                                          <p:cBhvr>
                                            <p:cTn id="44" dur="500"/>
                                            <p:tgtEl>
                                              <p:spTgt spid="19"/>
                                            </p:tgtEl>
                                          </p:cBhvr>
                                        </p:animEffect>
                                      </p:childTnLst>
                                    </p:cTn>
                                  </p:par>
                                  <p:par>
                                    <p:cTn id="45" presetID="12" presetClass="entr" presetSubtype="8" fill="hold" grpId="0" nodeType="withEffect">
                                      <p:stCondLst>
                                        <p:cond delay="30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p:tgtEl>
                                              <p:spTgt spid="20"/>
                                            </p:tgtEl>
                                            <p:attrNameLst>
                                              <p:attrName>ppt_x</p:attrName>
                                            </p:attrNameLst>
                                          </p:cBhvr>
                                          <p:tavLst>
                                            <p:tav tm="0">
                                              <p:val>
                                                <p:strVal val="#ppt_x-#ppt_w*1.125000"/>
                                              </p:val>
                                            </p:tav>
                                            <p:tav tm="100000">
                                              <p:val>
                                                <p:strVal val="#ppt_x"/>
                                              </p:val>
                                            </p:tav>
                                          </p:tavLst>
                                        </p:anim>
                                        <p:animEffect transition="in" filter="wipe(right)">
                                          <p:cBhvr>
                                            <p:cTn id="48" dur="500"/>
                                            <p:tgtEl>
                                              <p:spTgt spid="20"/>
                                            </p:tgtEl>
                                          </p:cBhvr>
                                        </p:animEffect>
                                      </p:childTnLst>
                                    </p:cTn>
                                  </p:par>
                                  <p:par>
                                    <p:cTn id="49" presetID="12" presetClass="entr" presetSubtype="8" fill="hold" nodeType="withEffect">
                                      <p:stCondLst>
                                        <p:cond delay="3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p:tgtEl>
                                              <p:spTgt spid="28"/>
                                            </p:tgtEl>
                                            <p:attrNameLst>
                                              <p:attrName>ppt_x</p:attrName>
                                            </p:attrNameLst>
                                          </p:cBhvr>
                                          <p:tavLst>
                                            <p:tav tm="0">
                                              <p:val>
                                                <p:strVal val="#ppt_x-#ppt_w*1.125000"/>
                                              </p:val>
                                            </p:tav>
                                            <p:tav tm="100000">
                                              <p:val>
                                                <p:strVal val="#ppt_x"/>
                                              </p:val>
                                            </p:tav>
                                          </p:tavLst>
                                        </p:anim>
                                        <p:animEffect transition="in" filter="wipe(right)">
                                          <p:cBhvr>
                                            <p:cTn id="52" dur="500"/>
                                            <p:tgtEl>
                                              <p:spTgt spid="28"/>
                                            </p:tgtEl>
                                          </p:cBhvr>
                                        </p:animEffect>
                                      </p:childTnLst>
                                    </p:cTn>
                                  </p:par>
                                  <p:par>
                                    <p:cTn id="53" presetID="2" presetClass="entr" presetSubtype="4" fill="hold" grpId="0" nodeType="withEffect" p14:presetBounceEnd="40000">
                                      <p:stCondLst>
                                        <p:cond delay="3500"/>
                                      </p:stCondLst>
                                      <p:childTnLst>
                                        <p:set>
                                          <p:cBhvr>
                                            <p:cTn id="54" dur="1" fill="hold">
                                              <p:stCondLst>
                                                <p:cond delay="0"/>
                                              </p:stCondLst>
                                            </p:cTn>
                                            <p:tgtEl>
                                              <p:spTgt spid="10"/>
                                            </p:tgtEl>
                                            <p:attrNameLst>
                                              <p:attrName>style.visibility</p:attrName>
                                            </p:attrNameLst>
                                          </p:cBhvr>
                                          <p:to>
                                            <p:strVal val="visible"/>
                                          </p:to>
                                        </p:set>
                                        <p:anim calcmode="lin" valueType="num" p14:bounceEnd="40000">
                                          <p:cBhvr additive="base">
                                            <p:cTn id="55"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12" presetClass="entr" presetSubtype="8" fill="hold" grpId="0" nodeType="withEffect">
                                      <p:stCondLst>
                                        <p:cond delay="40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right)">
                                          <p:cBhvr>
                                            <p:cTn id="60" dur="500"/>
                                            <p:tgtEl>
                                              <p:spTgt spid="21"/>
                                            </p:tgtEl>
                                          </p:cBhvr>
                                        </p:animEffect>
                                      </p:childTnLst>
                                    </p:cTn>
                                  </p:par>
                                  <p:par>
                                    <p:cTn id="61" presetID="12" presetClass="entr" presetSubtype="8" fill="hold" nodeType="withEffect">
                                      <p:stCondLst>
                                        <p:cond delay="40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400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p:tgtEl>
                                              <p:spTgt spid="22"/>
                                            </p:tgtEl>
                                            <p:attrNameLst>
                                              <p:attrName>ppt_x</p:attrName>
                                            </p:attrNameLst>
                                          </p:cBhvr>
                                          <p:tavLst>
                                            <p:tav tm="0">
                                              <p:val>
                                                <p:strVal val="#ppt_x-#ppt_w*1.125000"/>
                                              </p:val>
                                            </p:tav>
                                            <p:tav tm="100000">
                                              <p:val>
                                                <p:strVal val="#ppt_x"/>
                                              </p:val>
                                            </p:tav>
                                          </p:tavLst>
                                        </p:anim>
                                        <p:animEffect transition="in" filter="wipe(right)">
                                          <p:cBhvr>
                                            <p:cTn id="68" dur="500"/>
                                            <p:tgtEl>
                                              <p:spTgt spid="22"/>
                                            </p:tgtEl>
                                          </p:cBhvr>
                                        </p:animEffect>
                                      </p:childTnLst>
                                    </p:cTn>
                                  </p:par>
                                  <p:par>
                                    <p:cTn id="69" presetID="2" presetClass="entr" presetSubtype="4" fill="hold" nodeType="withEffect" p14:presetBounceEnd="40000">
                                      <p:stCondLst>
                                        <p:cond delay="4500"/>
                                      </p:stCondLst>
                                      <p:childTnLst>
                                        <p:set>
                                          <p:cBhvr>
                                            <p:cTn id="70" dur="1" fill="hold">
                                              <p:stCondLst>
                                                <p:cond delay="0"/>
                                              </p:stCondLst>
                                            </p:cTn>
                                            <p:tgtEl>
                                              <p:spTgt spid="11"/>
                                            </p:tgtEl>
                                            <p:attrNameLst>
                                              <p:attrName>style.visibility</p:attrName>
                                            </p:attrNameLst>
                                          </p:cBhvr>
                                          <p:to>
                                            <p:strVal val="visible"/>
                                          </p:to>
                                        </p:set>
                                        <p:anim calcmode="lin" valueType="num" p14:bounceEnd="40000">
                                          <p:cBhvr additive="base">
                                            <p:cTn id="71"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72" dur="500" fill="hold"/>
                                            <p:tgtEl>
                                              <p:spTgt spid="11"/>
                                            </p:tgtEl>
                                            <p:attrNameLst>
                                              <p:attrName>ppt_y</p:attrName>
                                            </p:attrNameLst>
                                          </p:cBhvr>
                                          <p:tavLst>
                                            <p:tav tm="0">
                                              <p:val>
                                                <p:strVal val="1+#ppt_h/2"/>
                                              </p:val>
                                            </p:tav>
                                            <p:tav tm="100000">
                                              <p:val>
                                                <p:strVal val="#ppt_y"/>
                                              </p:val>
                                            </p:tav>
                                          </p:tavLst>
                                        </p:anim>
                                      </p:childTnLst>
                                    </p:cTn>
                                  </p:par>
                                  <p:par>
                                    <p:cTn id="73" presetID="12" presetClass="entr" presetSubtype="8" fill="hold" grpId="0" nodeType="withEffect">
                                      <p:stCondLst>
                                        <p:cond delay="500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p:tgtEl>
                                              <p:spTgt spid="23"/>
                                            </p:tgtEl>
                                            <p:attrNameLst>
                                              <p:attrName>ppt_x</p:attrName>
                                            </p:attrNameLst>
                                          </p:cBhvr>
                                          <p:tavLst>
                                            <p:tav tm="0">
                                              <p:val>
                                                <p:strVal val="#ppt_x-#ppt_w*1.125000"/>
                                              </p:val>
                                            </p:tav>
                                            <p:tav tm="100000">
                                              <p:val>
                                                <p:strVal val="#ppt_x"/>
                                              </p:val>
                                            </p:tav>
                                          </p:tavLst>
                                        </p:anim>
                                        <p:animEffect transition="in" filter="wipe(right)">
                                          <p:cBhvr>
                                            <p:cTn id="76" dur="500"/>
                                            <p:tgtEl>
                                              <p:spTgt spid="23"/>
                                            </p:tgtEl>
                                          </p:cBhvr>
                                        </p:animEffect>
                                      </p:childTnLst>
                                    </p:cTn>
                                  </p:par>
                                  <p:par>
                                    <p:cTn id="77" presetID="12" presetClass="entr" presetSubtype="8" fill="hold" grpId="0" nodeType="withEffect">
                                      <p:stCondLst>
                                        <p:cond delay="50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p:tgtEl>
                                              <p:spTgt spid="24"/>
                                            </p:tgtEl>
                                            <p:attrNameLst>
                                              <p:attrName>ppt_x</p:attrName>
                                            </p:attrNameLst>
                                          </p:cBhvr>
                                          <p:tavLst>
                                            <p:tav tm="0">
                                              <p:val>
                                                <p:strVal val="#ppt_x-#ppt_w*1.125000"/>
                                              </p:val>
                                            </p:tav>
                                            <p:tav tm="100000">
                                              <p:val>
                                                <p:strVal val="#ppt_x"/>
                                              </p:val>
                                            </p:tav>
                                          </p:tavLst>
                                        </p:anim>
                                        <p:animEffect transition="in" filter="wipe(right)">
                                          <p:cBhvr>
                                            <p:cTn id="80" dur="500"/>
                                            <p:tgtEl>
                                              <p:spTgt spid="24"/>
                                            </p:tgtEl>
                                          </p:cBhvr>
                                        </p:animEffect>
                                      </p:childTnLst>
                                    </p:cTn>
                                  </p:par>
                                  <p:par>
                                    <p:cTn id="81" presetID="12" presetClass="entr" presetSubtype="2" fill="hold" nodeType="withEffect">
                                      <p:stCondLst>
                                        <p:cond delay="50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p:tgtEl>
                                              <p:spTgt spid="31"/>
                                            </p:tgtEl>
                                            <p:attrNameLst>
                                              <p:attrName>ppt_x</p:attrName>
                                            </p:attrNameLst>
                                          </p:cBhvr>
                                          <p:tavLst>
                                            <p:tav tm="0">
                                              <p:val>
                                                <p:strVal val="#ppt_x+#ppt_w*1.125000"/>
                                              </p:val>
                                            </p:tav>
                                            <p:tav tm="100000">
                                              <p:val>
                                                <p:strVal val="#ppt_x"/>
                                              </p:val>
                                            </p:tav>
                                          </p:tavLst>
                                        </p:anim>
                                        <p:animEffect transition="in" filter="wipe(left)">
                                          <p:cBhvr>
                                            <p:cTn id="84" dur="500"/>
                                            <p:tgtEl>
                                              <p:spTgt spid="31"/>
                                            </p:tgtEl>
                                          </p:cBhvr>
                                        </p:animEffect>
                                      </p:childTnLst>
                                    </p:cTn>
                                  </p:par>
                                  <p:par>
                                    <p:cTn id="85" presetID="2" presetClass="entr" presetSubtype="4" fill="hold" grpId="0" nodeType="withEffect" p14:presetBounceEnd="40000">
                                      <p:stCondLst>
                                        <p:cond delay="550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500" fill="hold"/>
                                            <p:tgtEl>
                                              <p:spTgt spid="14"/>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600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p:tgtEl>
                                              <p:spTgt spid="25"/>
                                            </p:tgtEl>
                                            <p:attrNameLst>
                                              <p:attrName>ppt_x</p:attrName>
                                            </p:attrNameLst>
                                          </p:cBhvr>
                                          <p:tavLst>
                                            <p:tav tm="0">
                                              <p:val>
                                                <p:strVal val="#ppt_x-#ppt_w*1.125000"/>
                                              </p:val>
                                            </p:tav>
                                            <p:tav tm="100000">
                                              <p:val>
                                                <p:strVal val="#ppt_x"/>
                                              </p:val>
                                            </p:tav>
                                          </p:tavLst>
                                        </p:anim>
                                        <p:animEffect transition="in" filter="wipe(right)">
                                          <p:cBhvr>
                                            <p:cTn id="92" dur="500"/>
                                            <p:tgtEl>
                                              <p:spTgt spid="25"/>
                                            </p:tgtEl>
                                          </p:cBhvr>
                                        </p:animEffect>
                                      </p:childTnLst>
                                    </p:cTn>
                                  </p:par>
                                  <p:par>
                                    <p:cTn id="93" presetID="12" presetClass="entr" presetSubtype="8" fill="hold" grpId="0" nodeType="withEffect">
                                      <p:stCondLst>
                                        <p:cond delay="600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ppt_x</p:attrName>
                                            </p:attrNameLst>
                                          </p:cBhvr>
                                          <p:tavLst>
                                            <p:tav tm="0">
                                              <p:val>
                                                <p:strVal val="#ppt_x-#ppt_w*1.125000"/>
                                              </p:val>
                                            </p:tav>
                                            <p:tav tm="100000">
                                              <p:val>
                                                <p:strVal val="#ppt_x"/>
                                              </p:val>
                                            </p:tav>
                                          </p:tavLst>
                                        </p:anim>
                                        <p:animEffect transition="in" filter="wipe(right)">
                                          <p:cBhvr>
                                            <p:cTn id="96" dur="500"/>
                                            <p:tgtEl>
                                              <p:spTgt spid="26"/>
                                            </p:tgtEl>
                                          </p:cBhvr>
                                        </p:animEffect>
                                      </p:childTnLst>
                                    </p:cTn>
                                  </p:par>
                                  <p:par>
                                    <p:cTn id="97" presetID="12" presetClass="entr" presetSubtype="2" fill="hold" nodeType="withEffect">
                                      <p:stCondLst>
                                        <p:cond delay="600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p:tgtEl>
                                              <p:spTgt spid="32"/>
                                            </p:tgtEl>
                                            <p:attrNameLst>
                                              <p:attrName>ppt_x</p:attrName>
                                            </p:attrNameLst>
                                          </p:cBhvr>
                                          <p:tavLst>
                                            <p:tav tm="0">
                                              <p:val>
                                                <p:strVal val="#ppt_x+#ppt_w*1.125000"/>
                                              </p:val>
                                            </p:tav>
                                            <p:tav tm="100000">
                                              <p:val>
                                                <p:strVal val="#ppt_x"/>
                                              </p:val>
                                            </p:tav>
                                          </p:tavLst>
                                        </p:anim>
                                        <p:animEffect transition="in" filter="wipe(left)">
                                          <p:cBhvr>
                                            <p:cTn id="10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2" presetClass="entr" presetSubtype="8" fill="hold" grpId="0" nodeType="withEffect">
                                      <p:stCondLst>
                                        <p:cond delay="10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right)">
                                          <p:cBhvr>
                                            <p:cTn id="12" dur="500"/>
                                            <p:tgtEl>
                                              <p:spTgt spid="15"/>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10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ppt_x</p:attrName>
                                            </p:attrNameLst>
                                          </p:cBhvr>
                                          <p:tavLst>
                                            <p:tav tm="0">
                                              <p:val>
                                                <p:strVal val="#ppt_x-#ppt_w*1.125000"/>
                                              </p:val>
                                            </p:tav>
                                            <p:tav tm="100000">
                                              <p:val>
                                                <p:strVal val="#ppt_x"/>
                                              </p:val>
                                            </p:tav>
                                          </p:tavLst>
                                        </p:anim>
                                        <p:animEffect transition="in" filter="wipe(right)">
                                          <p:cBhvr>
                                            <p:cTn id="20" dur="500"/>
                                            <p:tgtEl>
                                              <p:spTgt spid="27"/>
                                            </p:tgtEl>
                                          </p:cBhvr>
                                        </p:animEffect>
                                      </p:childTnLst>
                                    </p:cTn>
                                  </p:par>
                                  <p:par>
                                    <p:cTn id="21" presetID="2" presetClass="entr" presetSubtype="4" fill="hold" grpId="0" nodeType="withEffect">
                                      <p:stCondLst>
                                        <p:cond delay="15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2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ppt_x</p:attrName>
                                            </p:attrNameLst>
                                          </p:cBhvr>
                                          <p:tavLst>
                                            <p:tav tm="0">
                                              <p:val>
                                                <p:strVal val="#ppt_x-#ppt_w*1.125000"/>
                                              </p:val>
                                            </p:tav>
                                            <p:tav tm="100000">
                                              <p:val>
                                                <p:strVal val="#ppt_x"/>
                                              </p:val>
                                            </p:tav>
                                          </p:tavLst>
                                        </p:anim>
                                        <p:animEffect transition="in" filter="wipe(right)">
                                          <p:cBhvr>
                                            <p:cTn id="28" dur="500"/>
                                            <p:tgtEl>
                                              <p:spTgt spid="18"/>
                                            </p:tgtEl>
                                          </p:cBhvr>
                                        </p:animEffect>
                                      </p:childTnLst>
                                    </p:cTn>
                                  </p:par>
                                  <p:par>
                                    <p:cTn id="29" presetID="12" presetClass="entr" presetSubtype="8" fill="hold" grpId="0" nodeType="withEffect">
                                      <p:stCondLst>
                                        <p:cond delay="21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nodeType="withEffect">
                                      <p:stCondLst>
                                        <p:cond delay="2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ppt_x</p:attrName>
                                            </p:attrNameLst>
                                          </p:cBhvr>
                                          <p:tavLst>
                                            <p:tav tm="0">
                                              <p:val>
                                                <p:strVal val="#ppt_x-#ppt_w*1.125000"/>
                                              </p:val>
                                            </p:tav>
                                            <p:tav tm="100000">
                                              <p:val>
                                                <p:strVal val="#ppt_x"/>
                                              </p:val>
                                            </p:tav>
                                          </p:tavLst>
                                        </p:anim>
                                        <p:animEffect transition="in" filter="wipe(right)">
                                          <p:cBhvr>
                                            <p:cTn id="36" dur="500"/>
                                            <p:tgtEl>
                                              <p:spTgt spid="29"/>
                                            </p:tgtEl>
                                          </p:cBhvr>
                                        </p:animEffect>
                                      </p:childTnLst>
                                    </p:cTn>
                                  </p:par>
                                  <p:par>
                                    <p:cTn id="37" presetID="2" presetClass="entr" presetSubtype="4" fill="hold" nodeType="withEffect">
                                      <p:stCondLst>
                                        <p:cond delay="2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12" presetClass="entr" presetSubtype="8" fill="hold" grpId="0" nodeType="withEffect">
                                      <p:stCondLst>
                                        <p:cond delay="30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right)">
                                          <p:cBhvr>
                                            <p:cTn id="44" dur="500"/>
                                            <p:tgtEl>
                                              <p:spTgt spid="19"/>
                                            </p:tgtEl>
                                          </p:cBhvr>
                                        </p:animEffect>
                                      </p:childTnLst>
                                    </p:cTn>
                                  </p:par>
                                  <p:par>
                                    <p:cTn id="45" presetID="12" presetClass="entr" presetSubtype="8" fill="hold" grpId="0" nodeType="withEffect">
                                      <p:stCondLst>
                                        <p:cond delay="30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p:tgtEl>
                                              <p:spTgt spid="20"/>
                                            </p:tgtEl>
                                            <p:attrNameLst>
                                              <p:attrName>ppt_x</p:attrName>
                                            </p:attrNameLst>
                                          </p:cBhvr>
                                          <p:tavLst>
                                            <p:tav tm="0">
                                              <p:val>
                                                <p:strVal val="#ppt_x-#ppt_w*1.125000"/>
                                              </p:val>
                                            </p:tav>
                                            <p:tav tm="100000">
                                              <p:val>
                                                <p:strVal val="#ppt_x"/>
                                              </p:val>
                                            </p:tav>
                                          </p:tavLst>
                                        </p:anim>
                                        <p:animEffect transition="in" filter="wipe(right)">
                                          <p:cBhvr>
                                            <p:cTn id="48" dur="500"/>
                                            <p:tgtEl>
                                              <p:spTgt spid="20"/>
                                            </p:tgtEl>
                                          </p:cBhvr>
                                        </p:animEffect>
                                      </p:childTnLst>
                                    </p:cTn>
                                  </p:par>
                                  <p:par>
                                    <p:cTn id="49" presetID="12" presetClass="entr" presetSubtype="8" fill="hold" nodeType="withEffect">
                                      <p:stCondLst>
                                        <p:cond delay="3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p:tgtEl>
                                              <p:spTgt spid="28"/>
                                            </p:tgtEl>
                                            <p:attrNameLst>
                                              <p:attrName>ppt_x</p:attrName>
                                            </p:attrNameLst>
                                          </p:cBhvr>
                                          <p:tavLst>
                                            <p:tav tm="0">
                                              <p:val>
                                                <p:strVal val="#ppt_x-#ppt_w*1.125000"/>
                                              </p:val>
                                            </p:tav>
                                            <p:tav tm="100000">
                                              <p:val>
                                                <p:strVal val="#ppt_x"/>
                                              </p:val>
                                            </p:tav>
                                          </p:tavLst>
                                        </p:anim>
                                        <p:animEffect transition="in" filter="wipe(right)">
                                          <p:cBhvr>
                                            <p:cTn id="52" dur="500"/>
                                            <p:tgtEl>
                                              <p:spTgt spid="28"/>
                                            </p:tgtEl>
                                          </p:cBhvr>
                                        </p:animEffect>
                                      </p:childTnLst>
                                    </p:cTn>
                                  </p:par>
                                  <p:par>
                                    <p:cTn id="53" presetID="2" presetClass="entr" presetSubtype="4" fill="hold" grpId="0" nodeType="withEffect">
                                      <p:stCondLst>
                                        <p:cond delay="35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12" presetClass="entr" presetSubtype="8" fill="hold" grpId="0" nodeType="withEffect">
                                      <p:stCondLst>
                                        <p:cond delay="40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right)">
                                          <p:cBhvr>
                                            <p:cTn id="60" dur="500"/>
                                            <p:tgtEl>
                                              <p:spTgt spid="21"/>
                                            </p:tgtEl>
                                          </p:cBhvr>
                                        </p:animEffect>
                                      </p:childTnLst>
                                    </p:cTn>
                                  </p:par>
                                  <p:par>
                                    <p:cTn id="61" presetID="12" presetClass="entr" presetSubtype="8" fill="hold" nodeType="withEffect">
                                      <p:stCondLst>
                                        <p:cond delay="40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400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p:tgtEl>
                                              <p:spTgt spid="22"/>
                                            </p:tgtEl>
                                            <p:attrNameLst>
                                              <p:attrName>ppt_x</p:attrName>
                                            </p:attrNameLst>
                                          </p:cBhvr>
                                          <p:tavLst>
                                            <p:tav tm="0">
                                              <p:val>
                                                <p:strVal val="#ppt_x-#ppt_w*1.125000"/>
                                              </p:val>
                                            </p:tav>
                                            <p:tav tm="100000">
                                              <p:val>
                                                <p:strVal val="#ppt_x"/>
                                              </p:val>
                                            </p:tav>
                                          </p:tavLst>
                                        </p:anim>
                                        <p:animEffect transition="in" filter="wipe(right)">
                                          <p:cBhvr>
                                            <p:cTn id="68" dur="500"/>
                                            <p:tgtEl>
                                              <p:spTgt spid="22"/>
                                            </p:tgtEl>
                                          </p:cBhvr>
                                        </p:animEffect>
                                      </p:childTnLst>
                                    </p:cTn>
                                  </p:par>
                                  <p:par>
                                    <p:cTn id="69" presetID="2" presetClass="entr" presetSubtype="4" fill="hold" nodeType="withEffect">
                                      <p:stCondLst>
                                        <p:cond delay="450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ppt_x"/>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par>
                                    <p:cTn id="73" presetID="12" presetClass="entr" presetSubtype="8" fill="hold" grpId="0" nodeType="withEffect">
                                      <p:stCondLst>
                                        <p:cond delay="500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p:tgtEl>
                                              <p:spTgt spid="23"/>
                                            </p:tgtEl>
                                            <p:attrNameLst>
                                              <p:attrName>ppt_x</p:attrName>
                                            </p:attrNameLst>
                                          </p:cBhvr>
                                          <p:tavLst>
                                            <p:tav tm="0">
                                              <p:val>
                                                <p:strVal val="#ppt_x-#ppt_w*1.125000"/>
                                              </p:val>
                                            </p:tav>
                                            <p:tav tm="100000">
                                              <p:val>
                                                <p:strVal val="#ppt_x"/>
                                              </p:val>
                                            </p:tav>
                                          </p:tavLst>
                                        </p:anim>
                                        <p:animEffect transition="in" filter="wipe(right)">
                                          <p:cBhvr>
                                            <p:cTn id="76" dur="500"/>
                                            <p:tgtEl>
                                              <p:spTgt spid="23"/>
                                            </p:tgtEl>
                                          </p:cBhvr>
                                        </p:animEffect>
                                      </p:childTnLst>
                                    </p:cTn>
                                  </p:par>
                                  <p:par>
                                    <p:cTn id="77" presetID="12" presetClass="entr" presetSubtype="8" fill="hold" grpId="0" nodeType="withEffect">
                                      <p:stCondLst>
                                        <p:cond delay="50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p:tgtEl>
                                              <p:spTgt spid="24"/>
                                            </p:tgtEl>
                                            <p:attrNameLst>
                                              <p:attrName>ppt_x</p:attrName>
                                            </p:attrNameLst>
                                          </p:cBhvr>
                                          <p:tavLst>
                                            <p:tav tm="0">
                                              <p:val>
                                                <p:strVal val="#ppt_x-#ppt_w*1.125000"/>
                                              </p:val>
                                            </p:tav>
                                            <p:tav tm="100000">
                                              <p:val>
                                                <p:strVal val="#ppt_x"/>
                                              </p:val>
                                            </p:tav>
                                          </p:tavLst>
                                        </p:anim>
                                        <p:animEffect transition="in" filter="wipe(right)">
                                          <p:cBhvr>
                                            <p:cTn id="80" dur="500"/>
                                            <p:tgtEl>
                                              <p:spTgt spid="24"/>
                                            </p:tgtEl>
                                          </p:cBhvr>
                                        </p:animEffect>
                                      </p:childTnLst>
                                    </p:cTn>
                                  </p:par>
                                  <p:par>
                                    <p:cTn id="81" presetID="12" presetClass="entr" presetSubtype="2" fill="hold" nodeType="withEffect">
                                      <p:stCondLst>
                                        <p:cond delay="50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p:tgtEl>
                                              <p:spTgt spid="31"/>
                                            </p:tgtEl>
                                            <p:attrNameLst>
                                              <p:attrName>ppt_x</p:attrName>
                                            </p:attrNameLst>
                                          </p:cBhvr>
                                          <p:tavLst>
                                            <p:tav tm="0">
                                              <p:val>
                                                <p:strVal val="#ppt_x+#ppt_w*1.125000"/>
                                              </p:val>
                                            </p:tav>
                                            <p:tav tm="100000">
                                              <p:val>
                                                <p:strVal val="#ppt_x"/>
                                              </p:val>
                                            </p:tav>
                                          </p:tavLst>
                                        </p:anim>
                                        <p:animEffect transition="in" filter="wipe(left)">
                                          <p:cBhvr>
                                            <p:cTn id="84" dur="500"/>
                                            <p:tgtEl>
                                              <p:spTgt spid="31"/>
                                            </p:tgtEl>
                                          </p:cBhvr>
                                        </p:animEffect>
                                      </p:childTnLst>
                                    </p:cTn>
                                  </p:par>
                                  <p:par>
                                    <p:cTn id="85" presetID="2" presetClass="entr" presetSubtype="4" fill="hold" grpId="0" nodeType="withEffect">
                                      <p:stCondLst>
                                        <p:cond delay="550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ppt_x"/>
                                              </p:val>
                                            </p:tav>
                                            <p:tav tm="100000">
                                              <p:val>
                                                <p:strVal val="#ppt_x"/>
                                              </p:val>
                                            </p:tav>
                                          </p:tavLst>
                                        </p:anim>
                                        <p:anim calcmode="lin" valueType="num">
                                          <p:cBhvr additive="base">
                                            <p:cTn id="88" dur="500" fill="hold"/>
                                            <p:tgtEl>
                                              <p:spTgt spid="14"/>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600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p:tgtEl>
                                              <p:spTgt spid="25"/>
                                            </p:tgtEl>
                                            <p:attrNameLst>
                                              <p:attrName>ppt_x</p:attrName>
                                            </p:attrNameLst>
                                          </p:cBhvr>
                                          <p:tavLst>
                                            <p:tav tm="0">
                                              <p:val>
                                                <p:strVal val="#ppt_x-#ppt_w*1.125000"/>
                                              </p:val>
                                            </p:tav>
                                            <p:tav tm="100000">
                                              <p:val>
                                                <p:strVal val="#ppt_x"/>
                                              </p:val>
                                            </p:tav>
                                          </p:tavLst>
                                        </p:anim>
                                        <p:animEffect transition="in" filter="wipe(right)">
                                          <p:cBhvr>
                                            <p:cTn id="92" dur="500"/>
                                            <p:tgtEl>
                                              <p:spTgt spid="25"/>
                                            </p:tgtEl>
                                          </p:cBhvr>
                                        </p:animEffect>
                                      </p:childTnLst>
                                    </p:cTn>
                                  </p:par>
                                  <p:par>
                                    <p:cTn id="93" presetID="12" presetClass="entr" presetSubtype="8" fill="hold" grpId="0" nodeType="withEffect">
                                      <p:stCondLst>
                                        <p:cond delay="600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ppt_x</p:attrName>
                                            </p:attrNameLst>
                                          </p:cBhvr>
                                          <p:tavLst>
                                            <p:tav tm="0">
                                              <p:val>
                                                <p:strVal val="#ppt_x-#ppt_w*1.125000"/>
                                              </p:val>
                                            </p:tav>
                                            <p:tav tm="100000">
                                              <p:val>
                                                <p:strVal val="#ppt_x"/>
                                              </p:val>
                                            </p:tav>
                                          </p:tavLst>
                                        </p:anim>
                                        <p:animEffect transition="in" filter="wipe(right)">
                                          <p:cBhvr>
                                            <p:cTn id="96" dur="500"/>
                                            <p:tgtEl>
                                              <p:spTgt spid="26"/>
                                            </p:tgtEl>
                                          </p:cBhvr>
                                        </p:animEffect>
                                      </p:childTnLst>
                                    </p:cTn>
                                  </p:par>
                                  <p:par>
                                    <p:cTn id="97" presetID="12" presetClass="entr" presetSubtype="2" fill="hold" nodeType="withEffect">
                                      <p:stCondLst>
                                        <p:cond delay="600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p:tgtEl>
                                              <p:spTgt spid="32"/>
                                            </p:tgtEl>
                                            <p:attrNameLst>
                                              <p:attrName>ppt_x</p:attrName>
                                            </p:attrNameLst>
                                          </p:cBhvr>
                                          <p:tavLst>
                                            <p:tav tm="0">
                                              <p:val>
                                                <p:strVal val="#ppt_x+#ppt_w*1.125000"/>
                                              </p:val>
                                            </p:tav>
                                            <p:tav tm="100000">
                                              <p:val>
                                                <p:strVal val="#ppt_x"/>
                                              </p:val>
                                            </p:tav>
                                          </p:tavLst>
                                        </p:anim>
                                        <p:animEffect transition="in" filter="wipe(left)">
                                          <p:cBhvr>
                                            <p:cTn id="10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企业理念</a:t>
            </a:r>
            <a:endParaRPr lang="zh-CN" altLang="en-US" sz="1000" dirty="0">
              <a:latin typeface="微软雅黑" pitchFamily="34" charset="-122"/>
              <a:ea typeface="微软雅黑" pitchFamily="34" charset="-122"/>
            </a:endParaRPr>
          </a:p>
        </p:txBody>
      </p:sp>
      <p:sp>
        <p:nvSpPr>
          <p:cNvPr id="3" name="TextBox 2"/>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4" name="TextBox 3"/>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远见力</a:t>
            </a:r>
            <a:endParaRPr lang="zh-CN" altLang="en-US" dirty="0">
              <a:latin typeface="微软雅黑" pitchFamily="34" charset="-122"/>
              <a:ea typeface="微软雅黑" pitchFamily="34" charset="-122"/>
            </a:endParaRP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执行力</a:t>
            </a:r>
            <a:endParaRPr lang="zh-CN" altLang="en-US" dirty="0">
              <a:latin typeface="微软雅黑" pitchFamily="34" charset="-122"/>
              <a:ea typeface="微软雅黑" pitchFamily="34" charset="-122"/>
            </a:endParaRP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感召力</a:t>
            </a:r>
            <a:endParaRPr lang="zh-CN" altLang="en-US" dirty="0">
              <a:latin typeface="微软雅黑" pitchFamily="34" charset="-122"/>
              <a:ea typeface="微软雅黑" pitchFamily="34" charset="-122"/>
            </a:endParaRP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决策力</a:t>
            </a:r>
            <a:endParaRPr lang="zh-CN" altLang="en-US" dirty="0">
              <a:latin typeface="微软雅黑" pitchFamily="34" charset="-122"/>
              <a:ea typeface="微软雅黑" pitchFamily="34" charset="-122"/>
            </a:endParaRP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创新力</a:t>
            </a:r>
            <a:endParaRPr lang="zh-CN" altLang="en-US" dirty="0">
              <a:latin typeface="微软雅黑" pitchFamily="34" charset="-122"/>
              <a:ea typeface="微软雅黑" pitchFamily="34" charset="-122"/>
            </a:endParaRPr>
          </a:p>
        </p:txBody>
      </p:sp>
      <p:grpSp>
        <p:nvGrpSpPr>
          <p:cNvPr id="10" name="组合 9"/>
          <p:cNvGrpSpPr/>
          <p:nvPr/>
        </p:nvGrpSpPr>
        <p:grpSpPr>
          <a:xfrm>
            <a:off x="1925305" y="1979213"/>
            <a:ext cx="976857" cy="976857"/>
            <a:chOff x="304800" y="673100"/>
            <a:chExt cx="4000500" cy="4000500"/>
          </a:xfrm>
          <a:solidFill>
            <a:srgbClr val="FFC000"/>
          </a:solid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13" name="椭圆 12"/>
          <p:cNvSpPr/>
          <p:nvPr/>
        </p:nvSpPr>
        <p:spPr>
          <a:xfrm>
            <a:off x="1075112" y="3291506"/>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352038" y="293840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nvGrpSpPr>
          <p:cNvPr id="15" name="组合 14"/>
          <p:cNvGrpSpPr/>
          <p:nvPr/>
        </p:nvGrpSpPr>
        <p:grpSpPr>
          <a:xfrm>
            <a:off x="3876089" y="2283657"/>
            <a:ext cx="623903" cy="623903"/>
            <a:chOff x="304800" y="673100"/>
            <a:chExt cx="4000500" cy="4000500"/>
          </a:xfrm>
          <a:solidFill>
            <a:srgbClr val="FFC000"/>
          </a:solidFill>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18" name="组合 17"/>
          <p:cNvGrpSpPr/>
          <p:nvPr/>
        </p:nvGrpSpPr>
        <p:grpSpPr>
          <a:xfrm>
            <a:off x="1199281" y="4116856"/>
            <a:ext cx="219777" cy="219777"/>
            <a:chOff x="304800" y="673100"/>
            <a:chExt cx="4000500" cy="4000500"/>
          </a:xfrm>
          <a:solidFill>
            <a:srgbClr val="FFC000"/>
          </a:solidFill>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21" name="组合 20"/>
          <p:cNvGrpSpPr/>
          <p:nvPr/>
        </p:nvGrpSpPr>
        <p:grpSpPr>
          <a:xfrm>
            <a:off x="923930" y="2540498"/>
            <a:ext cx="287919" cy="287919"/>
            <a:chOff x="304800" y="673100"/>
            <a:chExt cx="4000500" cy="4000500"/>
          </a:xfrm>
          <a:solidFill>
            <a:srgbClr val="FFC000"/>
          </a:solidFill>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24" name="椭圆 23"/>
          <p:cNvSpPr/>
          <p:nvPr/>
        </p:nvSpPr>
        <p:spPr>
          <a:xfrm>
            <a:off x="3285223" y="15393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4011557" y="414198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nvGrpSpPr>
          <p:cNvPr id="26" name="组合 25"/>
          <p:cNvGrpSpPr/>
          <p:nvPr/>
        </p:nvGrpSpPr>
        <p:grpSpPr>
          <a:xfrm>
            <a:off x="2784365" y="3329866"/>
            <a:ext cx="638246" cy="638246"/>
            <a:chOff x="304800" y="673100"/>
            <a:chExt cx="4000500" cy="4000500"/>
          </a:xfrm>
          <a:solidFill>
            <a:srgbClr val="FFC000"/>
          </a:solid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29" name="椭圆 28"/>
          <p:cNvSpPr/>
          <p:nvPr/>
        </p:nvSpPr>
        <p:spPr>
          <a:xfrm>
            <a:off x="2006088" y="126462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715670" y="3127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1" name="TextBox 30"/>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输入简要文字内容，文字内容需概括精炼，不用多余的文字修饰，言简意赅的说明分项</a:t>
            </a:r>
            <a:r>
              <a:rPr lang="zh-CN" altLang="en-US" sz="1100" dirty="0" smtClean="0">
                <a:latin typeface="微软雅黑" pitchFamily="34" charset="-122"/>
                <a:ea typeface="微软雅黑" pitchFamily="34" charset="-122"/>
              </a:rPr>
              <a:t>内容。点击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p>
          <a:p>
            <a:pPr>
              <a:lnSpc>
                <a:spcPct val="15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p>
          <a:p>
            <a:pPr>
              <a:lnSpc>
                <a:spcPct val="150000"/>
              </a:lnSpc>
            </a:pPr>
            <a:endParaRPr lang="en-US" altLang="zh-CN" sz="1100" dirty="0">
              <a:latin typeface="微软雅黑" pitchFamily="34" charset="-122"/>
              <a:ea typeface="微软雅黑" pitchFamily="34" charset="-122"/>
            </a:endParaRPr>
          </a:p>
        </p:txBody>
      </p:sp>
    </p:spTree>
    <p:extLst>
      <p:ext uri="{BB962C8B-B14F-4D97-AF65-F5344CB8AC3E}">
        <p14:creationId xmlns:p14="http://schemas.microsoft.com/office/powerpoint/2010/main" val="19733478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9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9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9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4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9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7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7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9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9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par>
                                <p:cTn id="85" presetID="56" presetClass="entr" presetSubtype="0" fill="hold" grpId="0" nodeType="withEffect">
                                  <p:stCondLst>
                                    <p:cond delay="1400"/>
                                  </p:stCondLst>
                                  <p:iterate type="lt">
                                    <p:tmPct val="10000"/>
                                  </p:iterate>
                                  <p:childTnLst>
                                    <p:set>
                                      <p:cBhvr>
                                        <p:cTn id="86" dur="1" fill="hold">
                                          <p:stCondLst>
                                            <p:cond delay="0"/>
                                          </p:stCondLst>
                                        </p:cTn>
                                        <p:tgtEl>
                                          <p:spTgt spid="3"/>
                                        </p:tgtEl>
                                        <p:attrNameLst>
                                          <p:attrName>style.visibility</p:attrName>
                                        </p:attrNameLst>
                                      </p:cBhvr>
                                      <p:to>
                                        <p:strVal val="visible"/>
                                      </p:to>
                                    </p:set>
                                    <p:anim by="(-#ppt_w*2)" calcmode="lin" valueType="num">
                                      <p:cBhvr rctx="PPT">
                                        <p:cTn id="87" dur="250" autoRev="1" fill="hold">
                                          <p:stCondLst>
                                            <p:cond delay="0"/>
                                          </p:stCondLst>
                                        </p:cTn>
                                        <p:tgtEl>
                                          <p:spTgt spid="3"/>
                                        </p:tgtEl>
                                        <p:attrNameLst>
                                          <p:attrName>ppt_w</p:attrName>
                                        </p:attrNameLst>
                                      </p:cBhvr>
                                    </p:anim>
                                    <p:anim by="(#ppt_w*0.50)" calcmode="lin" valueType="num">
                                      <p:cBhvr>
                                        <p:cTn id="88" dur="250" decel="50000" autoRev="1" fill="hold">
                                          <p:stCondLst>
                                            <p:cond delay="0"/>
                                          </p:stCondLst>
                                        </p:cTn>
                                        <p:tgtEl>
                                          <p:spTgt spid="3"/>
                                        </p:tgtEl>
                                        <p:attrNameLst>
                                          <p:attrName>ppt_x</p:attrName>
                                        </p:attrNameLst>
                                      </p:cBhvr>
                                    </p:anim>
                                    <p:anim from="(-#ppt_h/2)" to="(#ppt_y)" calcmode="lin" valueType="num">
                                      <p:cBhvr>
                                        <p:cTn id="89" dur="500" fill="hold">
                                          <p:stCondLst>
                                            <p:cond delay="0"/>
                                          </p:stCondLst>
                                        </p:cTn>
                                        <p:tgtEl>
                                          <p:spTgt spid="3"/>
                                        </p:tgtEl>
                                        <p:attrNameLst>
                                          <p:attrName>ppt_y</p:attrName>
                                        </p:attrNameLst>
                                      </p:cBhvr>
                                    </p:anim>
                                    <p:animRot by="21600000">
                                      <p:cBhvr>
                                        <p:cTn id="90" dur="500" fill="hold">
                                          <p:stCondLst>
                                            <p:cond delay="0"/>
                                          </p:stCondLst>
                                        </p:cTn>
                                        <p:tgtEl>
                                          <p:spTgt spid="3"/>
                                        </p:tgtEl>
                                        <p:attrNameLst>
                                          <p:attrName>r</p:attrName>
                                        </p:attrNameLst>
                                      </p:cBhvr>
                                    </p:animRot>
                                  </p:childTnLst>
                                </p:cTn>
                              </p:par>
                              <p:par>
                                <p:cTn id="91" presetID="56" presetClass="entr" presetSubtype="0" fill="hold" grpId="0" nodeType="withEffect">
                                  <p:stCondLst>
                                    <p:cond delay="1400"/>
                                  </p:stCondLst>
                                  <p:iterate type="lt">
                                    <p:tmPct val="10000"/>
                                  </p:iterate>
                                  <p:childTnLst>
                                    <p:set>
                                      <p:cBhvr>
                                        <p:cTn id="92" dur="1" fill="hold">
                                          <p:stCondLst>
                                            <p:cond delay="0"/>
                                          </p:stCondLst>
                                        </p:cTn>
                                        <p:tgtEl>
                                          <p:spTgt spid="4"/>
                                        </p:tgtEl>
                                        <p:attrNameLst>
                                          <p:attrName>style.visibility</p:attrName>
                                        </p:attrNameLst>
                                      </p:cBhvr>
                                      <p:to>
                                        <p:strVal val="visible"/>
                                      </p:to>
                                    </p:set>
                                    <p:anim by="(-#ppt_w*2)" calcmode="lin" valueType="num">
                                      <p:cBhvr rctx="PPT">
                                        <p:cTn id="93" dur="250" autoRev="1" fill="hold">
                                          <p:stCondLst>
                                            <p:cond delay="0"/>
                                          </p:stCondLst>
                                        </p:cTn>
                                        <p:tgtEl>
                                          <p:spTgt spid="4"/>
                                        </p:tgtEl>
                                        <p:attrNameLst>
                                          <p:attrName>ppt_w</p:attrName>
                                        </p:attrNameLst>
                                      </p:cBhvr>
                                    </p:anim>
                                    <p:anim by="(#ppt_w*0.50)" calcmode="lin" valueType="num">
                                      <p:cBhvr>
                                        <p:cTn id="94" dur="250" decel="50000" autoRev="1" fill="hold">
                                          <p:stCondLst>
                                            <p:cond delay="0"/>
                                          </p:stCondLst>
                                        </p:cTn>
                                        <p:tgtEl>
                                          <p:spTgt spid="4"/>
                                        </p:tgtEl>
                                        <p:attrNameLst>
                                          <p:attrName>ppt_x</p:attrName>
                                        </p:attrNameLst>
                                      </p:cBhvr>
                                    </p:anim>
                                    <p:anim from="(-#ppt_h/2)" to="(#ppt_y)" calcmode="lin" valueType="num">
                                      <p:cBhvr>
                                        <p:cTn id="95" dur="500" fill="hold">
                                          <p:stCondLst>
                                            <p:cond delay="0"/>
                                          </p:stCondLst>
                                        </p:cTn>
                                        <p:tgtEl>
                                          <p:spTgt spid="4"/>
                                        </p:tgtEl>
                                        <p:attrNameLst>
                                          <p:attrName>ppt_y</p:attrName>
                                        </p:attrNameLst>
                                      </p:cBhvr>
                                    </p:anim>
                                    <p:animRot by="21600000">
                                      <p:cBhvr>
                                        <p:cTn id="96" dur="500" fill="hold">
                                          <p:stCondLst>
                                            <p:cond delay="0"/>
                                          </p:stCondLst>
                                        </p:cTn>
                                        <p:tgtEl>
                                          <p:spTgt spid="4"/>
                                        </p:tgtEl>
                                        <p:attrNameLst>
                                          <p:attrName>r</p:attrName>
                                        </p:attrNameLst>
                                      </p:cBhvr>
                                    </p:animRot>
                                  </p:childTnLst>
                                </p:cTn>
                              </p:par>
                              <p:par>
                                <p:cTn id="97" presetID="22" presetClass="entr" presetSubtype="8" fill="hold" grpId="0" nodeType="withEffect">
                                  <p:stCondLst>
                                    <p:cond delay="2200"/>
                                  </p:stCondLst>
                                  <p:iterate type="lt">
                                    <p:tmPct val="30000"/>
                                  </p:iterate>
                                  <p:childTnLst>
                                    <p:set>
                                      <p:cBhvr>
                                        <p:cTn id="98" dur="1" fill="hold">
                                          <p:stCondLst>
                                            <p:cond delay="0"/>
                                          </p:stCondLst>
                                        </p:cTn>
                                        <p:tgtEl>
                                          <p:spTgt spid="31"/>
                                        </p:tgtEl>
                                        <p:attrNameLst>
                                          <p:attrName>style.visibility</p:attrName>
                                        </p:attrNameLst>
                                      </p:cBhvr>
                                      <p:to>
                                        <p:strVal val="visible"/>
                                      </p:to>
                                    </p:set>
                                    <p:animEffect transition="in" filter="wipe(left)">
                                      <p:cBhvr>
                                        <p:cTn id="99" dur="100"/>
                                        <p:tgtEl>
                                          <p:spTgt spid="31"/>
                                        </p:tgtEl>
                                      </p:cBhvr>
                                    </p:animEffect>
                                  </p:childTnLst>
                                </p:cTn>
                              </p:par>
                              <p:par>
                                <p:cTn id="100" presetID="36" presetClass="emph" presetSubtype="0" fill="hold" grpId="1" nodeType="withEffect">
                                  <p:stCondLst>
                                    <p:cond delay="2200"/>
                                  </p:stCondLst>
                                  <p:iterate type="lt">
                                    <p:tmPct val="30000"/>
                                  </p:iterate>
                                  <p:childTnLst>
                                    <p:animScale>
                                      <p:cBhvr>
                                        <p:cTn id="101" dur="50" autoRev="1" fill="hold">
                                          <p:stCondLst>
                                            <p:cond delay="0"/>
                                          </p:stCondLst>
                                        </p:cTn>
                                        <p:tgtEl>
                                          <p:spTgt spid="31"/>
                                        </p:tgtEl>
                                      </p:cBhvr>
                                      <p:to x="80000" y="100000"/>
                                    </p:animScale>
                                    <p:anim by="(#ppt_w*0.10)" calcmode="lin" valueType="num">
                                      <p:cBhvr>
                                        <p:cTn id="102" dur="50" autoRev="1" fill="hold">
                                          <p:stCondLst>
                                            <p:cond delay="0"/>
                                          </p:stCondLst>
                                        </p:cTn>
                                        <p:tgtEl>
                                          <p:spTgt spid="31"/>
                                        </p:tgtEl>
                                        <p:attrNameLst>
                                          <p:attrName>ppt_x</p:attrName>
                                        </p:attrNameLst>
                                      </p:cBhvr>
                                    </p:anim>
                                    <p:anim by="(-#ppt_w*0.10)" calcmode="lin" valueType="num">
                                      <p:cBhvr>
                                        <p:cTn id="103" dur="50" autoRev="1" fill="hold">
                                          <p:stCondLst>
                                            <p:cond delay="0"/>
                                          </p:stCondLst>
                                        </p:cTn>
                                        <p:tgtEl>
                                          <p:spTgt spid="31"/>
                                        </p:tgtEl>
                                        <p:attrNameLst>
                                          <p:attrName>ppt_y</p:attrName>
                                        </p:attrNameLst>
                                      </p:cBhvr>
                                    </p:anim>
                                    <p:animRot by="-480000">
                                      <p:cBhvr>
                                        <p:cTn id="104"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我们做什么</a:t>
            </a:r>
            <a:endParaRPr lang="zh-CN" altLang="en-US" sz="3600" b="1" spc="300" dirty="0">
              <a:solidFill>
                <a:srgbClr val="0070C0"/>
              </a:solidFill>
              <a:latin typeface="微软雅黑" pitchFamily="34" charset="-122"/>
              <a:ea typeface="微软雅黑" pitchFamily="34" charset="-122"/>
            </a:endParaRPr>
          </a:p>
        </p:txBody>
      </p:sp>
      <p:cxnSp>
        <p:nvCxnSpPr>
          <p:cNvPr id="3" name="直接连接符 2"/>
          <p:cNvCxnSpPr/>
          <p:nvPr/>
        </p:nvCxnSpPr>
        <p:spPr>
          <a:xfrm flipV="1">
            <a:off x="3779912" y="1203598"/>
            <a:ext cx="0" cy="2808312"/>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项目来源</a:t>
            </a:r>
            <a:endParaRPr lang="zh-CN" altLang="en-US" sz="1500" dirty="0">
              <a:latin typeface="微软雅黑" pitchFamily="34" charset="-122"/>
              <a:ea typeface="微软雅黑" pitchFamily="34" charset="-122"/>
            </a:endParaRPr>
          </a:p>
        </p:txBody>
      </p:sp>
      <p:sp>
        <p:nvSpPr>
          <p:cNvPr id="5"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需求分析</a:t>
            </a:r>
            <a:endParaRPr lang="zh-CN" altLang="en-US" sz="1500" dirty="0">
              <a:latin typeface="微软雅黑" pitchFamily="34" charset="-122"/>
              <a:ea typeface="微软雅黑" pitchFamily="34" charset="-122"/>
            </a:endParaRPr>
          </a:p>
        </p:txBody>
      </p:sp>
      <p:sp>
        <p:nvSpPr>
          <p:cNvPr id="6"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需要解决问题</a:t>
            </a:r>
            <a:endParaRPr lang="zh-CN" altLang="en-US" sz="1500" dirty="0">
              <a:latin typeface="微软雅黑" pitchFamily="34" charset="-122"/>
              <a:ea typeface="微软雅黑" pitchFamily="34" charset="-122"/>
            </a:endParaRPr>
          </a:p>
        </p:txBody>
      </p:sp>
      <p:sp>
        <p:nvSpPr>
          <p:cNvPr id="7"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行业前景</a:t>
            </a:r>
            <a:endParaRPr lang="zh-CN" altLang="en-US" sz="1500" dirty="0">
              <a:latin typeface="微软雅黑" pitchFamily="34" charset="-122"/>
              <a:ea typeface="微软雅黑" pitchFamily="34" charset="-122"/>
            </a:endParaRPr>
          </a:p>
        </p:txBody>
      </p:sp>
      <p:sp>
        <p:nvSpPr>
          <p:cNvPr id="8"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竞争对手分析</a:t>
            </a:r>
            <a:endParaRPr lang="zh-CN" altLang="en-US" sz="1500" dirty="0">
              <a:latin typeface="微软雅黑" pitchFamily="34" charset="-122"/>
              <a:ea typeface="微软雅黑" pitchFamily="34" charset="-122"/>
            </a:endParaRPr>
          </a:p>
        </p:txBody>
      </p:sp>
      <p:sp>
        <p:nvSpPr>
          <p:cNvPr id="9"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我们的优势</a:t>
            </a:r>
            <a:endParaRPr lang="zh-CN" altLang="en-US" sz="1500" dirty="0">
              <a:latin typeface="微软雅黑" pitchFamily="34" charset="-122"/>
              <a:ea typeface="微软雅黑" pitchFamily="34" charset="-122"/>
            </a:endParaRPr>
          </a:p>
        </p:txBody>
      </p:sp>
      <p:sp>
        <p:nvSpPr>
          <p:cNvPr id="10"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可行性分析</a:t>
            </a:r>
            <a:endParaRPr lang="zh-CN" altLang="en-US" sz="1500" dirty="0">
              <a:latin typeface="微软雅黑" pitchFamily="34" charset="-122"/>
              <a:ea typeface="微软雅黑" pitchFamily="34" charset="-122"/>
            </a:endParaRPr>
          </a:p>
        </p:txBody>
      </p:sp>
      <p:sp>
        <p:nvSpPr>
          <p:cNvPr id="11" name="TextBox 10"/>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grpSp>
        <p:nvGrpSpPr>
          <p:cNvPr id="12" name="组合 11"/>
          <p:cNvGrpSpPr/>
          <p:nvPr/>
        </p:nvGrpSpPr>
        <p:grpSpPr>
          <a:xfrm>
            <a:off x="2262782" y="1446400"/>
            <a:ext cx="1301106" cy="1301106"/>
            <a:chOff x="2262782" y="1446400"/>
            <a:chExt cx="1301106" cy="1301106"/>
          </a:xfrm>
        </p:grpSpPr>
        <p:sp>
          <p:nvSpPr>
            <p:cNvPr id="13" name="椭圆 12"/>
            <p:cNvSpPr/>
            <p:nvPr/>
          </p:nvSpPr>
          <p:spPr>
            <a:xfrm>
              <a:off x="2262782" y="1446400"/>
              <a:ext cx="1301106" cy="13011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4" name="KSO_Shape"/>
            <p:cNvSpPr>
              <a:spLocks/>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2">
                    <a:lumMod val="50000"/>
                  </a:schemeClr>
                </a:solidFill>
                <a:ea typeface="微软雅黑" pitchFamily="34" charset="-122"/>
              </a:endParaRPr>
            </a:p>
          </p:txBody>
        </p:sp>
      </p:grpSp>
    </p:spTree>
    <p:extLst>
      <p:ext uri="{BB962C8B-B14F-4D97-AF65-F5344CB8AC3E}">
        <p14:creationId xmlns:p14="http://schemas.microsoft.com/office/powerpoint/2010/main" val="176642932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left)">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项目来源</a:t>
            </a:r>
            <a:endParaRPr lang="zh-CN" altLang="en-US" sz="1000" dirty="0">
              <a:latin typeface="微软雅黑" pitchFamily="34" charset="-122"/>
              <a:ea typeface="微软雅黑" pitchFamily="34" charset="-122"/>
            </a:endParaRPr>
          </a:p>
        </p:txBody>
      </p:sp>
      <p:sp>
        <p:nvSpPr>
          <p:cNvPr id="3" name="椭圆 2"/>
          <p:cNvSpPr/>
          <p:nvPr/>
        </p:nvSpPr>
        <p:spPr>
          <a:xfrm>
            <a:off x="642230" y="2088733"/>
            <a:ext cx="1423450" cy="1423450"/>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4" name="组合 3"/>
          <p:cNvGrpSpPr/>
          <p:nvPr/>
        </p:nvGrpSpPr>
        <p:grpSpPr>
          <a:xfrm>
            <a:off x="1764286" y="2622833"/>
            <a:ext cx="1223538" cy="368530"/>
            <a:chOff x="3838575" y="2712368"/>
            <a:chExt cx="1604974" cy="368530"/>
          </a:xfrm>
        </p:grpSpPr>
        <p:cxnSp>
          <p:nvCxnSpPr>
            <p:cNvPr id="5" name="直接连接符 4"/>
            <p:cNvCxnSpPr/>
            <p:nvPr/>
          </p:nvCxnSpPr>
          <p:spPr>
            <a:xfrm>
              <a:off x="3838575" y="2892218"/>
              <a:ext cx="59318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952634" y="2911353"/>
              <a:ext cx="490915"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405565" y="2712368"/>
              <a:ext cx="186017" cy="189461"/>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807526" y="2899283"/>
              <a:ext cx="171299" cy="17447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43202" y="2717130"/>
              <a:ext cx="316707" cy="36376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2788781" y="1419622"/>
            <a:ext cx="2846358" cy="2846358"/>
            <a:chOff x="304800" y="673100"/>
            <a:chExt cx="4000500" cy="4000500"/>
          </a:xfrm>
          <a:solidFill>
            <a:schemeClr val="accent1"/>
          </a:solid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 name="组合 12"/>
          <p:cNvGrpSpPr/>
          <p:nvPr/>
        </p:nvGrpSpPr>
        <p:grpSpPr>
          <a:xfrm>
            <a:off x="4716016" y="1448616"/>
            <a:ext cx="623903" cy="623903"/>
            <a:chOff x="304800" y="673100"/>
            <a:chExt cx="4000500" cy="4000500"/>
          </a:xfrm>
          <a:solidFill>
            <a:schemeClr val="tx2">
              <a:lumMod val="50000"/>
            </a:schemeClr>
          </a:solidFill>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1</a:t>
              </a:r>
              <a:endParaRPr lang="zh-CN" altLang="en-US" sz="2500" b="1" dirty="0">
                <a:solidFill>
                  <a:schemeClr val="tx1"/>
                </a:solidFill>
                <a:latin typeface="微软雅黑" pitchFamily="34" charset="-122"/>
                <a:ea typeface="微软雅黑" pitchFamily="34" charset="-122"/>
              </a:endParaRPr>
            </a:p>
          </p:txBody>
        </p:sp>
      </p:grpSp>
      <p:grpSp>
        <p:nvGrpSpPr>
          <p:cNvPr id="16" name="组合 15"/>
          <p:cNvGrpSpPr/>
          <p:nvPr/>
        </p:nvGrpSpPr>
        <p:grpSpPr>
          <a:xfrm>
            <a:off x="5261064" y="2488506"/>
            <a:ext cx="623903" cy="623903"/>
            <a:chOff x="304800" y="673100"/>
            <a:chExt cx="4000500" cy="4000500"/>
          </a:xfrm>
          <a:solidFill>
            <a:srgbClr val="0070C0"/>
          </a:solidFill>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18" name="椭圆 1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2</a:t>
              </a:r>
              <a:endParaRPr lang="zh-CN" altLang="en-US" sz="2500" b="1" dirty="0">
                <a:solidFill>
                  <a:schemeClr val="tx1"/>
                </a:solidFill>
                <a:latin typeface="微软雅黑" pitchFamily="34" charset="-122"/>
                <a:ea typeface="微软雅黑" pitchFamily="34" charset="-122"/>
              </a:endParaRPr>
            </a:p>
          </p:txBody>
        </p:sp>
      </p:grpSp>
      <p:grpSp>
        <p:nvGrpSpPr>
          <p:cNvPr id="19" name="组合 18"/>
          <p:cNvGrpSpPr/>
          <p:nvPr/>
        </p:nvGrpSpPr>
        <p:grpSpPr>
          <a:xfrm>
            <a:off x="4716016" y="3579954"/>
            <a:ext cx="623903" cy="623903"/>
            <a:chOff x="304800" y="673100"/>
            <a:chExt cx="4000500" cy="4000500"/>
          </a:xfrm>
          <a:solidFill>
            <a:schemeClr val="accent6"/>
          </a:solidFill>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tx1"/>
                </a:solidFill>
                <a:latin typeface="微软雅黑" pitchFamily="34" charset="-122"/>
                <a:ea typeface="微软雅黑" pitchFamily="34" charset="-122"/>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tx1"/>
                  </a:solidFill>
                  <a:latin typeface="微软雅黑" pitchFamily="34" charset="-122"/>
                  <a:ea typeface="微软雅黑" pitchFamily="34" charset="-122"/>
                </a:rPr>
                <a:t>3</a:t>
              </a:r>
              <a:endParaRPr lang="zh-CN" altLang="en-US" sz="2500" b="1" dirty="0">
                <a:solidFill>
                  <a:schemeClr val="tx1"/>
                </a:solidFill>
                <a:latin typeface="微软雅黑" pitchFamily="34" charset="-122"/>
                <a:ea typeface="微软雅黑" pitchFamily="34" charset="-122"/>
              </a:endParaRPr>
            </a:p>
          </p:txBody>
        </p:sp>
      </p:grpSp>
      <p:sp>
        <p:nvSpPr>
          <p:cNvPr id="22" name="TextBox 21"/>
          <p:cNvSpPr txBox="1"/>
          <p:nvPr/>
        </p:nvSpPr>
        <p:spPr>
          <a:xfrm>
            <a:off x="943586" y="2548988"/>
            <a:ext cx="820738" cy="492443"/>
          </a:xfrm>
          <a:prstGeom prst="rect">
            <a:avLst/>
          </a:prstGeom>
          <a:noFill/>
        </p:spPr>
        <p:txBody>
          <a:bodyPr wrap="none" lIns="0" tIns="0" rIns="0" bIns="0" rtlCol="0">
            <a:spAutoFit/>
          </a:bodyPr>
          <a:lstStyle/>
          <a:p>
            <a:pPr algn="ctr"/>
            <a:r>
              <a:rPr lang="zh-CN" altLang="en-US" sz="1600" b="1" dirty="0" smtClean="0">
                <a:latin typeface="微软雅黑" pitchFamily="34" charset="-122"/>
                <a:ea typeface="微软雅黑" pitchFamily="34" charset="-122"/>
              </a:rPr>
              <a:t>项目</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产生背景</a:t>
            </a:r>
          </a:p>
        </p:txBody>
      </p:sp>
      <p:sp>
        <p:nvSpPr>
          <p:cNvPr id="23" name="TextBox 22"/>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6" name="TextBox 25"/>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69171731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44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par>
                                    <p:cTn id="14" presetID="22" presetClass="entr" presetSubtype="8" fill="hold" nodeType="withEffect">
                                      <p:stCondLst>
                                        <p:cond delay="15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 presetClass="entr" presetSubtype="1" fill="hold" nodeType="withEffect" p14:presetBounceEnd="44000">
                                      <p:stCondLst>
                                        <p:cond delay="2000"/>
                                      </p:stCondLst>
                                      <p:childTnLst>
                                        <p:set>
                                          <p:cBhvr>
                                            <p:cTn id="18" dur="1" fill="hold">
                                              <p:stCondLst>
                                                <p:cond delay="0"/>
                                              </p:stCondLst>
                                            </p:cTn>
                                            <p:tgtEl>
                                              <p:spTgt spid="10"/>
                                            </p:tgtEl>
                                            <p:attrNameLst>
                                              <p:attrName>style.visibility</p:attrName>
                                            </p:attrNameLst>
                                          </p:cBhvr>
                                          <p:to>
                                            <p:strVal val="visible"/>
                                          </p:to>
                                        </p:set>
                                        <p:anim calcmode="lin" valueType="num" p14:bounceEnd="44000">
                                          <p:cBhvr additive="base">
                                            <p:cTn id="19"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par>
                                    <p:cTn id="24" presetID="52" presetClass="entr" presetSubtype="0" fill="hold" nodeType="withEffect">
                                      <p:stCondLst>
                                        <p:cond delay="3000"/>
                                      </p:stCondLst>
                                      <p:childTnLst>
                                        <p:set>
                                          <p:cBhvr>
                                            <p:cTn id="25" dur="1" fill="hold">
                                              <p:stCondLst>
                                                <p:cond delay="0"/>
                                              </p:stCondLst>
                                            </p:cTn>
                                            <p:tgtEl>
                                              <p:spTgt spid="13"/>
                                            </p:tgtEl>
                                            <p:attrNameLst>
                                              <p:attrName>style.visibility</p:attrName>
                                            </p:attrNameLst>
                                          </p:cBhvr>
                                          <p:to>
                                            <p:strVal val="visible"/>
                                          </p:to>
                                        </p:set>
                                        <p:animScale>
                                          <p:cBhvr>
                                            <p:cTn id="26"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13"/>
                                            </p:tgtEl>
                                            <p:attrNameLst>
                                              <p:attrName>ppt_x</p:attrName>
                                              <p:attrName>ppt_y</p:attrName>
                                            </p:attrNameLst>
                                          </p:cBhvr>
                                        </p:animMotion>
                                        <p:animEffect transition="in" filter="fade">
                                          <p:cBhvr>
                                            <p:cTn id="28" dur="500"/>
                                            <p:tgtEl>
                                              <p:spTgt spid="13"/>
                                            </p:tgtEl>
                                          </p:cBhvr>
                                        </p:animEffect>
                                      </p:childTnLst>
                                    </p:cTn>
                                  </p:par>
                                  <p:par>
                                    <p:cTn id="29" presetID="52" presetClass="entr" presetSubtype="0" fill="hold" nodeType="withEffect">
                                      <p:stCondLst>
                                        <p:cond delay="3500"/>
                                      </p:stCondLst>
                                      <p:childTnLst>
                                        <p:set>
                                          <p:cBhvr>
                                            <p:cTn id="30" dur="1" fill="hold">
                                              <p:stCondLst>
                                                <p:cond delay="0"/>
                                              </p:stCondLst>
                                            </p:cTn>
                                            <p:tgtEl>
                                              <p:spTgt spid="16"/>
                                            </p:tgtEl>
                                            <p:attrNameLst>
                                              <p:attrName>style.visibility</p:attrName>
                                            </p:attrNameLst>
                                          </p:cBhvr>
                                          <p:to>
                                            <p:strVal val="visible"/>
                                          </p:to>
                                        </p:set>
                                        <p:animScale>
                                          <p:cBhvr>
                                            <p:cTn id="31"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6"/>
                                            </p:tgtEl>
                                            <p:attrNameLst>
                                              <p:attrName>ppt_x</p:attrName>
                                              <p:attrName>ppt_y</p:attrName>
                                            </p:attrNameLst>
                                          </p:cBhvr>
                                        </p:animMotion>
                                        <p:animEffect transition="in" filter="fade">
                                          <p:cBhvr>
                                            <p:cTn id="33" dur="500"/>
                                            <p:tgtEl>
                                              <p:spTgt spid="16"/>
                                            </p:tgtEl>
                                          </p:cBhvr>
                                        </p:animEffect>
                                      </p:childTnLst>
                                    </p:cTn>
                                  </p:par>
                                  <p:par>
                                    <p:cTn id="34" presetID="52" presetClass="entr" presetSubtype="0" fill="hold" nodeType="withEffect">
                                      <p:stCondLst>
                                        <p:cond delay="4000"/>
                                      </p:stCondLst>
                                      <p:childTnLst>
                                        <p:set>
                                          <p:cBhvr>
                                            <p:cTn id="35" dur="1" fill="hold">
                                              <p:stCondLst>
                                                <p:cond delay="0"/>
                                              </p:stCondLst>
                                            </p:cTn>
                                            <p:tgtEl>
                                              <p:spTgt spid="19"/>
                                            </p:tgtEl>
                                            <p:attrNameLst>
                                              <p:attrName>style.visibility</p:attrName>
                                            </p:attrNameLst>
                                          </p:cBhvr>
                                          <p:to>
                                            <p:strVal val="visible"/>
                                          </p:to>
                                        </p:set>
                                        <p:animScale>
                                          <p:cBhvr>
                                            <p:cTn id="36"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9"/>
                                            </p:tgtEl>
                                            <p:attrNameLst>
                                              <p:attrName>ppt_x</p:attrName>
                                              <p:attrName>ppt_y</p:attrName>
                                            </p:attrNameLst>
                                          </p:cBhvr>
                                        </p:animMotion>
                                        <p:animEffect transition="in" filter="fade">
                                          <p:cBhvr>
                                            <p:cTn id="38" dur="500"/>
                                            <p:tgtEl>
                                              <p:spTgt spid="19"/>
                                            </p:tgtEl>
                                          </p:cBhvr>
                                        </p:animEffect>
                                      </p:childTnLst>
                                    </p:cTn>
                                  </p:par>
                                  <p:par>
                                    <p:cTn id="39" presetID="22" presetClass="entr" presetSubtype="8" fill="hold" grpId="0" nodeType="withEffect">
                                      <p:stCondLst>
                                        <p:cond delay="450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22" presetClass="entr" presetSubtype="8" fill="hold" grpId="0" nodeType="withEffect">
                                      <p:stCondLst>
                                        <p:cond delay="470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8" fill="hold" grpId="0" nodeType="withEffect">
                                      <p:stCondLst>
                                        <p:cond delay="49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6" presetClass="emph" presetSubtype="0" repeatCount="30000" fill="hold" nodeType="withEffect">
                                      <p:stCondLst>
                                        <p:cond delay="5500"/>
                                      </p:stCondLst>
                                      <p:childTnLst>
                                        <p:animEffect transition="out" filter="fade">
                                          <p:cBhvr>
                                            <p:cTn id="49" dur="80" tmFilter="0, 0; .2, .5; .8, .5; 1, 0"/>
                                            <p:tgtEl>
                                              <p:spTgt spid="4"/>
                                            </p:tgtEl>
                                          </p:cBhvr>
                                        </p:animEffect>
                                        <p:animScale>
                                          <p:cBhvr>
                                            <p:cTn id="50" dur="4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par>
                                    <p:cTn id="14" presetID="22" presetClass="entr" presetSubtype="8" fill="hold" nodeType="withEffect">
                                      <p:stCondLst>
                                        <p:cond delay="15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 presetClass="entr" presetSubtype="1" fill="hold" nodeType="withEffect">
                                      <p:stCondLst>
                                        <p:cond delay="2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par>
                                    <p:cTn id="24" presetID="52" presetClass="entr" presetSubtype="0" fill="hold" nodeType="withEffect">
                                      <p:stCondLst>
                                        <p:cond delay="3000"/>
                                      </p:stCondLst>
                                      <p:childTnLst>
                                        <p:set>
                                          <p:cBhvr>
                                            <p:cTn id="25" dur="1" fill="hold">
                                              <p:stCondLst>
                                                <p:cond delay="0"/>
                                              </p:stCondLst>
                                            </p:cTn>
                                            <p:tgtEl>
                                              <p:spTgt spid="13"/>
                                            </p:tgtEl>
                                            <p:attrNameLst>
                                              <p:attrName>style.visibility</p:attrName>
                                            </p:attrNameLst>
                                          </p:cBhvr>
                                          <p:to>
                                            <p:strVal val="visible"/>
                                          </p:to>
                                        </p:set>
                                        <p:animScale>
                                          <p:cBhvr>
                                            <p:cTn id="26"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13"/>
                                            </p:tgtEl>
                                            <p:attrNameLst>
                                              <p:attrName>ppt_x</p:attrName>
                                              <p:attrName>ppt_y</p:attrName>
                                            </p:attrNameLst>
                                          </p:cBhvr>
                                        </p:animMotion>
                                        <p:animEffect transition="in" filter="fade">
                                          <p:cBhvr>
                                            <p:cTn id="28" dur="500"/>
                                            <p:tgtEl>
                                              <p:spTgt spid="13"/>
                                            </p:tgtEl>
                                          </p:cBhvr>
                                        </p:animEffect>
                                      </p:childTnLst>
                                    </p:cTn>
                                  </p:par>
                                  <p:par>
                                    <p:cTn id="29" presetID="52" presetClass="entr" presetSubtype="0" fill="hold" nodeType="withEffect">
                                      <p:stCondLst>
                                        <p:cond delay="3500"/>
                                      </p:stCondLst>
                                      <p:childTnLst>
                                        <p:set>
                                          <p:cBhvr>
                                            <p:cTn id="30" dur="1" fill="hold">
                                              <p:stCondLst>
                                                <p:cond delay="0"/>
                                              </p:stCondLst>
                                            </p:cTn>
                                            <p:tgtEl>
                                              <p:spTgt spid="16"/>
                                            </p:tgtEl>
                                            <p:attrNameLst>
                                              <p:attrName>style.visibility</p:attrName>
                                            </p:attrNameLst>
                                          </p:cBhvr>
                                          <p:to>
                                            <p:strVal val="visible"/>
                                          </p:to>
                                        </p:set>
                                        <p:animScale>
                                          <p:cBhvr>
                                            <p:cTn id="31"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6"/>
                                            </p:tgtEl>
                                            <p:attrNameLst>
                                              <p:attrName>ppt_x</p:attrName>
                                              <p:attrName>ppt_y</p:attrName>
                                            </p:attrNameLst>
                                          </p:cBhvr>
                                        </p:animMotion>
                                        <p:animEffect transition="in" filter="fade">
                                          <p:cBhvr>
                                            <p:cTn id="33" dur="500"/>
                                            <p:tgtEl>
                                              <p:spTgt spid="16"/>
                                            </p:tgtEl>
                                          </p:cBhvr>
                                        </p:animEffect>
                                      </p:childTnLst>
                                    </p:cTn>
                                  </p:par>
                                  <p:par>
                                    <p:cTn id="34" presetID="52" presetClass="entr" presetSubtype="0" fill="hold" nodeType="withEffect">
                                      <p:stCondLst>
                                        <p:cond delay="4000"/>
                                      </p:stCondLst>
                                      <p:childTnLst>
                                        <p:set>
                                          <p:cBhvr>
                                            <p:cTn id="35" dur="1" fill="hold">
                                              <p:stCondLst>
                                                <p:cond delay="0"/>
                                              </p:stCondLst>
                                            </p:cTn>
                                            <p:tgtEl>
                                              <p:spTgt spid="19"/>
                                            </p:tgtEl>
                                            <p:attrNameLst>
                                              <p:attrName>style.visibility</p:attrName>
                                            </p:attrNameLst>
                                          </p:cBhvr>
                                          <p:to>
                                            <p:strVal val="visible"/>
                                          </p:to>
                                        </p:set>
                                        <p:animScale>
                                          <p:cBhvr>
                                            <p:cTn id="36"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9"/>
                                            </p:tgtEl>
                                            <p:attrNameLst>
                                              <p:attrName>ppt_x</p:attrName>
                                              <p:attrName>ppt_y</p:attrName>
                                            </p:attrNameLst>
                                          </p:cBhvr>
                                        </p:animMotion>
                                        <p:animEffect transition="in" filter="fade">
                                          <p:cBhvr>
                                            <p:cTn id="38" dur="500"/>
                                            <p:tgtEl>
                                              <p:spTgt spid="19"/>
                                            </p:tgtEl>
                                          </p:cBhvr>
                                        </p:animEffect>
                                      </p:childTnLst>
                                    </p:cTn>
                                  </p:par>
                                  <p:par>
                                    <p:cTn id="39" presetID="22" presetClass="entr" presetSubtype="8" fill="hold" grpId="0" nodeType="withEffect">
                                      <p:stCondLst>
                                        <p:cond delay="450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22" presetClass="entr" presetSubtype="8" fill="hold" grpId="0" nodeType="withEffect">
                                      <p:stCondLst>
                                        <p:cond delay="470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8" fill="hold" grpId="0" nodeType="withEffect">
                                      <p:stCondLst>
                                        <p:cond delay="49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6" presetClass="emph" presetSubtype="0" repeatCount="30000" fill="hold" nodeType="withEffect">
                                      <p:stCondLst>
                                        <p:cond delay="5500"/>
                                      </p:stCondLst>
                                      <p:childTnLst>
                                        <p:animEffect transition="out" filter="fade">
                                          <p:cBhvr>
                                            <p:cTn id="49" dur="80" tmFilter="0, 0; .2, .5; .8, .5; 1, 0"/>
                                            <p:tgtEl>
                                              <p:spTgt spid="4"/>
                                            </p:tgtEl>
                                          </p:cBhvr>
                                        </p:animEffect>
                                        <p:animScale>
                                          <p:cBhvr>
                                            <p:cTn id="50" dur="4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P spid="25"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需求分析</a:t>
            </a:r>
            <a:endParaRPr lang="zh-CN" altLang="en-US" sz="1000" dirty="0">
              <a:latin typeface="微软雅黑" pitchFamily="34" charset="-122"/>
              <a:ea typeface="微软雅黑" pitchFamily="34" charset="-122"/>
            </a:endParaRPr>
          </a:p>
        </p:txBody>
      </p:sp>
      <p:cxnSp>
        <p:nvCxnSpPr>
          <p:cNvPr id="3" name="直接连接符 2"/>
          <p:cNvCxnSpPr/>
          <p:nvPr/>
        </p:nvCxnSpPr>
        <p:spPr>
          <a:xfrm>
            <a:off x="938484" y="2505075"/>
            <a:ext cx="2808312"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938484" y="4305275"/>
            <a:ext cx="2808312"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6" name="TextBox 5"/>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7" name="TextBox 6"/>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 name="TextBox 7"/>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9" name="TextBox 8"/>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10"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1" name="圆角矩形 10"/>
          <p:cNvSpPr/>
          <p:nvPr/>
        </p:nvSpPr>
        <p:spPr>
          <a:xfrm>
            <a:off x="5364088" y="949664"/>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 name="圆角矩形 11"/>
          <p:cNvSpPr/>
          <p:nvPr/>
        </p:nvSpPr>
        <p:spPr>
          <a:xfrm>
            <a:off x="5364088" y="1508372"/>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 name="圆角矩形 12"/>
          <p:cNvSpPr/>
          <p:nvPr/>
        </p:nvSpPr>
        <p:spPr>
          <a:xfrm>
            <a:off x="5364088" y="2067080"/>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4" name="圆角矩形 13"/>
          <p:cNvSpPr/>
          <p:nvPr/>
        </p:nvSpPr>
        <p:spPr>
          <a:xfrm>
            <a:off x="5364088" y="2625788"/>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5" name="圆角矩形 14"/>
          <p:cNvSpPr/>
          <p:nvPr/>
        </p:nvSpPr>
        <p:spPr>
          <a:xfrm>
            <a:off x="5364088" y="3184496"/>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6" name="圆角矩形 15"/>
          <p:cNvSpPr/>
          <p:nvPr/>
        </p:nvSpPr>
        <p:spPr>
          <a:xfrm>
            <a:off x="5364088" y="3743204"/>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 name="圆角矩形 16"/>
          <p:cNvSpPr/>
          <p:nvPr/>
        </p:nvSpPr>
        <p:spPr>
          <a:xfrm>
            <a:off x="5364088" y="4301909"/>
            <a:ext cx="3168352" cy="469958"/>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TextBox 17"/>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19" name="TextBox 18"/>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20" name="TextBox 19"/>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21" name="TextBox 20"/>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22" name="TextBox 21"/>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25" name="组合 24"/>
          <p:cNvGrpSpPr/>
          <p:nvPr/>
        </p:nvGrpSpPr>
        <p:grpSpPr>
          <a:xfrm>
            <a:off x="1684805" y="1090340"/>
            <a:ext cx="1197175" cy="1197175"/>
            <a:chOff x="304800" y="673100"/>
            <a:chExt cx="4000500" cy="4000500"/>
          </a:xfrm>
          <a:solidFill>
            <a:srgbClr val="FFC000"/>
          </a:solidFill>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TextBox 27"/>
          <p:cNvSpPr txBox="1"/>
          <p:nvPr/>
        </p:nvSpPr>
        <p:spPr>
          <a:xfrm>
            <a:off x="1642132" y="1326989"/>
            <a:ext cx="1257356" cy="769441"/>
          </a:xfrm>
          <a:prstGeom prst="rect">
            <a:avLst/>
          </a:prstGeom>
          <a:noFill/>
        </p:spPr>
        <p:txBody>
          <a:bodyPr wrap="square" lIns="0" tIns="0" rIns="0" bIns="0" rtlCol="0">
            <a:spAutoFit/>
          </a:bodyPr>
          <a:lstStyle/>
          <a:p>
            <a:pPr algn="ctr"/>
            <a:r>
              <a:rPr lang="zh-CN" altLang="en-US" sz="2500" b="1" dirty="0" smtClean="0">
                <a:latin typeface="微软雅黑" pitchFamily="34" charset="-122"/>
                <a:ea typeface="微软雅黑" pitchFamily="34" charset="-122"/>
              </a:rPr>
              <a:t>现实</a:t>
            </a:r>
            <a:endParaRPr lang="en-US" altLang="zh-CN" sz="2500" b="1" dirty="0" smtClean="0">
              <a:latin typeface="微软雅黑" pitchFamily="34" charset="-122"/>
              <a:ea typeface="微软雅黑" pitchFamily="34" charset="-122"/>
            </a:endParaRPr>
          </a:p>
          <a:p>
            <a:pPr algn="ctr"/>
            <a:r>
              <a:rPr lang="zh-CN" altLang="en-US" sz="2500" b="1" dirty="0" smtClean="0">
                <a:latin typeface="微软雅黑" pitchFamily="34" charset="-122"/>
                <a:ea typeface="微软雅黑" pitchFamily="34" charset="-122"/>
              </a:rPr>
              <a:t>需求</a:t>
            </a:r>
            <a:endParaRPr lang="zh-CN" altLang="en-US" sz="2500" b="1" dirty="0">
              <a:latin typeface="微软雅黑" pitchFamily="34" charset="-122"/>
              <a:ea typeface="微软雅黑" pitchFamily="34" charset="-122"/>
            </a:endParaRPr>
          </a:p>
        </p:txBody>
      </p:sp>
    </p:spTree>
    <p:extLst>
      <p:ext uri="{BB962C8B-B14F-4D97-AF65-F5344CB8AC3E}">
        <p14:creationId xmlns:p14="http://schemas.microsoft.com/office/powerpoint/2010/main" val="273065750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anim calcmode="lin" valueType="num">
                                      <p:cBhvr>
                                        <p:cTn id="15" dur="500" fill="hold"/>
                                        <p:tgtEl>
                                          <p:spTgt spid="28"/>
                                        </p:tgtEl>
                                        <p:attrNameLst>
                                          <p:attrName>ppt_x</p:attrName>
                                        </p:attrNameLst>
                                      </p:cBhvr>
                                      <p:tavLst>
                                        <p:tav tm="0">
                                          <p:val>
                                            <p:strVal val="#ppt_x"/>
                                          </p:val>
                                        </p:tav>
                                        <p:tav tm="100000">
                                          <p:val>
                                            <p:strVal val="#ppt_x"/>
                                          </p:val>
                                        </p:tav>
                                      </p:tavLst>
                                    </p:anim>
                                    <p:anim calcmode="lin" valueType="num">
                                      <p:cBhvr>
                                        <p:cTn id="16" dur="500" fill="hold"/>
                                        <p:tgtEl>
                                          <p:spTgt spid="28"/>
                                        </p:tgtEl>
                                        <p:attrNameLst>
                                          <p:attrName>ppt_y</p:attrName>
                                        </p:attrNameLst>
                                      </p:cBhvr>
                                      <p:tavLst>
                                        <p:tav tm="0">
                                          <p:val>
                                            <p:strVal val="#ppt_y+.1"/>
                                          </p:val>
                                        </p:tav>
                                        <p:tav tm="100000">
                                          <p:val>
                                            <p:strVal val="#ppt_y"/>
                                          </p:val>
                                        </p:tav>
                                      </p:tavLst>
                                    </p:anim>
                                  </p:childTnLst>
                                </p:cTn>
                              </p:par>
                              <p:par>
                                <p:cTn id="17" presetID="16" presetClass="entr" presetSubtype="37" fill="hold" nodeType="withEffect">
                                  <p:stCondLst>
                                    <p:cond delay="1500"/>
                                  </p:stCondLst>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500"/>
                                        <p:tgtEl>
                                          <p:spTgt spid="3"/>
                                        </p:tgtEl>
                                      </p:cBhvr>
                                    </p:animEffect>
                                  </p:childTnLst>
                                </p:cTn>
                              </p:par>
                              <p:par>
                                <p:cTn id="20" presetID="16" presetClass="entr" presetSubtype="37" fill="hold" nodeType="withEffect">
                                  <p:stCondLst>
                                    <p:cond delay="1500"/>
                                  </p:stCondLst>
                                  <p:childTnLst>
                                    <p:set>
                                      <p:cBhvr>
                                        <p:cTn id="21" dur="1" fill="hold">
                                          <p:stCondLst>
                                            <p:cond delay="0"/>
                                          </p:stCondLst>
                                        </p:cTn>
                                        <p:tgtEl>
                                          <p:spTgt spid="4"/>
                                        </p:tgtEl>
                                        <p:attrNameLst>
                                          <p:attrName>style.visibility</p:attrName>
                                        </p:attrNameLst>
                                      </p:cBhvr>
                                      <p:to>
                                        <p:strVal val="visible"/>
                                      </p:to>
                                    </p:set>
                                    <p:animEffect transition="in" filter="barn(outVertical)">
                                      <p:cBhvr>
                                        <p:cTn id="22" dur="500"/>
                                        <p:tgtEl>
                                          <p:spTgt spid="4"/>
                                        </p:tgtEl>
                                      </p:cBhvr>
                                    </p:animEffect>
                                  </p:childTnLst>
                                </p:cTn>
                              </p:par>
                              <p:par>
                                <p:cTn id="23" presetID="53" presetClass="entr" presetSubtype="16" fill="hold" grpId="0" nodeType="with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42" presetClass="entr" presetSubtype="0" fill="hold" grpId="0" nodeType="withEffect">
                                  <p:stCondLst>
                                    <p:cond delay="2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70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9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ppt_x</p:attrName>
                                        </p:attrNameLst>
                                      </p:cBhvr>
                                      <p:tavLst>
                                        <p:tav tm="0">
                                          <p:val>
                                            <p:strVal val="#ppt_x"/>
                                          </p:val>
                                        </p:tav>
                                        <p:tav tm="100000">
                                          <p:val>
                                            <p:strVal val="#ppt_x"/>
                                          </p:val>
                                        </p:tav>
                                      </p:tavLst>
                                    </p:anim>
                                    <p:anim calcmode="lin" valueType="num">
                                      <p:cBhvr>
                                        <p:cTn id="42" dur="500" fill="hold"/>
                                        <p:tgtEl>
                                          <p:spTgt spid="8"/>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340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300"/>
                                        <p:tgtEl>
                                          <p:spTgt spid="9"/>
                                        </p:tgtEl>
                                      </p:cBhvr>
                                    </p:animEffect>
                                  </p:childTnLst>
                                </p:cTn>
                              </p:par>
                              <p:par>
                                <p:cTn id="46" presetID="22" presetClass="entr" presetSubtype="8" fill="hold" grpId="0" nodeType="withEffect">
                                  <p:stCondLst>
                                    <p:cond delay="37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par>
                                <p:cTn id="49" presetID="22" presetClass="entr" presetSubtype="8" fill="hold" grpId="0" nodeType="withEffect">
                                  <p:stCondLst>
                                    <p:cond delay="420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300"/>
                                        <p:tgtEl>
                                          <p:spTgt spid="18"/>
                                        </p:tgtEl>
                                      </p:cBhvr>
                                    </p:animEffect>
                                  </p:childTnLst>
                                </p:cTn>
                              </p:par>
                              <p:par>
                                <p:cTn id="52" presetID="22" presetClass="entr" presetSubtype="8" fill="hold" grpId="0" nodeType="withEffect">
                                  <p:stCondLst>
                                    <p:cond delay="420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300"/>
                                        <p:tgtEl>
                                          <p:spTgt spid="11"/>
                                        </p:tgtEl>
                                      </p:cBhvr>
                                    </p:animEffect>
                                  </p:childTnLst>
                                </p:cTn>
                              </p:par>
                              <p:par>
                                <p:cTn id="55" presetID="22" presetClass="entr" presetSubtype="8" fill="hold" grpId="0" nodeType="withEffect">
                                  <p:stCondLst>
                                    <p:cond delay="450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300"/>
                                        <p:tgtEl>
                                          <p:spTgt spid="19"/>
                                        </p:tgtEl>
                                      </p:cBhvr>
                                    </p:animEffect>
                                  </p:childTnLst>
                                </p:cTn>
                              </p:par>
                              <p:par>
                                <p:cTn id="58" presetID="22" presetClass="entr" presetSubtype="8" fill="hold" grpId="0" nodeType="withEffect">
                                  <p:stCondLst>
                                    <p:cond delay="45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300"/>
                                        <p:tgtEl>
                                          <p:spTgt spid="12"/>
                                        </p:tgtEl>
                                      </p:cBhvr>
                                    </p:animEffect>
                                  </p:childTnLst>
                                </p:cTn>
                              </p:par>
                              <p:par>
                                <p:cTn id="61" presetID="22" presetClass="entr" presetSubtype="8" fill="hold" grpId="0" nodeType="withEffect">
                                  <p:stCondLst>
                                    <p:cond delay="48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300"/>
                                        <p:tgtEl>
                                          <p:spTgt spid="20"/>
                                        </p:tgtEl>
                                      </p:cBhvr>
                                    </p:animEffect>
                                  </p:childTnLst>
                                </p:cTn>
                              </p:par>
                              <p:par>
                                <p:cTn id="64" presetID="22" presetClass="entr" presetSubtype="8" fill="hold" grpId="0" nodeType="withEffect">
                                  <p:stCondLst>
                                    <p:cond delay="4800"/>
                                  </p:stCondLst>
                                  <p:childTnLst>
                                    <p:set>
                                      <p:cBhvr>
                                        <p:cTn id="65" dur="1" fill="hold">
                                          <p:stCondLst>
                                            <p:cond delay="0"/>
                                          </p:stCondLst>
                                        </p:cTn>
                                        <p:tgtEl>
                                          <p:spTgt spid="13"/>
                                        </p:tgtEl>
                                        <p:attrNameLst>
                                          <p:attrName>style.visibility</p:attrName>
                                        </p:attrNameLst>
                                      </p:cBhvr>
                                      <p:to>
                                        <p:strVal val="visible"/>
                                      </p:to>
                                    </p:set>
                                    <p:animEffect transition="in" filter="wipe(left)">
                                      <p:cBhvr>
                                        <p:cTn id="66" dur="300"/>
                                        <p:tgtEl>
                                          <p:spTgt spid="13"/>
                                        </p:tgtEl>
                                      </p:cBhvr>
                                    </p:animEffect>
                                  </p:childTnLst>
                                </p:cTn>
                              </p:par>
                              <p:par>
                                <p:cTn id="67" presetID="22" presetClass="entr" presetSubtype="8" fill="hold" grpId="0" nodeType="withEffect">
                                  <p:stCondLst>
                                    <p:cond delay="510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300"/>
                                        <p:tgtEl>
                                          <p:spTgt spid="21"/>
                                        </p:tgtEl>
                                      </p:cBhvr>
                                    </p:animEffect>
                                  </p:childTnLst>
                                </p:cTn>
                              </p:par>
                              <p:par>
                                <p:cTn id="70" presetID="22" presetClass="entr" presetSubtype="8" fill="hold" grpId="0" nodeType="withEffect">
                                  <p:stCondLst>
                                    <p:cond delay="510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300"/>
                                        <p:tgtEl>
                                          <p:spTgt spid="14"/>
                                        </p:tgtEl>
                                      </p:cBhvr>
                                    </p:animEffect>
                                  </p:childTnLst>
                                </p:cTn>
                              </p:par>
                              <p:par>
                                <p:cTn id="73" presetID="22" presetClass="entr" presetSubtype="8" fill="hold" grpId="0" nodeType="withEffect">
                                  <p:stCondLst>
                                    <p:cond delay="540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300"/>
                                        <p:tgtEl>
                                          <p:spTgt spid="22"/>
                                        </p:tgtEl>
                                      </p:cBhvr>
                                    </p:animEffect>
                                  </p:childTnLst>
                                </p:cTn>
                              </p:par>
                              <p:par>
                                <p:cTn id="76" presetID="22" presetClass="entr" presetSubtype="8" fill="hold" grpId="0" nodeType="withEffect">
                                  <p:stCondLst>
                                    <p:cond delay="5400"/>
                                  </p:stCondLst>
                                  <p:childTnLst>
                                    <p:set>
                                      <p:cBhvr>
                                        <p:cTn id="77" dur="1" fill="hold">
                                          <p:stCondLst>
                                            <p:cond delay="0"/>
                                          </p:stCondLst>
                                        </p:cTn>
                                        <p:tgtEl>
                                          <p:spTgt spid="15"/>
                                        </p:tgtEl>
                                        <p:attrNameLst>
                                          <p:attrName>style.visibility</p:attrName>
                                        </p:attrNameLst>
                                      </p:cBhvr>
                                      <p:to>
                                        <p:strVal val="visible"/>
                                      </p:to>
                                    </p:set>
                                    <p:animEffect transition="in" filter="wipe(left)">
                                      <p:cBhvr>
                                        <p:cTn id="78" dur="300"/>
                                        <p:tgtEl>
                                          <p:spTgt spid="15"/>
                                        </p:tgtEl>
                                      </p:cBhvr>
                                    </p:animEffect>
                                  </p:childTnLst>
                                </p:cTn>
                              </p:par>
                              <p:par>
                                <p:cTn id="79" presetID="22" presetClass="entr" presetSubtype="8" fill="hold" grpId="0" nodeType="withEffect">
                                  <p:stCondLst>
                                    <p:cond delay="570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300"/>
                                        <p:tgtEl>
                                          <p:spTgt spid="23"/>
                                        </p:tgtEl>
                                      </p:cBhvr>
                                    </p:animEffect>
                                  </p:childTnLst>
                                </p:cTn>
                              </p:par>
                              <p:par>
                                <p:cTn id="82" presetID="22" presetClass="entr" presetSubtype="8" fill="hold" grpId="0" nodeType="withEffect">
                                  <p:stCondLst>
                                    <p:cond delay="570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300"/>
                                        <p:tgtEl>
                                          <p:spTgt spid="16"/>
                                        </p:tgtEl>
                                      </p:cBhvr>
                                    </p:animEffect>
                                  </p:childTnLst>
                                </p:cTn>
                              </p:par>
                              <p:par>
                                <p:cTn id="85" presetID="22" presetClass="entr" presetSubtype="8" fill="hold" grpId="0" nodeType="withEffect">
                                  <p:stCondLst>
                                    <p:cond delay="60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300"/>
                                        <p:tgtEl>
                                          <p:spTgt spid="24"/>
                                        </p:tgtEl>
                                      </p:cBhvr>
                                    </p:animEffect>
                                  </p:childTnLst>
                                </p:cTn>
                              </p:par>
                              <p:par>
                                <p:cTn id="88" presetID="22" presetClass="entr" presetSubtype="8" fill="hold" grpId="0" nodeType="withEffect">
                                  <p:stCondLst>
                                    <p:cond delay="60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需要解决问题</a:t>
            </a:r>
            <a:endParaRPr lang="zh-CN" altLang="en-US" sz="1000" dirty="0">
              <a:latin typeface="微软雅黑" pitchFamily="34" charset="-122"/>
              <a:ea typeface="微软雅黑" pitchFamily="34" charset="-122"/>
            </a:endParaRPr>
          </a:p>
        </p:txBody>
      </p:sp>
      <p:sp>
        <p:nvSpPr>
          <p:cNvPr id="3" name="TextBox 2"/>
          <p:cNvSpPr txBox="1"/>
          <p:nvPr/>
        </p:nvSpPr>
        <p:spPr>
          <a:xfrm>
            <a:off x="1547665" y="1009640"/>
            <a:ext cx="4680520"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4" name="椭圆 3"/>
          <p:cNvSpPr/>
          <p:nvPr/>
        </p:nvSpPr>
        <p:spPr>
          <a:xfrm>
            <a:off x="683569" y="911533"/>
            <a:ext cx="687215" cy="687215"/>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itchFamily="34" charset="-122"/>
                <a:ea typeface="微软雅黑" pitchFamily="34" charset="-122"/>
              </a:rPr>
              <a:t>1</a:t>
            </a:r>
            <a:endParaRPr lang="zh-CN" altLang="en-US" sz="3200" dirty="0">
              <a:solidFill>
                <a:schemeClr val="tx1"/>
              </a:solidFill>
              <a:latin typeface="微软雅黑" pitchFamily="34" charset="-122"/>
              <a:ea typeface="微软雅黑" pitchFamily="34" charset="-122"/>
            </a:endParaRPr>
          </a:p>
        </p:txBody>
      </p:sp>
      <p:grpSp>
        <p:nvGrpSpPr>
          <p:cNvPr id="5" name="组合 4"/>
          <p:cNvGrpSpPr/>
          <p:nvPr/>
        </p:nvGrpSpPr>
        <p:grpSpPr>
          <a:xfrm>
            <a:off x="971600" y="1635646"/>
            <a:ext cx="677033" cy="677033"/>
            <a:chOff x="304800" y="673100"/>
            <a:chExt cx="4000500" cy="4000500"/>
          </a:xfrm>
          <a:solidFill>
            <a:schemeClr val="accent1"/>
          </a:solidFill>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itchFamily="34" charset="-122"/>
                  <a:ea typeface="微软雅黑" pitchFamily="34" charset="-122"/>
                </a:rPr>
                <a:t>2</a:t>
              </a:r>
              <a:endParaRPr lang="zh-CN" altLang="en-US" sz="3200" dirty="0">
                <a:solidFill>
                  <a:schemeClr val="tx1"/>
                </a:solidFill>
                <a:latin typeface="微软雅黑" pitchFamily="34" charset="-122"/>
                <a:ea typeface="微软雅黑" pitchFamily="34" charset="-122"/>
              </a:endParaRPr>
            </a:p>
          </p:txBody>
        </p:sp>
      </p:grpSp>
      <p:sp>
        <p:nvSpPr>
          <p:cNvPr id="8" name="椭圆 7"/>
          <p:cNvSpPr/>
          <p:nvPr/>
        </p:nvSpPr>
        <p:spPr>
          <a:xfrm>
            <a:off x="1259632" y="2355726"/>
            <a:ext cx="687215" cy="687215"/>
          </a:xfrm>
          <a:prstGeom prst="ellipse">
            <a:avLst/>
          </a:pr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itchFamily="34" charset="-122"/>
                <a:ea typeface="微软雅黑" pitchFamily="34" charset="-122"/>
              </a:rPr>
              <a:t>3</a:t>
            </a:r>
            <a:endParaRPr lang="zh-CN" altLang="en-US" sz="3200" dirty="0">
              <a:solidFill>
                <a:schemeClr val="tx1"/>
              </a:solidFill>
              <a:latin typeface="微软雅黑" pitchFamily="34" charset="-122"/>
              <a:ea typeface="微软雅黑" pitchFamily="34" charset="-122"/>
            </a:endParaRPr>
          </a:p>
        </p:txBody>
      </p:sp>
      <p:grpSp>
        <p:nvGrpSpPr>
          <p:cNvPr id="9" name="组合 8"/>
          <p:cNvGrpSpPr/>
          <p:nvPr/>
        </p:nvGrpSpPr>
        <p:grpSpPr>
          <a:xfrm>
            <a:off x="1547664" y="3075806"/>
            <a:ext cx="677033" cy="677033"/>
            <a:chOff x="304800" y="673100"/>
            <a:chExt cx="4000500" cy="4000500"/>
          </a:xfrm>
          <a:solidFill>
            <a:srgbClr val="0070C0"/>
          </a:solid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solidFill>
                  <a:latin typeface="微软雅黑" pitchFamily="34" charset="-122"/>
                  <a:ea typeface="微软雅黑" pitchFamily="34" charset="-122"/>
                </a:rPr>
                <a:t>4</a:t>
              </a:r>
              <a:endParaRPr lang="zh-CN" altLang="en-US" sz="3200" dirty="0">
                <a:solidFill>
                  <a:schemeClr val="tx1"/>
                </a:solidFill>
                <a:latin typeface="微软雅黑" pitchFamily="34" charset="-122"/>
                <a:ea typeface="微软雅黑" pitchFamily="34" charset="-122"/>
              </a:endParaRPr>
            </a:p>
          </p:txBody>
        </p:sp>
      </p:grpSp>
      <p:sp>
        <p:nvSpPr>
          <p:cNvPr id="12" name="椭圆 11"/>
          <p:cNvSpPr/>
          <p:nvPr/>
        </p:nvSpPr>
        <p:spPr>
          <a:xfrm>
            <a:off x="1835696" y="3806685"/>
            <a:ext cx="687215" cy="687215"/>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微软雅黑" pitchFamily="34" charset="-122"/>
                <a:ea typeface="微软雅黑" pitchFamily="34" charset="-122"/>
              </a:rPr>
              <a:t>5</a:t>
            </a:r>
            <a:endParaRPr lang="zh-CN" altLang="en-US" sz="3200" dirty="0">
              <a:solidFill>
                <a:schemeClr val="tx1"/>
              </a:solidFill>
              <a:latin typeface="微软雅黑" pitchFamily="34" charset="-122"/>
              <a:ea typeface="微软雅黑" pitchFamily="34" charset="-122"/>
            </a:endParaRPr>
          </a:p>
        </p:txBody>
      </p:sp>
      <p:sp>
        <p:nvSpPr>
          <p:cNvPr id="13" name="TextBox 12"/>
          <p:cNvSpPr txBox="1"/>
          <p:nvPr/>
        </p:nvSpPr>
        <p:spPr>
          <a:xfrm>
            <a:off x="1763688" y="1724086"/>
            <a:ext cx="4464496"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4" name="TextBox 13"/>
          <p:cNvSpPr txBox="1"/>
          <p:nvPr/>
        </p:nvSpPr>
        <p:spPr>
          <a:xfrm>
            <a:off x="2051720" y="2449662"/>
            <a:ext cx="4093562"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5" name="TextBox 14"/>
          <p:cNvSpPr txBox="1"/>
          <p:nvPr/>
        </p:nvSpPr>
        <p:spPr>
          <a:xfrm>
            <a:off x="2411760" y="3147814"/>
            <a:ext cx="3816424"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6" name="TextBox 15"/>
          <p:cNvSpPr txBox="1"/>
          <p:nvPr/>
        </p:nvSpPr>
        <p:spPr>
          <a:xfrm>
            <a:off x="2699791" y="3939902"/>
            <a:ext cx="3600401"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7" name="Freeform 18"/>
          <p:cNvSpPr>
            <a:spLocks noEditPoints="1"/>
          </p:cNvSpPr>
          <p:nvPr/>
        </p:nvSpPr>
        <p:spPr bwMode="auto">
          <a:xfrm rot="5400000">
            <a:off x="6223353" y="3906251"/>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noEditPoints="1"/>
          </p:cNvSpPr>
          <p:nvPr/>
        </p:nvSpPr>
        <p:spPr bwMode="auto">
          <a:xfrm rot="5400000">
            <a:off x="6223353" y="252585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noEditPoints="1"/>
          </p:cNvSpPr>
          <p:nvPr/>
        </p:nvSpPr>
        <p:spPr bwMode="auto">
          <a:xfrm rot="5400000">
            <a:off x="6223352" y="112295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6876257" y="2421450"/>
            <a:ext cx="1721136" cy="548848"/>
            <a:chOff x="4304043" y="1286668"/>
            <a:chExt cx="3837944" cy="2757793"/>
          </a:xfrm>
          <a:solidFill>
            <a:schemeClr val="tx2">
              <a:lumMod val="50000"/>
            </a:schemeClr>
          </a:solidFill>
          <a:effectLst>
            <a:outerShdw blurRad="381000" dist="254000" dir="8100000" algn="tr" rotWithShape="0">
              <a:prstClr val="black">
                <a:alpha val="40000"/>
              </a:prstClr>
            </a:outerShdw>
          </a:effectLst>
        </p:grpSpPr>
        <p:sp>
          <p:nvSpPr>
            <p:cNvPr id="21" name="圆角矩形 2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2" name="圆角矩形 21"/>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便民利民惠民</a:t>
              </a:r>
              <a:endParaRPr lang="zh-CN" altLang="en-US" dirty="0">
                <a:solidFill>
                  <a:schemeClr val="tx1"/>
                </a:solidFill>
                <a:latin typeface="微软雅黑" pitchFamily="34" charset="-122"/>
                <a:ea typeface="微软雅黑" pitchFamily="34" charset="-122"/>
              </a:endParaRPr>
            </a:p>
          </p:txBody>
        </p:sp>
      </p:grpSp>
      <p:grpSp>
        <p:nvGrpSpPr>
          <p:cNvPr id="23" name="组合 22"/>
          <p:cNvGrpSpPr/>
          <p:nvPr/>
        </p:nvGrpSpPr>
        <p:grpSpPr>
          <a:xfrm>
            <a:off x="6829450" y="987574"/>
            <a:ext cx="1721136" cy="548848"/>
            <a:chOff x="4304043" y="1286668"/>
            <a:chExt cx="3837944" cy="2757793"/>
          </a:xfrm>
          <a:solidFill>
            <a:srgbClr val="FFC000"/>
          </a:solidFill>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圆角矩形 24"/>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解决生活麻烦</a:t>
              </a:r>
              <a:endParaRPr lang="zh-CN" altLang="en-US" dirty="0">
                <a:solidFill>
                  <a:schemeClr val="tx1"/>
                </a:solidFill>
                <a:latin typeface="微软雅黑" pitchFamily="34" charset="-122"/>
                <a:ea typeface="微软雅黑" pitchFamily="34" charset="-122"/>
              </a:endParaRPr>
            </a:p>
          </p:txBody>
        </p:sp>
      </p:grpSp>
      <p:grpSp>
        <p:nvGrpSpPr>
          <p:cNvPr id="26" name="组合 25"/>
          <p:cNvGrpSpPr/>
          <p:nvPr/>
        </p:nvGrpSpPr>
        <p:grpSpPr>
          <a:xfrm>
            <a:off x="6897732" y="3801843"/>
            <a:ext cx="1721136" cy="548848"/>
            <a:chOff x="4304043" y="1286668"/>
            <a:chExt cx="3837944" cy="2757793"/>
          </a:xfrm>
          <a:solidFill>
            <a:srgbClr val="0070C0"/>
          </a:solidFill>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圆角矩形 27"/>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增加公司收入</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780166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14:bounceEnd="66667">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66667">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14:bounceEnd="66667">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66667">
                                      <p:stCondLst>
                                        <p:cond delay="1500"/>
                                      </p:stCondLst>
                                      <p:childTnLst>
                                        <p:set>
                                          <p:cBhvr>
                                            <p:cTn id="14" dur="1" fill="hold">
                                              <p:stCondLst>
                                                <p:cond delay="0"/>
                                              </p:stCondLst>
                                            </p:cTn>
                                            <p:tgtEl>
                                              <p:spTgt spid="8"/>
                                            </p:tgtEl>
                                            <p:attrNameLst>
                                              <p:attrName>style.visibility</p:attrName>
                                            </p:attrNameLst>
                                          </p:cBhvr>
                                          <p:to>
                                            <p:strVal val="visible"/>
                                          </p:to>
                                        </p:set>
                                        <p:anim calcmode="lin" valueType="num" p14:bounceEnd="66667">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66667">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66667">
                                      <p:stCondLst>
                                        <p:cond delay="2000"/>
                                      </p:stCondLst>
                                      <p:childTnLst>
                                        <p:set>
                                          <p:cBhvr>
                                            <p:cTn id="18" dur="1" fill="hold">
                                              <p:stCondLst>
                                                <p:cond delay="0"/>
                                              </p:stCondLst>
                                            </p:cTn>
                                            <p:tgtEl>
                                              <p:spTgt spid="9"/>
                                            </p:tgtEl>
                                            <p:attrNameLst>
                                              <p:attrName>style.visibility</p:attrName>
                                            </p:attrNameLst>
                                          </p:cBhvr>
                                          <p:to>
                                            <p:strVal val="visible"/>
                                          </p:to>
                                        </p:set>
                                        <p:anim calcmode="lin" valueType="num" p14:bounceEnd="66667">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14:presetBounceEnd="66667">
                                      <p:stCondLst>
                                        <p:cond delay="2500"/>
                                      </p:stCondLst>
                                      <p:childTnLst>
                                        <p:set>
                                          <p:cBhvr>
                                            <p:cTn id="22" dur="1" fill="hold">
                                              <p:stCondLst>
                                                <p:cond delay="0"/>
                                              </p:stCondLst>
                                            </p:cTn>
                                            <p:tgtEl>
                                              <p:spTgt spid="12"/>
                                            </p:tgtEl>
                                            <p:attrNameLst>
                                              <p:attrName>style.visibility</p:attrName>
                                            </p:attrNameLst>
                                          </p:cBhvr>
                                          <p:to>
                                            <p:strVal val="visible"/>
                                          </p:to>
                                        </p:set>
                                        <p:anim calcmode="lin" valueType="num" p14:bounceEnd="66667">
                                          <p:cBhvr additive="base">
                                            <p:cTn id="23" dur="500" fill="hold"/>
                                            <p:tgtEl>
                                              <p:spTgt spid="12"/>
                                            </p:tgtEl>
                                            <p:attrNameLst>
                                              <p:attrName>ppt_x</p:attrName>
                                            </p:attrNameLst>
                                          </p:cBhvr>
                                          <p:tavLst>
                                            <p:tav tm="0">
                                              <p:val>
                                                <p:strVal val="#ppt_x"/>
                                              </p:val>
                                            </p:tav>
                                            <p:tav tm="100000">
                                              <p:val>
                                                <p:strVal val="#ppt_x"/>
                                              </p:val>
                                            </p:tav>
                                          </p:tavLst>
                                        </p:anim>
                                        <p:anim calcmode="lin" valueType="num" p14:bounceEnd="66667">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30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right)">
                                          <p:cBhvr>
                                            <p:cTn id="28" dur="500"/>
                                            <p:tgtEl>
                                              <p:spTgt spid="3"/>
                                            </p:tgtEl>
                                          </p:cBhvr>
                                        </p:animEffect>
                                      </p:childTnLst>
                                    </p:cTn>
                                  </p:par>
                                  <p:par>
                                    <p:cTn id="29" presetID="12" presetClass="entr" presetSubtype="8" fill="hold" grpId="0" nodeType="withEffect">
                                      <p:stCondLst>
                                        <p:cond delay="31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par>
                                    <p:cTn id="33" presetID="12" presetClass="entr" presetSubtype="8" fill="hold" grpId="0" nodeType="withEffect">
                                      <p:stCondLst>
                                        <p:cond delay="3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ppt_x</p:attrName>
                                            </p:attrNameLst>
                                          </p:cBhvr>
                                          <p:tavLst>
                                            <p:tav tm="0">
                                              <p:val>
                                                <p:strVal val="#ppt_x-#ppt_w*1.125000"/>
                                              </p:val>
                                            </p:tav>
                                            <p:tav tm="100000">
                                              <p:val>
                                                <p:strVal val="#ppt_x"/>
                                              </p:val>
                                            </p:tav>
                                          </p:tavLst>
                                        </p:anim>
                                        <p:animEffect transition="in" filter="wipe(right)">
                                          <p:cBhvr>
                                            <p:cTn id="36" dur="500"/>
                                            <p:tgtEl>
                                              <p:spTgt spid="14"/>
                                            </p:tgtEl>
                                          </p:cBhvr>
                                        </p:animEffect>
                                      </p:childTnLst>
                                    </p:cTn>
                                  </p:par>
                                  <p:par>
                                    <p:cTn id="37" presetID="12" presetClass="entr" presetSubtype="8" fill="hold" grpId="0" nodeType="withEffect">
                                      <p:stCondLst>
                                        <p:cond delay="33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right)">
                                          <p:cBhvr>
                                            <p:cTn id="40" dur="500"/>
                                            <p:tgtEl>
                                              <p:spTgt spid="15"/>
                                            </p:tgtEl>
                                          </p:cBhvr>
                                        </p:animEffect>
                                      </p:childTnLst>
                                    </p:cTn>
                                  </p:par>
                                  <p:par>
                                    <p:cTn id="41" presetID="12" presetClass="entr" presetSubtype="8" fill="hold" grpId="0" nodeType="withEffect">
                                      <p:stCondLst>
                                        <p:cond delay="34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par>
                                    <p:cTn id="45" presetID="12" presetClass="entr" presetSubtype="8" fill="hold" grpId="0" nodeType="withEffect">
                                      <p:stCondLst>
                                        <p:cond delay="39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ppt_x</p:attrName>
                                            </p:attrNameLst>
                                          </p:cBhvr>
                                          <p:tavLst>
                                            <p:tav tm="0">
                                              <p:val>
                                                <p:strVal val="#ppt_x-#ppt_w*1.125000"/>
                                              </p:val>
                                            </p:tav>
                                            <p:tav tm="100000">
                                              <p:val>
                                                <p:strVal val="#ppt_x"/>
                                              </p:val>
                                            </p:tav>
                                          </p:tavLst>
                                        </p:anim>
                                        <p:animEffect transition="in" filter="wipe(right)">
                                          <p:cBhvr>
                                            <p:cTn id="48" dur="500"/>
                                            <p:tgtEl>
                                              <p:spTgt spid="19"/>
                                            </p:tgtEl>
                                          </p:cBhvr>
                                        </p:animEffect>
                                      </p:childTnLst>
                                    </p:cTn>
                                  </p:par>
                                  <p:par>
                                    <p:cTn id="49" presetID="12" presetClass="entr" presetSubtype="8" fill="hold" grpId="0" nodeType="withEffect">
                                      <p:stCondLst>
                                        <p:cond delay="39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par>
                                    <p:cTn id="53" presetID="12" presetClass="entr" presetSubtype="8" fill="hold" grpId="0" nodeType="withEffect">
                                      <p:stCondLst>
                                        <p:cond delay="39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ppt_x</p:attrName>
                                            </p:attrNameLst>
                                          </p:cBhvr>
                                          <p:tavLst>
                                            <p:tav tm="0">
                                              <p:val>
                                                <p:strVal val="#ppt_x-#ppt_w*1.125000"/>
                                              </p:val>
                                            </p:tav>
                                            <p:tav tm="100000">
                                              <p:val>
                                                <p:strVal val="#ppt_x"/>
                                              </p:val>
                                            </p:tav>
                                          </p:tavLst>
                                        </p:anim>
                                        <p:animEffect transition="in" filter="wipe(right)">
                                          <p:cBhvr>
                                            <p:cTn id="56" dur="500"/>
                                            <p:tgtEl>
                                              <p:spTgt spid="17"/>
                                            </p:tgtEl>
                                          </p:cBhvr>
                                        </p:animEffect>
                                      </p:childTnLst>
                                    </p:cTn>
                                  </p:par>
                                  <p:par>
                                    <p:cTn id="57" presetID="42" presetClass="entr" presetSubtype="0" fill="hold" nodeType="withEffect">
                                      <p:stCondLst>
                                        <p:cond delay="44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46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anim calcmode="lin" valueType="num">
                                          <p:cBhvr>
                                            <p:cTn id="65" dur="500" fill="hold"/>
                                            <p:tgtEl>
                                              <p:spTgt spid="20"/>
                                            </p:tgtEl>
                                            <p:attrNameLst>
                                              <p:attrName>ppt_x</p:attrName>
                                            </p:attrNameLst>
                                          </p:cBhvr>
                                          <p:tavLst>
                                            <p:tav tm="0">
                                              <p:val>
                                                <p:strVal val="#ppt_x"/>
                                              </p:val>
                                            </p:tav>
                                            <p:tav tm="100000">
                                              <p:val>
                                                <p:strVal val="#ppt_x"/>
                                              </p:val>
                                            </p:tav>
                                          </p:tavLst>
                                        </p:anim>
                                        <p:anim calcmode="lin" valueType="num">
                                          <p:cBhvr>
                                            <p:cTn id="66" dur="5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48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3" grpId="0"/>
          <p:bldP spid="14" grpId="0"/>
          <p:bldP spid="15" grpId="0"/>
          <p:bldP spid="16" grpId="0"/>
          <p:bldP spid="17" grpId="0" animBg="1"/>
          <p:bldP spid="18"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2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30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right)">
                                          <p:cBhvr>
                                            <p:cTn id="28" dur="500"/>
                                            <p:tgtEl>
                                              <p:spTgt spid="3"/>
                                            </p:tgtEl>
                                          </p:cBhvr>
                                        </p:animEffect>
                                      </p:childTnLst>
                                    </p:cTn>
                                  </p:par>
                                  <p:par>
                                    <p:cTn id="29" presetID="12" presetClass="entr" presetSubtype="8" fill="hold" grpId="0" nodeType="withEffect">
                                      <p:stCondLst>
                                        <p:cond delay="31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par>
                                    <p:cTn id="33" presetID="12" presetClass="entr" presetSubtype="8" fill="hold" grpId="0" nodeType="withEffect">
                                      <p:stCondLst>
                                        <p:cond delay="3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ppt_x</p:attrName>
                                            </p:attrNameLst>
                                          </p:cBhvr>
                                          <p:tavLst>
                                            <p:tav tm="0">
                                              <p:val>
                                                <p:strVal val="#ppt_x-#ppt_w*1.125000"/>
                                              </p:val>
                                            </p:tav>
                                            <p:tav tm="100000">
                                              <p:val>
                                                <p:strVal val="#ppt_x"/>
                                              </p:val>
                                            </p:tav>
                                          </p:tavLst>
                                        </p:anim>
                                        <p:animEffect transition="in" filter="wipe(right)">
                                          <p:cBhvr>
                                            <p:cTn id="36" dur="500"/>
                                            <p:tgtEl>
                                              <p:spTgt spid="14"/>
                                            </p:tgtEl>
                                          </p:cBhvr>
                                        </p:animEffect>
                                      </p:childTnLst>
                                    </p:cTn>
                                  </p:par>
                                  <p:par>
                                    <p:cTn id="37" presetID="12" presetClass="entr" presetSubtype="8" fill="hold" grpId="0" nodeType="withEffect">
                                      <p:stCondLst>
                                        <p:cond delay="33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right)">
                                          <p:cBhvr>
                                            <p:cTn id="40" dur="500"/>
                                            <p:tgtEl>
                                              <p:spTgt spid="15"/>
                                            </p:tgtEl>
                                          </p:cBhvr>
                                        </p:animEffect>
                                      </p:childTnLst>
                                    </p:cTn>
                                  </p:par>
                                  <p:par>
                                    <p:cTn id="41" presetID="12" presetClass="entr" presetSubtype="8" fill="hold" grpId="0" nodeType="withEffect">
                                      <p:stCondLst>
                                        <p:cond delay="34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par>
                                    <p:cTn id="45" presetID="12" presetClass="entr" presetSubtype="8" fill="hold" grpId="0" nodeType="withEffect">
                                      <p:stCondLst>
                                        <p:cond delay="39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ppt_x</p:attrName>
                                            </p:attrNameLst>
                                          </p:cBhvr>
                                          <p:tavLst>
                                            <p:tav tm="0">
                                              <p:val>
                                                <p:strVal val="#ppt_x-#ppt_w*1.125000"/>
                                              </p:val>
                                            </p:tav>
                                            <p:tav tm="100000">
                                              <p:val>
                                                <p:strVal val="#ppt_x"/>
                                              </p:val>
                                            </p:tav>
                                          </p:tavLst>
                                        </p:anim>
                                        <p:animEffect transition="in" filter="wipe(right)">
                                          <p:cBhvr>
                                            <p:cTn id="48" dur="500"/>
                                            <p:tgtEl>
                                              <p:spTgt spid="19"/>
                                            </p:tgtEl>
                                          </p:cBhvr>
                                        </p:animEffect>
                                      </p:childTnLst>
                                    </p:cTn>
                                  </p:par>
                                  <p:par>
                                    <p:cTn id="49" presetID="12" presetClass="entr" presetSubtype="8" fill="hold" grpId="0" nodeType="withEffect">
                                      <p:stCondLst>
                                        <p:cond delay="39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par>
                                    <p:cTn id="53" presetID="12" presetClass="entr" presetSubtype="8" fill="hold" grpId="0" nodeType="withEffect">
                                      <p:stCondLst>
                                        <p:cond delay="39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ppt_x</p:attrName>
                                            </p:attrNameLst>
                                          </p:cBhvr>
                                          <p:tavLst>
                                            <p:tav tm="0">
                                              <p:val>
                                                <p:strVal val="#ppt_x-#ppt_w*1.125000"/>
                                              </p:val>
                                            </p:tav>
                                            <p:tav tm="100000">
                                              <p:val>
                                                <p:strVal val="#ppt_x"/>
                                              </p:val>
                                            </p:tav>
                                          </p:tavLst>
                                        </p:anim>
                                        <p:animEffect transition="in" filter="wipe(right)">
                                          <p:cBhvr>
                                            <p:cTn id="56" dur="500"/>
                                            <p:tgtEl>
                                              <p:spTgt spid="17"/>
                                            </p:tgtEl>
                                          </p:cBhvr>
                                        </p:animEffect>
                                      </p:childTnLst>
                                    </p:cTn>
                                  </p:par>
                                  <p:par>
                                    <p:cTn id="57" presetID="42" presetClass="entr" presetSubtype="0" fill="hold" nodeType="withEffect">
                                      <p:stCondLst>
                                        <p:cond delay="44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46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anim calcmode="lin" valueType="num">
                                          <p:cBhvr>
                                            <p:cTn id="65" dur="500" fill="hold"/>
                                            <p:tgtEl>
                                              <p:spTgt spid="20"/>
                                            </p:tgtEl>
                                            <p:attrNameLst>
                                              <p:attrName>ppt_x</p:attrName>
                                            </p:attrNameLst>
                                          </p:cBhvr>
                                          <p:tavLst>
                                            <p:tav tm="0">
                                              <p:val>
                                                <p:strVal val="#ppt_x"/>
                                              </p:val>
                                            </p:tav>
                                            <p:tav tm="100000">
                                              <p:val>
                                                <p:strVal val="#ppt_x"/>
                                              </p:val>
                                            </p:tav>
                                          </p:tavLst>
                                        </p:anim>
                                        <p:anim calcmode="lin" valueType="num">
                                          <p:cBhvr>
                                            <p:cTn id="66" dur="5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48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3" grpId="0"/>
          <p:bldP spid="14" grpId="0"/>
          <p:bldP spid="15" grpId="0"/>
          <p:bldP spid="16" grpId="0"/>
          <p:bldP spid="17" grpId="0" animBg="1"/>
          <p:bldP spid="18" grpId="0" animBg="1"/>
          <p:bldP spid="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行业前景</a:t>
            </a:r>
            <a:endParaRPr lang="zh-CN" altLang="en-US" sz="1000" dirty="0">
              <a:latin typeface="微软雅黑" pitchFamily="34" charset="-122"/>
              <a:ea typeface="微软雅黑" pitchFamily="34" charset="-122"/>
            </a:endParaRPr>
          </a:p>
        </p:txBody>
      </p:sp>
      <p:sp>
        <p:nvSpPr>
          <p:cNvPr id="3" name="圆角矩形 2"/>
          <p:cNvSpPr/>
          <p:nvPr/>
        </p:nvSpPr>
        <p:spPr>
          <a:xfrm>
            <a:off x="628568" y="2284289"/>
            <a:ext cx="2448272" cy="2375693"/>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nvGrpSpPr>
          <p:cNvPr id="4" name="组合 3"/>
          <p:cNvGrpSpPr/>
          <p:nvPr/>
        </p:nvGrpSpPr>
        <p:grpSpPr>
          <a:xfrm>
            <a:off x="1108334" y="1152407"/>
            <a:ext cx="1447442" cy="1447442"/>
            <a:chOff x="304800" y="673100"/>
            <a:chExt cx="4000500" cy="4000500"/>
          </a:xfrm>
          <a:solidFill>
            <a:srgbClr val="FFC000"/>
          </a:solid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7" name="椭圆 6"/>
          <p:cNvSpPr/>
          <p:nvPr/>
        </p:nvSpPr>
        <p:spPr>
          <a:xfrm>
            <a:off x="2212421" y="2097634"/>
            <a:ext cx="373310" cy="373310"/>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1</a:t>
            </a:r>
            <a:endParaRPr lang="zh-CN" altLang="en-US" dirty="0">
              <a:solidFill>
                <a:schemeClr val="tx1"/>
              </a:solidFill>
              <a:latin typeface="微软雅黑" pitchFamily="34" charset="-122"/>
              <a:ea typeface="微软雅黑" pitchFamily="34" charset="-122"/>
            </a:endParaRPr>
          </a:p>
        </p:txBody>
      </p:sp>
      <p:sp>
        <p:nvSpPr>
          <p:cNvPr id="8" name="矩形 7"/>
          <p:cNvSpPr/>
          <p:nvPr/>
        </p:nvSpPr>
        <p:spPr>
          <a:xfrm>
            <a:off x="1291080" y="1722821"/>
            <a:ext cx="1107996" cy="369332"/>
          </a:xfrm>
          <a:prstGeom prst="rect">
            <a:avLst/>
          </a:prstGeom>
        </p:spPr>
        <p:txBody>
          <a:bodyPr wrap="none">
            <a:spAutoFit/>
          </a:bodyPr>
          <a:lstStyle/>
          <a:p>
            <a:r>
              <a:rPr lang="zh-CN" altLang="en-US" dirty="0" smtClean="0">
                <a:latin typeface="微软雅黑" pitchFamily="34" charset="-122"/>
                <a:ea typeface="微软雅黑" pitchFamily="34" charset="-122"/>
              </a:rPr>
              <a:t>发展趋势</a:t>
            </a:r>
            <a:endParaRPr lang="zh-CN" altLang="en-US" dirty="0">
              <a:latin typeface="微软雅黑" pitchFamily="34" charset="-122"/>
              <a:ea typeface="微软雅黑" pitchFamily="34" charset="-122"/>
            </a:endParaRPr>
          </a:p>
        </p:txBody>
      </p:sp>
      <p:sp>
        <p:nvSpPr>
          <p:cNvPr id="9" name="圆角矩形 8"/>
          <p:cNvSpPr/>
          <p:nvPr/>
        </p:nvSpPr>
        <p:spPr>
          <a:xfrm>
            <a:off x="3346388" y="2284288"/>
            <a:ext cx="2448272" cy="2375693"/>
          </a:xfrm>
          <a:prstGeom prst="round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 name="圆角矩形 9"/>
          <p:cNvSpPr/>
          <p:nvPr/>
        </p:nvSpPr>
        <p:spPr>
          <a:xfrm>
            <a:off x="6080527" y="2284287"/>
            <a:ext cx="2448272" cy="2375693"/>
          </a:xfrm>
          <a:prstGeom prst="round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nvGrpSpPr>
          <p:cNvPr id="11" name="组合 10"/>
          <p:cNvGrpSpPr/>
          <p:nvPr/>
        </p:nvGrpSpPr>
        <p:grpSpPr>
          <a:xfrm>
            <a:off x="3846803" y="1196316"/>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14" name="组合 13"/>
          <p:cNvGrpSpPr/>
          <p:nvPr/>
        </p:nvGrpSpPr>
        <p:grpSpPr>
          <a:xfrm>
            <a:off x="6580942" y="1152407"/>
            <a:ext cx="1447442" cy="1447442"/>
            <a:chOff x="304800" y="673100"/>
            <a:chExt cx="4000500" cy="4000500"/>
          </a:xfrm>
          <a:solidFill>
            <a:schemeClr val="accent1"/>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17" name="椭圆 16"/>
          <p:cNvSpPr/>
          <p:nvPr/>
        </p:nvSpPr>
        <p:spPr>
          <a:xfrm>
            <a:off x="5004048" y="2097634"/>
            <a:ext cx="373310" cy="373310"/>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2</a:t>
            </a:r>
            <a:endParaRPr lang="zh-CN" altLang="en-US" dirty="0">
              <a:solidFill>
                <a:schemeClr val="tx1"/>
              </a:solidFill>
              <a:latin typeface="微软雅黑" pitchFamily="34" charset="-122"/>
              <a:ea typeface="微软雅黑" pitchFamily="34" charset="-122"/>
            </a:endParaRPr>
          </a:p>
        </p:txBody>
      </p:sp>
      <p:sp>
        <p:nvSpPr>
          <p:cNvPr id="18" name="椭圆 17"/>
          <p:cNvSpPr/>
          <p:nvPr/>
        </p:nvSpPr>
        <p:spPr>
          <a:xfrm>
            <a:off x="7740352" y="2097634"/>
            <a:ext cx="373310" cy="373310"/>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3</a:t>
            </a:r>
            <a:endParaRPr lang="zh-CN" altLang="en-US" dirty="0">
              <a:solidFill>
                <a:schemeClr val="tx1"/>
              </a:solidFill>
              <a:latin typeface="微软雅黑" pitchFamily="34" charset="-122"/>
              <a:ea typeface="微软雅黑" pitchFamily="34" charset="-122"/>
            </a:endParaRPr>
          </a:p>
        </p:txBody>
      </p:sp>
      <p:sp>
        <p:nvSpPr>
          <p:cNvPr id="19" name="矩形 18"/>
          <p:cNvSpPr/>
          <p:nvPr/>
        </p:nvSpPr>
        <p:spPr>
          <a:xfrm>
            <a:off x="4016526" y="1722821"/>
            <a:ext cx="1107996" cy="369332"/>
          </a:xfrm>
          <a:prstGeom prst="rect">
            <a:avLst/>
          </a:prstGeom>
        </p:spPr>
        <p:txBody>
          <a:bodyPr wrap="none">
            <a:spAutoFit/>
          </a:bodyPr>
          <a:lstStyle/>
          <a:p>
            <a:r>
              <a:rPr lang="zh-CN" altLang="en-US" dirty="0">
                <a:latin typeface="微软雅黑" pitchFamily="34" charset="-122"/>
                <a:ea typeface="微软雅黑" pitchFamily="34" charset="-122"/>
              </a:rPr>
              <a:t>消费习惯</a:t>
            </a:r>
          </a:p>
        </p:txBody>
      </p:sp>
      <p:sp>
        <p:nvSpPr>
          <p:cNvPr id="20" name="矩形 19"/>
          <p:cNvSpPr/>
          <p:nvPr/>
        </p:nvSpPr>
        <p:spPr>
          <a:xfrm>
            <a:off x="6750665" y="1722821"/>
            <a:ext cx="1107996" cy="369332"/>
          </a:xfrm>
          <a:prstGeom prst="rect">
            <a:avLst/>
          </a:prstGeom>
        </p:spPr>
        <p:txBody>
          <a:bodyPr wrap="none">
            <a:spAutoFit/>
          </a:bodyPr>
          <a:lstStyle/>
          <a:p>
            <a:r>
              <a:rPr lang="zh-CN" altLang="en-US" dirty="0">
                <a:latin typeface="微软雅黑" pitchFamily="34" charset="-122"/>
                <a:ea typeface="微软雅黑" pitchFamily="34" charset="-122"/>
              </a:rPr>
              <a:t>政策扶持</a:t>
            </a: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386656916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14:bounceEnd="40000">
                                          <p:cBhvr additive="base">
                                            <p:cTn id="11"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14:bounceEnd="40000">
                                          <p:cBhvr additive="base">
                                            <p:cTn id="15"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17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17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grpId="0" nodeType="withEffect">
                                      <p:stCondLst>
                                        <p:cond delay="17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16" presetClass="entr" presetSubtype="37" fill="hold" grpId="0" nodeType="withEffect">
                                      <p:stCondLst>
                                        <p:cond delay="2200"/>
                                      </p:stCondLst>
                                      <p:childTnLst>
                                        <p:set>
                                          <p:cBhvr>
                                            <p:cTn id="33" dur="1" fill="hold">
                                              <p:stCondLst>
                                                <p:cond delay="0"/>
                                              </p:stCondLst>
                                            </p:cTn>
                                            <p:tgtEl>
                                              <p:spTgt spid="19"/>
                                            </p:tgtEl>
                                            <p:attrNameLst>
                                              <p:attrName>style.visibility</p:attrName>
                                            </p:attrNameLst>
                                          </p:cBhvr>
                                          <p:to>
                                            <p:strVal val="visible"/>
                                          </p:to>
                                        </p:set>
                                        <p:animEffect transition="in" filter="barn(outVertical)">
                                          <p:cBhvr>
                                            <p:cTn id="34" dur="500"/>
                                            <p:tgtEl>
                                              <p:spTgt spid="19"/>
                                            </p:tgtEl>
                                          </p:cBhvr>
                                        </p:animEffect>
                                      </p:childTnLst>
                                    </p:cTn>
                                  </p:par>
                                  <p:par>
                                    <p:cTn id="35" presetID="16" presetClass="entr" presetSubtype="37" fill="hold" grpId="0" nodeType="withEffect">
                                      <p:stCondLst>
                                        <p:cond delay="2200"/>
                                      </p:stCondLst>
                                      <p:childTnLst>
                                        <p:set>
                                          <p:cBhvr>
                                            <p:cTn id="36" dur="1" fill="hold">
                                              <p:stCondLst>
                                                <p:cond delay="0"/>
                                              </p:stCondLst>
                                            </p:cTn>
                                            <p:tgtEl>
                                              <p:spTgt spid="8"/>
                                            </p:tgtEl>
                                            <p:attrNameLst>
                                              <p:attrName>style.visibility</p:attrName>
                                            </p:attrNameLst>
                                          </p:cBhvr>
                                          <p:to>
                                            <p:strVal val="visible"/>
                                          </p:to>
                                        </p:set>
                                        <p:animEffect transition="in" filter="barn(outVertical)">
                                          <p:cBhvr>
                                            <p:cTn id="37" dur="500"/>
                                            <p:tgtEl>
                                              <p:spTgt spid="8"/>
                                            </p:tgtEl>
                                          </p:cBhvr>
                                        </p:animEffect>
                                      </p:childTnLst>
                                    </p:cTn>
                                  </p:par>
                                  <p:par>
                                    <p:cTn id="38" presetID="16" presetClass="entr" presetSubtype="37" fill="hold" grpId="0" nodeType="withEffect">
                                      <p:stCondLst>
                                        <p:cond delay="2200"/>
                                      </p:stCondLst>
                                      <p:childTnLst>
                                        <p:set>
                                          <p:cBhvr>
                                            <p:cTn id="39" dur="1" fill="hold">
                                              <p:stCondLst>
                                                <p:cond delay="0"/>
                                              </p:stCondLst>
                                            </p:cTn>
                                            <p:tgtEl>
                                              <p:spTgt spid="20"/>
                                            </p:tgtEl>
                                            <p:attrNameLst>
                                              <p:attrName>style.visibility</p:attrName>
                                            </p:attrNameLst>
                                          </p:cBhvr>
                                          <p:to>
                                            <p:strVal val="visible"/>
                                          </p:to>
                                        </p:set>
                                        <p:animEffect transition="in" filter="barn(outVertical)">
                                          <p:cBhvr>
                                            <p:cTn id="40" dur="500"/>
                                            <p:tgtEl>
                                              <p:spTgt spid="20"/>
                                            </p:tgtEl>
                                          </p:cBhvr>
                                        </p:animEffect>
                                      </p:childTnLst>
                                    </p:cTn>
                                  </p:par>
                                  <p:par>
                                    <p:cTn id="41" presetID="21" presetClass="entr" presetSubtype="1" fill="hold" grpId="0" nodeType="withEffect">
                                      <p:stCondLst>
                                        <p:cond delay="2700"/>
                                      </p:stCondLst>
                                      <p:childTnLst>
                                        <p:set>
                                          <p:cBhvr>
                                            <p:cTn id="42" dur="1" fill="hold">
                                              <p:stCondLst>
                                                <p:cond delay="0"/>
                                              </p:stCondLst>
                                            </p:cTn>
                                            <p:tgtEl>
                                              <p:spTgt spid="3"/>
                                            </p:tgtEl>
                                            <p:attrNameLst>
                                              <p:attrName>style.visibility</p:attrName>
                                            </p:attrNameLst>
                                          </p:cBhvr>
                                          <p:to>
                                            <p:strVal val="visible"/>
                                          </p:to>
                                        </p:set>
                                        <p:animEffect transition="in" filter="wheel(1)">
                                          <p:cBhvr>
                                            <p:cTn id="43" dur="800"/>
                                            <p:tgtEl>
                                              <p:spTgt spid="3"/>
                                            </p:tgtEl>
                                          </p:cBhvr>
                                        </p:animEffect>
                                      </p:childTnLst>
                                    </p:cTn>
                                  </p:par>
                                  <p:par>
                                    <p:cTn id="44" presetID="21" presetClass="entr" presetSubtype="1" fill="hold" grpId="0" nodeType="withEffect">
                                      <p:stCondLst>
                                        <p:cond delay="2900"/>
                                      </p:stCondLst>
                                      <p:childTnLst>
                                        <p:set>
                                          <p:cBhvr>
                                            <p:cTn id="45" dur="1" fill="hold">
                                              <p:stCondLst>
                                                <p:cond delay="0"/>
                                              </p:stCondLst>
                                            </p:cTn>
                                            <p:tgtEl>
                                              <p:spTgt spid="9"/>
                                            </p:tgtEl>
                                            <p:attrNameLst>
                                              <p:attrName>style.visibility</p:attrName>
                                            </p:attrNameLst>
                                          </p:cBhvr>
                                          <p:to>
                                            <p:strVal val="visible"/>
                                          </p:to>
                                        </p:set>
                                        <p:animEffect transition="in" filter="wheel(1)">
                                          <p:cBhvr>
                                            <p:cTn id="46" dur="800"/>
                                            <p:tgtEl>
                                              <p:spTgt spid="9"/>
                                            </p:tgtEl>
                                          </p:cBhvr>
                                        </p:animEffect>
                                      </p:childTnLst>
                                    </p:cTn>
                                  </p:par>
                                  <p:par>
                                    <p:cTn id="47" presetID="21" presetClass="entr" presetSubtype="1" fill="hold" grpId="0" nodeType="withEffect">
                                      <p:stCondLst>
                                        <p:cond delay="31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2" presetClass="entr" presetSubtype="8" fill="hold" grpId="0" nodeType="withEffect">
                                      <p:stCondLst>
                                        <p:cond delay="3900"/>
                                      </p:stCondLst>
                                      <p:iterate type="lt">
                                        <p:tmPct val="30000"/>
                                      </p:iterate>
                                      <p:childTnLst>
                                        <p:set>
                                          <p:cBhvr>
                                            <p:cTn id="51" dur="1" fill="hold">
                                              <p:stCondLst>
                                                <p:cond delay="0"/>
                                              </p:stCondLst>
                                            </p:cTn>
                                            <p:tgtEl>
                                              <p:spTgt spid="21"/>
                                            </p:tgtEl>
                                            <p:attrNameLst>
                                              <p:attrName>style.visibility</p:attrName>
                                            </p:attrNameLst>
                                          </p:cBhvr>
                                          <p:to>
                                            <p:strVal val="visible"/>
                                          </p:to>
                                        </p:set>
                                        <p:animEffect transition="in" filter="wipe(left)">
                                          <p:cBhvr>
                                            <p:cTn id="52" dur="50"/>
                                            <p:tgtEl>
                                              <p:spTgt spid="21"/>
                                            </p:tgtEl>
                                          </p:cBhvr>
                                        </p:animEffect>
                                      </p:childTnLst>
                                    </p:cTn>
                                  </p:par>
                                  <p:par>
                                    <p:cTn id="53" presetID="36" presetClass="emph" presetSubtype="0" fill="hold" grpId="1" nodeType="withEffect">
                                      <p:stCondLst>
                                        <p:cond delay="3900"/>
                                      </p:stCondLst>
                                      <p:iterate type="lt">
                                        <p:tmPct val="30000"/>
                                      </p:iterate>
                                      <p:childTnLst>
                                        <p:animScale>
                                          <p:cBhvr>
                                            <p:cTn id="54" dur="25" autoRev="1" fill="hold">
                                              <p:stCondLst>
                                                <p:cond delay="0"/>
                                              </p:stCondLst>
                                            </p:cTn>
                                            <p:tgtEl>
                                              <p:spTgt spid="21"/>
                                            </p:tgtEl>
                                          </p:cBhvr>
                                          <p:to x="80000" y="100000"/>
                                        </p:animScale>
                                        <p:anim by="(#ppt_w*0.10)" calcmode="lin" valueType="num">
                                          <p:cBhvr>
                                            <p:cTn id="55" dur="25" autoRev="1" fill="hold">
                                              <p:stCondLst>
                                                <p:cond delay="0"/>
                                              </p:stCondLst>
                                            </p:cTn>
                                            <p:tgtEl>
                                              <p:spTgt spid="21"/>
                                            </p:tgtEl>
                                            <p:attrNameLst>
                                              <p:attrName>ppt_x</p:attrName>
                                            </p:attrNameLst>
                                          </p:cBhvr>
                                        </p:anim>
                                        <p:anim by="(-#ppt_w*0.10)" calcmode="lin" valueType="num">
                                          <p:cBhvr>
                                            <p:cTn id="56" dur="25" autoRev="1" fill="hold">
                                              <p:stCondLst>
                                                <p:cond delay="0"/>
                                              </p:stCondLst>
                                            </p:cTn>
                                            <p:tgtEl>
                                              <p:spTgt spid="21"/>
                                            </p:tgtEl>
                                            <p:attrNameLst>
                                              <p:attrName>ppt_y</p:attrName>
                                            </p:attrNameLst>
                                          </p:cBhvr>
                                        </p:anim>
                                        <p:animRot by="-480000">
                                          <p:cBhvr>
                                            <p:cTn id="57" dur="25" autoRev="1" fill="hold">
                                              <p:stCondLst>
                                                <p:cond delay="0"/>
                                              </p:stCondLst>
                                            </p:cTn>
                                            <p:tgtEl>
                                              <p:spTgt spid="21"/>
                                            </p:tgtEl>
                                            <p:attrNameLst>
                                              <p:attrName>r</p:attrName>
                                            </p:attrNameLst>
                                          </p:cBhvr>
                                        </p:animRot>
                                      </p:childTnLst>
                                    </p:cTn>
                                  </p:par>
                                  <p:par>
                                    <p:cTn id="58" presetID="22" presetClass="entr" presetSubtype="8" fill="hold" grpId="0" nodeType="withEffect">
                                      <p:stCondLst>
                                        <p:cond delay="4400"/>
                                      </p:stCondLst>
                                      <p:iterate type="lt">
                                        <p:tmPct val="30000"/>
                                      </p:iterate>
                                      <p:childTnLst>
                                        <p:set>
                                          <p:cBhvr>
                                            <p:cTn id="59" dur="1" fill="hold">
                                              <p:stCondLst>
                                                <p:cond delay="0"/>
                                              </p:stCondLst>
                                            </p:cTn>
                                            <p:tgtEl>
                                              <p:spTgt spid="22"/>
                                            </p:tgtEl>
                                            <p:attrNameLst>
                                              <p:attrName>style.visibility</p:attrName>
                                            </p:attrNameLst>
                                          </p:cBhvr>
                                          <p:to>
                                            <p:strVal val="visible"/>
                                          </p:to>
                                        </p:set>
                                        <p:animEffect transition="in" filter="wipe(left)">
                                          <p:cBhvr>
                                            <p:cTn id="60" dur="50"/>
                                            <p:tgtEl>
                                              <p:spTgt spid="22"/>
                                            </p:tgtEl>
                                          </p:cBhvr>
                                        </p:animEffect>
                                      </p:childTnLst>
                                    </p:cTn>
                                  </p:par>
                                  <p:par>
                                    <p:cTn id="61" presetID="36" presetClass="emph" presetSubtype="0" fill="hold" grpId="1" nodeType="withEffect">
                                      <p:stCondLst>
                                        <p:cond delay="4400"/>
                                      </p:stCondLst>
                                      <p:iterate type="lt">
                                        <p:tmPct val="30000"/>
                                      </p:iterate>
                                      <p:childTnLst>
                                        <p:animScale>
                                          <p:cBhvr>
                                            <p:cTn id="62" dur="25" autoRev="1" fill="hold">
                                              <p:stCondLst>
                                                <p:cond delay="0"/>
                                              </p:stCondLst>
                                            </p:cTn>
                                            <p:tgtEl>
                                              <p:spTgt spid="22"/>
                                            </p:tgtEl>
                                          </p:cBhvr>
                                          <p:to x="80000" y="100000"/>
                                        </p:animScale>
                                        <p:anim by="(#ppt_w*0.10)" calcmode="lin" valueType="num">
                                          <p:cBhvr>
                                            <p:cTn id="63" dur="25" autoRev="1" fill="hold">
                                              <p:stCondLst>
                                                <p:cond delay="0"/>
                                              </p:stCondLst>
                                            </p:cTn>
                                            <p:tgtEl>
                                              <p:spTgt spid="22"/>
                                            </p:tgtEl>
                                            <p:attrNameLst>
                                              <p:attrName>ppt_x</p:attrName>
                                            </p:attrNameLst>
                                          </p:cBhvr>
                                        </p:anim>
                                        <p:anim by="(-#ppt_w*0.10)" calcmode="lin" valueType="num">
                                          <p:cBhvr>
                                            <p:cTn id="64" dur="25" autoRev="1" fill="hold">
                                              <p:stCondLst>
                                                <p:cond delay="0"/>
                                              </p:stCondLst>
                                            </p:cTn>
                                            <p:tgtEl>
                                              <p:spTgt spid="22"/>
                                            </p:tgtEl>
                                            <p:attrNameLst>
                                              <p:attrName>ppt_y</p:attrName>
                                            </p:attrNameLst>
                                          </p:cBhvr>
                                        </p:anim>
                                        <p:animRot by="-480000">
                                          <p:cBhvr>
                                            <p:cTn id="65" dur="25" autoRev="1" fill="hold">
                                              <p:stCondLst>
                                                <p:cond delay="0"/>
                                              </p:stCondLst>
                                            </p:cTn>
                                            <p:tgtEl>
                                              <p:spTgt spid="22"/>
                                            </p:tgtEl>
                                            <p:attrNameLst>
                                              <p:attrName>r</p:attrName>
                                            </p:attrNameLst>
                                          </p:cBhvr>
                                        </p:animRot>
                                      </p:childTnLst>
                                    </p:cTn>
                                  </p:par>
                                  <p:par>
                                    <p:cTn id="66" presetID="22" presetClass="entr" presetSubtype="8" fill="hold" grpId="0" nodeType="withEffect">
                                      <p:stCondLst>
                                        <p:cond delay="4900"/>
                                      </p:stCondLst>
                                      <p:iterate type="lt">
                                        <p:tmPct val="30000"/>
                                      </p:iterate>
                                      <p:childTnLst>
                                        <p:set>
                                          <p:cBhvr>
                                            <p:cTn id="67" dur="1" fill="hold">
                                              <p:stCondLst>
                                                <p:cond delay="0"/>
                                              </p:stCondLst>
                                            </p:cTn>
                                            <p:tgtEl>
                                              <p:spTgt spid="23"/>
                                            </p:tgtEl>
                                            <p:attrNameLst>
                                              <p:attrName>style.visibility</p:attrName>
                                            </p:attrNameLst>
                                          </p:cBhvr>
                                          <p:to>
                                            <p:strVal val="visible"/>
                                          </p:to>
                                        </p:set>
                                        <p:animEffect transition="in" filter="wipe(left)">
                                          <p:cBhvr>
                                            <p:cTn id="68" dur="50"/>
                                            <p:tgtEl>
                                              <p:spTgt spid="23"/>
                                            </p:tgtEl>
                                          </p:cBhvr>
                                        </p:animEffect>
                                      </p:childTnLst>
                                    </p:cTn>
                                  </p:par>
                                  <p:par>
                                    <p:cTn id="69" presetID="36" presetClass="emph" presetSubtype="0" fill="hold" grpId="1" nodeType="withEffect">
                                      <p:stCondLst>
                                        <p:cond delay="4900"/>
                                      </p:stCondLst>
                                      <p:iterate type="lt">
                                        <p:tmPct val="30000"/>
                                      </p:iterate>
                                      <p:childTnLst>
                                        <p:animScale>
                                          <p:cBhvr>
                                            <p:cTn id="70" dur="25" autoRev="1" fill="hold">
                                              <p:stCondLst>
                                                <p:cond delay="0"/>
                                              </p:stCondLst>
                                            </p:cTn>
                                            <p:tgtEl>
                                              <p:spTgt spid="23"/>
                                            </p:tgtEl>
                                          </p:cBhvr>
                                          <p:to x="80000" y="100000"/>
                                        </p:animScale>
                                        <p:anim by="(#ppt_w*0.10)" calcmode="lin" valueType="num">
                                          <p:cBhvr>
                                            <p:cTn id="71" dur="25" autoRev="1" fill="hold">
                                              <p:stCondLst>
                                                <p:cond delay="0"/>
                                              </p:stCondLst>
                                            </p:cTn>
                                            <p:tgtEl>
                                              <p:spTgt spid="23"/>
                                            </p:tgtEl>
                                            <p:attrNameLst>
                                              <p:attrName>ppt_x</p:attrName>
                                            </p:attrNameLst>
                                          </p:cBhvr>
                                        </p:anim>
                                        <p:anim by="(-#ppt_w*0.10)" calcmode="lin" valueType="num">
                                          <p:cBhvr>
                                            <p:cTn id="72" dur="25" autoRev="1" fill="hold">
                                              <p:stCondLst>
                                                <p:cond delay="0"/>
                                              </p:stCondLst>
                                            </p:cTn>
                                            <p:tgtEl>
                                              <p:spTgt spid="23"/>
                                            </p:tgtEl>
                                            <p:attrNameLst>
                                              <p:attrName>ppt_y</p:attrName>
                                            </p:attrNameLst>
                                          </p:cBhvr>
                                        </p:anim>
                                        <p:animRot by="-480000">
                                          <p:cBhvr>
                                            <p:cTn id="73"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17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17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grpId="0" nodeType="withEffect">
                                      <p:stCondLst>
                                        <p:cond delay="17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16" presetClass="entr" presetSubtype="37" fill="hold" grpId="0" nodeType="withEffect">
                                      <p:stCondLst>
                                        <p:cond delay="2200"/>
                                      </p:stCondLst>
                                      <p:childTnLst>
                                        <p:set>
                                          <p:cBhvr>
                                            <p:cTn id="33" dur="1" fill="hold">
                                              <p:stCondLst>
                                                <p:cond delay="0"/>
                                              </p:stCondLst>
                                            </p:cTn>
                                            <p:tgtEl>
                                              <p:spTgt spid="19"/>
                                            </p:tgtEl>
                                            <p:attrNameLst>
                                              <p:attrName>style.visibility</p:attrName>
                                            </p:attrNameLst>
                                          </p:cBhvr>
                                          <p:to>
                                            <p:strVal val="visible"/>
                                          </p:to>
                                        </p:set>
                                        <p:animEffect transition="in" filter="barn(outVertical)">
                                          <p:cBhvr>
                                            <p:cTn id="34" dur="500"/>
                                            <p:tgtEl>
                                              <p:spTgt spid="19"/>
                                            </p:tgtEl>
                                          </p:cBhvr>
                                        </p:animEffect>
                                      </p:childTnLst>
                                    </p:cTn>
                                  </p:par>
                                  <p:par>
                                    <p:cTn id="35" presetID="16" presetClass="entr" presetSubtype="37" fill="hold" grpId="0" nodeType="withEffect">
                                      <p:stCondLst>
                                        <p:cond delay="2200"/>
                                      </p:stCondLst>
                                      <p:childTnLst>
                                        <p:set>
                                          <p:cBhvr>
                                            <p:cTn id="36" dur="1" fill="hold">
                                              <p:stCondLst>
                                                <p:cond delay="0"/>
                                              </p:stCondLst>
                                            </p:cTn>
                                            <p:tgtEl>
                                              <p:spTgt spid="8"/>
                                            </p:tgtEl>
                                            <p:attrNameLst>
                                              <p:attrName>style.visibility</p:attrName>
                                            </p:attrNameLst>
                                          </p:cBhvr>
                                          <p:to>
                                            <p:strVal val="visible"/>
                                          </p:to>
                                        </p:set>
                                        <p:animEffect transition="in" filter="barn(outVertical)">
                                          <p:cBhvr>
                                            <p:cTn id="37" dur="500"/>
                                            <p:tgtEl>
                                              <p:spTgt spid="8"/>
                                            </p:tgtEl>
                                          </p:cBhvr>
                                        </p:animEffect>
                                      </p:childTnLst>
                                    </p:cTn>
                                  </p:par>
                                  <p:par>
                                    <p:cTn id="38" presetID="16" presetClass="entr" presetSubtype="37" fill="hold" grpId="0" nodeType="withEffect">
                                      <p:stCondLst>
                                        <p:cond delay="2200"/>
                                      </p:stCondLst>
                                      <p:childTnLst>
                                        <p:set>
                                          <p:cBhvr>
                                            <p:cTn id="39" dur="1" fill="hold">
                                              <p:stCondLst>
                                                <p:cond delay="0"/>
                                              </p:stCondLst>
                                            </p:cTn>
                                            <p:tgtEl>
                                              <p:spTgt spid="20"/>
                                            </p:tgtEl>
                                            <p:attrNameLst>
                                              <p:attrName>style.visibility</p:attrName>
                                            </p:attrNameLst>
                                          </p:cBhvr>
                                          <p:to>
                                            <p:strVal val="visible"/>
                                          </p:to>
                                        </p:set>
                                        <p:animEffect transition="in" filter="barn(outVertical)">
                                          <p:cBhvr>
                                            <p:cTn id="40" dur="500"/>
                                            <p:tgtEl>
                                              <p:spTgt spid="20"/>
                                            </p:tgtEl>
                                          </p:cBhvr>
                                        </p:animEffect>
                                      </p:childTnLst>
                                    </p:cTn>
                                  </p:par>
                                  <p:par>
                                    <p:cTn id="41" presetID="21" presetClass="entr" presetSubtype="1" fill="hold" grpId="0" nodeType="withEffect">
                                      <p:stCondLst>
                                        <p:cond delay="2700"/>
                                      </p:stCondLst>
                                      <p:childTnLst>
                                        <p:set>
                                          <p:cBhvr>
                                            <p:cTn id="42" dur="1" fill="hold">
                                              <p:stCondLst>
                                                <p:cond delay="0"/>
                                              </p:stCondLst>
                                            </p:cTn>
                                            <p:tgtEl>
                                              <p:spTgt spid="3"/>
                                            </p:tgtEl>
                                            <p:attrNameLst>
                                              <p:attrName>style.visibility</p:attrName>
                                            </p:attrNameLst>
                                          </p:cBhvr>
                                          <p:to>
                                            <p:strVal val="visible"/>
                                          </p:to>
                                        </p:set>
                                        <p:animEffect transition="in" filter="wheel(1)">
                                          <p:cBhvr>
                                            <p:cTn id="43" dur="800"/>
                                            <p:tgtEl>
                                              <p:spTgt spid="3"/>
                                            </p:tgtEl>
                                          </p:cBhvr>
                                        </p:animEffect>
                                      </p:childTnLst>
                                    </p:cTn>
                                  </p:par>
                                  <p:par>
                                    <p:cTn id="44" presetID="21" presetClass="entr" presetSubtype="1" fill="hold" grpId="0" nodeType="withEffect">
                                      <p:stCondLst>
                                        <p:cond delay="2900"/>
                                      </p:stCondLst>
                                      <p:childTnLst>
                                        <p:set>
                                          <p:cBhvr>
                                            <p:cTn id="45" dur="1" fill="hold">
                                              <p:stCondLst>
                                                <p:cond delay="0"/>
                                              </p:stCondLst>
                                            </p:cTn>
                                            <p:tgtEl>
                                              <p:spTgt spid="9"/>
                                            </p:tgtEl>
                                            <p:attrNameLst>
                                              <p:attrName>style.visibility</p:attrName>
                                            </p:attrNameLst>
                                          </p:cBhvr>
                                          <p:to>
                                            <p:strVal val="visible"/>
                                          </p:to>
                                        </p:set>
                                        <p:animEffect transition="in" filter="wheel(1)">
                                          <p:cBhvr>
                                            <p:cTn id="46" dur="800"/>
                                            <p:tgtEl>
                                              <p:spTgt spid="9"/>
                                            </p:tgtEl>
                                          </p:cBhvr>
                                        </p:animEffect>
                                      </p:childTnLst>
                                    </p:cTn>
                                  </p:par>
                                  <p:par>
                                    <p:cTn id="47" presetID="21" presetClass="entr" presetSubtype="1" fill="hold" grpId="0" nodeType="withEffect">
                                      <p:stCondLst>
                                        <p:cond delay="31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2" presetClass="entr" presetSubtype="8" fill="hold" grpId="0" nodeType="withEffect">
                                      <p:stCondLst>
                                        <p:cond delay="3900"/>
                                      </p:stCondLst>
                                      <p:iterate type="lt">
                                        <p:tmPct val="30000"/>
                                      </p:iterate>
                                      <p:childTnLst>
                                        <p:set>
                                          <p:cBhvr>
                                            <p:cTn id="51" dur="1" fill="hold">
                                              <p:stCondLst>
                                                <p:cond delay="0"/>
                                              </p:stCondLst>
                                            </p:cTn>
                                            <p:tgtEl>
                                              <p:spTgt spid="21"/>
                                            </p:tgtEl>
                                            <p:attrNameLst>
                                              <p:attrName>style.visibility</p:attrName>
                                            </p:attrNameLst>
                                          </p:cBhvr>
                                          <p:to>
                                            <p:strVal val="visible"/>
                                          </p:to>
                                        </p:set>
                                        <p:animEffect transition="in" filter="wipe(left)">
                                          <p:cBhvr>
                                            <p:cTn id="52" dur="50"/>
                                            <p:tgtEl>
                                              <p:spTgt spid="21"/>
                                            </p:tgtEl>
                                          </p:cBhvr>
                                        </p:animEffect>
                                      </p:childTnLst>
                                    </p:cTn>
                                  </p:par>
                                  <p:par>
                                    <p:cTn id="53" presetID="36" presetClass="emph" presetSubtype="0" fill="hold" grpId="1" nodeType="withEffect">
                                      <p:stCondLst>
                                        <p:cond delay="3900"/>
                                      </p:stCondLst>
                                      <p:iterate type="lt">
                                        <p:tmPct val="30000"/>
                                      </p:iterate>
                                      <p:childTnLst>
                                        <p:animScale>
                                          <p:cBhvr>
                                            <p:cTn id="54" dur="25" autoRev="1" fill="hold">
                                              <p:stCondLst>
                                                <p:cond delay="0"/>
                                              </p:stCondLst>
                                            </p:cTn>
                                            <p:tgtEl>
                                              <p:spTgt spid="21"/>
                                            </p:tgtEl>
                                          </p:cBhvr>
                                          <p:to x="80000" y="100000"/>
                                        </p:animScale>
                                        <p:anim by="(#ppt_w*0.10)" calcmode="lin" valueType="num">
                                          <p:cBhvr>
                                            <p:cTn id="55" dur="25" autoRev="1" fill="hold">
                                              <p:stCondLst>
                                                <p:cond delay="0"/>
                                              </p:stCondLst>
                                            </p:cTn>
                                            <p:tgtEl>
                                              <p:spTgt spid="21"/>
                                            </p:tgtEl>
                                            <p:attrNameLst>
                                              <p:attrName>ppt_x</p:attrName>
                                            </p:attrNameLst>
                                          </p:cBhvr>
                                        </p:anim>
                                        <p:anim by="(-#ppt_w*0.10)" calcmode="lin" valueType="num">
                                          <p:cBhvr>
                                            <p:cTn id="56" dur="25" autoRev="1" fill="hold">
                                              <p:stCondLst>
                                                <p:cond delay="0"/>
                                              </p:stCondLst>
                                            </p:cTn>
                                            <p:tgtEl>
                                              <p:spTgt spid="21"/>
                                            </p:tgtEl>
                                            <p:attrNameLst>
                                              <p:attrName>ppt_y</p:attrName>
                                            </p:attrNameLst>
                                          </p:cBhvr>
                                        </p:anim>
                                        <p:animRot by="-480000">
                                          <p:cBhvr>
                                            <p:cTn id="57" dur="25" autoRev="1" fill="hold">
                                              <p:stCondLst>
                                                <p:cond delay="0"/>
                                              </p:stCondLst>
                                            </p:cTn>
                                            <p:tgtEl>
                                              <p:spTgt spid="21"/>
                                            </p:tgtEl>
                                            <p:attrNameLst>
                                              <p:attrName>r</p:attrName>
                                            </p:attrNameLst>
                                          </p:cBhvr>
                                        </p:animRot>
                                      </p:childTnLst>
                                    </p:cTn>
                                  </p:par>
                                  <p:par>
                                    <p:cTn id="58" presetID="22" presetClass="entr" presetSubtype="8" fill="hold" grpId="0" nodeType="withEffect">
                                      <p:stCondLst>
                                        <p:cond delay="4400"/>
                                      </p:stCondLst>
                                      <p:iterate type="lt">
                                        <p:tmPct val="30000"/>
                                      </p:iterate>
                                      <p:childTnLst>
                                        <p:set>
                                          <p:cBhvr>
                                            <p:cTn id="59" dur="1" fill="hold">
                                              <p:stCondLst>
                                                <p:cond delay="0"/>
                                              </p:stCondLst>
                                            </p:cTn>
                                            <p:tgtEl>
                                              <p:spTgt spid="22"/>
                                            </p:tgtEl>
                                            <p:attrNameLst>
                                              <p:attrName>style.visibility</p:attrName>
                                            </p:attrNameLst>
                                          </p:cBhvr>
                                          <p:to>
                                            <p:strVal val="visible"/>
                                          </p:to>
                                        </p:set>
                                        <p:animEffect transition="in" filter="wipe(left)">
                                          <p:cBhvr>
                                            <p:cTn id="60" dur="50"/>
                                            <p:tgtEl>
                                              <p:spTgt spid="22"/>
                                            </p:tgtEl>
                                          </p:cBhvr>
                                        </p:animEffect>
                                      </p:childTnLst>
                                    </p:cTn>
                                  </p:par>
                                  <p:par>
                                    <p:cTn id="61" presetID="36" presetClass="emph" presetSubtype="0" fill="hold" grpId="1" nodeType="withEffect">
                                      <p:stCondLst>
                                        <p:cond delay="4400"/>
                                      </p:stCondLst>
                                      <p:iterate type="lt">
                                        <p:tmPct val="30000"/>
                                      </p:iterate>
                                      <p:childTnLst>
                                        <p:animScale>
                                          <p:cBhvr>
                                            <p:cTn id="62" dur="25" autoRev="1" fill="hold">
                                              <p:stCondLst>
                                                <p:cond delay="0"/>
                                              </p:stCondLst>
                                            </p:cTn>
                                            <p:tgtEl>
                                              <p:spTgt spid="22"/>
                                            </p:tgtEl>
                                          </p:cBhvr>
                                          <p:to x="80000" y="100000"/>
                                        </p:animScale>
                                        <p:anim by="(#ppt_w*0.10)" calcmode="lin" valueType="num">
                                          <p:cBhvr>
                                            <p:cTn id="63" dur="25" autoRev="1" fill="hold">
                                              <p:stCondLst>
                                                <p:cond delay="0"/>
                                              </p:stCondLst>
                                            </p:cTn>
                                            <p:tgtEl>
                                              <p:spTgt spid="22"/>
                                            </p:tgtEl>
                                            <p:attrNameLst>
                                              <p:attrName>ppt_x</p:attrName>
                                            </p:attrNameLst>
                                          </p:cBhvr>
                                        </p:anim>
                                        <p:anim by="(-#ppt_w*0.10)" calcmode="lin" valueType="num">
                                          <p:cBhvr>
                                            <p:cTn id="64" dur="25" autoRev="1" fill="hold">
                                              <p:stCondLst>
                                                <p:cond delay="0"/>
                                              </p:stCondLst>
                                            </p:cTn>
                                            <p:tgtEl>
                                              <p:spTgt spid="22"/>
                                            </p:tgtEl>
                                            <p:attrNameLst>
                                              <p:attrName>ppt_y</p:attrName>
                                            </p:attrNameLst>
                                          </p:cBhvr>
                                        </p:anim>
                                        <p:animRot by="-480000">
                                          <p:cBhvr>
                                            <p:cTn id="65" dur="25" autoRev="1" fill="hold">
                                              <p:stCondLst>
                                                <p:cond delay="0"/>
                                              </p:stCondLst>
                                            </p:cTn>
                                            <p:tgtEl>
                                              <p:spTgt spid="22"/>
                                            </p:tgtEl>
                                            <p:attrNameLst>
                                              <p:attrName>r</p:attrName>
                                            </p:attrNameLst>
                                          </p:cBhvr>
                                        </p:animRot>
                                      </p:childTnLst>
                                    </p:cTn>
                                  </p:par>
                                  <p:par>
                                    <p:cTn id="66" presetID="22" presetClass="entr" presetSubtype="8" fill="hold" grpId="0" nodeType="withEffect">
                                      <p:stCondLst>
                                        <p:cond delay="4900"/>
                                      </p:stCondLst>
                                      <p:iterate type="lt">
                                        <p:tmPct val="30000"/>
                                      </p:iterate>
                                      <p:childTnLst>
                                        <p:set>
                                          <p:cBhvr>
                                            <p:cTn id="67" dur="1" fill="hold">
                                              <p:stCondLst>
                                                <p:cond delay="0"/>
                                              </p:stCondLst>
                                            </p:cTn>
                                            <p:tgtEl>
                                              <p:spTgt spid="23"/>
                                            </p:tgtEl>
                                            <p:attrNameLst>
                                              <p:attrName>style.visibility</p:attrName>
                                            </p:attrNameLst>
                                          </p:cBhvr>
                                          <p:to>
                                            <p:strVal val="visible"/>
                                          </p:to>
                                        </p:set>
                                        <p:animEffect transition="in" filter="wipe(left)">
                                          <p:cBhvr>
                                            <p:cTn id="68" dur="50"/>
                                            <p:tgtEl>
                                              <p:spTgt spid="23"/>
                                            </p:tgtEl>
                                          </p:cBhvr>
                                        </p:animEffect>
                                      </p:childTnLst>
                                    </p:cTn>
                                  </p:par>
                                  <p:par>
                                    <p:cTn id="69" presetID="36" presetClass="emph" presetSubtype="0" fill="hold" grpId="1" nodeType="withEffect">
                                      <p:stCondLst>
                                        <p:cond delay="4900"/>
                                      </p:stCondLst>
                                      <p:iterate type="lt">
                                        <p:tmPct val="30000"/>
                                      </p:iterate>
                                      <p:childTnLst>
                                        <p:animScale>
                                          <p:cBhvr>
                                            <p:cTn id="70" dur="25" autoRev="1" fill="hold">
                                              <p:stCondLst>
                                                <p:cond delay="0"/>
                                              </p:stCondLst>
                                            </p:cTn>
                                            <p:tgtEl>
                                              <p:spTgt spid="23"/>
                                            </p:tgtEl>
                                          </p:cBhvr>
                                          <p:to x="80000" y="100000"/>
                                        </p:animScale>
                                        <p:anim by="(#ppt_w*0.10)" calcmode="lin" valueType="num">
                                          <p:cBhvr>
                                            <p:cTn id="71" dur="25" autoRev="1" fill="hold">
                                              <p:stCondLst>
                                                <p:cond delay="0"/>
                                              </p:stCondLst>
                                            </p:cTn>
                                            <p:tgtEl>
                                              <p:spTgt spid="23"/>
                                            </p:tgtEl>
                                            <p:attrNameLst>
                                              <p:attrName>ppt_x</p:attrName>
                                            </p:attrNameLst>
                                          </p:cBhvr>
                                        </p:anim>
                                        <p:anim by="(-#ppt_w*0.10)" calcmode="lin" valueType="num">
                                          <p:cBhvr>
                                            <p:cTn id="72" dur="25" autoRev="1" fill="hold">
                                              <p:stCondLst>
                                                <p:cond delay="0"/>
                                              </p:stCondLst>
                                            </p:cTn>
                                            <p:tgtEl>
                                              <p:spTgt spid="23"/>
                                            </p:tgtEl>
                                            <p:attrNameLst>
                                              <p:attrName>ppt_y</p:attrName>
                                            </p:attrNameLst>
                                          </p:cBhvr>
                                        </p:anim>
                                        <p:animRot by="-480000">
                                          <p:cBhvr>
                                            <p:cTn id="73"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竞争对手分析</a:t>
            </a:r>
            <a:endParaRPr lang="zh-CN" altLang="en-US" sz="1000" dirty="0">
              <a:latin typeface="微软雅黑" pitchFamily="34" charset="-122"/>
              <a:ea typeface="微软雅黑" pitchFamily="34" charset="-122"/>
            </a:endParaRPr>
          </a:p>
        </p:txBody>
      </p:sp>
      <p:sp>
        <p:nvSpPr>
          <p:cNvPr id="3" name="空心弧 2"/>
          <p:cNvSpPr/>
          <p:nvPr/>
        </p:nvSpPr>
        <p:spPr>
          <a:xfrm rot="5400000">
            <a:off x="386026" y="1406854"/>
            <a:ext cx="3142978" cy="2924714"/>
          </a:xfrm>
          <a:prstGeom prst="blockArc">
            <a:avLst>
              <a:gd name="adj1" fmla="val 10897210"/>
              <a:gd name="adj2" fmla="val 6953"/>
              <a:gd name="adj3" fmla="val 12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2566927" y="1492084"/>
            <a:ext cx="1441450"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2616574" y="4282724"/>
            <a:ext cx="1439863" cy="0"/>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438546" y="2438436"/>
            <a:ext cx="1334133"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33" idx="2"/>
          </p:cNvCxnSpPr>
          <p:nvPr/>
        </p:nvCxnSpPr>
        <p:spPr bwMode="auto">
          <a:xfrm>
            <a:off x="3294063" y="3423431"/>
            <a:ext cx="14407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处于起步阶段</a:t>
            </a:r>
          </a:p>
        </p:txBody>
      </p:sp>
      <p:sp>
        <p:nvSpPr>
          <p:cNvPr id="9" name="矩形 47"/>
          <p:cNvSpPr>
            <a:spLocks noChangeArrowheads="1"/>
          </p:cNvSpPr>
          <p:nvPr/>
        </p:nvSpPr>
        <p:spPr bwMode="auto">
          <a:xfrm>
            <a:off x="4932040" y="136945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10" name="组合 9"/>
          <p:cNvGrpSpPr>
            <a:grpSpLocks/>
          </p:cNvGrpSpPr>
          <p:nvPr/>
        </p:nvGrpSpPr>
        <p:grpSpPr bwMode="auto">
          <a:xfrm>
            <a:off x="600323" y="1737476"/>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339752" y="1275606"/>
            <a:ext cx="373310" cy="373310"/>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1</a:t>
            </a:r>
            <a:endParaRPr lang="zh-CN" altLang="en-US" dirty="0">
              <a:solidFill>
                <a:schemeClr val="tx1"/>
              </a:solidFill>
              <a:latin typeface="微软雅黑" pitchFamily="34" charset="-122"/>
              <a:ea typeface="微软雅黑" pitchFamily="34" charset="-122"/>
            </a:endParaRPr>
          </a:p>
        </p:txBody>
      </p:sp>
      <p:sp>
        <p:nvSpPr>
          <p:cNvPr id="14" name="椭圆 13"/>
          <p:cNvSpPr/>
          <p:nvPr/>
        </p:nvSpPr>
        <p:spPr>
          <a:xfrm>
            <a:off x="3131840" y="2236528"/>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2</a:t>
            </a:r>
            <a:endParaRPr lang="zh-CN" altLang="en-US" dirty="0">
              <a:solidFill>
                <a:schemeClr val="tx1"/>
              </a:solidFill>
              <a:latin typeface="微软雅黑" pitchFamily="34" charset="-122"/>
              <a:ea typeface="微软雅黑" pitchFamily="34" charset="-122"/>
            </a:endParaRPr>
          </a:p>
        </p:txBody>
      </p:sp>
      <p:sp>
        <p:nvSpPr>
          <p:cNvPr id="15" name="椭圆 14"/>
          <p:cNvSpPr/>
          <p:nvPr/>
        </p:nvSpPr>
        <p:spPr>
          <a:xfrm>
            <a:off x="3110900" y="3218921"/>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3</a:t>
            </a:r>
            <a:endParaRPr lang="zh-CN" altLang="en-US" dirty="0">
              <a:solidFill>
                <a:schemeClr val="tx1"/>
              </a:solidFill>
              <a:latin typeface="微软雅黑" pitchFamily="34" charset="-122"/>
              <a:ea typeface="微软雅黑" pitchFamily="34" charset="-122"/>
            </a:endParaRPr>
          </a:p>
        </p:txBody>
      </p:sp>
      <p:sp>
        <p:nvSpPr>
          <p:cNvPr id="16" name="椭圆 15"/>
          <p:cNvSpPr/>
          <p:nvPr/>
        </p:nvSpPr>
        <p:spPr>
          <a:xfrm>
            <a:off x="2339752" y="4069127"/>
            <a:ext cx="373310" cy="373310"/>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4</a:t>
            </a:r>
            <a:endParaRPr lang="zh-CN" altLang="en-US" dirty="0">
              <a:solidFill>
                <a:schemeClr val="tx1"/>
              </a:solidFill>
              <a:latin typeface="微软雅黑" pitchFamily="34" charset="-122"/>
              <a:ea typeface="微软雅黑" pitchFamily="34" charset="-122"/>
            </a:endParaRPr>
          </a:p>
        </p:txBody>
      </p:sp>
      <p:grpSp>
        <p:nvGrpSpPr>
          <p:cNvPr id="17" name="组合 16"/>
          <p:cNvGrpSpPr/>
          <p:nvPr/>
        </p:nvGrpSpPr>
        <p:grpSpPr>
          <a:xfrm>
            <a:off x="3989630" y="1064722"/>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tx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tx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684712" y="1948340"/>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tx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716016" y="2993953"/>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tx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996846" y="3864636"/>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tx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609454" y="1997065"/>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整体规模较小</a:t>
            </a:r>
          </a:p>
        </p:txBody>
      </p:sp>
      <p:sp>
        <p:nvSpPr>
          <p:cNvPr id="40" name="矩形 47"/>
          <p:cNvSpPr>
            <a:spLocks noChangeArrowheads="1"/>
          </p:cNvSpPr>
          <p:nvPr/>
        </p:nvSpPr>
        <p:spPr bwMode="auto">
          <a:xfrm>
            <a:off x="5580112" y="222979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41" name="矩形 40"/>
          <p:cNvSpPr/>
          <p:nvPr/>
        </p:nvSpPr>
        <p:spPr>
          <a:xfrm>
            <a:off x="5684012" y="302804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市场占有率低</a:t>
            </a:r>
          </a:p>
        </p:txBody>
      </p:sp>
      <p:sp>
        <p:nvSpPr>
          <p:cNvPr id="42" name="矩形 47"/>
          <p:cNvSpPr>
            <a:spLocks noChangeArrowheads="1"/>
          </p:cNvSpPr>
          <p:nvPr/>
        </p:nvSpPr>
        <p:spPr bwMode="auto">
          <a:xfrm>
            <a:off x="5654670" y="326076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43" name="矩形 42"/>
          <p:cNvSpPr/>
          <p:nvPr/>
        </p:nvSpPr>
        <p:spPr>
          <a:xfrm>
            <a:off x="5009017" y="3972459"/>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市场认知度低</a:t>
            </a:r>
          </a:p>
        </p:txBody>
      </p:sp>
      <p:sp>
        <p:nvSpPr>
          <p:cNvPr id="44" name="矩形 47"/>
          <p:cNvSpPr>
            <a:spLocks noChangeArrowheads="1"/>
          </p:cNvSpPr>
          <p:nvPr/>
        </p:nvSpPr>
        <p:spPr bwMode="auto">
          <a:xfrm>
            <a:off x="4979675" y="4205187"/>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Tree>
    <p:extLst>
      <p:ext uri="{BB962C8B-B14F-4D97-AF65-F5344CB8AC3E}">
        <p14:creationId xmlns:p14="http://schemas.microsoft.com/office/powerpoint/2010/main" val="275172840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par>
                                    <p:cTn id="10" presetID="22" presetClass="entr" presetSubtype="1" fill="hold" nodeType="withEffect">
                                      <p:stCondLst>
                                        <p:cond delay="90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350"/>
                                            <p:tgtEl>
                                              <p:spTgt spid="3"/>
                                            </p:tgtEl>
                                          </p:cBhvr>
                                        </p:animEffect>
                                      </p:childTnLst>
                                    </p:cTn>
                                  </p:par>
                                  <p:par>
                                    <p:cTn id="13" presetID="53" presetClass="entr" presetSubtype="16" fill="hold" grpId="0" nodeType="withEffect">
                                      <p:stCondLst>
                                        <p:cond delay="13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8" fill="hold" nodeType="withEffect">
                                      <p:stCondLst>
                                        <p:cond delay="180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 presetClass="entr" presetSubtype="2" fill="hold" nodeType="withEffect" p14:presetBounceEnd="40000">
                                      <p:stCondLst>
                                        <p:cond delay="2300"/>
                                      </p:stCondLst>
                                      <p:childTnLst>
                                        <p:set>
                                          <p:cBhvr>
                                            <p:cTn id="22" dur="1" fill="hold">
                                              <p:stCondLst>
                                                <p:cond delay="0"/>
                                              </p:stCondLst>
                                            </p:cTn>
                                            <p:tgtEl>
                                              <p:spTgt spid="17"/>
                                            </p:tgtEl>
                                            <p:attrNameLst>
                                              <p:attrName>style.visibility</p:attrName>
                                            </p:attrNameLst>
                                          </p:cBhvr>
                                          <p:to>
                                            <p:strVal val="visible"/>
                                          </p:to>
                                        </p:set>
                                        <p:anim calcmode="lin" valueType="num" p14:bounceEnd="40000">
                                          <p:cBhvr additive="base">
                                            <p:cTn id="2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2" presetClass="entr" presetSubtype="8" fill="hold" grpId="0" nodeType="withEffect">
                                      <p:stCondLst>
                                        <p:cond delay="28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grpId="0" nodeType="withEffect">
                                      <p:stCondLst>
                                        <p:cond delay="330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53" presetClass="entr" presetSubtype="16" fill="hold" grpId="0" nodeType="withEffect">
                                      <p:stCondLst>
                                        <p:cond delay="38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22" presetClass="entr" presetSubtype="8" fill="hold" nodeType="withEffect">
                                      <p:stCondLst>
                                        <p:cond delay="430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 presetClass="entr" presetSubtype="2" fill="hold" nodeType="withEffect" p14:presetBounceEnd="40000">
                                      <p:stCondLst>
                                        <p:cond delay="4800"/>
                                      </p:stCondLst>
                                      <p:childTnLst>
                                        <p:set>
                                          <p:cBhvr>
                                            <p:cTn id="40" dur="1" fill="hold">
                                              <p:stCondLst>
                                                <p:cond delay="0"/>
                                              </p:stCondLst>
                                            </p:cTn>
                                            <p:tgtEl>
                                              <p:spTgt spid="24"/>
                                            </p:tgtEl>
                                            <p:attrNameLst>
                                              <p:attrName>style.visibility</p:attrName>
                                            </p:attrNameLst>
                                          </p:cBhvr>
                                          <p:to>
                                            <p:strVal val="visible"/>
                                          </p:to>
                                        </p:set>
                                        <p:anim calcmode="lin" valueType="num" p14:bounceEnd="40000">
                                          <p:cBhvr additive="base">
                                            <p:cTn id="41"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24"/>
                                            </p:tgtEl>
                                            <p:attrNameLst>
                                              <p:attrName>ppt_y</p:attrName>
                                            </p:attrNameLst>
                                          </p:cBhvr>
                                          <p:tavLst>
                                            <p:tav tm="0">
                                              <p:val>
                                                <p:strVal val="#ppt_y"/>
                                              </p:val>
                                            </p:tav>
                                            <p:tav tm="100000">
                                              <p:val>
                                                <p:strVal val="#ppt_y"/>
                                              </p:val>
                                            </p:tav>
                                          </p:tavLst>
                                        </p:anim>
                                      </p:childTnLst>
                                    </p:cTn>
                                  </p:par>
                                  <p:par>
                                    <p:cTn id="43" presetID="22" presetClass="entr" presetSubtype="8" fill="hold" grpId="0" nodeType="withEffect">
                                      <p:stCondLst>
                                        <p:cond delay="520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grpId="0" nodeType="withEffect">
                                      <p:stCondLst>
                                        <p:cond delay="52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53" presetClass="entr" presetSubtype="16" fill="hold" grpId="0" nodeType="withEffect">
                                      <p:stCondLst>
                                        <p:cond delay="57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22" presetClass="entr" presetSubtype="8" fill="hold" nodeType="withEffect">
                                      <p:stCondLst>
                                        <p:cond delay="620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par>
                                    <p:cTn id="57" presetID="2" presetClass="entr" presetSubtype="2" fill="hold" nodeType="withEffect" p14:presetBounceEnd="40000">
                                      <p:stCondLst>
                                        <p:cond delay="6700"/>
                                      </p:stCondLst>
                                      <p:childTnLst>
                                        <p:set>
                                          <p:cBhvr>
                                            <p:cTn id="58" dur="1" fill="hold">
                                              <p:stCondLst>
                                                <p:cond delay="0"/>
                                              </p:stCondLst>
                                            </p:cTn>
                                            <p:tgtEl>
                                              <p:spTgt spid="29"/>
                                            </p:tgtEl>
                                            <p:attrNameLst>
                                              <p:attrName>style.visibility</p:attrName>
                                            </p:attrNameLst>
                                          </p:cBhvr>
                                          <p:to>
                                            <p:strVal val="visible"/>
                                          </p:to>
                                        </p:set>
                                        <p:anim calcmode="lin" valueType="num" p14:bounceEnd="40000">
                                          <p:cBhvr additive="base">
                                            <p:cTn id="5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2" presetClass="entr" presetSubtype="8" fill="hold" grpId="0" nodeType="withEffect">
                                      <p:stCondLst>
                                        <p:cond delay="720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720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par>
                                    <p:cTn id="67" presetID="53" presetClass="entr" presetSubtype="16" fill="hold" grpId="0" nodeType="withEffect">
                                      <p:stCondLst>
                                        <p:cond delay="75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par>
                                    <p:cTn id="72" presetID="22" presetClass="entr" presetSubtype="8" fill="hold" nodeType="withEffect">
                                      <p:stCondLst>
                                        <p:cond delay="8000"/>
                                      </p:stCondLst>
                                      <p:childTnLst>
                                        <p:set>
                                          <p:cBhvr>
                                            <p:cTn id="73" dur="1" fill="hold">
                                              <p:stCondLst>
                                                <p:cond delay="0"/>
                                              </p:stCondLst>
                                            </p:cTn>
                                            <p:tgtEl>
                                              <p:spTgt spid="5"/>
                                            </p:tgtEl>
                                            <p:attrNameLst>
                                              <p:attrName>style.visibility</p:attrName>
                                            </p:attrNameLst>
                                          </p:cBhvr>
                                          <p:to>
                                            <p:strVal val="visible"/>
                                          </p:to>
                                        </p:set>
                                        <p:animEffect transition="in" filter="wipe(left)">
                                          <p:cBhvr>
                                            <p:cTn id="74" dur="500"/>
                                            <p:tgtEl>
                                              <p:spTgt spid="5"/>
                                            </p:tgtEl>
                                          </p:cBhvr>
                                        </p:animEffect>
                                      </p:childTnLst>
                                    </p:cTn>
                                  </p:par>
                                  <p:par>
                                    <p:cTn id="75" presetID="2" presetClass="entr" presetSubtype="2" fill="hold" nodeType="withEffect" p14:presetBounceEnd="40000">
                                      <p:stCondLst>
                                        <p:cond delay="8500"/>
                                      </p:stCondLst>
                                      <p:childTnLst>
                                        <p:set>
                                          <p:cBhvr>
                                            <p:cTn id="76" dur="1" fill="hold">
                                              <p:stCondLst>
                                                <p:cond delay="0"/>
                                              </p:stCondLst>
                                            </p:cTn>
                                            <p:tgtEl>
                                              <p:spTgt spid="34"/>
                                            </p:tgtEl>
                                            <p:attrNameLst>
                                              <p:attrName>style.visibility</p:attrName>
                                            </p:attrNameLst>
                                          </p:cBhvr>
                                          <p:to>
                                            <p:strVal val="visible"/>
                                          </p:to>
                                        </p:set>
                                        <p:anim calcmode="lin" valueType="num" p14:bounceEnd="40000">
                                          <p:cBhvr additive="base">
                                            <p:cTn id="7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78" dur="500" fill="hold"/>
                                            <p:tgtEl>
                                              <p:spTgt spid="34"/>
                                            </p:tgtEl>
                                            <p:attrNameLst>
                                              <p:attrName>ppt_y</p:attrName>
                                            </p:attrNameLst>
                                          </p:cBhvr>
                                          <p:tavLst>
                                            <p:tav tm="0">
                                              <p:val>
                                                <p:strVal val="#ppt_y"/>
                                              </p:val>
                                            </p:tav>
                                            <p:tav tm="100000">
                                              <p:val>
                                                <p:strVal val="#ppt_y"/>
                                              </p:val>
                                            </p:tav>
                                          </p:tavLst>
                                        </p:anim>
                                      </p:childTnLst>
                                    </p:cTn>
                                  </p:par>
                                  <p:par>
                                    <p:cTn id="79" presetID="22" presetClass="entr" presetSubtype="8" fill="hold" grpId="0" nodeType="withEffect">
                                      <p:stCondLst>
                                        <p:cond delay="9000"/>
                                      </p:stCondLst>
                                      <p:childTnLst>
                                        <p:set>
                                          <p:cBhvr>
                                            <p:cTn id="80" dur="1" fill="hold">
                                              <p:stCondLst>
                                                <p:cond delay="0"/>
                                              </p:stCondLst>
                                            </p:cTn>
                                            <p:tgtEl>
                                              <p:spTgt spid="43"/>
                                            </p:tgtEl>
                                            <p:attrNameLst>
                                              <p:attrName>style.visibility</p:attrName>
                                            </p:attrNameLst>
                                          </p:cBhvr>
                                          <p:to>
                                            <p:strVal val="visible"/>
                                          </p:to>
                                        </p:set>
                                        <p:animEffect transition="in" filter="wipe(left)">
                                          <p:cBhvr>
                                            <p:cTn id="81" dur="500"/>
                                            <p:tgtEl>
                                              <p:spTgt spid="43"/>
                                            </p:tgtEl>
                                          </p:cBhvr>
                                        </p:animEffect>
                                      </p:childTnLst>
                                    </p:cTn>
                                  </p:par>
                                  <p:par>
                                    <p:cTn id="82" presetID="22" presetClass="entr" presetSubtype="8" fill="hold" grpId="0" nodeType="withEffect">
                                      <p:stCondLst>
                                        <p:cond delay="900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par>
                                    <p:cTn id="10" presetID="22" presetClass="entr" presetSubtype="1" fill="hold" nodeType="withEffect">
                                      <p:stCondLst>
                                        <p:cond delay="90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350"/>
                                            <p:tgtEl>
                                              <p:spTgt spid="3"/>
                                            </p:tgtEl>
                                          </p:cBhvr>
                                        </p:animEffect>
                                      </p:childTnLst>
                                    </p:cTn>
                                  </p:par>
                                  <p:par>
                                    <p:cTn id="13" presetID="53" presetClass="entr" presetSubtype="16" fill="hold" grpId="0" nodeType="withEffect">
                                      <p:stCondLst>
                                        <p:cond delay="13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8" fill="hold" nodeType="withEffect">
                                      <p:stCondLst>
                                        <p:cond delay="180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 presetClass="entr" presetSubtype="2" fill="hold" nodeType="withEffect">
                                      <p:stCondLst>
                                        <p:cond delay="23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2" presetClass="entr" presetSubtype="8" fill="hold" grpId="0" nodeType="withEffect">
                                      <p:stCondLst>
                                        <p:cond delay="28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grpId="0" nodeType="withEffect">
                                      <p:stCondLst>
                                        <p:cond delay="330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53" presetClass="entr" presetSubtype="16" fill="hold" grpId="0" nodeType="withEffect">
                                      <p:stCondLst>
                                        <p:cond delay="38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22" presetClass="entr" presetSubtype="8" fill="hold" nodeType="withEffect">
                                      <p:stCondLst>
                                        <p:cond delay="430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 presetClass="entr" presetSubtype="2" fill="hold" nodeType="withEffect">
                                      <p:stCondLst>
                                        <p:cond delay="48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par>
                                    <p:cTn id="43" presetID="22" presetClass="entr" presetSubtype="8" fill="hold" grpId="0" nodeType="withEffect">
                                      <p:stCondLst>
                                        <p:cond delay="520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grpId="0" nodeType="withEffect">
                                      <p:stCondLst>
                                        <p:cond delay="52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53" presetClass="entr" presetSubtype="16" fill="hold" grpId="0" nodeType="withEffect">
                                      <p:stCondLst>
                                        <p:cond delay="57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22" presetClass="entr" presetSubtype="8" fill="hold" nodeType="withEffect">
                                      <p:stCondLst>
                                        <p:cond delay="620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par>
                                    <p:cTn id="57" presetID="2" presetClass="entr" presetSubtype="2" fill="hold" nodeType="withEffect">
                                      <p:stCondLst>
                                        <p:cond delay="670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1+#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2" presetClass="entr" presetSubtype="8" fill="hold" grpId="0" nodeType="withEffect">
                                      <p:stCondLst>
                                        <p:cond delay="720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720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par>
                                    <p:cTn id="67" presetID="53" presetClass="entr" presetSubtype="16" fill="hold" grpId="0" nodeType="withEffect">
                                      <p:stCondLst>
                                        <p:cond delay="75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par>
                                    <p:cTn id="72" presetID="22" presetClass="entr" presetSubtype="8" fill="hold" nodeType="withEffect">
                                      <p:stCondLst>
                                        <p:cond delay="8000"/>
                                      </p:stCondLst>
                                      <p:childTnLst>
                                        <p:set>
                                          <p:cBhvr>
                                            <p:cTn id="73" dur="1" fill="hold">
                                              <p:stCondLst>
                                                <p:cond delay="0"/>
                                              </p:stCondLst>
                                            </p:cTn>
                                            <p:tgtEl>
                                              <p:spTgt spid="5"/>
                                            </p:tgtEl>
                                            <p:attrNameLst>
                                              <p:attrName>style.visibility</p:attrName>
                                            </p:attrNameLst>
                                          </p:cBhvr>
                                          <p:to>
                                            <p:strVal val="visible"/>
                                          </p:to>
                                        </p:set>
                                        <p:animEffect transition="in" filter="wipe(left)">
                                          <p:cBhvr>
                                            <p:cTn id="74" dur="500"/>
                                            <p:tgtEl>
                                              <p:spTgt spid="5"/>
                                            </p:tgtEl>
                                          </p:cBhvr>
                                        </p:animEffect>
                                      </p:childTnLst>
                                    </p:cTn>
                                  </p:par>
                                  <p:par>
                                    <p:cTn id="75" presetID="2" presetClass="entr" presetSubtype="2" fill="hold" nodeType="withEffect">
                                      <p:stCondLst>
                                        <p:cond delay="850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500" fill="hold"/>
                                            <p:tgtEl>
                                              <p:spTgt spid="34"/>
                                            </p:tgtEl>
                                            <p:attrNameLst>
                                              <p:attrName>ppt_x</p:attrName>
                                            </p:attrNameLst>
                                          </p:cBhvr>
                                          <p:tavLst>
                                            <p:tav tm="0">
                                              <p:val>
                                                <p:strVal val="1+#ppt_w/2"/>
                                              </p:val>
                                            </p:tav>
                                            <p:tav tm="100000">
                                              <p:val>
                                                <p:strVal val="#ppt_x"/>
                                              </p:val>
                                            </p:tav>
                                          </p:tavLst>
                                        </p:anim>
                                        <p:anim calcmode="lin" valueType="num">
                                          <p:cBhvr additive="base">
                                            <p:cTn id="78" dur="500" fill="hold"/>
                                            <p:tgtEl>
                                              <p:spTgt spid="34"/>
                                            </p:tgtEl>
                                            <p:attrNameLst>
                                              <p:attrName>ppt_y</p:attrName>
                                            </p:attrNameLst>
                                          </p:cBhvr>
                                          <p:tavLst>
                                            <p:tav tm="0">
                                              <p:val>
                                                <p:strVal val="#ppt_y"/>
                                              </p:val>
                                            </p:tav>
                                            <p:tav tm="100000">
                                              <p:val>
                                                <p:strVal val="#ppt_y"/>
                                              </p:val>
                                            </p:tav>
                                          </p:tavLst>
                                        </p:anim>
                                      </p:childTnLst>
                                    </p:cTn>
                                  </p:par>
                                  <p:par>
                                    <p:cTn id="79" presetID="22" presetClass="entr" presetSubtype="8" fill="hold" grpId="0" nodeType="withEffect">
                                      <p:stCondLst>
                                        <p:cond delay="9000"/>
                                      </p:stCondLst>
                                      <p:childTnLst>
                                        <p:set>
                                          <p:cBhvr>
                                            <p:cTn id="80" dur="1" fill="hold">
                                              <p:stCondLst>
                                                <p:cond delay="0"/>
                                              </p:stCondLst>
                                            </p:cTn>
                                            <p:tgtEl>
                                              <p:spTgt spid="43"/>
                                            </p:tgtEl>
                                            <p:attrNameLst>
                                              <p:attrName>style.visibility</p:attrName>
                                            </p:attrNameLst>
                                          </p:cBhvr>
                                          <p:to>
                                            <p:strVal val="visible"/>
                                          </p:to>
                                        </p:set>
                                        <p:animEffect transition="in" filter="wipe(left)">
                                          <p:cBhvr>
                                            <p:cTn id="81" dur="500"/>
                                            <p:tgtEl>
                                              <p:spTgt spid="43"/>
                                            </p:tgtEl>
                                          </p:cBhvr>
                                        </p:animEffect>
                                      </p:childTnLst>
                                    </p:cTn>
                                  </p:par>
                                  <p:par>
                                    <p:cTn id="82" presetID="22" presetClass="entr" presetSubtype="8" fill="hold" grpId="0" nodeType="withEffect">
                                      <p:stCondLst>
                                        <p:cond delay="900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我们的优势</a:t>
            </a:r>
            <a:endParaRPr lang="zh-CN" altLang="en-US" sz="1000" dirty="0">
              <a:latin typeface="微软雅黑" pitchFamily="34" charset="-122"/>
              <a:ea typeface="微软雅黑" pitchFamily="34" charset="-122"/>
            </a:endParaRPr>
          </a:p>
        </p:txBody>
      </p:sp>
      <p:sp>
        <p:nvSpPr>
          <p:cNvPr id="3" name="燕尾形 2"/>
          <p:cNvSpPr/>
          <p:nvPr/>
        </p:nvSpPr>
        <p:spPr>
          <a:xfrm>
            <a:off x="899592" y="2480499"/>
            <a:ext cx="816998" cy="887723"/>
          </a:xfrm>
          <a:prstGeom prst="chevron">
            <a:avLst>
              <a:gd name="adj" fmla="val 54429"/>
            </a:avLst>
          </a:prstGeom>
          <a:solidFill>
            <a:schemeClr val="tx2">
              <a:lumMod val="5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sp>
        <p:nvSpPr>
          <p:cNvPr id="4" name="燕尾形 3"/>
          <p:cNvSpPr/>
          <p:nvPr/>
        </p:nvSpPr>
        <p:spPr>
          <a:xfrm>
            <a:off x="1619672" y="2480499"/>
            <a:ext cx="818217" cy="887723"/>
          </a:xfrm>
          <a:prstGeom prst="chevron">
            <a:avLst>
              <a:gd name="adj" fmla="val 54429"/>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sp>
        <p:nvSpPr>
          <p:cNvPr id="5" name="燕尾形 4"/>
          <p:cNvSpPr/>
          <p:nvPr/>
        </p:nvSpPr>
        <p:spPr>
          <a:xfrm>
            <a:off x="2339752" y="2480499"/>
            <a:ext cx="818217" cy="887723"/>
          </a:xfrm>
          <a:prstGeom prst="chevron">
            <a:avLst>
              <a:gd name="adj" fmla="val 54429"/>
            </a:avLst>
          </a:prstGeom>
          <a:solidFill>
            <a:srgbClr val="00B05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sp>
        <p:nvSpPr>
          <p:cNvPr id="6" name="燕尾形 5"/>
          <p:cNvSpPr/>
          <p:nvPr/>
        </p:nvSpPr>
        <p:spPr>
          <a:xfrm>
            <a:off x="3033703" y="2480499"/>
            <a:ext cx="818217" cy="887723"/>
          </a:xfrm>
          <a:prstGeom prst="chevron">
            <a:avLst>
              <a:gd name="adj" fmla="val 5442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cxnSp>
        <p:nvCxnSpPr>
          <p:cNvPr id="7" name="直接连接符 6"/>
          <p:cNvCxnSpPr/>
          <p:nvPr/>
        </p:nvCxnSpPr>
        <p:spPr>
          <a:xfrm rot="5400000">
            <a:off x="3816077" y="3018148"/>
            <a:ext cx="4248150"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555776" y="2057728"/>
            <a:ext cx="0" cy="413246"/>
          </a:xfrm>
          <a:prstGeom prst="line">
            <a:avLst/>
          </a:prstGeom>
          <a:ln w="12700">
            <a:solidFill>
              <a:srgbClr val="0070C0"/>
            </a:solidFill>
            <a:headEnd type="stealt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15616" y="1563638"/>
            <a:ext cx="0" cy="910511"/>
          </a:xfrm>
          <a:prstGeom prst="line">
            <a:avLst/>
          </a:prstGeom>
          <a:ln w="12700">
            <a:solidFill>
              <a:schemeClr val="tx2">
                <a:lumMod val="50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3275856" y="3353874"/>
            <a:ext cx="29068" cy="946068"/>
          </a:xfrm>
          <a:prstGeom prst="line">
            <a:avLst/>
          </a:prstGeom>
          <a:ln w="12700">
            <a:solidFill>
              <a:schemeClr val="accent6"/>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763688" y="3353872"/>
            <a:ext cx="0" cy="370006"/>
          </a:xfrm>
          <a:prstGeom prst="line">
            <a:avLst/>
          </a:prstGeom>
          <a:ln w="12700">
            <a:solidFill>
              <a:schemeClr val="accent1"/>
            </a:solidFill>
            <a:headEnd type="stealth"/>
          </a:ln>
        </p:spPr>
        <p:style>
          <a:lnRef idx="1">
            <a:schemeClr val="accent1"/>
          </a:lnRef>
          <a:fillRef idx="0">
            <a:schemeClr val="accent1"/>
          </a:fillRef>
          <a:effectRef idx="0">
            <a:schemeClr val="accent1"/>
          </a:effectRef>
          <a:fontRef idx="minor">
            <a:schemeClr val="tx1"/>
          </a:fontRef>
        </p:style>
      </p:cxnSp>
      <p:sp>
        <p:nvSpPr>
          <p:cNvPr id="12" name="五边形 11"/>
          <p:cNvSpPr/>
          <p:nvPr/>
        </p:nvSpPr>
        <p:spPr>
          <a:xfrm>
            <a:off x="-36512" y="2473083"/>
            <a:ext cx="5904655" cy="892732"/>
          </a:xfrm>
          <a:prstGeom prst="homePlate">
            <a:avLst>
              <a:gd name="adj" fmla="val 47961"/>
            </a:avLst>
          </a:prstGeom>
          <a:ln w="12700">
            <a:solidFill>
              <a:srgbClr val="FFC000"/>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latin typeface="微软雅黑" pitchFamily="34" charset="-122"/>
              <a:ea typeface="微软雅黑" pitchFamily="34" charset="-122"/>
            </a:endParaRPr>
          </a:p>
        </p:txBody>
      </p:sp>
      <p:sp>
        <p:nvSpPr>
          <p:cNvPr id="13" name="TextBox 12"/>
          <p:cNvSpPr txBox="1"/>
          <p:nvPr/>
        </p:nvSpPr>
        <p:spPr>
          <a:xfrm>
            <a:off x="6228184" y="1347613"/>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14" name="组合 13"/>
          <p:cNvGrpSpPr/>
          <p:nvPr/>
        </p:nvGrpSpPr>
        <p:grpSpPr>
          <a:xfrm>
            <a:off x="899592" y="1119451"/>
            <a:ext cx="2327891" cy="444187"/>
            <a:chOff x="814328" y="3219334"/>
            <a:chExt cx="2266827" cy="432536"/>
          </a:xfrm>
          <a:solidFill>
            <a:schemeClr val="tx2">
              <a:lumMod val="50000"/>
            </a:schemeClr>
          </a:solidFill>
        </p:grpSpPr>
        <p:grpSp>
          <p:nvGrpSpPr>
            <p:cNvPr id="15" name="组合 14"/>
            <p:cNvGrpSpPr/>
            <p:nvPr/>
          </p:nvGrpSpPr>
          <p:grpSpPr>
            <a:xfrm>
              <a:off x="814328" y="3219334"/>
              <a:ext cx="2266827" cy="432536"/>
              <a:chOff x="2173927" y="3285519"/>
              <a:chExt cx="2876394" cy="548848"/>
            </a:xfrm>
            <a:grpFill/>
          </p:grpSpPr>
          <p:grpSp>
            <p:nvGrpSpPr>
              <p:cNvPr id="17" name="组合 16"/>
              <p:cNvGrpSpPr/>
              <p:nvPr/>
            </p:nvGrpSpPr>
            <p:grpSpPr>
              <a:xfrm>
                <a:off x="2173927" y="3285519"/>
                <a:ext cx="2876394" cy="548848"/>
                <a:chOff x="4304043" y="1286668"/>
                <a:chExt cx="6414044" cy="2757793"/>
              </a:xfrm>
              <a:grpFill/>
              <a:effectLst>
                <a:outerShdw blurRad="381000" dist="254000" dir="8100000" algn="tr" rotWithShape="0">
                  <a:prstClr val="black">
                    <a:alpha val="40000"/>
                  </a:prstClr>
                </a:outerShdw>
              </a:effectLst>
            </p:grpSpPr>
            <p:sp>
              <p:nvSpPr>
                <p:cNvPr id="19" name="圆角矩形 18"/>
                <p:cNvSpPr/>
                <p:nvPr/>
              </p:nvSpPr>
              <p:spPr>
                <a:xfrm>
                  <a:off x="4304043" y="1286668"/>
                  <a:ext cx="6414044" cy="2757793"/>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0" name="圆角矩形 19"/>
                <p:cNvSpPr/>
                <p:nvPr/>
              </p:nvSpPr>
              <p:spPr>
                <a:xfrm>
                  <a:off x="4351923" y="1373339"/>
                  <a:ext cx="6323887" cy="2584450"/>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18" name="椭圆 17"/>
              <p:cNvSpPr/>
              <p:nvPr/>
            </p:nvSpPr>
            <p:spPr>
              <a:xfrm>
                <a:off x="2270357" y="3351544"/>
                <a:ext cx="394740" cy="394741"/>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1</a:t>
                </a:r>
                <a:endParaRPr lang="zh-CN" altLang="en-US" dirty="0">
                  <a:solidFill>
                    <a:schemeClr val="tx1"/>
                  </a:solidFill>
                  <a:latin typeface="微软雅黑" pitchFamily="34" charset="-122"/>
                  <a:ea typeface="微软雅黑" pitchFamily="34" charset="-122"/>
                </a:endParaRPr>
              </a:p>
            </p:txBody>
          </p:sp>
        </p:grpSp>
        <p:sp>
          <p:nvSpPr>
            <p:cNvPr id="16" name="TextBox 15"/>
            <p:cNvSpPr txBox="1"/>
            <p:nvPr/>
          </p:nvSpPr>
          <p:spPr>
            <a:xfrm>
              <a:off x="1375281" y="3319207"/>
              <a:ext cx="1690932" cy="194808"/>
            </a:xfrm>
            <a:prstGeom prst="rect">
              <a:avLst/>
            </a:prstGeom>
            <a:grpFill/>
            <a:ln>
              <a:solidFill>
                <a:schemeClr val="tx2">
                  <a:lumMod val="50000"/>
                </a:schemeClr>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solidFill>
                </a:rPr>
                <a:t>强大的执行力</a:t>
              </a:r>
              <a:endParaRPr lang="zh-CN" altLang="en-US" sz="1300" dirty="0">
                <a:solidFill>
                  <a:schemeClr val="tx1"/>
                </a:solidFill>
              </a:endParaRPr>
            </a:p>
          </p:txBody>
        </p:sp>
      </p:grpSp>
      <p:grpSp>
        <p:nvGrpSpPr>
          <p:cNvPr id="21" name="组合 20"/>
          <p:cNvGrpSpPr/>
          <p:nvPr/>
        </p:nvGrpSpPr>
        <p:grpSpPr>
          <a:xfrm>
            <a:off x="1547664" y="3723878"/>
            <a:ext cx="2327891" cy="444187"/>
            <a:chOff x="814325" y="3219334"/>
            <a:chExt cx="2266826" cy="432536"/>
          </a:xfrm>
          <a:solidFill>
            <a:srgbClr val="0070C0"/>
          </a:solidFill>
        </p:grpSpPr>
        <p:grpSp>
          <p:nvGrpSpPr>
            <p:cNvPr id="22" name="组合 21"/>
            <p:cNvGrpSpPr/>
            <p:nvPr/>
          </p:nvGrpSpPr>
          <p:grpSpPr>
            <a:xfrm>
              <a:off x="814325" y="3219334"/>
              <a:ext cx="2266826" cy="432536"/>
              <a:chOff x="2173923" y="3285519"/>
              <a:chExt cx="2876392" cy="548848"/>
            </a:xfrm>
            <a:grpFill/>
          </p:grpSpPr>
          <p:grpSp>
            <p:nvGrpSpPr>
              <p:cNvPr id="24" name="组合 23"/>
              <p:cNvGrpSpPr/>
              <p:nvPr/>
            </p:nvGrpSpPr>
            <p:grpSpPr>
              <a:xfrm>
                <a:off x="2173923" y="3285519"/>
                <a:ext cx="2876392" cy="548848"/>
                <a:chOff x="4304035" y="1286668"/>
                <a:chExt cx="6414035" cy="2757793"/>
              </a:xfrm>
              <a:grpFill/>
              <a:effectLst>
                <a:outerShdw blurRad="381000" dist="254000" dir="8100000" algn="tr" rotWithShape="0">
                  <a:prstClr val="black">
                    <a:alpha val="40000"/>
                  </a:prstClr>
                </a:outerShdw>
              </a:effectLst>
            </p:grpSpPr>
            <p:sp>
              <p:nvSpPr>
                <p:cNvPr id="26" name="圆角矩形 25"/>
                <p:cNvSpPr/>
                <p:nvPr/>
              </p:nvSpPr>
              <p:spPr>
                <a:xfrm>
                  <a:off x="4304035" y="1286668"/>
                  <a:ext cx="6414035" cy="2757793"/>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7" name="圆角矩形 26"/>
                <p:cNvSpPr/>
                <p:nvPr/>
              </p:nvSpPr>
              <p:spPr>
                <a:xfrm>
                  <a:off x="4351922" y="1373339"/>
                  <a:ext cx="6323878" cy="258445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25" name="椭圆 24"/>
              <p:cNvSpPr/>
              <p:nvPr/>
            </p:nvSpPr>
            <p:spPr>
              <a:xfrm>
                <a:off x="2288027" y="3372244"/>
                <a:ext cx="392760" cy="392761"/>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2</a:t>
                </a:r>
                <a:endParaRPr lang="zh-CN" altLang="en-US" dirty="0">
                  <a:solidFill>
                    <a:schemeClr val="tx1"/>
                  </a:solidFill>
                  <a:latin typeface="微软雅黑" pitchFamily="34" charset="-122"/>
                  <a:ea typeface="微软雅黑" pitchFamily="34" charset="-122"/>
                </a:endParaRPr>
              </a:p>
            </p:txBody>
          </p:sp>
        </p:grpSp>
        <p:sp>
          <p:nvSpPr>
            <p:cNvPr id="23" name="TextBox 22"/>
            <p:cNvSpPr txBox="1"/>
            <p:nvPr/>
          </p:nvSpPr>
          <p:spPr>
            <a:xfrm>
              <a:off x="1282820" y="3331792"/>
              <a:ext cx="1775315" cy="194808"/>
            </a:xfrm>
            <a:prstGeom prst="rect">
              <a:avLst/>
            </a:prstGeom>
            <a:solidFill>
              <a:schemeClr val="accent1"/>
            </a:solid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solidFill>
                </a:rPr>
                <a:t>对该项目的深刻理解</a:t>
              </a:r>
              <a:endParaRPr lang="zh-CN" altLang="en-US" sz="1300" dirty="0">
                <a:solidFill>
                  <a:schemeClr val="tx1"/>
                </a:solidFill>
              </a:endParaRPr>
            </a:p>
          </p:txBody>
        </p:sp>
      </p:grpSp>
      <p:grpSp>
        <p:nvGrpSpPr>
          <p:cNvPr id="28" name="组合 27"/>
          <p:cNvGrpSpPr/>
          <p:nvPr/>
        </p:nvGrpSpPr>
        <p:grpSpPr>
          <a:xfrm>
            <a:off x="2295244" y="1623507"/>
            <a:ext cx="2327891" cy="444187"/>
            <a:chOff x="814328" y="3219334"/>
            <a:chExt cx="2266829" cy="432536"/>
          </a:xfrm>
          <a:solidFill>
            <a:srgbClr val="0070C0"/>
          </a:solidFill>
        </p:grpSpPr>
        <p:grpSp>
          <p:nvGrpSpPr>
            <p:cNvPr id="29" name="组合 28"/>
            <p:cNvGrpSpPr/>
            <p:nvPr/>
          </p:nvGrpSpPr>
          <p:grpSpPr>
            <a:xfrm>
              <a:off x="814328" y="3219334"/>
              <a:ext cx="2266829" cy="432536"/>
              <a:chOff x="2173927" y="3285519"/>
              <a:chExt cx="2876396" cy="548848"/>
            </a:xfrm>
            <a:grpFill/>
          </p:grpSpPr>
          <p:grpSp>
            <p:nvGrpSpPr>
              <p:cNvPr id="31" name="组合 30"/>
              <p:cNvGrpSpPr/>
              <p:nvPr/>
            </p:nvGrpSpPr>
            <p:grpSpPr>
              <a:xfrm>
                <a:off x="2173927" y="3285519"/>
                <a:ext cx="2876396" cy="548848"/>
                <a:chOff x="4304043" y="1286668"/>
                <a:chExt cx="6414045" cy="2757793"/>
              </a:xfrm>
              <a:grpFill/>
              <a:effectLst>
                <a:outerShdw blurRad="381000" dist="254000" dir="8100000" algn="tr" rotWithShape="0">
                  <a:prstClr val="black">
                    <a:alpha val="40000"/>
                  </a:prstClr>
                </a:outerShdw>
              </a:effectLst>
            </p:grpSpPr>
            <p:sp>
              <p:nvSpPr>
                <p:cNvPr id="33" name="圆角矩形 32"/>
                <p:cNvSpPr/>
                <p:nvPr/>
              </p:nvSpPr>
              <p:spPr>
                <a:xfrm>
                  <a:off x="4304043" y="1286668"/>
                  <a:ext cx="6414045" cy="2757793"/>
                </a:xfrm>
                <a:prstGeom prst="round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4" name="圆角矩形 33"/>
                <p:cNvSpPr/>
                <p:nvPr/>
              </p:nvSpPr>
              <p:spPr>
                <a:xfrm>
                  <a:off x="4351923" y="1373339"/>
                  <a:ext cx="6323888" cy="2584450"/>
                </a:xfrm>
                <a:prstGeom prst="round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2" name="椭圆 31"/>
              <p:cNvSpPr>
                <a:spLocks/>
              </p:cNvSpPr>
              <p:nvPr/>
            </p:nvSpPr>
            <p:spPr>
              <a:xfrm>
                <a:off x="2307129" y="3376773"/>
                <a:ext cx="392761" cy="392761"/>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3</a:t>
                </a:r>
                <a:endParaRPr lang="zh-CN" altLang="en-US" dirty="0">
                  <a:solidFill>
                    <a:schemeClr val="tx1"/>
                  </a:solidFill>
                  <a:latin typeface="微软雅黑" pitchFamily="34" charset="-122"/>
                  <a:ea typeface="微软雅黑" pitchFamily="34" charset="-122"/>
                </a:endParaRPr>
              </a:p>
            </p:txBody>
          </p:sp>
        </p:grpSp>
        <p:sp>
          <p:nvSpPr>
            <p:cNvPr id="30" name="TextBox 29"/>
            <p:cNvSpPr txBox="1"/>
            <p:nvPr/>
          </p:nvSpPr>
          <p:spPr>
            <a:xfrm>
              <a:off x="1348503" y="3331792"/>
              <a:ext cx="1682860" cy="194808"/>
            </a:xfrm>
            <a:prstGeom prst="rect">
              <a:avLst/>
            </a:prstGeom>
            <a:grpFill/>
            <a:ln>
              <a:solidFill>
                <a:srgbClr val="0070C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solidFill>
                </a:rPr>
                <a:t>精准的营销能力</a:t>
              </a:r>
              <a:endParaRPr lang="zh-CN" altLang="en-US" sz="1300" dirty="0">
                <a:solidFill>
                  <a:schemeClr val="tx1"/>
                </a:solidFill>
              </a:endParaRPr>
            </a:p>
          </p:txBody>
        </p:sp>
      </p:grpSp>
      <p:grpSp>
        <p:nvGrpSpPr>
          <p:cNvPr id="35" name="组合 34"/>
          <p:cNvGrpSpPr/>
          <p:nvPr/>
        </p:nvGrpSpPr>
        <p:grpSpPr>
          <a:xfrm>
            <a:off x="3059832" y="4299942"/>
            <a:ext cx="2327891" cy="444187"/>
            <a:chOff x="814328" y="3219334"/>
            <a:chExt cx="2266828" cy="432536"/>
          </a:xfrm>
          <a:solidFill>
            <a:srgbClr val="0070C0"/>
          </a:solidFill>
        </p:grpSpPr>
        <p:grpSp>
          <p:nvGrpSpPr>
            <p:cNvPr id="36" name="组合 35"/>
            <p:cNvGrpSpPr/>
            <p:nvPr/>
          </p:nvGrpSpPr>
          <p:grpSpPr>
            <a:xfrm>
              <a:off x="814328" y="3219334"/>
              <a:ext cx="2266828" cy="432536"/>
              <a:chOff x="2173927" y="3285519"/>
              <a:chExt cx="2876395" cy="548848"/>
            </a:xfrm>
            <a:grpFill/>
          </p:grpSpPr>
          <p:grpSp>
            <p:nvGrpSpPr>
              <p:cNvPr id="38" name="组合 37"/>
              <p:cNvGrpSpPr/>
              <p:nvPr/>
            </p:nvGrpSpPr>
            <p:grpSpPr>
              <a:xfrm>
                <a:off x="2173927" y="3285519"/>
                <a:ext cx="2876395" cy="548848"/>
                <a:chOff x="4304043" y="1286668"/>
                <a:chExt cx="6414045" cy="2757793"/>
              </a:xfrm>
              <a:grpFill/>
              <a:effectLst>
                <a:outerShdw blurRad="381000" dist="254000" dir="8100000" algn="tr" rotWithShape="0">
                  <a:prstClr val="black">
                    <a:alpha val="40000"/>
                  </a:prstClr>
                </a:outerShdw>
              </a:effectLst>
            </p:grpSpPr>
            <p:sp>
              <p:nvSpPr>
                <p:cNvPr id="40" name="圆角矩形 39"/>
                <p:cNvSpPr/>
                <p:nvPr/>
              </p:nvSpPr>
              <p:spPr>
                <a:xfrm>
                  <a:off x="4304043" y="1286668"/>
                  <a:ext cx="6414045" cy="2757793"/>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1" name="圆角矩形 40"/>
                <p:cNvSpPr/>
                <p:nvPr/>
              </p:nvSpPr>
              <p:spPr>
                <a:xfrm>
                  <a:off x="4351923" y="1373339"/>
                  <a:ext cx="6323888" cy="2584450"/>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9" name="椭圆 38"/>
              <p:cNvSpPr/>
              <p:nvPr/>
            </p:nvSpPr>
            <p:spPr>
              <a:xfrm>
                <a:off x="2280388" y="3389371"/>
                <a:ext cx="392761" cy="392761"/>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4</a:t>
                </a:r>
                <a:endParaRPr lang="zh-CN" altLang="en-US" dirty="0">
                  <a:solidFill>
                    <a:schemeClr val="tx1"/>
                  </a:solidFill>
                  <a:latin typeface="微软雅黑" pitchFamily="34" charset="-122"/>
                  <a:ea typeface="微软雅黑" pitchFamily="34" charset="-122"/>
                </a:endParaRPr>
              </a:p>
            </p:txBody>
          </p:sp>
        </p:grpSp>
        <p:sp>
          <p:nvSpPr>
            <p:cNvPr id="37" name="TextBox 36"/>
            <p:cNvSpPr txBox="1"/>
            <p:nvPr/>
          </p:nvSpPr>
          <p:spPr>
            <a:xfrm>
              <a:off x="1235043" y="3345963"/>
              <a:ext cx="1776980" cy="194808"/>
            </a:xfrm>
            <a:prstGeom prst="rect">
              <a:avLst/>
            </a:prstGeom>
            <a:solidFill>
              <a:srgbClr val="FFC000"/>
            </a:solid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solidFill>
                </a:rPr>
                <a:t>丰富的产品运营经验</a:t>
              </a:r>
              <a:endParaRPr lang="zh-CN" altLang="en-US" sz="1300" dirty="0">
                <a:solidFill>
                  <a:schemeClr val="tx1"/>
                </a:solidFill>
              </a:endParaRPr>
            </a:p>
          </p:txBody>
        </p:sp>
      </p:grpSp>
      <p:grpSp>
        <p:nvGrpSpPr>
          <p:cNvPr id="42" name="组合 41"/>
          <p:cNvGrpSpPr>
            <a:grpSpLocks noChangeAspect="1"/>
          </p:cNvGrpSpPr>
          <p:nvPr/>
        </p:nvGrpSpPr>
        <p:grpSpPr>
          <a:xfrm>
            <a:off x="3779912" y="2057728"/>
            <a:ext cx="1698901" cy="1620807"/>
            <a:chOff x="3197225" y="3458369"/>
            <a:chExt cx="533400" cy="487363"/>
          </a:xfrm>
          <a:solidFill>
            <a:srgbClr val="FFC000"/>
          </a:solidFill>
        </p:grpSpPr>
        <p:sp>
          <p:nvSpPr>
            <p:cNvPr id="43"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sp>
          <p:nvSpPr>
            <p:cNvPr id="44"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328069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fill="hold"/>
                                        <p:tgtEl>
                                          <p:spTgt spid="12"/>
                                        </p:tgtEl>
                                        <p:attrNameLst>
                                          <p:attrName>ppt_x</p:attrName>
                                        </p:attrNameLst>
                                      </p:cBhvr>
                                      <p:tavLst>
                                        <p:tav tm="0">
                                          <p:val>
                                            <p:strVal val="0-#ppt_w/2"/>
                                          </p:val>
                                        </p:tav>
                                        <p:tav tm="100000">
                                          <p:val>
                                            <p:strVal val="#ppt_x"/>
                                          </p:val>
                                        </p:tav>
                                      </p:tavLst>
                                    </p:anim>
                                    <p:anim calcmode="lin" valueType="num">
                                      <p:cBhvr additive="base">
                                        <p:cTn id="8" dur="4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9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400" fill="hold"/>
                                        <p:tgtEl>
                                          <p:spTgt spid="42"/>
                                        </p:tgtEl>
                                        <p:attrNameLst>
                                          <p:attrName>ppt_x</p:attrName>
                                        </p:attrNameLst>
                                      </p:cBhvr>
                                      <p:tavLst>
                                        <p:tav tm="0">
                                          <p:val>
                                            <p:strVal val="0-#ppt_w/2"/>
                                          </p:val>
                                        </p:tav>
                                        <p:tav tm="100000">
                                          <p:val>
                                            <p:strVal val="#ppt_x"/>
                                          </p:val>
                                        </p:tav>
                                      </p:tavLst>
                                    </p:anim>
                                    <p:anim calcmode="lin" valueType="num">
                                      <p:cBhvr additive="base">
                                        <p:cTn id="12" dur="400" fill="hold"/>
                                        <p:tgtEl>
                                          <p:spTgt spid="4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13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ppt_x</p:attrName>
                                        </p:attrNameLst>
                                      </p:cBhvr>
                                      <p:tavLst>
                                        <p:tav tm="0">
                                          <p:val>
                                            <p:strVal val="#ppt_x-#ppt_w*1.125000"/>
                                          </p:val>
                                        </p:tav>
                                        <p:tav tm="100000">
                                          <p:val>
                                            <p:strVal val="#ppt_x"/>
                                          </p:val>
                                        </p:tav>
                                      </p:tavLst>
                                    </p:anim>
                                    <p:animEffect transition="in" filter="wipe(right)">
                                      <p:cBhvr>
                                        <p:cTn id="16" dur="400"/>
                                        <p:tgtEl>
                                          <p:spTgt spid="3"/>
                                        </p:tgtEl>
                                      </p:cBhvr>
                                    </p:animEffect>
                                  </p:childTnLst>
                                </p:cTn>
                              </p:par>
                              <p:par>
                                <p:cTn id="17" presetID="12" presetClass="entr" presetSubtype="4" fill="hold" nodeType="withEffect">
                                  <p:stCondLst>
                                    <p:cond delay="17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400"/>
                                        <p:tgtEl>
                                          <p:spTgt spid="9"/>
                                        </p:tgtEl>
                                        <p:attrNameLst>
                                          <p:attrName>ppt_y</p:attrName>
                                        </p:attrNameLst>
                                      </p:cBhvr>
                                      <p:tavLst>
                                        <p:tav tm="0">
                                          <p:val>
                                            <p:strVal val="#ppt_y+#ppt_h*1.125000"/>
                                          </p:val>
                                        </p:tav>
                                        <p:tav tm="100000">
                                          <p:val>
                                            <p:strVal val="#ppt_y"/>
                                          </p:val>
                                        </p:tav>
                                      </p:tavLst>
                                    </p:anim>
                                    <p:animEffect transition="in" filter="wipe(up)">
                                      <p:cBhvr>
                                        <p:cTn id="20" dur="400"/>
                                        <p:tgtEl>
                                          <p:spTgt spid="9"/>
                                        </p:tgtEl>
                                      </p:cBhvr>
                                    </p:animEffect>
                                  </p:childTnLst>
                                </p:cTn>
                              </p:par>
                              <p:par>
                                <p:cTn id="21" presetID="53" presetClass="entr" presetSubtype="16" fill="hold" nodeType="withEffect">
                                  <p:stCondLst>
                                    <p:cond delay="21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12" presetClass="entr" presetSubtype="8" fill="hold" grpId="0" nodeType="withEffect">
                                  <p:stCondLst>
                                    <p:cond delay="26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400"/>
                                        <p:tgtEl>
                                          <p:spTgt spid="4"/>
                                        </p:tgtEl>
                                        <p:attrNameLst>
                                          <p:attrName>ppt_x</p:attrName>
                                        </p:attrNameLst>
                                      </p:cBhvr>
                                      <p:tavLst>
                                        <p:tav tm="0">
                                          <p:val>
                                            <p:strVal val="#ppt_x-#ppt_w*1.125000"/>
                                          </p:val>
                                        </p:tav>
                                        <p:tav tm="100000">
                                          <p:val>
                                            <p:strVal val="#ppt_x"/>
                                          </p:val>
                                        </p:tav>
                                      </p:tavLst>
                                    </p:anim>
                                    <p:animEffect transition="in" filter="wipe(right)">
                                      <p:cBhvr>
                                        <p:cTn id="29" dur="400"/>
                                        <p:tgtEl>
                                          <p:spTgt spid="4"/>
                                        </p:tgtEl>
                                      </p:cBhvr>
                                    </p:animEffect>
                                  </p:childTnLst>
                                </p:cTn>
                              </p:par>
                              <p:par>
                                <p:cTn id="30" presetID="12" presetClass="entr" presetSubtype="1" fill="hold" nodeType="withEffect">
                                  <p:stCondLst>
                                    <p:cond delay="30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400"/>
                                        <p:tgtEl>
                                          <p:spTgt spid="11"/>
                                        </p:tgtEl>
                                        <p:attrNameLst>
                                          <p:attrName>ppt_y</p:attrName>
                                        </p:attrNameLst>
                                      </p:cBhvr>
                                      <p:tavLst>
                                        <p:tav tm="0">
                                          <p:val>
                                            <p:strVal val="#ppt_y-#ppt_h*1.125000"/>
                                          </p:val>
                                        </p:tav>
                                        <p:tav tm="100000">
                                          <p:val>
                                            <p:strVal val="#ppt_y"/>
                                          </p:val>
                                        </p:tav>
                                      </p:tavLst>
                                    </p:anim>
                                    <p:animEffect transition="in" filter="wipe(down)">
                                      <p:cBhvr>
                                        <p:cTn id="33" dur="400"/>
                                        <p:tgtEl>
                                          <p:spTgt spid="11"/>
                                        </p:tgtEl>
                                      </p:cBhvr>
                                    </p:animEffect>
                                  </p:childTnLst>
                                </p:cTn>
                              </p:par>
                              <p:par>
                                <p:cTn id="34" presetID="53" presetClass="entr" presetSubtype="16" fill="hold" nodeType="withEffect">
                                  <p:stCondLst>
                                    <p:cond delay="34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par>
                                <p:cTn id="39" presetID="12" presetClass="entr" presetSubtype="8" fill="hold" grpId="0" nodeType="withEffect">
                                  <p:stCondLst>
                                    <p:cond delay="39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400"/>
                                        <p:tgtEl>
                                          <p:spTgt spid="5"/>
                                        </p:tgtEl>
                                        <p:attrNameLst>
                                          <p:attrName>ppt_x</p:attrName>
                                        </p:attrNameLst>
                                      </p:cBhvr>
                                      <p:tavLst>
                                        <p:tav tm="0">
                                          <p:val>
                                            <p:strVal val="#ppt_x-#ppt_w*1.125000"/>
                                          </p:val>
                                        </p:tav>
                                        <p:tav tm="100000">
                                          <p:val>
                                            <p:strVal val="#ppt_x"/>
                                          </p:val>
                                        </p:tav>
                                      </p:tavLst>
                                    </p:anim>
                                    <p:animEffect transition="in" filter="wipe(right)">
                                      <p:cBhvr>
                                        <p:cTn id="42" dur="400"/>
                                        <p:tgtEl>
                                          <p:spTgt spid="5"/>
                                        </p:tgtEl>
                                      </p:cBhvr>
                                    </p:animEffect>
                                  </p:childTnLst>
                                </p:cTn>
                              </p:par>
                              <p:par>
                                <p:cTn id="43" presetID="12" presetClass="entr" presetSubtype="4" fill="hold" nodeType="withEffect">
                                  <p:stCondLst>
                                    <p:cond delay="43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400"/>
                                        <p:tgtEl>
                                          <p:spTgt spid="8"/>
                                        </p:tgtEl>
                                        <p:attrNameLst>
                                          <p:attrName>ppt_y</p:attrName>
                                        </p:attrNameLst>
                                      </p:cBhvr>
                                      <p:tavLst>
                                        <p:tav tm="0">
                                          <p:val>
                                            <p:strVal val="#ppt_y+#ppt_h*1.125000"/>
                                          </p:val>
                                        </p:tav>
                                        <p:tav tm="100000">
                                          <p:val>
                                            <p:strVal val="#ppt_y"/>
                                          </p:val>
                                        </p:tav>
                                      </p:tavLst>
                                    </p:anim>
                                    <p:animEffect transition="in" filter="wipe(up)">
                                      <p:cBhvr>
                                        <p:cTn id="46" dur="400"/>
                                        <p:tgtEl>
                                          <p:spTgt spid="8"/>
                                        </p:tgtEl>
                                      </p:cBhvr>
                                    </p:animEffect>
                                  </p:childTnLst>
                                </p:cTn>
                              </p:par>
                              <p:par>
                                <p:cTn id="47" presetID="53" presetClass="entr" presetSubtype="16" fill="hold" nodeType="withEffect">
                                  <p:stCondLst>
                                    <p:cond delay="470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par>
                                <p:cTn id="52" presetID="12" presetClass="entr" presetSubtype="8" fill="hold" grpId="0" nodeType="withEffect">
                                  <p:stCondLst>
                                    <p:cond delay="520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400"/>
                                        <p:tgtEl>
                                          <p:spTgt spid="6"/>
                                        </p:tgtEl>
                                        <p:attrNameLst>
                                          <p:attrName>ppt_x</p:attrName>
                                        </p:attrNameLst>
                                      </p:cBhvr>
                                      <p:tavLst>
                                        <p:tav tm="0">
                                          <p:val>
                                            <p:strVal val="#ppt_x-#ppt_w*1.125000"/>
                                          </p:val>
                                        </p:tav>
                                        <p:tav tm="100000">
                                          <p:val>
                                            <p:strVal val="#ppt_x"/>
                                          </p:val>
                                        </p:tav>
                                      </p:tavLst>
                                    </p:anim>
                                    <p:animEffect transition="in" filter="wipe(right)">
                                      <p:cBhvr>
                                        <p:cTn id="55" dur="400"/>
                                        <p:tgtEl>
                                          <p:spTgt spid="6"/>
                                        </p:tgtEl>
                                      </p:cBhvr>
                                    </p:animEffect>
                                  </p:childTnLst>
                                </p:cTn>
                              </p:par>
                              <p:par>
                                <p:cTn id="56" presetID="12" presetClass="entr" presetSubtype="1" fill="hold" nodeType="withEffect">
                                  <p:stCondLst>
                                    <p:cond delay="560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400"/>
                                        <p:tgtEl>
                                          <p:spTgt spid="10"/>
                                        </p:tgtEl>
                                        <p:attrNameLst>
                                          <p:attrName>ppt_y</p:attrName>
                                        </p:attrNameLst>
                                      </p:cBhvr>
                                      <p:tavLst>
                                        <p:tav tm="0">
                                          <p:val>
                                            <p:strVal val="#ppt_y-#ppt_h*1.125000"/>
                                          </p:val>
                                        </p:tav>
                                        <p:tav tm="100000">
                                          <p:val>
                                            <p:strVal val="#ppt_y"/>
                                          </p:val>
                                        </p:tav>
                                      </p:tavLst>
                                    </p:anim>
                                    <p:animEffect transition="in" filter="wipe(down)">
                                      <p:cBhvr>
                                        <p:cTn id="59" dur="400"/>
                                        <p:tgtEl>
                                          <p:spTgt spid="10"/>
                                        </p:tgtEl>
                                      </p:cBhvr>
                                    </p:animEffect>
                                  </p:childTnLst>
                                </p:cTn>
                              </p:par>
                              <p:par>
                                <p:cTn id="60" presetID="53" presetClass="entr" presetSubtype="16" fill="hold" nodeType="withEffect">
                                  <p:stCondLst>
                                    <p:cond delay="60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Effect transition="in" filter="fade">
                                      <p:cBhvr>
                                        <p:cTn id="64" dur="500"/>
                                        <p:tgtEl>
                                          <p:spTgt spid="35"/>
                                        </p:tgtEl>
                                      </p:cBhvr>
                                    </p:animEffect>
                                  </p:childTnLst>
                                </p:cTn>
                              </p:par>
                              <p:par>
                                <p:cTn id="65" presetID="16" presetClass="entr" presetSubtype="42" fill="hold" nodeType="withEffect">
                                  <p:stCondLst>
                                    <p:cond delay="6500"/>
                                  </p:stCondLst>
                                  <p:childTnLst>
                                    <p:set>
                                      <p:cBhvr>
                                        <p:cTn id="66" dur="1" fill="hold">
                                          <p:stCondLst>
                                            <p:cond delay="0"/>
                                          </p:stCondLst>
                                        </p:cTn>
                                        <p:tgtEl>
                                          <p:spTgt spid="7"/>
                                        </p:tgtEl>
                                        <p:attrNameLst>
                                          <p:attrName>style.visibility</p:attrName>
                                        </p:attrNameLst>
                                      </p:cBhvr>
                                      <p:to>
                                        <p:strVal val="visible"/>
                                      </p:to>
                                    </p:set>
                                    <p:animEffect transition="in" filter="barn(outHorizontal)">
                                      <p:cBhvr>
                                        <p:cTn id="67" dur="400"/>
                                        <p:tgtEl>
                                          <p:spTgt spid="7"/>
                                        </p:tgtEl>
                                      </p:cBhvr>
                                    </p:animEffect>
                                  </p:childTnLst>
                                </p:cTn>
                              </p:par>
                              <p:par>
                                <p:cTn id="68" presetID="22" presetClass="entr" presetSubtype="8" fill="hold" grpId="0" nodeType="withEffect">
                                  <p:stCondLst>
                                    <p:cond delay="6900"/>
                                  </p:stCondLst>
                                  <p:iterate type="lt">
                                    <p:tmPct val="30000"/>
                                  </p:iterate>
                                  <p:childTnLst>
                                    <p:set>
                                      <p:cBhvr>
                                        <p:cTn id="69" dur="1" fill="hold">
                                          <p:stCondLst>
                                            <p:cond delay="0"/>
                                          </p:stCondLst>
                                        </p:cTn>
                                        <p:tgtEl>
                                          <p:spTgt spid="13"/>
                                        </p:tgtEl>
                                        <p:attrNameLst>
                                          <p:attrName>style.visibility</p:attrName>
                                        </p:attrNameLst>
                                      </p:cBhvr>
                                      <p:to>
                                        <p:strVal val="visible"/>
                                      </p:to>
                                    </p:set>
                                    <p:animEffect transition="in" filter="wipe(left)">
                                      <p:cBhvr>
                                        <p:cTn id="70" dur="50"/>
                                        <p:tgtEl>
                                          <p:spTgt spid="13"/>
                                        </p:tgtEl>
                                      </p:cBhvr>
                                    </p:animEffect>
                                  </p:childTnLst>
                                </p:cTn>
                              </p:par>
                              <p:par>
                                <p:cTn id="71" presetID="36" presetClass="emph" presetSubtype="0" fill="hold" grpId="1" nodeType="withEffect">
                                  <p:stCondLst>
                                    <p:cond delay="6900"/>
                                  </p:stCondLst>
                                  <p:iterate type="lt">
                                    <p:tmPct val="30000"/>
                                  </p:iterate>
                                  <p:childTnLst>
                                    <p:animScale>
                                      <p:cBhvr>
                                        <p:cTn id="72" dur="25" autoRev="1" fill="hold">
                                          <p:stCondLst>
                                            <p:cond delay="0"/>
                                          </p:stCondLst>
                                        </p:cTn>
                                        <p:tgtEl>
                                          <p:spTgt spid="13"/>
                                        </p:tgtEl>
                                      </p:cBhvr>
                                      <p:to x="80000" y="100000"/>
                                    </p:animScale>
                                    <p:anim by="(#ppt_w*0.10)" calcmode="lin" valueType="num">
                                      <p:cBhvr>
                                        <p:cTn id="73" dur="25" autoRev="1" fill="hold">
                                          <p:stCondLst>
                                            <p:cond delay="0"/>
                                          </p:stCondLst>
                                        </p:cTn>
                                        <p:tgtEl>
                                          <p:spTgt spid="13"/>
                                        </p:tgtEl>
                                        <p:attrNameLst>
                                          <p:attrName>ppt_x</p:attrName>
                                        </p:attrNameLst>
                                      </p:cBhvr>
                                    </p:anim>
                                    <p:anim by="(-#ppt_w*0.10)" calcmode="lin" valueType="num">
                                      <p:cBhvr>
                                        <p:cTn id="74" dur="25" autoRev="1" fill="hold">
                                          <p:stCondLst>
                                            <p:cond delay="0"/>
                                          </p:stCondLst>
                                        </p:cTn>
                                        <p:tgtEl>
                                          <p:spTgt spid="13"/>
                                        </p:tgtEl>
                                        <p:attrNameLst>
                                          <p:attrName>ppt_y</p:attrName>
                                        </p:attrNameLst>
                                      </p:cBhvr>
                                    </p:anim>
                                    <p:animRot by="-480000">
                                      <p:cBhvr>
                                        <p:cTn id="75"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2" grpId="0" animBg="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可行性分析</a:t>
            </a:r>
            <a:endParaRPr lang="zh-CN" altLang="en-US" sz="1000" dirty="0">
              <a:latin typeface="微软雅黑" pitchFamily="34" charset="-122"/>
              <a:ea typeface="微软雅黑" pitchFamily="34" charset="-122"/>
            </a:endParaRPr>
          </a:p>
        </p:txBody>
      </p:sp>
      <p:sp>
        <p:nvSpPr>
          <p:cNvPr id="3" name="TextBox 2"/>
          <p:cNvSpPr txBox="1"/>
          <p:nvPr/>
        </p:nvSpPr>
        <p:spPr>
          <a:xfrm>
            <a:off x="2434648" y="247835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时间</a:t>
            </a:r>
            <a:r>
              <a:rPr lang="zh-CN" altLang="en-US" sz="1500" dirty="0">
                <a:latin typeface="微软雅黑" pitchFamily="34" charset="-122"/>
                <a:ea typeface="微软雅黑" pitchFamily="34" charset="-122"/>
              </a:rPr>
              <a:t>进度</a:t>
            </a:r>
          </a:p>
        </p:txBody>
      </p:sp>
      <p:sp>
        <p:nvSpPr>
          <p:cNvPr id="4" name="TextBox 3"/>
          <p:cNvSpPr txBox="1"/>
          <p:nvPr/>
        </p:nvSpPr>
        <p:spPr>
          <a:xfrm>
            <a:off x="1953032" y="3569150"/>
            <a:ext cx="954107" cy="323165"/>
          </a:xfrm>
          <a:prstGeom prst="rect">
            <a:avLst/>
          </a:prstGeom>
          <a:noFill/>
        </p:spPr>
        <p:txBody>
          <a:bodyPr wrap="none" rtlCol="0">
            <a:spAutoFit/>
          </a:bodyPr>
          <a:lstStyle/>
          <a:p>
            <a:pPr algn="r"/>
            <a:r>
              <a:rPr lang="zh-CN" altLang="en-US" sz="1500" dirty="0">
                <a:latin typeface="微软雅黑" pitchFamily="34" charset="-122"/>
                <a:ea typeface="微软雅黑" pitchFamily="34" charset="-122"/>
              </a:rPr>
              <a:t>效益预测</a:t>
            </a:r>
          </a:p>
        </p:txBody>
      </p:sp>
      <p:sp>
        <p:nvSpPr>
          <p:cNvPr id="5" name="TextBox 4"/>
          <p:cNvSpPr txBox="1"/>
          <p:nvPr/>
        </p:nvSpPr>
        <p:spPr>
          <a:xfrm>
            <a:off x="6228184" y="246460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操作方式科学</a:t>
            </a:r>
          </a:p>
        </p:txBody>
      </p:sp>
      <p:sp>
        <p:nvSpPr>
          <p:cNvPr id="6" name="TextBox 5"/>
          <p:cNvSpPr txBox="1"/>
          <p:nvPr/>
        </p:nvSpPr>
        <p:spPr>
          <a:xfrm>
            <a:off x="5753452" y="357222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资金准备充足</a:t>
            </a:r>
          </a:p>
        </p:txBody>
      </p:sp>
      <p:sp>
        <p:nvSpPr>
          <p:cNvPr id="7"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8" name="组合 7"/>
          <p:cNvGrpSpPr/>
          <p:nvPr/>
        </p:nvGrpSpPr>
        <p:grpSpPr>
          <a:xfrm rot="5400000">
            <a:off x="5162168" y="2210323"/>
            <a:ext cx="902720" cy="1172844"/>
            <a:chOff x="4020870" y="2194485"/>
            <a:chExt cx="1102258" cy="1432090"/>
          </a:xfrm>
          <a:solidFill>
            <a:schemeClr val="tx2">
              <a:lumMod val="50000"/>
            </a:schemeClr>
          </a:solidFill>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1"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C000"/>
          </a:solid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12" name="组合 11"/>
          <p:cNvGrpSpPr/>
          <p:nvPr/>
        </p:nvGrpSpPr>
        <p:grpSpPr>
          <a:xfrm rot="16200000">
            <a:off x="3181254" y="3300887"/>
            <a:ext cx="902720" cy="1172844"/>
            <a:chOff x="4020870" y="2194485"/>
            <a:chExt cx="1102258" cy="1432090"/>
          </a:xfrm>
          <a:solidFill>
            <a:srgbClr val="0070C0"/>
          </a:solidFill>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5" name="TextBox 14"/>
          <p:cNvSpPr txBox="1"/>
          <p:nvPr/>
        </p:nvSpPr>
        <p:spPr>
          <a:xfrm>
            <a:off x="5736609" y="391030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768057" y="2822149"/>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287848" y="3906688"/>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6228184" y="278893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9" name="TextBox 18"/>
          <p:cNvSpPr txBox="1"/>
          <p:nvPr/>
        </p:nvSpPr>
        <p:spPr>
          <a:xfrm>
            <a:off x="2057564" y="138448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主要</a:t>
            </a:r>
            <a:r>
              <a:rPr lang="zh-CN" altLang="en-US" sz="1500" dirty="0">
                <a:latin typeface="微软雅黑" pitchFamily="34" charset="-122"/>
                <a:ea typeface="微软雅黑" pitchFamily="34" charset="-122"/>
              </a:rPr>
              <a:t>任务</a:t>
            </a:r>
          </a:p>
        </p:txBody>
      </p:sp>
      <p:sp>
        <p:nvSpPr>
          <p:cNvPr id="20" name="TextBox 19"/>
          <p:cNvSpPr txBox="1"/>
          <p:nvPr/>
        </p:nvSpPr>
        <p:spPr>
          <a:xfrm>
            <a:off x="5730998" y="1419622"/>
            <a:ext cx="153118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团队协作能力强</a:t>
            </a:r>
          </a:p>
        </p:txBody>
      </p:sp>
      <p:sp>
        <p:nvSpPr>
          <p:cNvPr id="21"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solidFill>
              <a:srgbClr val="0070C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22" name="组合 21"/>
          <p:cNvGrpSpPr/>
          <p:nvPr/>
        </p:nvGrpSpPr>
        <p:grpSpPr>
          <a:xfrm rot="16200000">
            <a:off x="3197072" y="1140545"/>
            <a:ext cx="902720" cy="1172844"/>
            <a:chOff x="4020870" y="2194485"/>
            <a:chExt cx="1102258" cy="1432090"/>
          </a:xfrm>
          <a:solidFill>
            <a:srgbClr val="FFC000"/>
          </a:solidFill>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25" name="TextBox 24"/>
          <p:cNvSpPr txBox="1"/>
          <p:nvPr/>
        </p:nvSpPr>
        <p:spPr>
          <a:xfrm>
            <a:off x="5719077" y="1707654"/>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6" name="TextBox 25"/>
          <p:cNvSpPr txBox="1"/>
          <p:nvPr/>
        </p:nvSpPr>
        <p:spPr>
          <a:xfrm>
            <a:off x="359856" y="1710912"/>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7"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28"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29"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30"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1"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2"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solidFill>
              <a:ea typeface="微软雅黑" pitchFamily="34" charset="-122"/>
            </a:endParaRPr>
          </a:p>
        </p:txBody>
      </p:sp>
    </p:spTree>
    <p:extLst>
      <p:ext uri="{BB962C8B-B14F-4D97-AF65-F5344CB8AC3E}">
        <p14:creationId xmlns:p14="http://schemas.microsoft.com/office/powerpoint/2010/main" val="26598083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4000">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7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7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par>
                                    <p:cTn id="17" presetID="2" presetClass="entr" presetSubtype="2" fill="hold" grpId="0" nodeType="withEffect" p14:presetBounceEnd="44000">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14:bounceEnd="44000">
                                          <p:cBhvr additive="base">
                                            <p:cTn id="19"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12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00"/>
                                            <p:tgtEl>
                                              <p:spTgt spid="20"/>
                                            </p:tgtEl>
                                            <p:attrNameLst>
                                              <p:attrName>ppt_x</p:attrName>
                                            </p:attrNameLst>
                                          </p:cBhvr>
                                          <p:tavLst>
                                            <p:tav tm="0">
                                              <p:val>
                                                <p:strVal val="#ppt_x+#ppt_w*1.125000"/>
                                              </p:val>
                                            </p:tav>
                                            <p:tav tm="100000">
                                              <p:val>
                                                <p:strVal val="#ppt_x"/>
                                              </p:val>
                                            </p:tav>
                                          </p:tavLst>
                                        </p:anim>
                                        <p:animEffect transition="in" filter="wipe(left)">
                                          <p:cBhvr>
                                            <p:cTn id="24" dur="300"/>
                                            <p:tgtEl>
                                              <p:spTgt spid="20"/>
                                            </p:tgtEl>
                                          </p:cBhvr>
                                        </p:animEffect>
                                      </p:childTnLst>
                                    </p:cTn>
                                  </p:par>
                                  <p:par>
                                    <p:cTn id="25" presetID="12" presetClass="entr" presetSubtype="2" fill="hold" grpId="0" nodeType="withEffect">
                                      <p:stCondLst>
                                        <p:cond delay="12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p:tgtEl>
                                              <p:spTgt spid="25"/>
                                            </p:tgtEl>
                                            <p:attrNameLst>
                                              <p:attrName>ppt_x</p:attrName>
                                            </p:attrNameLst>
                                          </p:cBhvr>
                                          <p:tavLst>
                                            <p:tav tm="0">
                                              <p:val>
                                                <p:strVal val="#ppt_x+#ppt_w*1.125000"/>
                                              </p:val>
                                            </p:tav>
                                            <p:tav tm="100000">
                                              <p:val>
                                                <p:strVal val="#ppt_x"/>
                                              </p:val>
                                            </p:tav>
                                          </p:tavLst>
                                        </p:anim>
                                        <p:animEffect transition="in" filter="wipe(left)">
                                          <p:cBhvr>
                                            <p:cTn id="28" dur="300"/>
                                            <p:tgtEl>
                                              <p:spTgt spid="25"/>
                                            </p:tgtEl>
                                          </p:cBhvr>
                                        </p:animEffect>
                                      </p:childTnLst>
                                    </p:cTn>
                                  </p:par>
                                  <p:par>
                                    <p:cTn id="29" presetID="2" presetClass="entr" presetSubtype="8" fill="hold" grpId="0" nodeType="withEffect" p14:presetBounceEnd="44000">
                                      <p:stCondLst>
                                        <p:cond delay="1500"/>
                                      </p:stCondLst>
                                      <p:childTnLst>
                                        <p:set>
                                          <p:cBhvr>
                                            <p:cTn id="30" dur="1" fill="hold">
                                              <p:stCondLst>
                                                <p:cond delay="0"/>
                                              </p:stCondLst>
                                            </p:cTn>
                                            <p:tgtEl>
                                              <p:spTgt spid="7"/>
                                            </p:tgtEl>
                                            <p:attrNameLst>
                                              <p:attrName>style.visibility</p:attrName>
                                            </p:attrNameLst>
                                          </p:cBhvr>
                                          <p:to>
                                            <p:strVal val="visible"/>
                                          </p:to>
                                        </p:set>
                                        <p:anim calcmode="lin" valueType="num" p14:bounceEnd="44000">
                                          <p:cBhvr additive="base">
                                            <p:cTn id="31"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17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300"/>
                                            <p:tgtEl>
                                              <p:spTgt spid="3"/>
                                            </p:tgtEl>
                                            <p:attrNameLst>
                                              <p:attrName>ppt_x</p:attrName>
                                            </p:attrNameLst>
                                          </p:cBhvr>
                                          <p:tavLst>
                                            <p:tav tm="0">
                                              <p:val>
                                                <p:strVal val="#ppt_x-#ppt_w*1.125000"/>
                                              </p:val>
                                            </p:tav>
                                            <p:tav tm="100000">
                                              <p:val>
                                                <p:strVal val="#ppt_x"/>
                                              </p:val>
                                            </p:tav>
                                          </p:tavLst>
                                        </p:anim>
                                        <p:animEffect transition="in" filter="wipe(right)">
                                          <p:cBhvr>
                                            <p:cTn id="36" dur="300"/>
                                            <p:tgtEl>
                                              <p:spTgt spid="3"/>
                                            </p:tgtEl>
                                          </p:cBhvr>
                                        </p:animEffect>
                                      </p:childTnLst>
                                    </p:cTn>
                                  </p:par>
                                  <p:par>
                                    <p:cTn id="37" presetID="12" presetClass="entr" presetSubtype="8" fill="hold" grpId="0" nodeType="withEffect">
                                      <p:stCondLst>
                                        <p:cond delay="17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300"/>
                                            <p:tgtEl>
                                              <p:spTgt spid="16"/>
                                            </p:tgtEl>
                                            <p:attrNameLst>
                                              <p:attrName>ppt_x</p:attrName>
                                            </p:attrNameLst>
                                          </p:cBhvr>
                                          <p:tavLst>
                                            <p:tav tm="0">
                                              <p:val>
                                                <p:strVal val="#ppt_x-#ppt_w*1.125000"/>
                                              </p:val>
                                            </p:tav>
                                            <p:tav tm="100000">
                                              <p:val>
                                                <p:strVal val="#ppt_x"/>
                                              </p:val>
                                            </p:tav>
                                          </p:tavLst>
                                        </p:anim>
                                        <p:animEffect transition="in" filter="wipe(right)">
                                          <p:cBhvr>
                                            <p:cTn id="40" dur="300"/>
                                            <p:tgtEl>
                                              <p:spTgt spid="16"/>
                                            </p:tgtEl>
                                          </p:cBhvr>
                                        </p:animEffect>
                                      </p:childTnLst>
                                    </p:cTn>
                                  </p:par>
                                  <p:par>
                                    <p:cTn id="41" presetID="2" presetClass="entr" presetSubtype="2" fill="hold" nodeType="withEffect" p14:presetBounceEnd="44000">
                                      <p:stCondLst>
                                        <p:cond delay="2000"/>
                                      </p:stCondLst>
                                      <p:childTnLst>
                                        <p:set>
                                          <p:cBhvr>
                                            <p:cTn id="42" dur="1" fill="hold">
                                              <p:stCondLst>
                                                <p:cond delay="0"/>
                                              </p:stCondLst>
                                            </p:cTn>
                                            <p:tgtEl>
                                              <p:spTgt spid="8"/>
                                            </p:tgtEl>
                                            <p:attrNameLst>
                                              <p:attrName>style.visibility</p:attrName>
                                            </p:attrNameLst>
                                          </p:cBhvr>
                                          <p:to>
                                            <p:strVal val="visible"/>
                                          </p:to>
                                        </p:set>
                                        <p:anim calcmode="lin" valueType="num" p14:bounceEnd="44000">
                                          <p:cBhvr additive="base">
                                            <p:cTn id="43"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8"/>
                                            </p:tgtEl>
                                            <p:attrNameLst>
                                              <p:attrName>ppt_y</p:attrName>
                                            </p:attrNameLst>
                                          </p:cBhvr>
                                          <p:tavLst>
                                            <p:tav tm="0">
                                              <p:val>
                                                <p:strVal val="#ppt_y"/>
                                              </p:val>
                                            </p:tav>
                                            <p:tav tm="100000">
                                              <p:val>
                                                <p:strVal val="#ppt_y"/>
                                              </p:val>
                                            </p:tav>
                                          </p:tavLst>
                                        </p:anim>
                                      </p:childTnLst>
                                    </p:cTn>
                                  </p:par>
                                  <p:par>
                                    <p:cTn id="45" presetID="12" presetClass="entr" presetSubtype="2" fill="hold" grpId="0" nodeType="withEffect">
                                      <p:stCondLst>
                                        <p:cond delay="220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300"/>
                                            <p:tgtEl>
                                              <p:spTgt spid="5"/>
                                            </p:tgtEl>
                                            <p:attrNameLst>
                                              <p:attrName>ppt_x</p:attrName>
                                            </p:attrNameLst>
                                          </p:cBhvr>
                                          <p:tavLst>
                                            <p:tav tm="0">
                                              <p:val>
                                                <p:strVal val="#ppt_x+#ppt_w*1.125000"/>
                                              </p:val>
                                            </p:tav>
                                            <p:tav tm="100000">
                                              <p:val>
                                                <p:strVal val="#ppt_x"/>
                                              </p:val>
                                            </p:tav>
                                          </p:tavLst>
                                        </p:anim>
                                        <p:animEffect transition="in" filter="wipe(left)">
                                          <p:cBhvr>
                                            <p:cTn id="48" dur="300"/>
                                            <p:tgtEl>
                                              <p:spTgt spid="5"/>
                                            </p:tgtEl>
                                          </p:cBhvr>
                                        </p:animEffect>
                                      </p:childTnLst>
                                    </p:cTn>
                                  </p:par>
                                  <p:par>
                                    <p:cTn id="49" presetID="12" presetClass="entr" presetSubtype="2" fill="hold" grpId="0" nodeType="withEffect">
                                      <p:stCondLst>
                                        <p:cond delay="22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300"/>
                                            <p:tgtEl>
                                              <p:spTgt spid="18"/>
                                            </p:tgtEl>
                                            <p:attrNameLst>
                                              <p:attrName>ppt_x</p:attrName>
                                            </p:attrNameLst>
                                          </p:cBhvr>
                                          <p:tavLst>
                                            <p:tav tm="0">
                                              <p:val>
                                                <p:strVal val="#ppt_x+#ppt_w*1.125000"/>
                                              </p:val>
                                            </p:tav>
                                            <p:tav tm="100000">
                                              <p:val>
                                                <p:strVal val="#ppt_x"/>
                                              </p:val>
                                            </p:tav>
                                          </p:tavLst>
                                        </p:anim>
                                        <p:animEffect transition="in" filter="wipe(left)">
                                          <p:cBhvr>
                                            <p:cTn id="52" dur="300"/>
                                            <p:tgtEl>
                                              <p:spTgt spid="18"/>
                                            </p:tgtEl>
                                          </p:cBhvr>
                                        </p:animEffect>
                                      </p:childTnLst>
                                    </p:cTn>
                                  </p:par>
                                  <p:par>
                                    <p:cTn id="53" presetID="2" presetClass="entr" presetSubtype="8" fill="hold" nodeType="withEffect" p14:presetBounceEnd="44000">
                                      <p:stCondLst>
                                        <p:cond delay="2500"/>
                                      </p:stCondLst>
                                      <p:childTnLst>
                                        <p:set>
                                          <p:cBhvr>
                                            <p:cTn id="54" dur="1" fill="hold">
                                              <p:stCondLst>
                                                <p:cond delay="0"/>
                                              </p:stCondLst>
                                            </p:cTn>
                                            <p:tgtEl>
                                              <p:spTgt spid="12"/>
                                            </p:tgtEl>
                                            <p:attrNameLst>
                                              <p:attrName>style.visibility</p:attrName>
                                            </p:attrNameLst>
                                          </p:cBhvr>
                                          <p:to>
                                            <p:strVal val="visible"/>
                                          </p:to>
                                        </p:set>
                                        <p:anim calcmode="lin" valueType="num" p14:bounceEnd="44000">
                                          <p:cBhvr additive="base">
                                            <p:cTn id="55"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56" dur="500" fill="hold"/>
                                            <p:tgtEl>
                                              <p:spTgt spid="12"/>
                                            </p:tgtEl>
                                            <p:attrNameLst>
                                              <p:attrName>ppt_y</p:attrName>
                                            </p:attrNameLst>
                                          </p:cBhvr>
                                          <p:tavLst>
                                            <p:tav tm="0">
                                              <p:val>
                                                <p:strVal val="#ppt_y"/>
                                              </p:val>
                                            </p:tav>
                                            <p:tav tm="100000">
                                              <p:val>
                                                <p:strVal val="#ppt_y"/>
                                              </p:val>
                                            </p:tav>
                                          </p:tavLst>
                                        </p:anim>
                                      </p:childTnLst>
                                    </p:cTn>
                                  </p:par>
                                  <p:par>
                                    <p:cTn id="57" presetID="12" presetClass="entr" presetSubtype="8" fill="hold" grpId="0" nodeType="withEffect">
                                      <p:stCondLst>
                                        <p:cond delay="27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300"/>
                                            <p:tgtEl>
                                              <p:spTgt spid="17"/>
                                            </p:tgtEl>
                                            <p:attrNameLst>
                                              <p:attrName>ppt_x</p:attrName>
                                            </p:attrNameLst>
                                          </p:cBhvr>
                                          <p:tavLst>
                                            <p:tav tm="0">
                                              <p:val>
                                                <p:strVal val="#ppt_x-#ppt_w*1.125000"/>
                                              </p:val>
                                            </p:tav>
                                            <p:tav tm="100000">
                                              <p:val>
                                                <p:strVal val="#ppt_x"/>
                                              </p:val>
                                            </p:tav>
                                          </p:tavLst>
                                        </p:anim>
                                        <p:animEffect transition="in" filter="wipe(right)">
                                          <p:cBhvr>
                                            <p:cTn id="60" dur="300"/>
                                            <p:tgtEl>
                                              <p:spTgt spid="17"/>
                                            </p:tgtEl>
                                          </p:cBhvr>
                                        </p:animEffect>
                                      </p:childTnLst>
                                    </p:cTn>
                                  </p:par>
                                  <p:par>
                                    <p:cTn id="61" presetID="12" presetClass="entr" presetSubtype="8" fill="hold" grpId="0" nodeType="withEffect">
                                      <p:stCondLst>
                                        <p:cond delay="270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300"/>
                                            <p:tgtEl>
                                              <p:spTgt spid="4"/>
                                            </p:tgtEl>
                                            <p:attrNameLst>
                                              <p:attrName>ppt_x</p:attrName>
                                            </p:attrNameLst>
                                          </p:cBhvr>
                                          <p:tavLst>
                                            <p:tav tm="0">
                                              <p:val>
                                                <p:strVal val="#ppt_x-#ppt_w*1.125000"/>
                                              </p:val>
                                            </p:tav>
                                            <p:tav tm="100000">
                                              <p:val>
                                                <p:strVal val="#ppt_x"/>
                                              </p:val>
                                            </p:tav>
                                          </p:tavLst>
                                        </p:anim>
                                        <p:animEffect transition="in" filter="wipe(right)">
                                          <p:cBhvr>
                                            <p:cTn id="64" dur="300"/>
                                            <p:tgtEl>
                                              <p:spTgt spid="4"/>
                                            </p:tgtEl>
                                          </p:cBhvr>
                                        </p:animEffect>
                                      </p:childTnLst>
                                    </p:cTn>
                                  </p:par>
                                  <p:par>
                                    <p:cTn id="65" presetID="2" presetClass="entr" presetSubtype="2" fill="hold" grpId="0" nodeType="withEffect" p14:presetBounceEnd="44000">
                                      <p:stCondLst>
                                        <p:cond delay="3000"/>
                                      </p:stCondLst>
                                      <p:childTnLst>
                                        <p:set>
                                          <p:cBhvr>
                                            <p:cTn id="66" dur="1" fill="hold">
                                              <p:stCondLst>
                                                <p:cond delay="0"/>
                                              </p:stCondLst>
                                            </p:cTn>
                                            <p:tgtEl>
                                              <p:spTgt spid="11"/>
                                            </p:tgtEl>
                                            <p:attrNameLst>
                                              <p:attrName>style.visibility</p:attrName>
                                            </p:attrNameLst>
                                          </p:cBhvr>
                                          <p:to>
                                            <p:strVal val="visible"/>
                                          </p:to>
                                        </p:set>
                                        <p:anim calcmode="lin" valueType="num" p14:bounceEnd="44000">
                                          <p:cBhvr additive="base">
                                            <p:cTn id="67"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68" dur="500" fill="hold"/>
                                            <p:tgtEl>
                                              <p:spTgt spid="11"/>
                                            </p:tgtEl>
                                            <p:attrNameLst>
                                              <p:attrName>ppt_y</p:attrName>
                                            </p:attrNameLst>
                                          </p:cBhvr>
                                          <p:tavLst>
                                            <p:tav tm="0">
                                              <p:val>
                                                <p:strVal val="#ppt_y"/>
                                              </p:val>
                                            </p:tav>
                                            <p:tav tm="100000">
                                              <p:val>
                                                <p:strVal val="#ppt_y"/>
                                              </p:val>
                                            </p:tav>
                                          </p:tavLst>
                                        </p:anim>
                                      </p:childTnLst>
                                    </p:cTn>
                                  </p:par>
                                  <p:par>
                                    <p:cTn id="69" presetID="12" presetClass="entr" presetSubtype="2" fill="hold" grpId="0" nodeType="withEffect">
                                      <p:stCondLst>
                                        <p:cond delay="320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300"/>
                                            <p:tgtEl>
                                              <p:spTgt spid="6"/>
                                            </p:tgtEl>
                                            <p:attrNameLst>
                                              <p:attrName>ppt_x</p:attrName>
                                            </p:attrNameLst>
                                          </p:cBhvr>
                                          <p:tavLst>
                                            <p:tav tm="0">
                                              <p:val>
                                                <p:strVal val="#ppt_x+#ppt_w*1.125000"/>
                                              </p:val>
                                            </p:tav>
                                            <p:tav tm="100000">
                                              <p:val>
                                                <p:strVal val="#ppt_x"/>
                                              </p:val>
                                            </p:tav>
                                          </p:tavLst>
                                        </p:anim>
                                        <p:animEffect transition="in" filter="wipe(left)">
                                          <p:cBhvr>
                                            <p:cTn id="72" dur="300"/>
                                            <p:tgtEl>
                                              <p:spTgt spid="6"/>
                                            </p:tgtEl>
                                          </p:cBhvr>
                                        </p:animEffect>
                                      </p:childTnLst>
                                    </p:cTn>
                                  </p:par>
                                  <p:par>
                                    <p:cTn id="73" presetID="12" presetClass="entr" presetSubtype="2" fill="hold" grpId="0" nodeType="withEffect">
                                      <p:stCondLst>
                                        <p:cond delay="320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300"/>
                                            <p:tgtEl>
                                              <p:spTgt spid="15"/>
                                            </p:tgtEl>
                                            <p:attrNameLst>
                                              <p:attrName>ppt_x</p:attrName>
                                            </p:attrNameLst>
                                          </p:cBhvr>
                                          <p:tavLst>
                                            <p:tav tm="0">
                                              <p:val>
                                                <p:strVal val="#ppt_x+#ppt_w*1.125000"/>
                                              </p:val>
                                            </p:tav>
                                            <p:tav tm="100000">
                                              <p:val>
                                                <p:strVal val="#ppt_x"/>
                                              </p:val>
                                            </p:tav>
                                          </p:tavLst>
                                        </p:anim>
                                        <p:animEffect transition="in" filter="wipe(left)">
                                          <p:cBhvr>
                                            <p:cTn id="76" dur="300"/>
                                            <p:tgtEl>
                                              <p:spTgt spid="15"/>
                                            </p:tgtEl>
                                          </p:cBhvr>
                                        </p:animEffect>
                                      </p:childTnLst>
                                    </p:cTn>
                                  </p:par>
                                  <p:par>
                                    <p:cTn id="77" presetID="53" presetClass="entr" presetSubtype="528" fill="hold" grpId="0" nodeType="withEffect">
                                      <p:stCondLst>
                                        <p:cond delay="3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anim calcmode="lin" valueType="num">
                                          <p:cBhvr>
                                            <p:cTn id="82" dur="500" fill="hold"/>
                                            <p:tgtEl>
                                              <p:spTgt spid="30"/>
                                            </p:tgtEl>
                                            <p:attrNameLst>
                                              <p:attrName>ppt_x</p:attrName>
                                            </p:attrNameLst>
                                          </p:cBhvr>
                                          <p:tavLst>
                                            <p:tav tm="0">
                                              <p:val>
                                                <p:fltVal val="0.5"/>
                                              </p:val>
                                            </p:tav>
                                            <p:tav tm="100000">
                                              <p:val>
                                                <p:strVal val="#ppt_x"/>
                                              </p:val>
                                            </p:tav>
                                          </p:tavLst>
                                        </p:anim>
                                        <p:anim calcmode="lin" valueType="num">
                                          <p:cBhvr>
                                            <p:cTn id="83" dur="500" fill="hold"/>
                                            <p:tgtEl>
                                              <p:spTgt spid="30"/>
                                            </p:tgtEl>
                                            <p:attrNameLst>
                                              <p:attrName>ppt_y</p:attrName>
                                            </p:attrNameLst>
                                          </p:cBhvr>
                                          <p:tavLst>
                                            <p:tav tm="0">
                                              <p:val>
                                                <p:fltVal val="0.5"/>
                                              </p:val>
                                            </p:tav>
                                            <p:tav tm="100000">
                                              <p:val>
                                                <p:strVal val="#ppt_y"/>
                                              </p:val>
                                            </p:tav>
                                          </p:tavLst>
                                        </p:anim>
                                      </p:childTnLst>
                                    </p:cTn>
                                  </p:par>
                                  <p:par>
                                    <p:cTn id="84" presetID="53" presetClass="entr" presetSubtype="528" fill="hold" grpId="0" nodeType="withEffect">
                                      <p:stCondLst>
                                        <p:cond delay="4500"/>
                                      </p:stCondLst>
                                      <p:childTnLst>
                                        <p:set>
                                          <p:cBhvr>
                                            <p:cTn id="85" dur="1" fill="hold">
                                              <p:stCondLst>
                                                <p:cond delay="0"/>
                                              </p:stCondLst>
                                            </p:cTn>
                                            <p:tgtEl>
                                              <p:spTgt spid="27"/>
                                            </p:tgtEl>
                                            <p:attrNameLst>
                                              <p:attrName>style.visibility</p:attrName>
                                            </p:attrNameLst>
                                          </p:cBhvr>
                                          <p:to>
                                            <p:strVal val="visible"/>
                                          </p:to>
                                        </p:set>
                                        <p:anim calcmode="lin" valueType="num">
                                          <p:cBhvr>
                                            <p:cTn id="86" dur="500" fill="hold"/>
                                            <p:tgtEl>
                                              <p:spTgt spid="27"/>
                                            </p:tgtEl>
                                            <p:attrNameLst>
                                              <p:attrName>ppt_w</p:attrName>
                                            </p:attrNameLst>
                                          </p:cBhvr>
                                          <p:tavLst>
                                            <p:tav tm="0">
                                              <p:val>
                                                <p:fltVal val="0"/>
                                              </p:val>
                                            </p:tav>
                                            <p:tav tm="100000">
                                              <p:val>
                                                <p:strVal val="#ppt_w"/>
                                              </p:val>
                                            </p:tav>
                                          </p:tavLst>
                                        </p:anim>
                                        <p:anim calcmode="lin" valueType="num">
                                          <p:cBhvr>
                                            <p:cTn id="87" dur="500" fill="hold"/>
                                            <p:tgtEl>
                                              <p:spTgt spid="27"/>
                                            </p:tgtEl>
                                            <p:attrNameLst>
                                              <p:attrName>ppt_h</p:attrName>
                                            </p:attrNameLst>
                                          </p:cBhvr>
                                          <p:tavLst>
                                            <p:tav tm="0">
                                              <p:val>
                                                <p:fltVal val="0"/>
                                              </p:val>
                                            </p:tav>
                                            <p:tav tm="100000">
                                              <p:val>
                                                <p:strVal val="#ppt_h"/>
                                              </p:val>
                                            </p:tav>
                                          </p:tavLst>
                                        </p:anim>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fltVal val="0.5"/>
                                              </p:val>
                                            </p:tav>
                                            <p:tav tm="100000">
                                              <p:val>
                                                <p:strVal val="#ppt_x"/>
                                              </p:val>
                                            </p:tav>
                                          </p:tavLst>
                                        </p:anim>
                                        <p:anim calcmode="lin" valueType="num">
                                          <p:cBhvr>
                                            <p:cTn id="90" dur="500" fill="hold"/>
                                            <p:tgtEl>
                                              <p:spTgt spid="27"/>
                                            </p:tgtEl>
                                            <p:attrNameLst>
                                              <p:attrName>ppt_y</p:attrName>
                                            </p:attrNameLst>
                                          </p:cBhvr>
                                          <p:tavLst>
                                            <p:tav tm="0">
                                              <p:val>
                                                <p:fltVal val="0.5"/>
                                              </p:val>
                                            </p:tav>
                                            <p:tav tm="100000">
                                              <p:val>
                                                <p:strVal val="#ppt_y"/>
                                              </p:val>
                                            </p:tav>
                                          </p:tavLst>
                                        </p:anim>
                                      </p:childTnLst>
                                    </p:cTn>
                                  </p:par>
                                  <p:par>
                                    <p:cTn id="91" presetID="53" presetClass="entr" presetSubtype="528" fill="hold" grpId="0" nodeType="withEffect">
                                      <p:stCondLst>
                                        <p:cond delay="430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anim calcmode="lin" valueType="num">
                                          <p:cBhvr>
                                            <p:cTn id="96" dur="500" fill="hold"/>
                                            <p:tgtEl>
                                              <p:spTgt spid="28"/>
                                            </p:tgtEl>
                                            <p:attrNameLst>
                                              <p:attrName>ppt_x</p:attrName>
                                            </p:attrNameLst>
                                          </p:cBhvr>
                                          <p:tavLst>
                                            <p:tav tm="0">
                                              <p:val>
                                                <p:fltVal val="0.5"/>
                                              </p:val>
                                            </p:tav>
                                            <p:tav tm="100000">
                                              <p:val>
                                                <p:strVal val="#ppt_x"/>
                                              </p:val>
                                            </p:tav>
                                          </p:tavLst>
                                        </p:anim>
                                        <p:anim calcmode="lin" valueType="num">
                                          <p:cBhvr>
                                            <p:cTn id="97" dur="500" fill="hold"/>
                                            <p:tgtEl>
                                              <p:spTgt spid="28"/>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41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anim calcmode="lin" valueType="num">
                                          <p:cBhvr>
                                            <p:cTn id="103" dur="500" fill="hold"/>
                                            <p:tgtEl>
                                              <p:spTgt spid="29"/>
                                            </p:tgtEl>
                                            <p:attrNameLst>
                                              <p:attrName>ppt_x</p:attrName>
                                            </p:attrNameLst>
                                          </p:cBhvr>
                                          <p:tavLst>
                                            <p:tav tm="0">
                                              <p:val>
                                                <p:fltVal val="0.5"/>
                                              </p:val>
                                            </p:tav>
                                            <p:tav tm="100000">
                                              <p:val>
                                                <p:strVal val="#ppt_x"/>
                                              </p:val>
                                            </p:tav>
                                          </p:tavLst>
                                        </p:anim>
                                        <p:anim calcmode="lin" valueType="num">
                                          <p:cBhvr>
                                            <p:cTn id="104" dur="500" fill="hold"/>
                                            <p:tgtEl>
                                              <p:spTgt spid="29"/>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390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500" fill="hold"/>
                                            <p:tgtEl>
                                              <p:spTgt spid="31"/>
                                            </p:tgtEl>
                                            <p:attrNameLst>
                                              <p:attrName>ppt_w</p:attrName>
                                            </p:attrNameLst>
                                          </p:cBhvr>
                                          <p:tavLst>
                                            <p:tav tm="0">
                                              <p:val>
                                                <p:fltVal val="0"/>
                                              </p:val>
                                            </p:tav>
                                            <p:tav tm="100000">
                                              <p:val>
                                                <p:strVal val="#ppt_w"/>
                                              </p:val>
                                            </p:tav>
                                          </p:tavLst>
                                        </p:anim>
                                        <p:anim calcmode="lin" valueType="num">
                                          <p:cBhvr>
                                            <p:cTn id="108" dur="500" fill="hold"/>
                                            <p:tgtEl>
                                              <p:spTgt spid="31"/>
                                            </p:tgtEl>
                                            <p:attrNameLst>
                                              <p:attrName>ppt_h</p:attrName>
                                            </p:attrNameLst>
                                          </p:cBhvr>
                                          <p:tavLst>
                                            <p:tav tm="0">
                                              <p:val>
                                                <p:fltVal val="0"/>
                                              </p:val>
                                            </p:tav>
                                            <p:tav tm="100000">
                                              <p:val>
                                                <p:strVal val="#ppt_h"/>
                                              </p:val>
                                            </p:tav>
                                          </p:tavLst>
                                        </p:anim>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fltVal val="0.5"/>
                                              </p:val>
                                            </p:tav>
                                            <p:tav tm="100000">
                                              <p:val>
                                                <p:strVal val="#ppt_x"/>
                                              </p:val>
                                            </p:tav>
                                          </p:tavLst>
                                        </p:anim>
                                        <p:anim calcmode="lin" valueType="num">
                                          <p:cBhvr>
                                            <p:cTn id="111" dur="500" fill="hold"/>
                                            <p:tgtEl>
                                              <p:spTgt spid="31"/>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3500"/>
                                      </p:stCondLst>
                                      <p:childTnLst>
                                        <p:set>
                                          <p:cBhvr>
                                            <p:cTn id="113" dur="1" fill="hold">
                                              <p:stCondLst>
                                                <p:cond delay="0"/>
                                              </p:stCondLst>
                                            </p:cTn>
                                            <p:tgtEl>
                                              <p:spTgt spid="32"/>
                                            </p:tgtEl>
                                            <p:attrNameLst>
                                              <p:attrName>style.visibility</p:attrName>
                                            </p:attrNameLst>
                                          </p:cBhvr>
                                          <p:to>
                                            <p:strVal val="visible"/>
                                          </p:to>
                                        </p:set>
                                        <p:anim calcmode="lin" valueType="num">
                                          <p:cBhvr>
                                            <p:cTn id="114" dur="500" fill="hold"/>
                                            <p:tgtEl>
                                              <p:spTgt spid="32"/>
                                            </p:tgtEl>
                                            <p:attrNameLst>
                                              <p:attrName>ppt_w</p:attrName>
                                            </p:attrNameLst>
                                          </p:cBhvr>
                                          <p:tavLst>
                                            <p:tav tm="0">
                                              <p:val>
                                                <p:fltVal val="0"/>
                                              </p:val>
                                            </p:tav>
                                            <p:tav tm="100000">
                                              <p:val>
                                                <p:strVal val="#ppt_w"/>
                                              </p:val>
                                            </p:tav>
                                          </p:tavLst>
                                        </p:anim>
                                        <p:anim calcmode="lin" valueType="num">
                                          <p:cBhvr>
                                            <p:cTn id="115" dur="500" fill="hold"/>
                                            <p:tgtEl>
                                              <p:spTgt spid="32"/>
                                            </p:tgtEl>
                                            <p:attrNameLst>
                                              <p:attrName>ppt_h</p:attrName>
                                            </p:attrNameLst>
                                          </p:cBhvr>
                                          <p:tavLst>
                                            <p:tav tm="0">
                                              <p:val>
                                                <p:fltVal val="0"/>
                                              </p:val>
                                            </p:tav>
                                            <p:tav tm="100000">
                                              <p:val>
                                                <p:strVal val="#ppt_h"/>
                                              </p:val>
                                            </p:tav>
                                          </p:tavLst>
                                        </p:anim>
                                        <p:animEffect transition="in" filter="fade">
                                          <p:cBhvr>
                                            <p:cTn id="116" dur="500"/>
                                            <p:tgtEl>
                                              <p:spTgt spid="32"/>
                                            </p:tgtEl>
                                          </p:cBhvr>
                                        </p:animEffect>
                                        <p:anim calcmode="lin" valueType="num">
                                          <p:cBhvr>
                                            <p:cTn id="117" dur="500" fill="hold"/>
                                            <p:tgtEl>
                                              <p:spTgt spid="32"/>
                                            </p:tgtEl>
                                            <p:attrNameLst>
                                              <p:attrName>ppt_x</p:attrName>
                                            </p:attrNameLst>
                                          </p:cBhvr>
                                          <p:tavLst>
                                            <p:tav tm="0">
                                              <p:val>
                                                <p:fltVal val="0.5"/>
                                              </p:val>
                                            </p:tav>
                                            <p:tav tm="100000">
                                              <p:val>
                                                <p:strVal val="#ppt_x"/>
                                              </p:val>
                                            </p:tav>
                                          </p:tavLst>
                                        </p:anim>
                                        <p:anim calcmode="lin" valueType="num">
                                          <p:cBhvr>
                                            <p:cTn id="11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7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7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par>
                                    <p:cTn id="17" presetID="2" presetClass="entr" presetSubtype="2" fill="hold" grpId="0"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12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00"/>
                                            <p:tgtEl>
                                              <p:spTgt spid="20"/>
                                            </p:tgtEl>
                                            <p:attrNameLst>
                                              <p:attrName>ppt_x</p:attrName>
                                            </p:attrNameLst>
                                          </p:cBhvr>
                                          <p:tavLst>
                                            <p:tav tm="0">
                                              <p:val>
                                                <p:strVal val="#ppt_x+#ppt_w*1.125000"/>
                                              </p:val>
                                            </p:tav>
                                            <p:tav tm="100000">
                                              <p:val>
                                                <p:strVal val="#ppt_x"/>
                                              </p:val>
                                            </p:tav>
                                          </p:tavLst>
                                        </p:anim>
                                        <p:animEffect transition="in" filter="wipe(left)">
                                          <p:cBhvr>
                                            <p:cTn id="24" dur="300"/>
                                            <p:tgtEl>
                                              <p:spTgt spid="20"/>
                                            </p:tgtEl>
                                          </p:cBhvr>
                                        </p:animEffect>
                                      </p:childTnLst>
                                    </p:cTn>
                                  </p:par>
                                  <p:par>
                                    <p:cTn id="25" presetID="12" presetClass="entr" presetSubtype="2" fill="hold" grpId="0" nodeType="withEffect">
                                      <p:stCondLst>
                                        <p:cond delay="12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p:tgtEl>
                                              <p:spTgt spid="25"/>
                                            </p:tgtEl>
                                            <p:attrNameLst>
                                              <p:attrName>ppt_x</p:attrName>
                                            </p:attrNameLst>
                                          </p:cBhvr>
                                          <p:tavLst>
                                            <p:tav tm="0">
                                              <p:val>
                                                <p:strVal val="#ppt_x+#ppt_w*1.125000"/>
                                              </p:val>
                                            </p:tav>
                                            <p:tav tm="100000">
                                              <p:val>
                                                <p:strVal val="#ppt_x"/>
                                              </p:val>
                                            </p:tav>
                                          </p:tavLst>
                                        </p:anim>
                                        <p:animEffect transition="in" filter="wipe(left)">
                                          <p:cBhvr>
                                            <p:cTn id="28" dur="300"/>
                                            <p:tgtEl>
                                              <p:spTgt spid="25"/>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17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300"/>
                                            <p:tgtEl>
                                              <p:spTgt spid="3"/>
                                            </p:tgtEl>
                                            <p:attrNameLst>
                                              <p:attrName>ppt_x</p:attrName>
                                            </p:attrNameLst>
                                          </p:cBhvr>
                                          <p:tavLst>
                                            <p:tav tm="0">
                                              <p:val>
                                                <p:strVal val="#ppt_x-#ppt_w*1.125000"/>
                                              </p:val>
                                            </p:tav>
                                            <p:tav tm="100000">
                                              <p:val>
                                                <p:strVal val="#ppt_x"/>
                                              </p:val>
                                            </p:tav>
                                          </p:tavLst>
                                        </p:anim>
                                        <p:animEffect transition="in" filter="wipe(right)">
                                          <p:cBhvr>
                                            <p:cTn id="36" dur="300"/>
                                            <p:tgtEl>
                                              <p:spTgt spid="3"/>
                                            </p:tgtEl>
                                          </p:cBhvr>
                                        </p:animEffect>
                                      </p:childTnLst>
                                    </p:cTn>
                                  </p:par>
                                  <p:par>
                                    <p:cTn id="37" presetID="12" presetClass="entr" presetSubtype="8" fill="hold" grpId="0" nodeType="withEffect">
                                      <p:stCondLst>
                                        <p:cond delay="17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300"/>
                                            <p:tgtEl>
                                              <p:spTgt spid="16"/>
                                            </p:tgtEl>
                                            <p:attrNameLst>
                                              <p:attrName>ppt_x</p:attrName>
                                            </p:attrNameLst>
                                          </p:cBhvr>
                                          <p:tavLst>
                                            <p:tav tm="0">
                                              <p:val>
                                                <p:strVal val="#ppt_x-#ppt_w*1.125000"/>
                                              </p:val>
                                            </p:tav>
                                            <p:tav tm="100000">
                                              <p:val>
                                                <p:strVal val="#ppt_x"/>
                                              </p:val>
                                            </p:tav>
                                          </p:tavLst>
                                        </p:anim>
                                        <p:animEffect transition="in" filter="wipe(right)">
                                          <p:cBhvr>
                                            <p:cTn id="40" dur="300"/>
                                            <p:tgtEl>
                                              <p:spTgt spid="16"/>
                                            </p:tgtEl>
                                          </p:cBhvr>
                                        </p:animEffect>
                                      </p:childTnLst>
                                    </p:cTn>
                                  </p:par>
                                  <p:par>
                                    <p:cTn id="41" presetID="2" presetClass="entr" presetSubtype="2" fill="hold" nodeType="withEffect">
                                      <p:stCondLst>
                                        <p:cond delay="2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par>
                                    <p:cTn id="45" presetID="12" presetClass="entr" presetSubtype="2" fill="hold" grpId="0" nodeType="withEffect">
                                      <p:stCondLst>
                                        <p:cond delay="220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300"/>
                                            <p:tgtEl>
                                              <p:spTgt spid="5"/>
                                            </p:tgtEl>
                                            <p:attrNameLst>
                                              <p:attrName>ppt_x</p:attrName>
                                            </p:attrNameLst>
                                          </p:cBhvr>
                                          <p:tavLst>
                                            <p:tav tm="0">
                                              <p:val>
                                                <p:strVal val="#ppt_x+#ppt_w*1.125000"/>
                                              </p:val>
                                            </p:tav>
                                            <p:tav tm="100000">
                                              <p:val>
                                                <p:strVal val="#ppt_x"/>
                                              </p:val>
                                            </p:tav>
                                          </p:tavLst>
                                        </p:anim>
                                        <p:animEffect transition="in" filter="wipe(left)">
                                          <p:cBhvr>
                                            <p:cTn id="48" dur="300"/>
                                            <p:tgtEl>
                                              <p:spTgt spid="5"/>
                                            </p:tgtEl>
                                          </p:cBhvr>
                                        </p:animEffect>
                                      </p:childTnLst>
                                    </p:cTn>
                                  </p:par>
                                  <p:par>
                                    <p:cTn id="49" presetID="12" presetClass="entr" presetSubtype="2" fill="hold" grpId="0" nodeType="withEffect">
                                      <p:stCondLst>
                                        <p:cond delay="22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300"/>
                                            <p:tgtEl>
                                              <p:spTgt spid="18"/>
                                            </p:tgtEl>
                                            <p:attrNameLst>
                                              <p:attrName>ppt_x</p:attrName>
                                            </p:attrNameLst>
                                          </p:cBhvr>
                                          <p:tavLst>
                                            <p:tav tm="0">
                                              <p:val>
                                                <p:strVal val="#ppt_x+#ppt_w*1.125000"/>
                                              </p:val>
                                            </p:tav>
                                            <p:tav tm="100000">
                                              <p:val>
                                                <p:strVal val="#ppt_x"/>
                                              </p:val>
                                            </p:tav>
                                          </p:tavLst>
                                        </p:anim>
                                        <p:animEffect transition="in" filter="wipe(left)">
                                          <p:cBhvr>
                                            <p:cTn id="52" dur="300"/>
                                            <p:tgtEl>
                                              <p:spTgt spid="18"/>
                                            </p:tgtEl>
                                          </p:cBhvr>
                                        </p:animEffect>
                                      </p:childTnLst>
                                    </p:cTn>
                                  </p:par>
                                  <p:par>
                                    <p:cTn id="53" presetID="2" presetClass="entr" presetSubtype="8" fill="hold" nodeType="withEffect">
                                      <p:stCondLst>
                                        <p:cond delay="250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0-#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par>
                                    <p:cTn id="57" presetID="12" presetClass="entr" presetSubtype="8" fill="hold" grpId="0" nodeType="withEffect">
                                      <p:stCondLst>
                                        <p:cond delay="27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300"/>
                                            <p:tgtEl>
                                              <p:spTgt spid="17"/>
                                            </p:tgtEl>
                                            <p:attrNameLst>
                                              <p:attrName>ppt_x</p:attrName>
                                            </p:attrNameLst>
                                          </p:cBhvr>
                                          <p:tavLst>
                                            <p:tav tm="0">
                                              <p:val>
                                                <p:strVal val="#ppt_x-#ppt_w*1.125000"/>
                                              </p:val>
                                            </p:tav>
                                            <p:tav tm="100000">
                                              <p:val>
                                                <p:strVal val="#ppt_x"/>
                                              </p:val>
                                            </p:tav>
                                          </p:tavLst>
                                        </p:anim>
                                        <p:animEffect transition="in" filter="wipe(right)">
                                          <p:cBhvr>
                                            <p:cTn id="60" dur="300"/>
                                            <p:tgtEl>
                                              <p:spTgt spid="17"/>
                                            </p:tgtEl>
                                          </p:cBhvr>
                                        </p:animEffect>
                                      </p:childTnLst>
                                    </p:cTn>
                                  </p:par>
                                  <p:par>
                                    <p:cTn id="61" presetID="12" presetClass="entr" presetSubtype="8" fill="hold" grpId="0" nodeType="withEffect">
                                      <p:stCondLst>
                                        <p:cond delay="270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300"/>
                                            <p:tgtEl>
                                              <p:spTgt spid="4"/>
                                            </p:tgtEl>
                                            <p:attrNameLst>
                                              <p:attrName>ppt_x</p:attrName>
                                            </p:attrNameLst>
                                          </p:cBhvr>
                                          <p:tavLst>
                                            <p:tav tm="0">
                                              <p:val>
                                                <p:strVal val="#ppt_x-#ppt_w*1.125000"/>
                                              </p:val>
                                            </p:tav>
                                            <p:tav tm="100000">
                                              <p:val>
                                                <p:strVal val="#ppt_x"/>
                                              </p:val>
                                            </p:tav>
                                          </p:tavLst>
                                        </p:anim>
                                        <p:animEffect transition="in" filter="wipe(right)">
                                          <p:cBhvr>
                                            <p:cTn id="64" dur="300"/>
                                            <p:tgtEl>
                                              <p:spTgt spid="4"/>
                                            </p:tgtEl>
                                          </p:cBhvr>
                                        </p:animEffect>
                                      </p:childTnLst>
                                    </p:cTn>
                                  </p:par>
                                  <p:par>
                                    <p:cTn id="65" presetID="2" presetClass="entr" presetSubtype="2" fill="hold" grpId="0" nodeType="withEffect">
                                      <p:stCondLst>
                                        <p:cond delay="300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1+#ppt_w/2"/>
                                              </p:val>
                                            </p:tav>
                                            <p:tav tm="100000">
                                              <p:val>
                                                <p:strVal val="#ppt_x"/>
                                              </p:val>
                                            </p:tav>
                                          </p:tavLst>
                                        </p:anim>
                                        <p:anim calcmode="lin" valueType="num">
                                          <p:cBhvr additive="base">
                                            <p:cTn id="68" dur="500" fill="hold"/>
                                            <p:tgtEl>
                                              <p:spTgt spid="11"/>
                                            </p:tgtEl>
                                            <p:attrNameLst>
                                              <p:attrName>ppt_y</p:attrName>
                                            </p:attrNameLst>
                                          </p:cBhvr>
                                          <p:tavLst>
                                            <p:tav tm="0">
                                              <p:val>
                                                <p:strVal val="#ppt_y"/>
                                              </p:val>
                                            </p:tav>
                                            <p:tav tm="100000">
                                              <p:val>
                                                <p:strVal val="#ppt_y"/>
                                              </p:val>
                                            </p:tav>
                                          </p:tavLst>
                                        </p:anim>
                                      </p:childTnLst>
                                    </p:cTn>
                                  </p:par>
                                  <p:par>
                                    <p:cTn id="69" presetID="12" presetClass="entr" presetSubtype="2" fill="hold" grpId="0" nodeType="withEffect">
                                      <p:stCondLst>
                                        <p:cond delay="320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300"/>
                                            <p:tgtEl>
                                              <p:spTgt spid="6"/>
                                            </p:tgtEl>
                                            <p:attrNameLst>
                                              <p:attrName>ppt_x</p:attrName>
                                            </p:attrNameLst>
                                          </p:cBhvr>
                                          <p:tavLst>
                                            <p:tav tm="0">
                                              <p:val>
                                                <p:strVal val="#ppt_x+#ppt_w*1.125000"/>
                                              </p:val>
                                            </p:tav>
                                            <p:tav tm="100000">
                                              <p:val>
                                                <p:strVal val="#ppt_x"/>
                                              </p:val>
                                            </p:tav>
                                          </p:tavLst>
                                        </p:anim>
                                        <p:animEffect transition="in" filter="wipe(left)">
                                          <p:cBhvr>
                                            <p:cTn id="72" dur="300"/>
                                            <p:tgtEl>
                                              <p:spTgt spid="6"/>
                                            </p:tgtEl>
                                          </p:cBhvr>
                                        </p:animEffect>
                                      </p:childTnLst>
                                    </p:cTn>
                                  </p:par>
                                  <p:par>
                                    <p:cTn id="73" presetID="12" presetClass="entr" presetSubtype="2" fill="hold" grpId="0" nodeType="withEffect">
                                      <p:stCondLst>
                                        <p:cond delay="320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300"/>
                                            <p:tgtEl>
                                              <p:spTgt spid="15"/>
                                            </p:tgtEl>
                                            <p:attrNameLst>
                                              <p:attrName>ppt_x</p:attrName>
                                            </p:attrNameLst>
                                          </p:cBhvr>
                                          <p:tavLst>
                                            <p:tav tm="0">
                                              <p:val>
                                                <p:strVal val="#ppt_x+#ppt_w*1.125000"/>
                                              </p:val>
                                            </p:tav>
                                            <p:tav tm="100000">
                                              <p:val>
                                                <p:strVal val="#ppt_x"/>
                                              </p:val>
                                            </p:tav>
                                          </p:tavLst>
                                        </p:anim>
                                        <p:animEffect transition="in" filter="wipe(left)">
                                          <p:cBhvr>
                                            <p:cTn id="76" dur="300"/>
                                            <p:tgtEl>
                                              <p:spTgt spid="15"/>
                                            </p:tgtEl>
                                          </p:cBhvr>
                                        </p:animEffect>
                                      </p:childTnLst>
                                    </p:cTn>
                                  </p:par>
                                  <p:par>
                                    <p:cTn id="77" presetID="53" presetClass="entr" presetSubtype="528" fill="hold" grpId="0" nodeType="withEffect">
                                      <p:stCondLst>
                                        <p:cond delay="3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anim calcmode="lin" valueType="num">
                                          <p:cBhvr>
                                            <p:cTn id="82" dur="500" fill="hold"/>
                                            <p:tgtEl>
                                              <p:spTgt spid="30"/>
                                            </p:tgtEl>
                                            <p:attrNameLst>
                                              <p:attrName>ppt_x</p:attrName>
                                            </p:attrNameLst>
                                          </p:cBhvr>
                                          <p:tavLst>
                                            <p:tav tm="0">
                                              <p:val>
                                                <p:fltVal val="0.5"/>
                                              </p:val>
                                            </p:tav>
                                            <p:tav tm="100000">
                                              <p:val>
                                                <p:strVal val="#ppt_x"/>
                                              </p:val>
                                            </p:tav>
                                          </p:tavLst>
                                        </p:anim>
                                        <p:anim calcmode="lin" valueType="num">
                                          <p:cBhvr>
                                            <p:cTn id="83" dur="500" fill="hold"/>
                                            <p:tgtEl>
                                              <p:spTgt spid="30"/>
                                            </p:tgtEl>
                                            <p:attrNameLst>
                                              <p:attrName>ppt_y</p:attrName>
                                            </p:attrNameLst>
                                          </p:cBhvr>
                                          <p:tavLst>
                                            <p:tav tm="0">
                                              <p:val>
                                                <p:fltVal val="0.5"/>
                                              </p:val>
                                            </p:tav>
                                            <p:tav tm="100000">
                                              <p:val>
                                                <p:strVal val="#ppt_y"/>
                                              </p:val>
                                            </p:tav>
                                          </p:tavLst>
                                        </p:anim>
                                      </p:childTnLst>
                                    </p:cTn>
                                  </p:par>
                                  <p:par>
                                    <p:cTn id="84" presetID="53" presetClass="entr" presetSubtype="528" fill="hold" grpId="0" nodeType="withEffect">
                                      <p:stCondLst>
                                        <p:cond delay="4500"/>
                                      </p:stCondLst>
                                      <p:childTnLst>
                                        <p:set>
                                          <p:cBhvr>
                                            <p:cTn id="85" dur="1" fill="hold">
                                              <p:stCondLst>
                                                <p:cond delay="0"/>
                                              </p:stCondLst>
                                            </p:cTn>
                                            <p:tgtEl>
                                              <p:spTgt spid="27"/>
                                            </p:tgtEl>
                                            <p:attrNameLst>
                                              <p:attrName>style.visibility</p:attrName>
                                            </p:attrNameLst>
                                          </p:cBhvr>
                                          <p:to>
                                            <p:strVal val="visible"/>
                                          </p:to>
                                        </p:set>
                                        <p:anim calcmode="lin" valueType="num">
                                          <p:cBhvr>
                                            <p:cTn id="86" dur="500" fill="hold"/>
                                            <p:tgtEl>
                                              <p:spTgt spid="27"/>
                                            </p:tgtEl>
                                            <p:attrNameLst>
                                              <p:attrName>ppt_w</p:attrName>
                                            </p:attrNameLst>
                                          </p:cBhvr>
                                          <p:tavLst>
                                            <p:tav tm="0">
                                              <p:val>
                                                <p:fltVal val="0"/>
                                              </p:val>
                                            </p:tav>
                                            <p:tav tm="100000">
                                              <p:val>
                                                <p:strVal val="#ppt_w"/>
                                              </p:val>
                                            </p:tav>
                                          </p:tavLst>
                                        </p:anim>
                                        <p:anim calcmode="lin" valueType="num">
                                          <p:cBhvr>
                                            <p:cTn id="87" dur="500" fill="hold"/>
                                            <p:tgtEl>
                                              <p:spTgt spid="27"/>
                                            </p:tgtEl>
                                            <p:attrNameLst>
                                              <p:attrName>ppt_h</p:attrName>
                                            </p:attrNameLst>
                                          </p:cBhvr>
                                          <p:tavLst>
                                            <p:tav tm="0">
                                              <p:val>
                                                <p:fltVal val="0"/>
                                              </p:val>
                                            </p:tav>
                                            <p:tav tm="100000">
                                              <p:val>
                                                <p:strVal val="#ppt_h"/>
                                              </p:val>
                                            </p:tav>
                                          </p:tavLst>
                                        </p:anim>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fltVal val="0.5"/>
                                              </p:val>
                                            </p:tav>
                                            <p:tav tm="100000">
                                              <p:val>
                                                <p:strVal val="#ppt_x"/>
                                              </p:val>
                                            </p:tav>
                                          </p:tavLst>
                                        </p:anim>
                                        <p:anim calcmode="lin" valueType="num">
                                          <p:cBhvr>
                                            <p:cTn id="90" dur="500" fill="hold"/>
                                            <p:tgtEl>
                                              <p:spTgt spid="27"/>
                                            </p:tgtEl>
                                            <p:attrNameLst>
                                              <p:attrName>ppt_y</p:attrName>
                                            </p:attrNameLst>
                                          </p:cBhvr>
                                          <p:tavLst>
                                            <p:tav tm="0">
                                              <p:val>
                                                <p:fltVal val="0.5"/>
                                              </p:val>
                                            </p:tav>
                                            <p:tav tm="100000">
                                              <p:val>
                                                <p:strVal val="#ppt_y"/>
                                              </p:val>
                                            </p:tav>
                                          </p:tavLst>
                                        </p:anim>
                                      </p:childTnLst>
                                    </p:cTn>
                                  </p:par>
                                  <p:par>
                                    <p:cTn id="91" presetID="53" presetClass="entr" presetSubtype="528" fill="hold" grpId="0" nodeType="withEffect">
                                      <p:stCondLst>
                                        <p:cond delay="430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anim calcmode="lin" valueType="num">
                                          <p:cBhvr>
                                            <p:cTn id="96" dur="500" fill="hold"/>
                                            <p:tgtEl>
                                              <p:spTgt spid="28"/>
                                            </p:tgtEl>
                                            <p:attrNameLst>
                                              <p:attrName>ppt_x</p:attrName>
                                            </p:attrNameLst>
                                          </p:cBhvr>
                                          <p:tavLst>
                                            <p:tav tm="0">
                                              <p:val>
                                                <p:fltVal val="0.5"/>
                                              </p:val>
                                            </p:tav>
                                            <p:tav tm="100000">
                                              <p:val>
                                                <p:strVal val="#ppt_x"/>
                                              </p:val>
                                            </p:tav>
                                          </p:tavLst>
                                        </p:anim>
                                        <p:anim calcmode="lin" valueType="num">
                                          <p:cBhvr>
                                            <p:cTn id="97" dur="500" fill="hold"/>
                                            <p:tgtEl>
                                              <p:spTgt spid="28"/>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41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anim calcmode="lin" valueType="num">
                                          <p:cBhvr>
                                            <p:cTn id="103" dur="500" fill="hold"/>
                                            <p:tgtEl>
                                              <p:spTgt spid="29"/>
                                            </p:tgtEl>
                                            <p:attrNameLst>
                                              <p:attrName>ppt_x</p:attrName>
                                            </p:attrNameLst>
                                          </p:cBhvr>
                                          <p:tavLst>
                                            <p:tav tm="0">
                                              <p:val>
                                                <p:fltVal val="0.5"/>
                                              </p:val>
                                            </p:tav>
                                            <p:tav tm="100000">
                                              <p:val>
                                                <p:strVal val="#ppt_x"/>
                                              </p:val>
                                            </p:tav>
                                          </p:tavLst>
                                        </p:anim>
                                        <p:anim calcmode="lin" valueType="num">
                                          <p:cBhvr>
                                            <p:cTn id="104" dur="500" fill="hold"/>
                                            <p:tgtEl>
                                              <p:spTgt spid="29"/>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390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500" fill="hold"/>
                                            <p:tgtEl>
                                              <p:spTgt spid="31"/>
                                            </p:tgtEl>
                                            <p:attrNameLst>
                                              <p:attrName>ppt_w</p:attrName>
                                            </p:attrNameLst>
                                          </p:cBhvr>
                                          <p:tavLst>
                                            <p:tav tm="0">
                                              <p:val>
                                                <p:fltVal val="0"/>
                                              </p:val>
                                            </p:tav>
                                            <p:tav tm="100000">
                                              <p:val>
                                                <p:strVal val="#ppt_w"/>
                                              </p:val>
                                            </p:tav>
                                          </p:tavLst>
                                        </p:anim>
                                        <p:anim calcmode="lin" valueType="num">
                                          <p:cBhvr>
                                            <p:cTn id="108" dur="500" fill="hold"/>
                                            <p:tgtEl>
                                              <p:spTgt spid="31"/>
                                            </p:tgtEl>
                                            <p:attrNameLst>
                                              <p:attrName>ppt_h</p:attrName>
                                            </p:attrNameLst>
                                          </p:cBhvr>
                                          <p:tavLst>
                                            <p:tav tm="0">
                                              <p:val>
                                                <p:fltVal val="0"/>
                                              </p:val>
                                            </p:tav>
                                            <p:tav tm="100000">
                                              <p:val>
                                                <p:strVal val="#ppt_h"/>
                                              </p:val>
                                            </p:tav>
                                          </p:tavLst>
                                        </p:anim>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fltVal val="0.5"/>
                                              </p:val>
                                            </p:tav>
                                            <p:tav tm="100000">
                                              <p:val>
                                                <p:strVal val="#ppt_x"/>
                                              </p:val>
                                            </p:tav>
                                          </p:tavLst>
                                        </p:anim>
                                        <p:anim calcmode="lin" valueType="num">
                                          <p:cBhvr>
                                            <p:cTn id="111" dur="500" fill="hold"/>
                                            <p:tgtEl>
                                              <p:spTgt spid="31"/>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3500"/>
                                      </p:stCondLst>
                                      <p:childTnLst>
                                        <p:set>
                                          <p:cBhvr>
                                            <p:cTn id="113" dur="1" fill="hold">
                                              <p:stCondLst>
                                                <p:cond delay="0"/>
                                              </p:stCondLst>
                                            </p:cTn>
                                            <p:tgtEl>
                                              <p:spTgt spid="32"/>
                                            </p:tgtEl>
                                            <p:attrNameLst>
                                              <p:attrName>style.visibility</p:attrName>
                                            </p:attrNameLst>
                                          </p:cBhvr>
                                          <p:to>
                                            <p:strVal val="visible"/>
                                          </p:to>
                                        </p:set>
                                        <p:anim calcmode="lin" valueType="num">
                                          <p:cBhvr>
                                            <p:cTn id="114" dur="500" fill="hold"/>
                                            <p:tgtEl>
                                              <p:spTgt spid="32"/>
                                            </p:tgtEl>
                                            <p:attrNameLst>
                                              <p:attrName>ppt_w</p:attrName>
                                            </p:attrNameLst>
                                          </p:cBhvr>
                                          <p:tavLst>
                                            <p:tav tm="0">
                                              <p:val>
                                                <p:fltVal val="0"/>
                                              </p:val>
                                            </p:tav>
                                            <p:tav tm="100000">
                                              <p:val>
                                                <p:strVal val="#ppt_w"/>
                                              </p:val>
                                            </p:tav>
                                          </p:tavLst>
                                        </p:anim>
                                        <p:anim calcmode="lin" valueType="num">
                                          <p:cBhvr>
                                            <p:cTn id="115" dur="500" fill="hold"/>
                                            <p:tgtEl>
                                              <p:spTgt spid="32"/>
                                            </p:tgtEl>
                                            <p:attrNameLst>
                                              <p:attrName>ppt_h</p:attrName>
                                            </p:attrNameLst>
                                          </p:cBhvr>
                                          <p:tavLst>
                                            <p:tav tm="0">
                                              <p:val>
                                                <p:fltVal val="0"/>
                                              </p:val>
                                            </p:tav>
                                            <p:tav tm="100000">
                                              <p:val>
                                                <p:strVal val="#ppt_h"/>
                                              </p:val>
                                            </p:tav>
                                          </p:tavLst>
                                        </p:anim>
                                        <p:animEffect transition="in" filter="fade">
                                          <p:cBhvr>
                                            <p:cTn id="116" dur="500"/>
                                            <p:tgtEl>
                                              <p:spTgt spid="32"/>
                                            </p:tgtEl>
                                          </p:cBhvr>
                                        </p:animEffect>
                                        <p:anim calcmode="lin" valueType="num">
                                          <p:cBhvr>
                                            <p:cTn id="117" dur="500" fill="hold"/>
                                            <p:tgtEl>
                                              <p:spTgt spid="32"/>
                                            </p:tgtEl>
                                            <p:attrNameLst>
                                              <p:attrName>ppt_x</p:attrName>
                                            </p:attrNameLst>
                                          </p:cBhvr>
                                          <p:tavLst>
                                            <p:tav tm="0">
                                              <p:val>
                                                <p:fltVal val="0.5"/>
                                              </p:val>
                                            </p:tav>
                                            <p:tav tm="100000">
                                              <p:val>
                                                <p:strVal val="#ppt_x"/>
                                              </p:val>
                                            </p:tav>
                                          </p:tavLst>
                                        </p:anim>
                                        <p:anim calcmode="lin" valueType="num">
                                          <p:cBhvr>
                                            <p:cTn id="11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前 言 页</a:t>
            </a:r>
            <a:endParaRPr lang="zh-CN" altLang="en-US" sz="1000" dirty="0">
              <a:latin typeface="微软雅黑" pitchFamily="34" charset="-122"/>
              <a:ea typeface="微软雅黑" pitchFamily="34" charset="-122"/>
            </a:endParaRPr>
          </a:p>
        </p:txBody>
      </p:sp>
      <p:sp>
        <p:nvSpPr>
          <p:cNvPr id="3" name="TextBox 2"/>
          <p:cNvSpPr txBox="1"/>
          <p:nvPr/>
        </p:nvSpPr>
        <p:spPr>
          <a:xfrm>
            <a:off x="576064" y="1563638"/>
            <a:ext cx="8028384" cy="2535696"/>
          </a:xfrm>
          <a:prstGeom prst="rect">
            <a:avLst/>
          </a:prstGeom>
          <a:noFill/>
        </p:spPr>
        <p:txBody>
          <a:bodyPr wrap="square" lIns="68584" tIns="34291" rIns="68584" bIns="34291" rtlCol="0">
            <a:spAutoFit/>
          </a:bodyPr>
          <a:lstStyle/>
          <a:p>
            <a:pPr>
              <a:lnSpc>
                <a:spcPct val="300000"/>
              </a:lnSpc>
            </a:pPr>
            <a:r>
              <a:rPr lang="en-US" altLang="zh-CN" sz="1400" dirty="0">
                <a:latin typeface="微软雅黑" pitchFamily="34" charset="-122"/>
                <a:ea typeface="微软雅黑" pitchFamily="34" charset="-122"/>
                <a:sym typeface="微软雅黑" pitchFamily="34" charset="-122"/>
              </a:rPr>
              <a:t>2016，</a:t>
            </a:r>
            <a:r>
              <a:rPr lang="zh-CN" altLang="en-US" sz="1400" dirty="0">
                <a:latin typeface="微软雅黑" pitchFamily="34" charset="-122"/>
                <a:ea typeface="微软雅黑" pitchFamily="34" charset="-122"/>
                <a:sym typeface="微软雅黑" pitchFamily="34" charset="-122"/>
              </a:rPr>
              <a:t>新年新计划，回顾去年的工作，在取得成绩的同时，我们也找到了工作中的不足和问题，主要反映于风格、定型还有待进一步探索，尤其是网上的公司产品库充分体现我们这个平台能为客户提供良好的商机和快捷方便的信息、导航的功能发挥。展望新的一年，我们将继续努力，力争各项工作更上一个新台阶。</a:t>
            </a:r>
            <a:r>
              <a:rPr lang="en-US" altLang="zh-CN" sz="1400" dirty="0">
                <a:latin typeface="微软雅黑" pitchFamily="34" charset="-122"/>
                <a:ea typeface="微软雅黑" pitchFamily="34" charset="-122"/>
              </a:rPr>
              <a:t>2015</a:t>
            </a:r>
            <a:r>
              <a:rPr lang="zh-CN" altLang="en-US" sz="1400" dirty="0">
                <a:latin typeface="微软雅黑" pitchFamily="34" charset="-122"/>
                <a:ea typeface="微软雅黑" pitchFamily="34" charset="-122"/>
              </a:rPr>
              <a:t>我们所向披靡，</a:t>
            </a:r>
            <a:r>
              <a:rPr lang="en-US" altLang="zh-CN" sz="1400" dirty="0">
                <a:latin typeface="微软雅黑" pitchFamily="34" charset="-122"/>
                <a:ea typeface="微软雅黑" pitchFamily="34" charset="-122"/>
              </a:rPr>
              <a:t>2016</a:t>
            </a:r>
            <a:r>
              <a:rPr lang="zh-CN" altLang="en-US" sz="1400" dirty="0">
                <a:latin typeface="微软雅黑" pitchFamily="34" charset="-122"/>
                <a:ea typeface="微软雅黑" pitchFamily="34" charset="-122"/>
              </a:rPr>
              <a:t>我们勇往直前！</a:t>
            </a:r>
            <a:endParaRPr lang="zh-CN" altLang="en-US" sz="14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504279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100"/>
                                        <p:tgtEl>
                                          <p:spTgt spid="3"/>
                                        </p:tgtEl>
                                      </p:cBhvr>
                                    </p:animEffect>
                                  </p:childTnLst>
                                </p:cTn>
                              </p:par>
                              <p:par>
                                <p:cTn id="8" presetID="36" presetClass="emph" presetSubtype="0" fill="hold" grpId="1" nodeType="withEffect">
                                  <p:stCondLst>
                                    <p:cond delay="0"/>
                                  </p:stCondLst>
                                  <p:iterate type="lt">
                                    <p:tmPct val="30000"/>
                                  </p:iterate>
                                  <p:childTnLst>
                                    <p:animScale>
                                      <p:cBhvr>
                                        <p:cTn id="9" dur="50" autoRev="1" fill="hold">
                                          <p:stCondLst>
                                            <p:cond delay="0"/>
                                          </p:stCondLst>
                                        </p:cTn>
                                        <p:tgtEl>
                                          <p:spTgt spid="3"/>
                                        </p:tgtEl>
                                      </p:cBhvr>
                                      <p:to x="80000" y="100000"/>
                                    </p:animScale>
                                    <p:anim by="(#ppt_w*0.10)" calcmode="lin" valueType="num">
                                      <p:cBhvr>
                                        <p:cTn id="10" dur="50" autoRev="1" fill="hold">
                                          <p:stCondLst>
                                            <p:cond delay="0"/>
                                          </p:stCondLst>
                                        </p:cTn>
                                        <p:tgtEl>
                                          <p:spTgt spid="3"/>
                                        </p:tgtEl>
                                        <p:attrNameLst>
                                          <p:attrName>ppt_x</p:attrName>
                                        </p:attrNameLst>
                                      </p:cBhvr>
                                    </p:anim>
                                    <p:anim by="(-#ppt_w*0.10)" calcmode="lin" valueType="num">
                                      <p:cBhvr>
                                        <p:cTn id="11" dur="50" autoRev="1" fill="hold">
                                          <p:stCondLst>
                                            <p:cond delay="0"/>
                                          </p:stCondLst>
                                        </p:cTn>
                                        <p:tgtEl>
                                          <p:spTgt spid="3"/>
                                        </p:tgtEl>
                                        <p:attrNameLst>
                                          <p:attrName>ppt_y</p:attrName>
                                        </p:attrNameLst>
                                      </p:cBhvr>
                                    </p:anim>
                                    <p:animRot by="-480000">
                                      <p:cBhvr>
                                        <p:cTn id="12" dur="50"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我们怎么做</a:t>
            </a:r>
            <a:endParaRPr lang="zh-CN" altLang="en-US" sz="3600" b="1" spc="300" dirty="0">
              <a:solidFill>
                <a:srgbClr val="0070C0"/>
              </a:solidFill>
              <a:latin typeface="微软雅黑" pitchFamily="34" charset="-122"/>
              <a:ea typeface="微软雅黑" pitchFamily="34" charset="-122"/>
            </a:endParaRPr>
          </a:p>
        </p:txBody>
      </p:sp>
      <p:cxnSp>
        <p:nvCxnSpPr>
          <p:cNvPr id="3" name="直接连接符 2"/>
          <p:cNvCxnSpPr/>
          <p:nvPr/>
        </p:nvCxnSpPr>
        <p:spPr>
          <a:xfrm flipV="1">
            <a:off x="3779912" y="1203598"/>
            <a:ext cx="0" cy="2808312"/>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产品概述</a:t>
            </a:r>
            <a:endParaRPr lang="zh-CN" altLang="en-US" sz="1500" dirty="0">
              <a:latin typeface="微软雅黑" pitchFamily="34" charset="-122"/>
              <a:ea typeface="微软雅黑" pitchFamily="34" charset="-122"/>
            </a:endParaRPr>
          </a:p>
        </p:txBody>
      </p:sp>
      <p:sp>
        <p:nvSpPr>
          <p:cNvPr id="5"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产品形式</a:t>
            </a:r>
            <a:endParaRPr lang="zh-CN" altLang="en-US" sz="1500" dirty="0">
              <a:latin typeface="微软雅黑" pitchFamily="34" charset="-122"/>
              <a:ea typeface="微软雅黑" pitchFamily="34" charset="-122"/>
            </a:endParaRPr>
          </a:p>
        </p:txBody>
      </p:sp>
      <p:sp>
        <p:nvSpPr>
          <p:cNvPr id="6"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产品功能</a:t>
            </a:r>
            <a:endParaRPr lang="zh-CN" altLang="en-US" sz="1500" dirty="0">
              <a:latin typeface="微软雅黑" pitchFamily="34" charset="-122"/>
              <a:ea typeface="微软雅黑" pitchFamily="34" charset="-122"/>
            </a:endParaRPr>
          </a:p>
        </p:txBody>
      </p:sp>
      <p:sp>
        <p:nvSpPr>
          <p:cNvPr id="7"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网络营销方案</a:t>
            </a:r>
            <a:endParaRPr lang="zh-CN" altLang="en-US" sz="1500" dirty="0">
              <a:latin typeface="微软雅黑" pitchFamily="34" charset="-122"/>
              <a:ea typeface="微软雅黑" pitchFamily="34" charset="-122"/>
            </a:endParaRPr>
          </a:p>
        </p:txBody>
      </p:sp>
      <p:sp>
        <p:nvSpPr>
          <p:cNvPr id="8"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线</a:t>
            </a:r>
            <a:r>
              <a:rPr lang="zh-CN" altLang="en-US" sz="1500" dirty="0" smtClean="0">
                <a:latin typeface="微软雅黑" pitchFamily="34" charset="-122"/>
                <a:ea typeface="微软雅黑" pitchFamily="34" charset="-122"/>
              </a:rPr>
              <a:t>下推广方案</a:t>
            </a:r>
            <a:endParaRPr lang="zh-CN" altLang="en-US" sz="1500" dirty="0">
              <a:latin typeface="微软雅黑" pitchFamily="34" charset="-122"/>
              <a:ea typeface="微软雅黑" pitchFamily="34" charset="-122"/>
            </a:endParaRPr>
          </a:p>
        </p:txBody>
      </p:sp>
      <p:sp>
        <p:nvSpPr>
          <p:cNvPr id="9"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执行方式</a:t>
            </a:r>
            <a:endParaRPr lang="zh-CN" altLang="en-US" sz="1500" dirty="0">
              <a:latin typeface="微软雅黑" pitchFamily="34" charset="-122"/>
              <a:ea typeface="微软雅黑" pitchFamily="34" charset="-122"/>
            </a:endParaRPr>
          </a:p>
        </p:txBody>
      </p:sp>
      <p:sp>
        <p:nvSpPr>
          <p:cNvPr id="10"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利润来源分析</a:t>
            </a:r>
            <a:endParaRPr lang="zh-CN" altLang="en-US" sz="1500" dirty="0">
              <a:latin typeface="微软雅黑" pitchFamily="34" charset="-122"/>
              <a:ea typeface="微软雅黑" pitchFamily="34" charset="-122"/>
            </a:endParaRPr>
          </a:p>
        </p:txBody>
      </p:sp>
      <p:sp>
        <p:nvSpPr>
          <p:cNvPr id="11" name="TextBox 10"/>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grpSp>
        <p:nvGrpSpPr>
          <p:cNvPr id="12" name="组合 11"/>
          <p:cNvGrpSpPr/>
          <p:nvPr/>
        </p:nvGrpSpPr>
        <p:grpSpPr>
          <a:xfrm>
            <a:off x="2262782" y="1446400"/>
            <a:ext cx="1301106" cy="1301106"/>
            <a:chOff x="2262782" y="1446400"/>
            <a:chExt cx="1301106" cy="1301106"/>
          </a:xfrm>
        </p:grpSpPr>
        <p:sp>
          <p:nvSpPr>
            <p:cNvPr id="13" name="椭圆 12"/>
            <p:cNvSpPr/>
            <p:nvPr/>
          </p:nvSpPr>
          <p:spPr>
            <a:xfrm>
              <a:off x="2262782" y="1446400"/>
              <a:ext cx="1301106" cy="13011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KSO_Shape"/>
            <p:cNvSpPr>
              <a:spLocks/>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grpSp>
    </p:spTree>
    <p:extLst>
      <p:ext uri="{BB962C8B-B14F-4D97-AF65-F5344CB8AC3E}">
        <p14:creationId xmlns:p14="http://schemas.microsoft.com/office/powerpoint/2010/main" val="3812433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left)">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产品概述</a:t>
            </a:r>
            <a:endParaRPr lang="zh-CN" altLang="en-US" sz="1000" dirty="0">
              <a:latin typeface="微软雅黑" pitchFamily="34" charset="-122"/>
              <a:ea typeface="微软雅黑" pitchFamily="34" charset="-122"/>
            </a:endParaRPr>
          </a:p>
        </p:txBody>
      </p:sp>
      <p:grpSp>
        <p:nvGrpSpPr>
          <p:cNvPr id="3" name="组合 2"/>
          <p:cNvGrpSpPr>
            <a:grpSpLocks/>
          </p:cNvGrpSpPr>
          <p:nvPr/>
        </p:nvGrpSpPr>
        <p:grpSpPr bwMode="auto">
          <a:xfrm>
            <a:off x="586952" y="853215"/>
            <a:ext cx="3192960" cy="3950783"/>
            <a:chOff x="865232" y="1286330"/>
            <a:chExt cx="4013321" cy="4966128"/>
          </a:xfrm>
        </p:grpSpPr>
        <p:pic>
          <p:nvPicPr>
            <p:cNvPr id="4" name="Picture 3"/>
            <p:cNvPicPr>
              <a:picLocks noChangeAspect="1"/>
            </p:cNvPicPr>
            <p:nvPr/>
          </p:nvPicPr>
          <p:blipFill>
            <a:blip r:embed="rId2"/>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solidFill>
              </a:endParaRPr>
            </a:p>
          </p:txBody>
        </p:sp>
      </p:grpSp>
      <p:sp>
        <p:nvSpPr>
          <p:cNvPr id="6" name="矩形 5"/>
          <p:cNvSpPr>
            <a:spLocks noChangeArrowheads="1"/>
          </p:cNvSpPr>
          <p:nvPr/>
        </p:nvSpPr>
        <p:spPr bwMode="auto">
          <a:xfrm>
            <a:off x="4208606"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latin typeface="微软雅黑" pitchFamily="34" charset="-122"/>
                <a:ea typeface="微软雅黑" pitchFamily="34" charset="-122"/>
              </a:rPr>
              <a:t>添加标题</a:t>
            </a:r>
            <a:endParaRPr lang="en-US" altLang="zh-CN" sz="1100" b="1" dirty="0">
              <a:latin typeface="微软雅黑" pitchFamily="34" charset="-122"/>
              <a:ea typeface="微软雅黑" pitchFamily="34" charset="-122"/>
            </a:endParaRPr>
          </a:p>
        </p:txBody>
      </p:sp>
      <p:sp>
        <p:nvSpPr>
          <p:cNvPr id="7"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402283"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latin typeface="微软雅黑" pitchFamily="34" charset="-122"/>
                <a:ea typeface="微软雅黑" pitchFamily="34" charset="-122"/>
              </a:rPr>
              <a:t>添加标题</a:t>
            </a:r>
            <a:endParaRPr lang="en-US" altLang="zh-CN" sz="1100" b="1" dirty="0">
              <a:latin typeface="微软雅黑" pitchFamily="34" charset="-122"/>
              <a:ea typeface="微软雅黑" pitchFamily="34" charset="-122"/>
            </a:endParaRPr>
          </a:p>
        </p:txBody>
      </p:sp>
      <p:sp>
        <p:nvSpPr>
          <p:cNvPr id="9" name="矩形 8"/>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195493" y="1059583"/>
            <a:ext cx="2263519" cy="350012"/>
            <a:chOff x="814328" y="3219334"/>
            <a:chExt cx="2797200" cy="432536"/>
          </a:xfrm>
          <a:solidFill>
            <a:srgbClr val="0070C0"/>
          </a:solidFill>
        </p:grpSpPr>
        <p:grpSp>
          <p:nvGrpSpPr>
            <p:cNvPr id="11" name="组合 10"/>
            <p:cNvGrpSpPr/>
            <p:nvPr/>
          </p:nvGrpSpPr>
          <p:grpSpPr>
            <a:xfrm>
              <a:off x="814328" y="3219334"/>
              <a:ext cx="2797200" cy="432536"/>
              <a:chOff x="2173927" y="3285519"/>
              <a:chExt cx="3549387" cy="548848"/>
            </a:xfrm>
            <a:grpFill/>
          </p:grpSpPr>
          <p:grpSp>
            <p:nvGrpSpPr>
              <p:cNvPr id="13" name="组合 12"/>
              <p:cNvGrpSpPr/>
              <p:nvPr/>
            </p:nvGrpSpPr>
            <p:grpSpPr>
              <a:xfrm>
                <a:off x="2173927" y="3285519"/>
                <a:ext cx="3549387" cy="548848"/>
                <a:chOff x="4304043" y="1286668"/>
                <a:chExt cx="7914744" cy="2757793"/>
              </a:xfrm>
              <a:grpFill/>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sp>
              <p:nvSpPr>
                <p:cNvPr id="16" name="圆角矩形 15"/>
                <p:cNvSpPr/>
                <p:nvPr/>
              </p:nvSpPr>
              <p:spPr>
                <a:xfrm>
                  <a:off x="4351924" y="1373342"/>
                  <a:ext cx="7812881" cy="258445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14" name="椭圆 13"/>
              <p:cNvSpPr/>
              <p:nvPr/>
            </p:nvSpPr>
            <p:spPr>
              <a:xfrm>
                <a:off x="2307128" y="3420211"/>
                <a:ext cx="279463" cy="279463"/>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12" name="TextBox 11"/>
            <p:cNvSpPr txBox="1"/>
            <p:nvPr/>
          </p:nvSpPr>
          <p:spPr>
            <a:xfrm>
              <a:off x="1224125" y="3331792"/>
              <a:ext cx="2191136" cy="209188"/>
            </a:xfrm>
            <a:prstGeom prst="rect">
              <a:avLst/>
            </a:prstGeom>
            <a:solidFill>
              <a:schemeClr val="accent1"/>
            </a:solid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文本小标签</a:t>
              </a:r>
              <a:endParaRPr lang="zh-CN" altLang="en-US" sz="1100" b="0" dirty="0">
                <a:solidFill>
                  <a:schemeClr val="tx1"/>
                </a:solidFill>
              </a:endParaRPr>
            </a:p>
          </p:txBody>
        </p:sp>
      </p:grpSp>
      <p:grpSp>
        <p:nvGrpSpPr>
          <p:cNvPr id="17" name="组合 16"/>
          <p:cNvGrpSpPr/>
          <p:nvPr/>
        </p:nvGrpSpPr>
        <p:grpSpPr>
          <a:xfrm>
            <a:off x="4197376" y="1491630"/>
            <a:ext cx="2916000" cy="350012"/>
            <a:chOff x="814327" y="3219334"/>
            <a:chExt cx="3603522" cy="432536"/>
          </a:xfrm>
          <a:solidFill>
            <a:srgbClr val="0070C0"/>
          </a:solidFill>
        </p:grpSpPr>
        <p:grpSp>
          <p:nvGrpSpPr>
            <p:cNvPr id="18" name="组合 17"/>
            <p:cNvGrpSpPr/>
            <p:nvPr/>
          </p:nvGrpSpPr>
          <p:grpSpPr>
            <a:xfrm>
              <a:off x="814327" y="3219334"/>
              <a:ext cx="3603522" cy="432536"/>
              <a:chOff x="2173926" y="3285519"/>
              <a:chExt cx="4572535" cy="548848"/>
            </a:xfrm>
            <a:grpFill/>
          </p:grpSpPr>
          <p:grpSp>
            <p:nvGrpSpPr>
              <p:cNvPr id="20" name="组合 19"/>
              <p:cNvGrpSpPr/>
              <p:nvPr/>
            </p:nvGrpSpPr>
            <p:grpSpPr>
              <a:xfrm>
                <a:off x="2173926" y="3285519"/>
                <a:ext cx="4572535" cy="548848"/>
                <a:chOff x="4304040" y="1286668"/>
                <a:chExt cx="10196250" cy="2757793"/>
              </a:xfrm>
              <a:grpFill/>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sp>
              <p:nvSpPr>
                <p:cNvPr id="23" name="圆角矩形 22"/>
                <p:cNvSpPr/>
                <p:nvPr/>
              </p:nvSpPr>
              <p:spPr>
                <a:xfrm>
                  <a:off x="4351920" y="1373339"/>
                  <a:ext cx="10095546" cy="2584452"/>
                </a:xfrm>
                <a:prstGeom prst="round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21" name="椭圆 20"/>
              <p:cNvSpPr/>
              <p:nvPr/>
            </p:nvSpPr>
            <p:spPr>
              <a:xfrm>
                <a:off x="2307128" y="3420211"/>
                <a:ext cx="279463" cy="279463"/>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19" name="TextBox 18"/>
            <p:cNvSpPr txBox="1"/>
            <p:nvPr/>
          </p:nvSpPr>
          <p:spPr>
            <a:xfrm>
              <a:off x="1224125" y="3331792"/>
              <a:ext cx="2989681" cy="209188"/>
            </a:xfrm>
            <a:prstGeom prst="rect">
              <a:avLst/>
            </a:prstGeom>
            <a:grpFill/>
            <a:ln>
              <a:solidFill>
                <a:srgbClr val="0070C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文本及描述说明</a:t>
              </a:r>
              <a:endParaRPr lang="zh-CN" altLang="en-US" sz="1100" b="0" dirty="0">
                <a:solidFill>
                  <a:schemeClr val="tx1"/>
                </a:solidFill>
              </a:endParaRPr>
            </a:p>
          </p:txBody>
        </p:sp>
      </p:grpSp>
      <p:grpSp>
        <p:nvGrpSpPr>
          <p:cNvPr id="24" name="组合 23"/>
          <p:cNvGrpSpPr/>
          <p:nvPr/>
        </p:nvGrpSpPr>
        <p:grpSpPr>
          <a:xfrm>
            <a:off x="4208607" y="1923678"/>
            <a:ext cx="2401200" cy="350012"/>
            <a:chOff x="814328" y="3219334"/>
            <a:chExt cx="2967344" cy="432536"/>
          </a:xfrm>
          <a:solidFill>
            <a:srgbClr val="0070C0"/>
          </a:solidFill>
        </p:grpSpPr>
        <p:grpSp>
          <p:nvGrpSpPr>
            <p:cNvPr id="25" name="组合 24"/>
            <p:cNvGrpSpPr/>
            <p:nvPr/>
          </p:nvGrpSpPr>
          <p:grpSpPr>
            <a:xfrm>
              <a:off x="814328" y="3219334"/>
              <a:ext cx="2967344" cy="432536"/>
              <a:chOff x="2173927" y="3285519"/>
              <a:chExt cx="3765284" cy="548848"/>
            </a:xfrm>
            <a:grpFill/>
          </p:grpSpPr>
          <p:grpSp>
            <p:nvGrpSpPr>
              <p:cNvPr id="27" name="组合 26"/>
              <p:cNvGrpSpPr/>
              <p:nvPr/>
            </p:nvGrpSpPr>
            <p:grpSpPr>
              <a:xfrm>
                <a:off x="2173927" y="3285519"/>
                <a:ext cx="3765284" cy="548848"/>
                <a:chOff x="4304043" y="1286668"/>
                <a:chExt cx="8396171" cy="2757793"/>
              </a:xfrm>
              <a:grpFill/>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sp>
              <p:nvSpPr>
                <p:cNvPr id="30" name="圆角矩形 29"/>
                <p:cNvSpPr/>
                <p:nvPr/>
              </p:nvSpPr>
              <p:spPr>
                <a:xfrm>
                  <a:off x="4351923" y="1373339"/>
                  <a:ext cx="8295467" cy="2584452"/>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28" name="椭圆 27"/>
              <p:cNvSpPr/>
              <p:nvPr/>
            </p:nvSpPr>
            <p:spPr>
              <a:xfrm>
                <a:off x="2307128" y="3420211"/>
                <a:ext cx="279463" cy="279463"/>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26" name="TextBox 25"/>
            <p:cNvSpPr txBox="1"/>
            <p:nvPr/>
          </p:nvSpPr>
          <p:spPr>
            <a:xfrm>
              <a:off x="1224125" y="3331792"/>
              <a:ext cx="2371197" cy="209188"/>
            </a:xfrm>
            <a:prstGeom prst="rect">
              <a:avLst/>
            </a:prstGeom>
            <a:solidFill>
              <a:srgbClr val="FFC000"/>
            </a:solid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solidFill>
                </a:rPr>
                <a:t>点击输入标题</a:t>
              </a:r>
              <a:r>
                <a:rPr lang="zh-CN" altLang="en-US" sz="1100" b="0" dirty="0" smtClean="0">
                  <a:solidFill>
                    <a:schemeClr val="tx1"/>
                  </a:solidFill>
                </a:rPr>
                <a:t>文本小标签</a:t>
              </a:r>
              <a:endParaRPr lang="zh-CN" altLang="en-US" sz="1100" b="0" dirty="0">
                <a:solidFill>
                  <a:schemeClr val="tx1"/>
                </a:solidFill>
              </a:endParaRPr>
            </a:p>
          </p:txBody>
        </p:sp>
      </p:grpSp>
      <p:grpSp>
        <p:nvGrpSpPr>
          <p:cNvPr id="31" name="组合 30"/>
          <p:cNvGrpSpPr/>
          <p:nvPr/>
        </p:nvGrpSpPr>
        <p:grpSpPr>
          <a:xfrm>
            <a:off x="4206136" y="2355726"/>
            <a:ext cx="1972203" cy="350012"/>
            <a:chOff x="814328" y="3219334"/>
            <a:chExt cx="2437200" cy="432536"/>
          </a:xfrm>
          <a:solidFill>
            <a:schemeClr val="tx2">
              <a:lumMod val="50000"/>
            </a:schemeClr>
          </a:solidFill>
        </p:grpSpPr>
        <p:grpSp>
          <p:nvGrpSpPr>
            <p:cNvPr id="32" name="组合 31"/>
            <p:cNvGrpSpPr/>
            <p:nvPr/>
          </p:nvGrpSpPr>
          <p:grpSpPr>
            <a:xfrm>
              <a:off x="814328" y="3219334"/>
              <a:ext cx="2437200" cy="432536"/>
              <a:chOff x="2173927" y="3285519"/>
              <a:chExt cx="3092581" cy="548848"/>
            </a:xfrm>
            <a:grpFill/>
          </p:grpSpPr>
          <p:grpSp>
            <p:nvGrpSpPr>
              <p:cNvPr id="34" name="组合 33"/>
              <p:cNvGrpSpPr/>
              <p:nvPr/>
            </p:nvGrpSpPr>
            <p:grpSpPr>
              <a:xfrm>
                <a:off x="2173927" y="3285519"/>
                <a:ext cx="3092581" cy="548848"/>
                <a:chOff x="4304043" y="1286668"/>
                <a:chExt cx="6896116" cy="2757793"/>
              </a:xfrm>
              <a:grpFill/>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sp>
              <p:nvSpPr>
                <p:cNvPr id="37" name="圆角矩形 36"/>
                <p:cNvSpPr/>
                <p:nvPr/>
              </p:nvSpPr>
              <p:spPr>
                <a:xfrm>
                  <a:off x="4351924" y="1373342"/>
                  <a:ext cx="6794253" cy="2584452"/>
                </a:xfrm>
                <a:prstGeom prst="roundRect">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35" name="椭圆 34"/>
              <p:cNvSpPr/>
              <p:nvPr/>
            </p:nvSpPr>
            <p:spPr>
              <a:xfrm>
                <a:off x="2307128" y="3420211"/>
                <a:ext cx="279463" cy="279463"/>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33" name="TextBox 32"/>
            <p:cNvSpPr txBox="1"/>
            <p:nvPr/>
          </p:nvSpPr>
          <p:spPr>
            <a:xfrm>
              <a:off x="1224126" y="3331792"/>
              <a:ext cx="1911028" cy="209188"/>
            </a:xfrm>
            <a:prstGeom prst="rect">
              <a:avLst/>
            </a:prstGeom>
            <a:grpFill/>
            <a:ln>
              <a:solidFill>
                <a:schemeClr val="tx2">
                  <a:lumMod val="50000"/>
                </a:schemeClr>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solidFill>
                </a:rPr>
                <a:t>点击输入标题文本</a:t>
              </a:r>
            </a:p>
          </p:txBody>
        </p:sp>
      </p:grpSp>
      <p:grpSp>
        <p:nvGrpSpPr>
          <p:cNvPr id="38" name="组合 37"/>
          <p:cNvGrpSpPr/>
          <p:nvPr/>
        </p:nvGrpSpPr>
        <p:grpSpPr>
          <a:xfrm>
            <a:off x="4223058" y="2787774"/>
            <a:ext cx="2344214" cy="350012"/>
            <a:chOff x="814328" y="3219334"/>
            <a:chExt cx="2896922" cy="432536"/>
          </a:xfrm>
          <a:solidFill>
            <a:srgbClr val="0070C0"/>
          </a:solidFill>
        </p:grpSpPr>
        <p:grpSp>
          <p:nvGrpSpPr>
            <p:cNvPr id="39" name="组合 38"/>
            <p:cNvGrpSpPr/>
            <p:nvPr/>
          </p:nvGrpSpPr>
          <p:grpSpPr>
            <a:xfrm>
              <a:off x="814328" y="3219334"/>
              <a:ext cx="2896922" cy="432536"/>
              <a:chOff x="2173927" y="3285519"/>
              <a:chExt cx="3675925" cy="548848"/>
            </a:xfrm>
            <a:grpFill/>
          </p:grpSpPr>
          <p:grpSp>
            <p:nvGrpSpPr>
              <p:cNvPr id="41" name="组合 40"/>
              <p:cNvGrpSpPr/>
              <p:nvPr/>
            </p:nvGrpSpPr>
            <p:grpSpPr>
              <a:xfrm>
                <a:off x="2173927" y="3285519"/>
                <a:ext cx="3675925" cy="548848"/>
                <a:chOff x="4304043" y="1286668"/>
                <a:chExt cx="8196910" cy="2757793"/>
              </a:xfrm>
              <a:grpFill/>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sp>
              <p:nvSpPr>
                <p:cNvPr id="44" name="圆角矩形 43"/>
                <p:cNvSpPr/>
                <p:nvPr/>
              </p:nvSpPr>
              <p:spPr>
                <a:xfrm>
                  <a:off x="4351924" y="1373342"/>
                  <a:ext cx="8149029" cy="2584452"/>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42" name="椭圆 41"/>
              <p:cNvSpPr/>
              <p:nvPr/>
            </p:nvSpPr>
            <p:spPr>
              <a:xfrm>
                <a:off x="2307128" y="3420211"/>
                <a:ext cx="279463" cy="279463"/>
              </a:xfrm>
              <a:prstGeom prst="ellipse">
                <a:avLst/>
              </a:prstGeom>
              <a:solidFill>
                <a:schemeClr val="bg2">
                  <a:lumMod val="50000"/>
                </a:schemeClr>
              </a:solidFill>
              <a:ln>
                <a:solidFill>
                  <a:schemeClr val="bg2">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solidFill>
                </a:endParaRPr>
              </a:p>
            </p:txBody>
          </p:sp>
        </p:grpSp>
        <p:sp>
          <p:nvSpPr>
            <p:cNvPr id="40" name="TextBox 39"/>
            <p:cNvSpPr txBox="1"/>
            <p:nvPr/>
          </p:nvSpPr>
          <p:spPr>
            <a:xfrm>
              <a:off x="1224125" y="3331792"/>
              <a:ext cx="2334260" cy="209188"/>
            </a:xfrm>
            <a:prstGeom prst="rect">
              <a:avLst/>
            </a:prstGeom>
            <a:solidFill>
              <a:srgbClr val="FFC000"/>
            </a:solid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solidFill>
                </a:rPr>
                <a:t>点击输入</a:t>
              </a:r>
              <a:r>
                <a:rPr lang="zh-CN" altLang="en-US" sz="1100" b="0" dirty="0" smtClean="0">
                  <a:solidFill>
                    <a:schemeClr val="tx1"/>
                  </a:solidFill>
                </a:rPr>
                <a:t>标题描述文本</a:t>
              </a:r>
              <a:endParaRPr lang="zh-CN" altLang="en-US" sz="1100" b="0" dirty="0">
                <a:solidFill>
                  <a:schemeClr val="tx1"/>
                </a:solidFill>
              </a:endParaRPr>
            </a:p>
          </p:txBody>
        </p:sp>
      </p:grpSp>
    </p:spTree>
    <p:extLst>
      <p:ext uri="{BB962C8B-B14F-4D97-AF65-F5344CB8AC3E}">
        <p14:creationId xmlns:p14="http://schemas.microsoft.com/office/powerpoint/2010/main" val="35941583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1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350"/>
                                        <p:tgtEl>
                                          <p:spTgt spid="10"/>
                                        </p:tgtEl>
                                        <p:attrNameLst>
                                          <p:attrName>ppt_x</p:attrName>
                                        </p:attrNameLst>
                                      </p:cBhvr>
                                      <p:tavLst>
                                        <p:tav tm="0">
                                          <p:val>
                                            <p:strVal val="#ppt_x-#ppt_w*1.125000"/>
                                          </p:val>
                                        </p:tav>
                                        <p:tav tm="100000">
                                          <p:val>
                                            <p:strVal val="#ppt_x"/>
                                          </p:val>
                                        </p:tav>
                                      </p:tavLst>
                                    </p:anim>
                                    <p:animEffect transition="in" filter="wipe(right)">
                                      <p:cBhvr>
                                        <p:cTn id="12" dur="350"/>
                                        <p:tgtEl>
                                          <p:spTgt spid="10"/>
                                        </p:tgtEl>
                                      </p:cBhvr>
                                    </p:animEffect>
                                  </p:childTnLst>
                                </p:cTn>
                              </p:par>
                              <p:par>
                                <p:cTn id="13" presetID="12" presetClass="entr" presetSubtype="8" fill="hold" nodeType="withEffect">
                                  <p:stCondLst>
                                    <p:cond delay="11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350"/>
                                        <p:tgtEl>
                                          <p:spTgt spid="17"/>
                                        </p:tgtEl>
                                        <p:attrNameLst>
                                          <p:attrName>ppt_x</p:attrName>
                                        </p:attrNameLst>
                                      </p:cBhvr>
                                      <p:tavLst>
                                        <p:tav tm="0">
                                          <p:val>
                                            <p:strVal val="#ppt_x-#ppt_w*1.125000"/>
                                          </p:val>
                                        </p:tav>
                                        <p:tav tm="100000">
                                          <p:val>
                                            <p:strVal val="#ppt_x"/>
                                          </p:val>
                                        </p:tav>
                                      </p:tavLst>
                                    </p:anim>
                                    <p:animEffect transition="in" filter="wipe(right)">
                                      <p:cBhvr>
                                        <p:cTn id="16" dur="350"/>
                                        <p:tgtEl>
                                          <p:spTgt spid="17"/>
                                        </p:tgtEl>
                                      </p:cBhvr>
                                    </p:animEffect>
                                  </p:childTnLst>
                                </p:cTn>
                              </p:par>
                              <p:par>
                                <p:cTn id="17" presetID="12" presetClass="entr" presetSubtype="8" fill="hold" nodeType="withEffect">
                                  <p:stCondLst>
                                    <p:cond delay="12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
                                        <p:tgtEl>
                                          <p:spTgt spid="24"/>
                                        </p:tgtEl>
                                        <p:attrNameLst>
                                          <p:attrName>ppt_x</p:attrName>
                                        </p:attrNameLst>
                                      </p:cBhvr>
                                      <p:tavLst>
                                        <p:tav tm="0">
                                          <p:val>
                                            <p:strVal val="#ppt_x-#ppt_w*1.125000"/>
                                          </p:val>
                                        </p:tav>
                                        <p:tav tm="100000">
                                          <p:val>
                                            <p:strVal val="#ppt_x"/>
                                          </p:val>
                                        </p:tav>
                                      </p:tavLst>
                                    </p:anim>
                                    <p:animEffect transition="in" filter="wipe(right)">
                                      <p:cBhvr>
                                        <p:cTn id="20" dur="350"/>
                                        <p:tgtEl>
                                          <p:spTgt spid="24"/>
                                        </p:tgtEl>
                                      </p:cBhvr>
                                    </p:animEffect>
                                  </p:childTnLst>
                                </p:cTn>
                              </p:par>
                              <p:par>
                                <p:cTn id="21" presetID="12" presetClass="entr" presetSubtype="8" fill="hold" nodeType="withEffect">
                                  <p:stCondLst>
                                    <p:cond delay="13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350"/>
                                        <p:tgtEl>
                                          <p:spTgt spid="31"/>
                                        </p:tgtEl>
                                        <p:attrNameLst>
                                          <p:attrName>ppt_x</p:attrName>
                                        </p:attrNameLst>
                                      </p:cBhvr>
                                      <p:tavLst>
                                        <p:tav tm="0">
                                          <p:val>
                                            <p:strVal val="#ppt_x-#ppt_w*1.125000"/>
                                          </p:val>
                                        </p:tav>
                                        <p:tav tm="100000">
                                          <p:val>
                                            <p:strVal val="#ppt_x"/>
                                          </p:val>
                                        </p:tav>
                                      </p:tavLst>
                                    </p:anim>
                                    <p:animEffect transition="in" filter="wipe(right)">
                                      <p:cBhvr>
                                        <p:cTn id="24" dur="350"/>
                                        <p:tgtEl>
                                          <p:spTgt spid="31"/>
                                        </p:tgtEl>
                                      </p:cBhvr>
                                    </p:animEffect>
                                  </p:childTnLst>
                                </p:cTn>
                              </p:par>
                              <p:par>
                                <p:cTn id="25" presetID="12" presetClass="entr" presetSubtype="8" fill="hold" nodeType="withEffect">
                                  <p:stCondLst>
                                    <p:cond delay="14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350"/>
                                        <p:tgtEl>
                                          <p:spTgt spid="38"/>
                                        </p:tgtEl>
                                        <p:attrNameLst>
                                          <p:attrName>ppt_x</p:attrName>
                                        </p:attrNameLst>
                                      </p:cBhvr>
                                      <p:tavLst>
                                        <p:tav tm="0">
                                          <p:val>
                                            <p:strVal val="#ppt_x-#ppt_w*1.125000"/>
                                          </p:val>
                                        </p:tav>
                                        <p:tav tm="100000">
                                          <p:val>
                                            <p:strVal val="#ppt_x"/>
                                          </p:val>
                                        </p:tav>
                                      </p:tavLst>
                                    </p:anim>
                                    <p:animEffect transition="in" filter="wipe(right)">
                                      <p:cBhvr>
                                        <p:cTn id="28" dur="350"/>
                                        <p:tgtEl>
                                          <p:spTgt spid="38"/>
                                        </p:tgtEl>
                                      </p:cBhvr>
                                    </p:animEffect>
                                  </p:childTnLst>
                                </p:cTn>
                              </p:par>
                              <p:par>
                                <p:cTn id="29" presetID="12" presetClass="entr" presetSubtype="4" fill="hold" grpId="0" nodeType="withEffect">
                                  <p:stCondLst>
                                    <p:cond delay="18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par>
                                <p:cTn id="33" presetID="12" presetClass="entr" presetSubtype="4" fill="hold" grpId="0" nodeType="withEffect">
                                  <p:stCondLst>
                                    <p:cond delay="20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12" presetClass="entr" presetSubtype="4" fill="hold" grpId="0" nodeType="withEffect">
                                  <p:stCondLst>
                                    <p:cond delay="22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up)">
                                      <p:cBhvr>
                                        <p:cTn id="40" dur="500"/>
                                        <p:tgtEl>
                                          <p:spTgt spid="8"/>
                                        </p:tgtEl>
                                      </p:cBhvr>
                                    </p:animEffect>
                                  </p:childTnLst>
                                </p:cTn>
                              </p:par>
                              <p:par>
                                <p:cTn id="41" presetID="12" presetClass="entr" presetSubtype="4" fill="hold" grpId="0" nodeType="withEffect">
                                  <p:stCondLst>
                                    <p:cond delay="24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产品形式</a:t>
            </a:r>
            <a:endParaRPr lang="zh-CN" altLang="en-US" sz="1000" dirty="0">
              <a:latin typeface="微软雅黑" pitchFamily="34" charset="-122"/>
              <a:ea typeface="微软雅黑" pitchFamily="34" charset="-122"/>
            </a:endParaRPr>
          </a:p>
        </p:txBody>
      </p:sp>
      <p:sp>
        <p:nvSpPr>
          <p:cNvPr id="3"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Line 11"/>
          <p:cNvSpPr>
            <a:spLocks noChangeShapeType="1"/>
          </p:cNvSpPr>
          <p:nvPr/>
        </p:nvSpPr>
        <p:spPr bwMode="auto">
          <a:xfrm flipH="1" flipV="1">
            <a:off x="3916421" y="1998074"/>
            <a:ext cx="1105214" cy="565931"/>
          </a:xfrm>
          <a:prstGeom prst="line">
            <a:avLst/>
          </a:prstGeom>
          <a:noFill/>
          <a:ln w="38100" cap="flat">
            <a:solidFill>
              <a:schemeClr val="tx1"/>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2"/>
          <p:cNvSpPr>
            <a:spLocks noChangeShapeType="1"/>
          </p:cNvSpPr>
          <p:nvPr/>
        </p:nvSpPr>
        <p:spPr bwMode="auto">
          <a:xfrm flipH="1">
            <a:off x="4083143" y="3134714"/>
            <a:ext cx="938492" cy="576195"/>
          </a:xfrm>
          <a:prstGeom prst="line">
            <a:avLst/>
          </a:prstGeom>
          <a:noFill/>
          <a:ln w="38100" cap="flat">
            <a:solidFill>
              <a:schemeClr val="tx1"/>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3"/>
          <p:cNvSpPr>
            <a:spLocks noChangeShapeType="1"/>
          </p:cNvSpPr>
          <p:nvPr/>
        </p:nvSpPr>
        <p:spPr bwMode="auto">
          <a:xfrm flipH="1">
            <a:off x="3537205" y="2862170"/>
            <a:ext cx="1484430" cy="0"/>
          </a:xfrm>
          <a:prstGeom prst="line">
            <a:avLst/>
          </a:prstGeom>
          <a:noFill/>
          <a:ln w="38100" cap="flat">
            <a:solidFill>
              <a:schemeClr val="tx1"/>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椭圆 6"/>
          <p:cNvSpPr/>
          <p:nvPr/>
        </p:nvSpPr>
        <p:spPr>
          <a:xfrm>
            <a:off x="5165651" y="2358114"/>
            <a:ext cx="1057687" cy="1057687"/>
          </a:xfrm>
          <a:prstGeom prst="ellipse">
            <a:avLst/>
          </a:prstGeom>
          <a:solidFill>
            <a:srgbClr val="FFC000"/>
          </a:solid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8" name="组合 7"/>
          <p:cNvGrpSpPr/>
          <p:nvPr/>
        </p:nvGrpSpPr>
        <p:grpSpPr>
          <a:xfrm>
            <a:off x="2791775" y="967751"/>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grpSp>
      <p:grpSp>
        <p:nvGrpSpPr>
          <p:cNvPr id="13" name="组合 12"/>
          <p:cNvGrpSpPr/>
          <p:nvPr/>
        </p:nvGrpSpPr>
        <p:grpSpPr>
          <a:xfrm>
            <a:off x="2285331" y="2286106"/>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grpSp>
      <p:grpSp>
        <p:nvGrpSpPr>
          <p:cNvPr id="18" name="组合 17"/>
          <p:cNvGrpSpPr/>
          <p:nvPr/>
        </p:nvGrpSpPr>
        <p:grpSpPr>
          <a:xfrm>
            <a:off x="2933403" y="3510242"/>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grpSp>
      <p:sp>
        <p:nvSpPr>
          <p:cNvPr id="23" name="TextBox 22"/>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
        <p:nvSpPr>
          <p:cNvPr id="24" name="TextBox 23"/>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线下门店</a:t>
            </a:r>
          </a:p>
        </p:txBody>
      </p:sp>
      <p:sp>
        <p:nvSpPr>
          <p:cNvPr id="25" name="TextBox 24"/>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26" name="TextBox 25"/>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电脑客户端</a:t>
            </a:r>
          </a:p>
        </p:txBody>
      </p:sp>
      <p:sp>
        <p:nvSpPr>
          <p:cNvPr id="27" name="TextBox 26"/>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28" name="TextBox 27"/>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手机</a:t>
            </a:r>
            <a:r>
              <a:rPr lang="en-US" altLang="zh-CN" sz="1400" b="1" dirty="0">
                <a:latin typeface="微软雅黑" pitchFamily="34" charset="-122"/>
                <a:ea typeface="微软雅黑" pitchFamily="34" charset="-122"/>
              </a:rPr>
              <a:t>APP</a:t>
            </a:r>
            <a:endParaRPr lang="zh-CN" altLang="en-US" sz="1400" b="1" dirty="0">
              <a:latin typeface="微软雅黑" pitchFamily="34" charset="-122"/>
              <a:ea typeface="微软雅黑" pitchFamily="34" charset="-122"/>
            </a:endParaRPr>
          </a:p>
        </p:txBody>
      </p:sp>
      <p:sp>
        <p:nvSpPr>
          <p:cNvPr id="29" name="TextBox 28"/>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30" name="TextBox 29"/>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a:t>
            </a:r>
            <a:endParaRPr lang="en-US" altLang="zh-CN" sz="2000" b="1" dirty="0" smtClean="0">
              <a:latin typeface="微软雅黑" pitchFamily="34" charset="-122"/>
              <a:ea typeface="微软雅黑" pitchFamily="34" charset="-122"/>
            </a:endParaRPr>
          </a:p>
          <a:p>
            <a:pPr algn="ctr"/>
            <a:r>
              <a:rPr lang="zh-CN" altLang="en-US" sz="2000" b="1" dirty="0" smtClean="0">
                <a:latin typeface="微软雅黑" pitchFamily="34" charset="-122"/>
                <a:ea typeface="微软雅黑" pitchFamily="34" charset="-122"/>
              </a:rPr>
              <a:t>形式</a:t>
            </a:r>
            <a:endParaRPr lang="en-US" altLang="zh-CN" sz="20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60287119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44000">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22" presetClass="entr" presetSubtype="2"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par>
                                    <p:cTn id="15" presetID="22" presetClass="entr" presetSubtype="2"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grpId="0" nodeType="withEffect">
                                      <p:stCondLst>
                                        <p:cond delay="150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53" presetClass="entr" presetSubtype="16"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2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1" fill="hold" grpId="0" nodeType="withEffect">
                                      <p:stCondLst>
                                        <p:cond delay="25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500"/>
                                            <p:tgtEl>
                                              <p:spTgt spid="3"/>
                                            </p:tgtEl>
                                          </p:cBhvr>
                                        </p:animEffect>
                                      </p:childTnLst>
                                    </p:cTn>
                                  </p:par>
                                  <p:par>
                                    <p:cTn id="39" presetID="26" presetClass="entr" presetSubtype="0" fill="hold" grpId="0" nodeType="withEffect">
                                      <p:stCondLst>
                                        <p:cond delay="300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290">
                                              <p:stCondLst>
                                                <p:cond delay="0"/>
                                              </p:stCondLst>
                                            </p:cTn>
                                            <p:tgtEl>
                                              <p:spTgt spid="24"/>
                                            </p:tgtEl>
                                          </p:cBhvr>
                                        </p:animEffect>
                                        <p:anim calcmode="lin" valueType="num">
                                          <p:cBhvr>
                                            <p:cTn id="42"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7" dur="13">
                                              <p:stCondLst>
                                                <p:cond delay="325"/>
                                              </p:stCondLst>
                                            </p:cTn>
                                            <p:tgtEl>
                                              <p:spTgt spid="24"/>
                                            </p:tgtEl>
                                          </p:cBhvr>
                                          <p:to x="100000" y="60000"/>
                                        </p:animScale>
                                        <p:animScale>
                                          <p:cBhvr>
                                            <p:cTn id="48" dur="83" decel="50000">
                                              <p:stCondLst>
                                                <p:cond delay="338"/>
                                              </p:stCondLst>
                                            </p:cTn>
                                            <p:tgtEl>
                                              <p:spTgt spid="24"/>
                                            </p:tgtEl>
                                          </p:cBhvr>
                                          <p:to x="100000" y="100000"/>
                                        </p:animScale>
                                        <p:animScale>
                                          <p:cBhvr>
                                            <p:cTn id="49" dur="13">
                                              <p:stCondLst>
                                                <p:cond delay="656"/>
                                              </p:stCondLst>
                                            </p:cTn>
                                            <p:tgtEl>
                                              <p:spTgt spid="24"/>
                                            </p:tgtEl>
                                          </p:cBhvr>
                                          <p:to x="100000" y="80000"/>
                                        </p:animScale>
                                        <p:animScale>
                                          <p:cBhvr>
                                            <p:cTn id="50" dur="83" decel="50000">
                                              <p:stCondLst>
                                                <p:cond delay="669"/>
                                              </p:stCondLst>
                                            </p:cTn>
                                            <p:tgtEl>
                                              <p:spTgt spid="24"/>
                                            </p:tgtEl>
                                          </p:cBhvr>
                                          <p:to x="100000" y="100000"/>
                                        </p:animScale>
                                        <p:animScale>
                                          <p:cBhvr>
                                            <p:cTn id="51" dur="13">
                                              <p:stCondLst>
                                                <p:cond delay="821"/>
                                              </p:stCondLst>
                                            </p:cTn>
                                            <p:tgtEl>
                                              <p:spTgt spid="24"/>
                                            </p:tgtEl>
                                          </p:cBhvr>
                                          <p:to x="100000" y="90000"/>
                                        </p:animScale>
                                        <p:animScale>
                                          <p:cBhvr>
                                            <p:cTn id="52" dur="83" decel="50000">
                                              <p:stCondLst>
                                                <p:cond delay="834"/>
                                              </p:stCondLst>
                                            </p:cTn>
                                            <p:tgtEl>
                                              <p:spTgt spid="24"/>
                                            </p:tgtEl>
                                          </p:cBhvr>
                                          <p:to x="100000" y="100000"/>
                                        </p:animScale>
                                        <p:animScale>
                                          <p:cBhvr>
                                            <p:cTn id="53" dur="13">
                                              <p:stCondLst>
                                                <p:cond delay="904"/>
                                              </p:stCondLst>
                                            </p:cTn>
                                            <p:tgtEl>
                                              <p:spTgt spid="24"/>
                                            </p:tgtEl>
                                          </p:cBhvr>
                                          <p:to x="100000" y="95000"/>
                                        </p:animScale>
                                        <p:animScale>
                                          <p:cBhvr>
                                            <p:cTn id="54" dur="83" decel="50000">
                                              <p:stCondLst>
                                                <p:cond delay="917"/>
                                              </p:stCondLst>
                                            </p:cTn>
                                            <p:tgtEl>
                                              <p:spTgt spid="24"/>
                                            </p:tgtEl>
                                          </p:cBhvr>
                                          <p:to x="100000" y="100000"/>
                                        </p:animScale>
                                      </p:childTnLst>
                                    </p:cTn>
                                  </p:par>
                                  <p:par>
                                    <p:cTn id="55" presetID="26" presetClass="entr" presetSubtype="0" fill="hold" grpId="0" nodeType="withEffect">
                                      <p:stCondLst>
                                        <p:cond delay="3100"/>
                                      </p:stCondLst>
                                      <p:childTnLst>
                                        <p:set>
                                          <p:cBhvr>
                                            <p:cTn id="56" dur="1" fill="hold">
                                              <p:stCondLst>
                                                <p:cond delay="0"/>
                                              </p:stCondLst>
                                            </p:cTn>
                                            <p:tgtEl>
                                              <p:spTgt spid="25"/>
                                            </p:tgtEl>
                                            <p:attrNameLst>
                                              <p:attrName>style.visibility</p:attrName>
                                            </p:attrNameLst>
                                          </p:cBhvr>
                                          <p:to>
                                            <p:strVal val="visible"/>
                                          </p:to>
                                        </p:set>
                                        <p:animEffect transition="in" filter="wipe(down)">
                                          <p:cBhvr>
                                            <p:cTn id="57" dur="290">
                                              <p:stCondLst>
                                                <p:cond delay="0"/>
                                              </p:stCondLst>
                                            </p:cTn>
                                            <p:tgtEl>
                                              <p:spTgt spid="25"/>
                                            </p:tgtEl>
                                          </p:cBhvr>
                                        </p:animEffect>
                                        <p:anim calcmode="lin" valueType="num">
                                          <p:cBhvr>
                                            <p:cTn id="5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3" dur="13">
                                              <p:stCondLst>
                                                <p:cond delay="325"/>
                                              </p:stCondLst>
                                            </p:cTn>
                                            <p:tgtEl>
                                              <p:spTgt spid="25"/>
                                            </p:tgtEl>
                                          </p:cBhvr>
                                          <p:to x="100000" y="60000"/>
                                        </p:animScale>
                                        <p:animScale>
                                          <p:cBhvr>
                                            <p:cTn id="64" dur="83" decel="50000">
                                              <p:stCondLst>
                                                <p:cond delay="338"/>
                                              </p:stCondLst>
                                            </p:cTn>
                                            <p:tgtEl>
                                              <p:spTgt spid="25"/>
                                            </p:tgtEl>
                                          </p:cBhvr>
                                          <p:to x="100000" y="100000"/>
                                        </p:animScale>
                                        <p:animScale>
                                          <p:cBhvr>
                                            <p:cTn id="65" dur="13">
                                              <p:stCondLst>
                                                <p:cond delay="656"/>
                                              </p:stCondLst>
                                            </p:cTn>
                                            <p:tgtEl>
                                              <p:spTgt spid="25"/>
                                            </p:tgtEl>
                                          </p:cBhvr>
                                          <p:to x="100000" y="80000"/>
                                        </p:animScale>
                                        <p:animScale>
                                          <p:cBhvr>
                                            <p:cTn id="66" dur="83" decel="50000">
                                              <p:stCondLst>
                                                <p:cond delay="669"/>
                                              </p:stCondLst>
                                            </p:cTn>
                                            <p:tgtEl>
                                              <p:spTgt spid="25"/>
                                            </p:tgtEl>
                                          </p:cBhvr>
                                          <p:to x="100000" y="100000"/>
                                        </p:animScale>
                                        <p:animScale>
                                          <p:cBhvr>
                                            <p:cTn id="67" dur="13">
                                              <p:stCondLst>
                                                <p:cond delay="821"/>
                                              </p:stCondLst>
                                            </p:cTn>
                                            <p:tgtEl>
                                              <p:spTgt spid="25"/>
                                            </p:tgtEl>
                                          </p:cBhvr>
                                          <p:to x="100000" y="90000"/>
                                        </p:animScale>
                                        <p:animScale>
                                          <p:cBhvr>
                                            <p:cTn id="68" dur="83" decel="50000">
                                              <p:stCondLst>
                                                <p:cond delay="834"/>
                                              </p:stCondLst>
                                            </p:cTn>
                                            <p:tgtEl>
                                              <p:spTgt spid="25"/>
                                            </p:tgtEl>
                                          </p:cBhvr>
                                          <p:to x="100000" y="100000"/>
                                        </p:animScale>
                                        <p:animScale>
                                          <p:cBhvr>
                                            <p:cTn id="69" dur="13">
                                              <p:stCondLst>
                                                <p:cond delay="904"/>
                                              </p:stCondLst>
                                            </p:cTn>
                                            <p:tgtEl>
                                              <p:spTgt spid="25"/>
                                            </p:tgtEl>
                                          </p:cBhvr>
                                          <p:to x="100000" y="95000"/>
                                        </p:animScale>
                                        <p:animScale>
                                          <p:cBhvr>
                                            <p:cTn id="70" dur="83" decel="50000">
                                              <p:stCondLst>
                                                <p:cond delay="917"/>
                                              </p:stCondLst>
                                            </p:cTn>
                                            <p:tgtEl>
                                              <p:spTgt spid="25"/>
                                            </p:tgtEl>
                                          </p:cBhvr>
                                          <p:to x="100000" y="100000"/>
                                        </p:animScale>
                                      </p:childTnLst>
                                    </p:cTn>
                                  </p:par>
                                  <p:par>
                                    <p:cTn id="71" presetID="26" presetClass="entr" presetSubtype="0" fill="hold" grpId="0" nodeType="withEffect">
                                      <p:stCondLst>
                                        <p:cond delay="320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290">
                                              <p:stCondLst>
                                                <p:cond delay="0"/>
                                              </p:stCondLst>
                                            </p:cTn>
                                            <p:tgtEl>
                                              <p:spTgt spid="26"/>
                                            </p:tgtEl>
                                          </p:cBhvr>
                                        </p:animEffect>
                                        <p:anim calcmode="lin" valueType="num">
                                          <p:cBhvr>
                                            <p:cTn id="7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7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7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7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7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79" dur="13">
                                              <p:stCondLst>
                                                <p:cond delay="325"/>
                                              </p:stCondLst>
                                            </p:cTn>
                                            <p:tgtEl>
                                              <p:spTgt spid="26"/>
                                            </p:tgtEl>
                                          </p:cBhvr>
                                          <p:to x="100000" y="60000"/>
                                        </p:animScale>
                                        <p:animScale>
                                          <p:cBhvr>
                                            <p:cTn id="80" dur="83" decel="50000">
                                              <p:stCondLst>
                                                <p:cond delay="338"/>
                                              </p:stCondLst>
                                            </p:cTn>
                                            <p:tgtEl>
                                              <p:spTgt spid="26"/>
                                            </p:tgtEl>
                                          </p:cBhvr>
                                          <p:to x="100000" y="100000"/>
                                        </p:animScale>
                                        <p:animScale>
                                          <p:cBhvr>
                                            <p:cTn id="81" dur="13">
                                              <p:stCondLst>
                                                <p:cond delay="656"/>
                                              </p:stCondLst>
                                            </p:cTn>
                                            <p:tgtEl>
                                              <p:spTgt spid="26"/>
                                            </p:tgtEl>
                                          </p:cBhvr>
                                          <p:to x="100000" y="80000"/>
                                        </p:animScale>
                                        <p:animScale>
                                          <p:cBhvr>
                                            <p:cTn id="82" dur="83" decel="50000">
                                              <p:stCondLst>
                                                <p:cond delay="669"/>
                                              </p:stCondLst>
                                            </p:cTn>
                                            <p:tgtEl>
                                              <p:spTgt spid="26"/>
                                            </p:tgtEl>
                                          </p:cBhvr>
                                          <p:to x="100000" y="100000"/>
                                        </p:animScale>
                                        <p:animScale>
                                          <p:cBhvr>
                                            <p:cTn id="83" dur="13">
                                              <p:stCondLst>
                                                <p:cond delay="821"/>
                                              </p:stCondLst>
                                            </p:cTn>
                                            <p:tgtEl>
                                              <p:spTgt spid="26"/>
                                            </p:tgtEl>
                                          </p:cBhvr>
                                          <p:to x="100000" y="90000"/>
                                        </p:animScale>
                                        <p:animScale>
                                          <p:cBhvr>
                                            <p:cTn id="84" dur="83" decel="50000">
                                              <p:stCondLst>
                                                <p:cond delay="834"/>
                                              </p:stCondLst>
                                            </p:cTn>
                                            <p:tgtEl>
                                              <p:spTgt spid="26"/>
                                            </p:tgtEl>
                                          </p:cBhvr>
                                          <p:to x="100000" y="100000"/>
                                        </p:animScale>
                                        <p:animScale>
                                          <p:cBhvr>
                                            <p:cTn id="85" dur="13">
                                              <p:stCondLst>
                                                <p:cond delay="904"/>
                                              </p:stCondLst>
                                            </p:cTn>
                                            <p:tgtEl>
                                              <p:spTgt spid="26"/>
                                            </p:tgtEl>
                                          </p:cBhvr>
                                          <p:to x="100000" y="95000"/>
                                        </p:animScale>
                                        <p:animScale>
                                          <p:cBhvr>
                                            <p:cTn id="86" dur="83" decel="50000">
                                              <p:stCondLst>
                                                <p:cond delay="917"/>
                                              </p:stCondLst>
                                            </p:cTn>
                                            <p:tgtEl>
                                              <p:spTgt spid="26"/>
                                            </p:tgtEl>
                                          </p:cBhvr>
                                          <p:to x="100000" y="100000"/>
                                        </p:animScale>
                                      </p:childTnLst>
                                    </p:cTn>
                                  </p:par>
                                  <p:par>
                                    <p:cTn id="87" presetID="26" presetClass="entr" presetSubtype="0" fill="hold" grpId="0" nodeType="withEffect">
                                      <p:stCondLst>
                                        <p:cond delay="3300"/>
                                      </p:stCondLst>
                                      <p:childTnLst>
                                        <p:set>
                                          <p:cBhvr>
                                            <p:cTn id="88" dur="1" fill="hold">
                                              <p:stCondLst>
                                                <p:cond delay="0"/>
                                              </p:stCondLst>
                                            </p:cTn>
                                            <p:tgtEl>
                                              <p:spTgt spid="27"/>
                                            </p:tgtEl>
                                            <p:attrNameLst>
                                              <p:attrName>style.visibility</p:attrName>
                                            </p:attrNameLst>
                                          </p:cBhvr>
                                          <p:to>
                                            <p:strVal val="visible"/>
                                          </p:to>
                                        </p:set>
                                        <p:animEffect transition="in" filter="wipe(down)">
                                          <p:cBhvr>
                                            <p:cTn id="89" dur="290">
                                              <p:stCondLst>
                                                <p:cond delay="0"/>
                                              </p:stCondLst>
                                            </p:cTn>
                                            <p:tgtEl>
                                              <p:spTgt spid="27"/>
                                            </p:tgtEl>
                                          </p:cBhvr>
                                        </p:animEffect>
                                        <p:anim calcmode="lin" valueType="num">
                                          <p:cBhvr>
                                            <p:cTn id="90"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1"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2"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3"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4"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95" dur="13">
                                              <p:stCondLst>
                                                <p:cond delay="325"/>
                                              </p:stCondLst>
                                            </p:cTn>
                                            <p:tgtEl>
                                              <p:spTgt spid="27"/>
                                            </p:tgtEl>
                                          </p:cBhvr>
                                          <p:to x="100000" y="60000"/>
                                        </p:animScale>
                                        <p:animScale>
                                          <p:cBhvr>
                                            <p:cTn id="96" dur="83" decel="50000">
                                              <p:stCondLst>
                                                <p:cond delay="338"/>
                                              </p:stCondLst>
                                            </p:cTn>
                                            <p:tgtEl>
                                              <p:spTgt spid="27"/>
                                            </p:tgtEl>
                                          </p:cBhvr>
                                          <p:to x="100000" y="100000"/>
                                        </p:animScale>
                                        <p:animScale>
                                          <p:cBhvr>
                                            <p:cTn id="97" dur="13">
                                              <p:stCondLst>
                                                <p:cond delay="656"/>
                                              </p:stCondLst>
                                            </p:cTn>
                                            <p:tgtEl>
                                              <p:spTgt spid="27"/>
                                            </p:tgtEl>
                                          </p:cBhvr>
                                          <p:to x="100000" y="80000"/>
                                        </p:animScale>
                                        <p:animScale>
                                          <p:cBhvr>
                                            <p:cTn id="98" dur="83" decel="50000">
                                              <p:stCondLst>
                                                <p:cond delay="669"/>
                                              </p:stCondLst>
                                            </p:cTn>
                                            <p:tgtEl>
                                              <p:spTgt spid="27"/>
                                            </p:tgtEl>
                                          </p:cBhvr>
                                          <p:to x="100000" y="100000"/>
                                        </p:animScale>
                                        <p:animScale>
                                          <p:cBhvr>
                                            <p:cTn id="99" dur="13">
                                              <p:stCondLst>
                                                <p:cond delay="821"/>
                                              </p:stCondLst>
                                            </p:cTn>
                                            <p:tgtEl>
                                              <p:spTgt spid="27"/>
                                            </p:tgtEl>
                                          </p:cBhvr>
                                          <p:to x="100000" y="90000"/>
                                        </p:animScale>
                                        <p:animScale>
                                          <p:cBhvr>
                                            <p:cTn id="100" dur="83" decel="50000">
                                              <p:stCondLst>
                                                <p:cond delay="834"/>
                                              </p:stCondLst>
                                            </p:cTn>
                                            <p:tgtEl>
                                              <p:spTgt spid="27"/>
                                            </p:tgtEl>
                                          </p:cBhvr>
                                          <p:to x="100000" y="100000"/>
                                        </p:animScale>
                                        <p:animScale>
                                          <p:cBhvr>
                                            <p:cTn id="101" dur="13">
                                              <p:stCondLst>
                                                <p:cond delay="904"/>
                                              </p:stCondLst>
                                            </p:cTn>
                                            <p:tgtEl>
                                              <p:spTgt spid="27"/>
                                            </p:tgtEl>
                                          </p:cBhvr>
                                          <p:to x="100000" y="95000"/>
                                        </p:animScale>
                                        <p:animScale>
                                          <p:cBhvr>
                                            <p:cTn id="102" dur="83" decel="50000">
                                              <p:stCondLst>
                                                <p:cond delay="917"/>
                                              </p:stCondLst>
                                            </p:cTn>
                                            <p:tgtEl>
                                              <p:spTgt spid="27"/>
                                            </p:tgtEl>
                                          </p:cBhvr>
                                          <p:to x="100000" y="100000"/>
                                        </p:animScale>
                                      </p:childTnLst>
                                    </p:cTn>
                                  </p:par>
                                  <p:par>
                                    <p:cTn id="103" presetID="26" presetClass="entr" presetSubtype="0" fill="hold" grpId="0" nodeType="withEffect">
                                      <p:stCondLst>
                                        <p:cond delay="3400"/>
                                      </p:stCondLst>
                                      <p:childTnLst>
                                        <p:set>
                                          <p:cBhvr>
                                            <p:cTn id="104" dur="1" fill="hold">
                                              <p:stCondLst>
                                                <p:cond delay="0"/>
                                              </p:stCondLst>
                                            </p:cTn>
                                            <p:tgtEl>
                                              <p:spTgt spid="28"/>
                                            </p:tgtEl>
                                            <p:attrNameLst>
                                              <p:attrName>style.visibility</p:attrName>
                                            </p:attrNameLst>
                                          </p:cBhvr>
                                          <p:to>
                                            <p:strVal val="visible"/>
                                          </p:to>
                                        </p:set>
                                        <p:animEffect transition="in" filter="wipe(down)">
                                          <p:cBhvr>
                                            <p:cTn id="105" dur="290">
                                              <p:stCondLst>
                                                <p:cond delay="0"/>
                                              </p:stCondLst>
                                            </p:cTn>
                                            <p:tgtEl>
                                              <p:spTgt spid="28"/>
                                            </p:tgtEl>
                                          </p:cBhvr>
                                        </p:animEffect>
                                        <p:anim calcmode="lin" valueType="num">
                                          <p:cBhvr>
                                            <p:cTn id="10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1" dur="13">
                                              <p:stCondLst>
                                                <p:cond delay="325"/>
                                              </p:stCondLst>
                                            </p:cTn>
                                            <p:tgtEl>
                                              <p:spTgt spid="28"/>
                                            </p:tgtEl>
                                          </p:cBhvr>
                                          <p:to x="100000" y="60000"/>
                                        </p:animScale>
                                        <p:animScale>
                                          <p:cBhvr>
                                            <p:cTn id="112" dur="83" decel="50000">
                                              <p:stCondLst>
                                                <p:cond delay="338"/>
                                              </p:stCondLst>
                                            </p:cTn>
                                            <p:tgtEl>
                                              <p:spTgt spid="28"/>
                                            </p:tgtEl>
                                          </p:cBhvr>
                                          <p:to x="100000" y="100000"/>
                                        </p:animScale>
                                        <p:animScale>
                                          <p:cBhvr>
                                            <p:cTn id="113" dur="13">
                                              <p:stCondLst>
                                                <p:cond delay="656"/>
                                              </p:stCondLst>
                                            </p:cTn>
                                            <p:tgtEl>
                                              <p:spTgt spid="28"/>
                                            </p:tgtEl>
                                          </p:cBhvr>
                                          <p:to x="100000" y="80000"/>
                                        </p:animScale>
                                        <p:animScale>
                                          <p:cBhvr>
                                            <p:cTn id="114" dur="83" decel="50000">
                                              <p:stCondLst>
                                                <p:cond delay="669"/>
                                              </p:stCondLst>
                                            </p:cTn>
                                            <p:tgtEl>
                                              <p:spTgt spid="28"/>
                                            </p:tgtEl>
                                          </p:cBhvr>
                                          <p:to x="100000" y="100000"/>
                                        </p:animScale>
                                        <p:animScale>
                                          <p:cBhvr>
                                            <p:cTn id="115" dur="13">
                                              <p:stCondLst>
                                                <p:cond delay="821"/>
                                              </p:stCondLst>
                                            </p:cTn>
                                            <p:tgtEl>
                                              <p:spTgt spid="28"/>
                                            </p:tgtEl>
                                          </p:cBhvr>
                                          <p:to x="100000" y="90000"/>
                                        </p:animScale>
                                        <p:animScale>
                                          <p:cBhvr>
                                            <p:cTn id="116" dur="83" decel="50000">
                                              <p:stCondLst>
                                                <p:cond delay="834"/>
                                              </p:stCondLst>
                                            </p:cTn>
                                            <p:tgtEl>
                                              <p:spTgt spid="28"/>
                                            </p:tgtEl>
                                          </p:cBhvr>
                                          <p:to x="100000" y="100000"/>
                                        </p:animScale>
                                        <p:animScale>
                                          <p:cBhvr>
                                            <p:cTn id="117" dur="13">
                                              <p:stCondLst>
                                                <p:cond delay="904"/>
                                              </p:stCondLst>
                                            </p:cTn>
                                            <p:tgtEl>
                                              <p:spTgt spid="28"/>
                                            </p:tgtEl>
                                          </p:cBhvr>
                                          <p:to x="100000" y="95000"/>
                                        </p:animScale>
                                        <p:animScale>
                                          <p:cBhvr>
                                            <p:cTn id="118" dur="83" decel="50000">
                                              <p:stCondLst>
                                                <p:cond delay="917"/>
                                              </p:stCondLst>
                                            </p:cTn>
                                            <p:tgtEl>
                                              <p:spTgt spid="28"/>
                                            </p:tgtEl>
                                          </p:cBhvr>
                                          <p:to x="100000" y="100000"/>
                                        </p:animScale>
                                      </p:childTnLst>
                                    </p:cTn>
                                  </p:par>
                                  <p:par>
                                    <p:cTn id="119" presetID="26" presetClass="entr" presetSubtype="0" fill="hold" grpId="0" nodeType="withEffect">
                                      <p:stCondLst>
                                        <p:cond delay="3500"/>
                                      </p:stCondLst>
                                      <p:childTnLst>
                                        <p:set>
                                          <p:cBhvr>
                                            <p:cTn id="120" dur="1" fill="hold">
                                              <p:stCondLst>
                                                <p:cond delay="0"/>
                                              </p:stCondLst>
                                            </p:cTn>
                                            <p:tgtEl>
                                              <p:spTgt spid="29"/>
                                            </p:tgtEl>
                                            <p:attrNameLst>
                                              <p:attrName>style.visibility</p:attrName>
                                            </p:attrNameLst>
                                          </p:cBhvr>
                                          <p:to>
                                            <p:strVal val="visible"/>
                                          </p:to>
                                        </p:set>
                                        <p:animEffect transition="in" filter="wipe(down)">
                                          <p:cBhvr>
                                            <p:cTn id="121" dur="290">
                                              <p:stCondLst>
                                                <p:cond delay="0"/>
                                              </p:stCondLst>
                                            </p:cTn>
                                            <p:tgtEl>
                                              <p:spTgt spid="29"/>
                                            </p:tgtEl>
                                          </p:cBhvr>
                                        </p:animEffect>
                                        <p:anim calcmode="lin" valueType="num">
                                          <p:cBhvr>
                                            <p:cTn id="122"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3"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4"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25"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26"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27" dur="13">
                                              <p:stCondLst>
                                                <p:cond delay="325"/>
                                              </p:stCondLst>
                                            </p:cTn>
                                            <p:tgtEl>
                                              <p:spTgt spid="29"/>
                                            </p:tgtEl>
                                          </p:cBhvr>
                                          <p:to x="100000" y="60000"/>
                                        </p:animScale>
                                        <p:animScale>
                                          <p:cBhvr>
                                            <p:cTn id="128" dur="83" decel="50000">
                                              <p:stCondLst>
                                                <p:cond delay="338"/>
                                              </p:stCondLst>
                                            </p:cTn>
                                            <p:tgtEl>
                                              <p:spTgt spid="29"/>
                                            </p:tgtEl>
                                          </p:cBhvr>
                                          <p:to x="100000" y="100000"/>
                                        </p:animScale>
                                        <p:animScale>
                                          <p:cBhvr>
                                            <p:cTn id="129" dur="13">
                                              <p:stCondLst>
                                                <p:cond delay="656"/>
                                              </p:stCondLst>
                                            </p:cTn>
                                            <p:tgtEl>
                                              <p:spTgt spid="29"/>
                                            </p:tgtEl>
                                          </p:cBhvr>
                                          <p:to x="100000" y="80000"/>
                                        </p:animScale>
                                        <p:animScale>
                                          <p:cBhvr>
                                            <p:cTn id="130" dur="83" decel="50000">
                                              <p:stCondLst>
                                                <p:cond delay="669"/>
                                              </p:stCondLst>
                                            </p:cTn>
                                            <p:tgtEl>
                                              <p:spTgt spid="29"/>
                                            </p:tgtEl>
                                          </p:cBhvr>
                                          <p:to x="100000" y="100000"/>
                                        </p:animScale>
                                        <p:animScale>
                                          <p:cBhvr>
                                            <p:cTn id="131" dur="13">
                                              <p:stCondLst>
                                                <p:cond delay="821"/>
                                              </p:stCondLst>
                                            </p:cTn>
                                            <p:tgtEl>
                                              <p:spTgt spid="29"/>
                                            </p:tgtEl>
                                          </p:cBhvr>
                                          <p:to x="100000" y="90000"/>
                                        </p:animScale>
                                        <p:animScale>
                                          <p:cBhvr>
                                            <p:cTn id="132" dur="83" decel="50000">
                                              <p:stCondLst>
                                                <p:cond delay="834"/>
                                              </p:stCondLst>
                                            </p:cTn>
                                            <p:tgtEl>
                                              <p:spTgt spid="29"/>
                                            </p:tgtEl>
                                          </p:cBhvr>
                                          <p:to x="100000" y="100000"/>
                                        </p:animScale>
                                        <p:animScale>
                                          <p:cBhvr>
                                            <p:cTn id="133" dur="13">
                                              <p:stCondLst>
                                                <p:cond delay="904"/>
                                              </p:stCondLst>
                                            </p:cTn>
                                            <p:tgtEl>
                                              <p:spTgt spid="29"/>
                                            </p:tgtEl>
                                          </p:cBhvr>
                                          <p:to x="100000" y="95000"/>
                                        </p:animScale>
                                        <p:animScale>
                                          <p:cBhvr>
                                            <p:cTn id="134" dur="83" decel="50000">
                                              <p:stCondLst>
                                                <p:cond delay="917"/>
                                              </p:stCondLst>
                                            </p:cTn>
                                            <p:tgtEl>
                                              <p:spTgt spid="29"/>
                                            </p:tgtEl>
                                          </p:cBhvr>
                                          <p:to x="100000" y="100000"/>
                                        </p:animScale>
                                      </p:childTnLst>
                                    </p:cTn>
                                  </p:par>
                                  <p:par>
                                    <p:cTn id="135" presetID="22" presetClass="entr" presetSubtype="1" fill="hold" grpId="0" nodeType="withEffect">
                                      <p:stCondLst>
                                        <p:cond delay="4500"/>
                                      </p:stCondLst>
                                      <p:childTnLst>
                                        <p:set>
                                          <p:cBhvr>
                                            <p:cTn id="136" dur="1" fill="hold">
                                              <p:stCondLst>
                                                <p:cond delay="0"/>
                                              </p:stCondLst>
                                            </p:cTn>
                                            <p:tgtEl>
                                              <p:spTgt spid="23"/>
                                            </p:tgtEl>
                                            <p:attrNameLst>
                                              <p:attrName>style.visibility</p:attrName>
                                            </p:attrNameLst>
                                          </p:cBhvr>
                                          <p:to>
                                            <p:strVal val="visible"/>
                                          </p:to>
                                        </p:set>
                                        <p:animEffect transition="in" filter="wipe(up)">
                                          <p:cBhvr>
                                            <p:cTn id="13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22" presetClass="entr" presetSubtype="2"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par>
                                    <p:cTn id="15" presetID="22" presetClass="entr" presetSubtype="2"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grpId="0" nodeType="withEffect">
                                      <p:stCondLst>
                                        <p:cond delay="150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53" presetClass="entr" presetSubtype="16"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2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1" fill="hold" grpId="0" nodeType="withEffect">
                                      <p:stCondLst>
                                        <p:cond delay="25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500"/>
                                            <p:tgtEl>
                                              <p:spTgt spid="3"/>
                                            </p:tgtEl>
                                          </p:cBhvr>
                                        </p:animEffect>
                                      </p:childTnLst>
                                    </p:cTn>
                                  </p:par>
                                  <p:par>
                                    <p:cTn id="39" presetID="26" presetClass="entr" presetSubtype="0" fill="hold" grpId="0" nodeType="withEffect">
                                      <p:stCondLst>
                                        <p:cond delay="300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290">
                                              <p:stCondLst>
                                                <p:cond delay="0"/>
                                              </p:stCondLst>
                                            </p:cTn>
                                            <p:tgtEl>
                                              <p:spTgt spid="24"/>
                                            </p:tgtEl>
                                          </p:cBhvr>
                                        </p:animEffect>
                                        <p:anim calcmode="lin" valueType="num">
                                          <p:cBhvr>
                                            <p:cTn id="42"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7" dur="13">
                                              <p:stCondLst>
                                                <p:cond delay="325"/>
                                              </p:stCondLst>
                                            </p:cTn>
                                            <p:tgtEl>
                                              <p:spTgt spid="24"/>
                                            </p:tgtEl>
                                          </p:cBhvr>
                                          <p:to x="100000" y="60000"/>
                                        </p:animScale>
                                        <p:animScale>
                                          <p:cBhvr>
                                            <p:cTn id="48" dur="83" decel="50000">
                                              <p:stCondLst>
                                                <p:cond delay="338"/>
                                              </p:stCondLst>
                                            </p:cTn>
                                            <p:tgtEl>
                                              <p:spTgt spid="24"/>
                                            </p:tgtEl>
                                          </p:cBhvr>
                                          <p:to x="100000" y="100000"/>
                                        </p:animScale>
                                        <p:animScale>
                                          <p:cBhvr>
                                            <p:cTn id="49" dur="13">
                                              <p:stCondLst>
                                                <p:cond delay="656"/>
                                              </p:stCondLst>
                                            </p:cTn>
                                            <p:tgtEl>
                                              <p:spTgt spid="24"/>
                                            </p:tgtEl>
                                          </p:cBhvr>
                                          <p:to x="100000" y="80000"/>
                                        </p:animScale>
                                        <p:animScale>
                                          <p:cBhvr>
                                            <p:cTn id="50" dur="83" decel="50000">
                                              <p:stCondLst>
                                                <p:cond delay="669"/>
                                              </p:stCondLst>
                                            </p:cTn>
                                            <p:tgtEl>
                                              <p:spTgt spid="24"/>
                                            </p:tgtEl>
                                          </p:cBhvr>
                                          <p:to x="100000" y="100000"/>
                                        </p:animScale>
                                        <p:animScale>
                                          <p:cBhvr>
                                            <p:cTn id="51" dur="13">
                                              <p:stCondLst>
                                                <p:cond delay="821"/>
                                              </p:stCondLst>
                                            </p:cTn>
                                            <p:tgtEl>
                                              <p:spTgt spid="24"/>
                                            </p:tgtEl>
                                          </p:cBhvr>
                                          <p:to x="100000" y="90000"/>
                                        </p:animScale>
                                        <p:animScale>
                                          <p:cBhvr>
                                            <p:cTn id="52" dur="83" decel="50000">
                                              <p:stCondLst>
                                                <p:cond delay="834"/>
                                              </p:stCondLst>
                                            </p:cTn>
                                            <p:tgtEl>
                                              <p:spTgt spid="24"/>
                                            </p:tgtEl>
                                          </p:cBhvr>
                                          <p:to x="100000" y="100000"/>
                                        </p:animScale>
                                        <p:animScale>
                                          <p:cBhvr>
                                            <p:cTn id="53" dur="13">
                                              <p:stCondLst>
                                                <p:cond delay="904"/>
                                              </p:stCondLst>
                                            </p:cTn>
                                            <p:tgtEl>
                                              <p:spTgt spid="24"/>
                                            </p:tgtEl>
                                          </p:cBhvr>
                                          <p:to x="100000" y="95000"/>
                                        </p:animScale>
                                        <p:animScale>
                                          <p:cBhvr>
                                            <p:cTn id="54" dur="83" decel="50000">
                                              <p:stCondLst>
                                                <p:cond delay="917"/>
                                              </p:stCondLst>
                                            </p:cTn>
                                            <p:tgtEl>
                                              <p:spTgt spid="24"/>
                                            </p:tgtEl>
                                          </p:cBhvr>
                                          <p:to x="100000" y="100000"/>
                                        </p:animScale>
                                      </p:childTnLst>
                                    </p:cTn>
                                  </p:par>
                                  <p:par>
                                    <p:cTn id="55" presetID="26" presetClass="entr" presetSubtype="0" fill="hold" grpId="0" nodeType="withEffect">
                                      <p:stCondLst>
                                        <p:cond delay="3100"/>
                                      </p:stCondLst>
                                      <p:childTnLst>
                                        <p:set>
                                          <p:cBhvr>
                                            <p:cTn id="56" dur="1" fill="hold">
                                              <p:stCondLst>
                                                <p:cond delay="0"/>
                                              </p:stCondLst>
                                            </p:cTn>
                                            <p:tgtEl>
                                              <p:spTgt spid="25"/>
                                            </p:tgtEl>
                                            <p:attrNameLst>
                                              <p:attrName>style.visibility</p:attrName>
                                            </p:attrNameLst>
                                          </p:cBhvr>
                                          <p:to>
                                            <p:strVal val="visible"/>
                                          </p:to>
                                        </p:set>
                                        <p:animEffect transition="in" filter="wipe(down)">
                                          <p:cBhvr>
                                            <p:cTn id="57" dur="290">
                                              <p:stCondLst>
                                                <p:cond delay="0"/>
                                              </p:stCondLst>
                                            </p:cTn>
                                            <p:tgtEl>
                                              <p:spTgt spid="25"/>
                                            </p:tgtEl>
                                          </p:cBhvr>
                                        </p:animEffect>
                                        <p:anim calcmode="lin" valueType="num">
                                          <p:cBhvr>
                                            <p:cTn id="5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3" dur="13">
                                              <p:stCondLst>
                                                <p:cond delay="325"/>
                                              </p:stCondLst>
                                            </p:cTn>
                                            <p:tgtEl>
                                              <p:spTgt spid="25"/>
                                            </p:tgtEl>
                                          </p:cBhvr>
                                          <p:to x="100000" y="60000"/>
                                        </p:animScale>
                                        <p:animScale>
                                          <p:cBhvr>
                                            <p:cTn id="64" dur="83" decel="50000">
                                              <p:stCondLst>
                                                <p:cond delay="338"/>
                                              </p:stCondLst>
                                            </p:cTn>
                                            <p:tgtEl>
                                              <p:spTgt spid="25"/>
                                            </p:tgtEl>
                                          </p:cBhvr>
                                          <p:to x="100000" y="100000"/>
                                        </p:animScale>
                                        <p:animScale>
                                          <p:cBhvr>
                                            <p:cTn id="65" dur="13">
                                              <p:stCondLst>
                                                <p:cond delay="656"/>
                                              </p:stCondLst>
                                            </p:cTn>
                                            <p:tgtEl>
                                              <p:spTgt spid="25"/>
                                            </p:tgtEl>
                                          </p:cBhvr>
                                          <p:to x="100000" y="80000"/>
                                        </p:animScale>
                                        <p:animScale>
                                          <p:cBhvr>
                                            <p:cTn id="66" dur="83" decel="50000">
                                              <p:stCondLst>
                                                <p:cond delay="669"/>
                                              </p:stCondLst>
                                            </p:cTn>
                                            <p:tgtEl>
                                              <p:spTgt spid="25"/>
                                            </p:tgtEl>
                                          </p:cBhvr>
                                          <p:to x="100000" y="100000"/>
                                        </p:animScale>
                                        <p:animScale>
                                          <p:cBhvr>
                                            <p:cTn id="67" dur="13">
                                              <p:stCondLst>
                                                <p:cond delay="821"/>
                                              </p:stCondLst>
                                            </p:cTn>
                                            <p:tgtEl>
                                              <p:spTgt spid="25"/>
                                            </p:tgtEl>
                                          </p:cBhvr>
                                          <p:to x="100000" y="90000"/>
                                        </p:animScale>
                                        <p:animScale>
                                          <p:cBhvr>
                                            <p:cTn id="68" dur="83" decel="50000">
                                              <p:stCondLst>
                                                <p:cond delay="834"/>
                                              </p:stCondLst>
                                            </p:cTn>
                                            <p:tgtEl>
                                              <p:spTgt spid="25"/>
                                            </p:tgtEl>
                                          </p:cBhvr>
                                          <p:to x="100000" y="100000"/>
                                        </p:animScale>
                                        <p:animScale>
                                          <p:cBhvr>
                                            <p:cTn id="69" dur="13">
                                              <p:stCondLst>
                                                <p:cond delay="904"/>
                                              </p:stCondLst>
                                            </p:cTn>
                                            <p:tgtEl>
                                              <p:spTgt spid="25"/>
                                            </p:tgtEl>
                                          </p:cBhvr>
                                          <p:to x="100000" y="95000"/>
                                        </p:animScale>
                                        <p:animScale>
                                          <p:cBhvr>
                                            <p:cTn id="70" dur="83" decel="50000">
                                              <p:stCondLst>
                                                <p:cond delay="917"/>
                                              </p:stCondLst>
                                            </p:cTn>
                                            <p:tgtEl>
                                              <p:spTgt spid="25"/>
                                            </p:tgtEl>
                                          </p:cBhvr>
                                          <p:to x="100000" y="100000"/>
                                        </p:animScale>
                                      </p:childTnLst>
                                    </p:cTn>
                                  </p:par>
                                  <p:par>
                                    <p:cTn id="71" presetID="26" presetClass="entr" presetSubtype="0" fill="hold" grpId="0" nodeType="withEffect">
                                      <p:stCondLst>
                                        <p:cond delay="320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290">
                                              <p:stCondLst>
                                                <p:cond delay="0"/>
                                              </p:stCondLst>
                                            </p:cTn>
                                            <p:tgtEl>
                                              <p:spTgt spid="26"/>
                                            </p:tgtEl>
                                          </p:cBhvr>
                                        </p:animEffect>
                                        <p:anim calcmode="lin" valueType="num">
                                          <p:cBhvr>
                                            <p:cTn id="7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7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7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7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7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79" dur="13">
                                              <p:stCondLst>
                                                <p:cond delay="325"/>
                                              </p:stCondLst>
                                            </p:cTn>
                                            <p:tgtEl>
                                              <p:spTgt spid="26"/>
                                            </p:tgtEl>
                                          </p:cBhvr>
                                          <p:to x="100000" y="60000"/>
                                        </p:animScale>
                                        <p:animScale>
                                          <p:cBhvr>
                                            <p:cTn id="80" dur="83" decel="50000">
                                              <p:stCondLst>
                                                <p:cond delay="338"/>
                                              </p:stCondLst>
                                            </p:cTn>
                                            <p:tgtEl>
                                              <p:spTgt spid="26"/>
                                            </p:tgtEl>
                                          </p:cBhvr>
                                          <p:to x="100000" y="100000"/>
                                        </p:animScale>
                                        <p:animScale>
                                          <p:cBhvr>
                                            <p:cTn id="81" dur="13">
                                              <p:stCondLst>
                                                <p:cond delay="656"/>
                                              </p:stCondLst>
                                            </p:cTn>
                                            <p:tgtEl>
                                              <p:spTgt spid="26"/>
                                            </p:tgtEl>
                                          </p:cBhvr>
                                          <p:to x="100000" y="80000"/>
                                        </p:animScale>
                                        <p:animScale>
                                          <p:cBhvr>
                                            <p:cTn id="82" dur="83" decel="50000">
                                              <p:stCondLst>
                                                <p:cond delay="669"/>
                                              </p:stCondLst>
                                            </p:cTn>
                                            <p:tgtEl>
                                              <p:spTgt spid="26"/>
                                            </p:tgtEl>
                                          </p:cBhvr>
                                          <p:to x="100000" y="100000"/>
                                        </p:animScale>
                                        <p:animScale>
                                          <p:cBhvr>
                                            <p:cTn id="83" dur="13">
                                              <p:stCondLst>
                                                <p:cond delay="821"/>
                                              </p:stCondLst>
                                            </p:cTn>
                                            <p:tgtEl>
                                              <p:spTgt spid="26"/>
                                            </p:tgtEl>
                                          </p:cBhvr>
                                          <p:to x="100000" y="90000"/>
                                        </p:animScale>
                                        <p:animScale>
                                          <p:cBhvr>
                                            <p:cTn id="84" dur="83" decel="50000">
                                              <p:stCondLst>
                                                <p:cond delay="834"/>
                                              </p:stCondLst>
                                            </p:cTn>
                                            <p:tgtEl>
                                              <p:spTgt spid="26"/>
                                            </p:tgtEl>
                                          </p:cBhvr>
                                          <p:to x="100000" y="100000"/>
                                        </p:animScale>
                                        <p:animScale>
                                          <p:cBhvr>
                                            <p:cTn id="85" dur="13">
                                              <p:stCondLst>
                                                <p:cond delay="904"/>
                                              </p:stCondLst>
                                            </p:cTn>
                                            <p:tgtEl>
                                              <p:spTgt spid="26"/>
                                            </p:tgtEl>
                                          </p:cBhvr>
                                          <p:to x="100000" y="95000"/>
                                        </p:animScale>
                                        <p:animScale>
                                          <p:cBhvr>
                                            <p:cTn id="86" dur="83" decel="50000">
                                              <p:stCondLst>
                                                <p:cond delay="917"/>
                                              </p:stCondLst>
                                            </p:cTn>
                                            <p:tgtEl>
                                              <p:spTgt spid="26"/>
                                            </p:tgtEl>
                                          </p:cBhvr>
                                          <p:to x="100000" y="100000"/>
                                        </p:animScale>
                                      </p:childTnLst>
                                    </p:cTn>
                                  </p:par>
                                  <p:par>
                                    <p:cTn id="87" presetID="26" presetClass="entr" presetSubtype="0" fill="hold" grpId="0" nodeType="withEffect">
                                      <p:stCondLst>
                                        <p:cond delay="3300"/>
                                      </p:stCondLst>
                                      <p:childTnLst>
                                        <p:set>
                                          <p:cBhvr>
                                            <p:cTn id="88" dur="1" fill="hold">
                                              <p:stCondLst>
                                                <p:cond delay="0"/>
                                              </p:stCondLst>
                                            </p:cTn>
                                            <p:tgtEl>
                                              <p:spTgt spid="27"/>
                                            </p:tgtEl>
                                            <p:attrNameLst>
                                              <p:attrName>style.visibility</p:attrName>
                                            </p:attrNameLst>
                                          </p:cBhvr>
                                          <p:to>
                                            <p:strVal val="visible"/>
                                          </p:to>
                                        </p:set>
                                        <p:animEffect transition="in" filter="wipe(down)">
                                          <p:cBhvr>
                                            <p:cTn id="89" dur="290">
                                              <p:stCondLst>
                                                <p:cond delay="0"/>
                                              </p:stCondLst>
                                            </p:cTn>
                                            <p:tgtEl>
                                              <p:spTgt spid="27"/>
                                            </p:tgtEl>
                                          </p:cBhvr>
                                        </p:animEffect>
                                        <p:anim calcmode="lin" valueType="num">
                                          <p:cBhvr>
                                            <p:cTn id="90"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1"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2"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3"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4"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95" dur="13">
                                              <p:stCondLst>
                                                <p:cond delay="325"/>
                                              </p:stCondLst>
                                            </p:cTn>
                                            <p:tgtEl>
                                              <p:spTgt spid="27"/>
                                            </p:tgtEl>
                                          </p:cBhvr>
                                          <p:to x="100000" y="60000"/>
                                        </p:animScale>
                                        <p:animScale>
                                          <p:cBhvr>
                                            <p:cTn id="96" dur="83" decel="50000">
                                              <p:stCondLst>
                                                <p:cond delay="338"/>
                                              </p:stCondLst>
                                            </p:cTn>
                                            <p:tgtEl>
                                              <p:spTgt spid="27"/>
                                            </p:tgtEl>
                                          </p:cBhvr>
                                          <p:to x="100000" y="100000"/>
                                        </p:animScale>
                                        <p:animScale>
                                          <p:cBhvr>
                                            <p:cTn id="97" dur="13">
                                              <p:stCondLst>
                                                <p:cond delay="656"/>
                                              </p:stCondLst>
                                            </p:cTn>
                                            <p:tgtEl>
                                              <p:spTgt spid="27"/>
                                            </p:tgtEl>
                                          </p:cBhvr>
                                          <p:to x="100000" y="80000"/>
                                        </p:animScale>
                                        <p:animScale>
                                          <p:cBhvr>
                                            <p:cTn id="98" dur="83" decel="50000">
                                              <p:stCondLst>
                                                <p:cond delay="669"/>
                                              </p:stCondLst>
                                            </p:cTn>
                                            <p:tgtEl>
                                              <p:spTgt spid="27"/>
                                            </p:tgtEl>
                                          </p:cBhvr>
                                          <p:to x="100000" y="100000"/>
                                        </p:animScale>
                                        <p:animScale>
                                          <p:cBhvr>
                                            <p:cTn id="99" dur="13">
                                              <p:stCondLst>
                                                <p:cond delay="821"/>
                                              </p:stCondLst>
                                            </p:cTn>
                                            <p:tgtEl>
                                              <p:spTgt spid="27"/>
                                            </p:tgtEl>
                                          </p:cBhvr>
                                          <p:to x="100000" y="90000"/>
                                        </p:animScale>
                                        <p:animScale>
                                          <p:cBhvr>
                                            <p:cTn id="100" dur="83" decel="50000">
                                              <p:stCondLst>
                                                <p:cond delay="834"/>
                                              </p:stCondLst>
                                            </p:cTn>
                                            <p:tgtEl>
                                              <p:spTgt spid="27"/>
                                            </p:tgtEl>
                                          </p:cBhvr>
                                          <p:to x="100000" y="100000"/>
                                        </p:animScale>
                                        <p:animScale>
                                          <p:cBhvr>
                                            <p:cTn id="101" dur="13">
                                              <p:stCondLst>
                                                <p:cond delay="904"/>
                                              </p:stCondLst>
                                            </p:cTn>
                                            <p:tgtEl>
                                              <p:spTgt spid="27"/>
                                            </p:tgtEl>
                                          </p:cBhvr>
                                          <p:to x="100000" y="95000"/>
                                        </p:animScale>
                                        <p:animScale>
                                          <p:cBhvr>
                                            <p:cTn id="102" dur="83" decel="50000">
                                              <p:stCondLst>
                                                <p:cond delay="917"/>
                                              </p:stCondLst>
                                            </p:cTn>
                                            <p:tgtEl>
                                              <p:spTgt spid="27"/>
                                            </p:tgtEl>
                                          </p:cBhvr>
                                          <p:to x="100000" y="100000"/>
                                        </p:animScale>
                                      </p:childTnLst>
                                    </p:cTn>
                                  </p:par>
                                  <p:par>
                                    <p:cTn id="103" presetID="26" presetClass="entr" presetSubtype="0" fill="hold" grpId="0" nodeType="withEffect">
                                      <p:stCondLst>
                                        <p:cond delay="3400"/>
                                      </p:stCondLst>
                                      <p:childTnLst>
                                        <p:set>
                                          <p:cBhvr>
                                            <p:cTn id="104" dur="1" fill="hold">
                                              <p:stCondLst>
                                                <p:cond delay="0"/>
                                              </p:stCondLst>
                                            </p:cTn>
                                            <p:tgtEl>
                                              <p:spTgt spid="28"/>
                                            </p:tgtEl>
                                            <p:attrNameLst>
                                              <p:attrName>style.visibility</p:attrName>
                                            </p:attrNameLst>
                                          </p:cBhvr>
                                          <p:to>
                                            <p:strVal val="visible"/>
                                          </p:to>
                                        </p:set>
                                        <p:animEffect transition="in" filter="wipe(down)">
                                          <p:cBhvr>
                                            <p:cTn id="105" dur="290">
                                              <p:stCondLst>
                                                <p:cond delay="0"/>
                                              </p:stCondLst>
                                            </p:cTn>
                                            <p:tgtEl>
                                              <p:spTgt spid="28"/>
                                            </p:tgtEl>
                                          </p:cBhvr>
                                        </p:animEffect>
                                        <p:anim calcmode="lin" valueType="num">
                                          <p:cBhvr>
                                            <p:cTn id="10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1" dur="13">
                                              <p:stCondLst>
                                                <p:cond delay="325"/>
                                              </p:stCondLst>
                                            </p:cTn>
                                            <p:tgtEl>
                                              <p:spTgt spid="28"/>
                                            </p:tgtEl>
                                          </p:cBhvr>
                                          <p:to x="100000" y="60000"/>
                                        </p:animScale>
                                        <p:animScale>
                                          <p:cBhvr>
                                            <p:cTn id="112" dur="83" decel="50000">
                                              <p:stCondLst>
                                                <p:cond delay="338"/>
                                              </p:stCondLst>
                                            </p:cTn>
                                            <p:tgtEl>
                                              <p:spTgt spid="28"/>
                                            </p:tgtEl>
                                          </p:cBhvr>
                                          <p:to x="100000" y="100000"/>
                                        </p:animScale>
                                        <p:animScale>
                                          <p:cBhvr>
                                            <p:cTn id="113" dur="13">
                                              <p:stCondLst>
                                                <p:cond delay="656"/>
                                              </p:stCondLst>
                                            </p:cTn>
                                            <p:tgtEl>
                                              <p:spTgt spid="28"/>
                                            </p:tgtEl>
                                          </p:cBhvr>
                                          <p:to x="100000" y="80000"/>
                                        </p:animScale>
                                        <p:animScale>
                                          <p:cBhvr>
                                            <p:cTn id="114" dur="83" decel="50000">
                                              <p:stCondLst>
                                                <p:cond delay="669"/>
                                              </p:stCondLst>
                                            </p:cTn>
                                            <p:tgtEl>
                                              <p:spTgt spid="28"/>
                                            </p:tgtEl>
                                          </p:cBhvr>
                                          <p:to x="100000" y="100000"/>
                                        </p:animScale>
                                        <p:animScale>
                                          <p:cBhvr>
                                            <p:cTn id="115" dur="13">
                                              <p:stCondLst>
                                                <p:cond delay="821"/>
                                              </p:stCondLst>
                                            </p:cTn>
                                            <p:tgtEl>
                                              <p:spTgt spid="28"/>
                                            </p:tgtEl>
                                          </p:cBhvr>
                                          <p:to x="100000" y="90000"/>
                                        </p:animScale>
                                        <p:animScale>
                                          <p:cBhvr>
                                            <p:cTn id="116" dur="83" decel="50000">
                                              <p:stCondLst>
                                                <p:cond delay="834"/>
                                              </p:stCondLst>
                                            </p:cTn>
                                            <p:tgtEl>
                                              <p:spTgt spid="28"/>
                                            </p:tgtEl>
                                          </p:cBhvr>
                                          <p:to x="100000" y="100000"/>
                                        </p:animScale>
                                        <p:animScale>
                                          <p:cBhvr>
                                            <p:cTn id="117" dur="13">
                                              <p:stCondLst>
                                                <p:cond delay="904"/>
                                              </p:stCondLst>
                                            </p:cTn>
                                            <p:tgtEl>
                                              <p:spTgt spid="28"/>
                                            </p:tgtEl>
                                          </p:cBhvr>
                                          <p:to x="100000" y="95000"/>
                                        </p:animScale>
                                        <p:animScale>
                                          <p:cBhvr>
                                            <p:cTn id="118" dur="83" decel="50000">
                                              <p:stCondLst>
                                                <p:cond delay="917"/>
                                              </p:stCondLst>
                                            </p:cTn>
                                            <p:tgtEl>
                                              <p:spTgt spid="28"/>
                                            </p:tgtEl>
                                          </p:cBhvr>
                                          <p:to x="100000" y="100000"/>
                                        </p:animScale>
                                      </p:childTnLst>
                                    </p:cTn>
                                  </p:par>
                                  <p:par>
                                    <p:cTn id="119" presetID="26" presetClass="entr" presetSubtype="0" fill="hold" grpId="0" nodeType="withEffect">
                                      <p:stCondLst>
                                        <p:cond delay="3500"/>
                                      </p:stCondLst>
                                      <p:childTnLst>
                                        <p:set>
                                          <p:cBhvr>
                                            <p:cTn id="120" dur="1" fill="hold">
                                              <p:stCondLst>
                                                <p:cond delay="0"/>
                                              </p:stCondLst>
                                            </p:cTn>
                                            <p:tgtEl>
                                              <p:spTgt spid="29"/>
                                            </p:tgtEl>
                                            <p:attrNameLst>
                                              <p:attrName>style.visibility</p:attrName>
                                            </p:attrNameLst>
                                          </p:cBhvr>
                                          <p:to>
                                            <p:strVal val="visible"/>
                                          </p:to>
                                        </p:set>
                                        <p:animEffect transition="in" filter="wipe(down)">
                                          <p:cBhvr>
                                            <p:cTn id="121" dur="290">
                                              <p:stCondLst>
                                                <p:cond delay="0"/>
                                              </p:stCondLst>
                                            </p:cTn>
                                            <p:tgtEl>
                                              <p:spTgt spid="29"/>
                                            </p:tgtEl>
                                          </p:cBhvr>
                                        </p:animEffect>
                                        <p:anim calcmode="lin" valueType="num">
                                          <p:cBhvr>
                                            <p:cTn id="122"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3"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4"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25"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26"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27" dur="13">
                                              <p:stCondLst>
                                                <p:cond delay="325"/>
                                              </p:stCondLst>
                                            </p:cTn>
                                            <p:tgtEl>
                                              <p:spTgt spid="29"/>
                                            </p:tgtEl>
                                          </p:cBhvr>
                                          <p:to x="100000" y="60000"/>
                                        </p:animScale>
                                        <p:animScale>
                                          <p:cBhvr>
                                            <p:cTn id="128" dur="83" decel="50000">
                                              <p:stCondLst>
                                                <p:cond delay="338"/>
                                              </p:stCondLst>
                                            </p:cTn>
                                            <p:tgtEl>
                                              <p:spTgt spid="29"/>
                                            </p:tgtEl>
                                          </p:cBhvr>
                                          <p:to x="100000" y="100000"/>
                                        </p:animScale>
                                        <p:animScale>
                                          <p:cBhvr>
                                            <p:cTn id="129" dur="13">
                                              <p:stCondLst>
                                                <p:cond delay="656"/>
                                              </p:stCondLst>
                                            </p:cTn>
                                            <p:tgtEl>
                                              <p:spTgt spid="29"/>
                                            </p:tgtEl>
                                          </p:cBhvr>
                                          <p:to x="100000" y="80000"/>
                                        </p:animScale>
                                        <p:animScale>
                                          <p:cBhvr>
                                            <p:cTn id="130" dur="83" decel="50000">
                                              <p:stCondLst>
                                                <p:cond delay="669"/>
                                              </p:stCondLst>
                                            </p:cTn>
                                            <p:tgtEl>
                                              <p:spTgt spid="29"/>
                                            </p:tgtEl>
                                          </p:cBhvr>
                                          <p:to x="100000" y="100000"/>
                                        </p:animScale>
                                        <p:animScale>
                                          <p:cBhvr>
                                            <p:cTn id="131" dur="13">
                                              <p:stCondLst>
                                                <p:cond delay="821"/>
                                              </p:stCondLst>
                                            </p:cTn>
                                            <p:tgtEl>
                                              <p:spTgt spid="29"/>
                                            </p:tgtEl>
                                          </p:cBhvr>
                                          <p:to x="100000" y="90000"/>
                                        </p:animScale>
                                        <p:animScale>
                                          <p:cBhvr>
                                            <p:cTn id="132" dur="83" decel="50000">
                                              <p:stCondLst>
                                                <p:cond delay="834"/>
                                              </p:stCondLst>
                                            </p:cTn>
                                            <p:tgtEl>
                                              <p:spTgt spid="29"/>
                                            </p:tgtEl>
                                          </p:cBhvr>
                                          <p:to x="100000" y="100000"/>
                                        </p:animScale>
                                        <p:animScale>
                                          <p:cBhvr>
                                            <p:cTn id="133" dur="13">
                                              <p:stCondLst>
                                                <p:cond delay="904"/>
                                              </p:stCondLst>
                                            </p:cTn>
                                            <p:tgtEl>
                                              <p:spTgt spid="29"/>
                                            </p:tgtEl>
                                          </p:cBhvr>
                                          <p:to x="100000" y="95000"/>
                                        </p:animScale>
                                        <p:animScale>
                                          <p:cBhvr>
                                            <p:cTn id="134" dur="83" decel="50000">
                                              <p:stCondLst>
                                                <p:cond delay="917"/>
                                              </p:stCondLst>
                                            </p:cTn>
                                            <p:tgtEl>
                                              <p:spTgt spid="29"/>
                                            </p:tgtEl>
                                          </p:cBhvr>
                                          <p:to x="100000" y="100000"/>
                                        </p:animScale>
                                      </p:childTnLst>
                                    </p:cTn>
                                  </p:par>
                                  <p:par>
                                    <p:cTn id="135" presetID="22" presetClass="entr" presetSubtype="1" fill="hold" grpId="0" nodeType="withEffect">
                                      <p:stCondLst>
                                        <p:cond delay="4500"/>
                                      </p:stCondLst>
                                      <p:childTnLst>
                                        <p:set>
                                          <p:cBhvr>
                                            <p:cTn id="136" dur="1" fill="hold">
                                              <p:stCondLst>
                                                <p:cond delay="0"/>
                                              </p:stCondLst>
                                            </p:cTn>
                                            <p:tgtEl>
                                              <p:spTgt spid="23"/>
                                            </p:tgtEl>
                                            <p:attrNameLst>
                                              <p:attrName>style.visibility</p:attrName>
                                            </p:attrNameLst>
                                          </p:cBhvr>
                                          <p:to>
                                            <p:strVal val="visible"/>
                                          </p:to>
                                        </p:set>
                                        <p:animEffect transition="in" filter="wipe(up)">
                                          <p:cBhvr>
                                            <p:cTn id="13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产品功能</a:t>
            </a:r>
            <a:endParaRPr lang="zh-CN" altLang="en-US" sz="1000" dirty="0">
              <a:latin typeface="微软雅黑" pitchFamily="34" charset="-122"/>
              <a:ea typeface="微软雅黑" pitchFamily="34" charset="-122"/>
            </a:endParaRPr>
          </a:p>
        </p:txBody>
      </p:sp>
      <p:sp>
        <p:nvSpPr>
          <p:cNvPr id="3" name="TextBox 2"/>
          <p:cNvSpPr txBox="1"/>
          <p:nvPr/>
        </p:nvSpPr>
        <p:spPr>
          <a:xfrm>
            <a:off x="571508" y="1275606"/>
            <a:ext cx="2780630" cy="752514"/>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p>
        </p:txBody>
      </p:sp>
      <p:sp>
        <p:nvSpPr>
          <p:cNvPr id="4" name="TextBox 3"/>
          <p:cNvSpPr txBox="1"/>
          <p:nvPr/>
        </p:nvSpPr>
        <p:spPr>
          <a:xfrm>
            <a:off x="5796136" y="225128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01</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5" name="TextBox 4"/>
          <p:cNvSpPr txBox="1"/>
          <p:nvPr/>
        </p:nvSpPr>
        <p:spPr>
          <a:xfrm>
            <a:off x="1913364" y="3647465"/>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有经济效益</a:t>
            </a:r>
          </a:p>
        </p:txBody>
      </p:sp>
      <p:sp>
        <p:nvSpPr>
          <p:cNvPr id="6" name="TextBox 5"/>
          <p:cNvSpPr txBox="1"/>
          <p:nvPr/>
        </p:nvSpPr>
        <p:spPr>
          <a:xfrm>
            <a:off x="3923928" y="2571750"/>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有利于民生</a:t>
            </a:r>
            <a:endParaRPr lang="en-US" altLang="zh-CN" sz="1500" dirty="0">
              <a:latin typeface="微软雅黑" pitchFamily="34" charset="-122"/>
              <a:ea typeface="微软雅黑" pitchFamily="34" charset="-122"/>
            </a:endParaRPr>
          </a:p>
        </p:txBody>
      </p:sp>
      <p:sp>
        <p:nvSpPr>
          <p:cNvPr id="7" name="TextBox 6"/>
          <p:cNvSpPr txBox="1"/>
          <p:nvPr/>
        </p:nvSpPr>
        <p:spPr>
          <a:xfrm>
            <a:off x="5752435" y="1536357"/>
            <a:ext cx="1915909"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有利于提升政府形象</a:t>
            </a:r>
          </a:p>
        </p:txBody>
      </p:sp>
      <p:grpSp>
        <p:nvGrpSpPr>
          <p:cNvPr id="8" name="组合 7"/>
          <p:cNvGrpSpPr/>
          <p:nvPr/>
        </p:nvGrpSpPr>
        <p:grpSpPr>
          <a:xfrm>
            <a:off x="4755443" y="1307798"/>
            <a:ext cx="914014" cy="914014"/>
            <a:chOff x="5105593" y="1379191"/>
            <a:chExt cx="914014" cy="914014"/>
          </a:xfrm>
          <a:solidFill>
            <a:srgbClr val="0070C0"/>
          </a:solidFill>
        </p:grpSpPr>
        <p:grpSp>
          <p:nvGrpSpPr>
            <p:cNvPr id="9" name="组合 8"/>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TextBox 9"/>
            <p:cNvSpPr txBox="1"/>
            <p:nvPr/>
          </p:nvSpPr>
          <p:spPr>
            <a:xfrm>
              <a:off x="5314943" y="1628156"/>
              <a:ext cx="502061" cy="400110"/>
            </a:xfrm>
            <a:prstGeom prst="rect">
              <a:avLst/>
            </a:prstGeom>
            <a:grpFill/>
            <a:ln>
              <a:solidFill>
                <a:srgbClr val="0070C0"/>
              </a:solidFill>
            </a:ln>
          </p:spPr>
          <p:txBody>
            <a:bodyPr wrap="none" rtlCol="0">
              <a:spAutoFit/>
            </a:bodyPr>
            <a:lstStyle/>
            <a:p>
              <a:r>
                <a:rPr lang="en-US" altLang="zh-CN" sz="2000" dirty="0" smtClean="0">
                  <a:latin typeface="微软雅黑" pitchFamily="34" charset="-122"/>
                  <a:ea typeface="造字工房劲黑（非商用）常规体" pitchFamily="50" charset="-122"/>
                </a:rPr>
                <a:t>03</a:t>
              </a:r>
              <a:endParaRPr lang="zh-CN" altLang="en-US" sz="2000" dirty="0">
                <a:latin typeface="微软雅黑" pitchFamily="34" charset="-122"/>
                <a:ea typeface="造字工房劲黑（非商用）常规体" pitchFamily="50" charset="-122"/>
              </a:endParaRPr>
            </a:p>
          </p:txBody>
        </p:sp>
      </p:grpSp>
      <p:grpSp>
        <p:nvGrpSpPr>
          <p:cNvPr id="13" name="组合 12"/>
          <p:cNvGrpSpPr/>
          <p:nvPr/>
        </p:nvGrpSpPr>
        <p:grpSpPr>
          <a:xfrm>
            <a:off x="2895130" y="2260580"/>
            <a:ext cx="914014" cy="914014"/>
            <a:chOff x="3245280" y="2331973"/>
            <a:chExt cx="914014" cy="914014"/>
          </a:xfrm>
          <a:solidFill>
            <a:srgbClr val="FFC000"/>
          </a:solidFill>
        </p:grpSpPr>
        <p:grpSp>
          <p:nvGrpSpPr>
            <p:cNvPr id="14" name="组合 13"/>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TextBox 14"/>
            <p:cNvSpPr txBox="1"/>
            <p:nvPr/>
          </p:nvSpPr>
          <p:spPr>
            <a:xfrm>
              <a:off x="3424802" y="2571135"/>
              <a:ext cx="489236" cy="400110"/>
            </a:xfrm>
            <a:prstGeom prst="rect">
              <a:avLst/>
            </a:prstGeom>
            <a:grpFill/>
            <a:ln>
              <a:solidFill>
                <a:srgbClr val="FFC000"/>
              </a:solidFill>
            </a:ln>
          </p:spPr>
          <p:txBody>
            <a:bodyPr wrap="none" rtlCol="0">
              <a:spAutoFit/>
            </a:bodyPr>
            <a:lstStyle/>
            <a:p>
              <a:r>
                <a:rPr lang="en-US" altLang="zh-CN" sz="2000" dirty="0" smtClean="0">
                  <a:latin typeface="微软雅黑" pitchFamily="34" charset="-122"/>
                  <a:ea typeface="造字工房劲黑（非商用）常规体" pitchFamily="50" charset="-122"/>
                </a:rPr>
                <a:t>02</a:t>
              </a:r>
              <a:endParaRPr lang="zh-CN" altLang="en-US" sz="2000" dirty="0">
                <a:latin typeface="微软雅黑" pitchFamily="34" charset="-122"/>
                <a:ea typeface="造字工房劲黑（非商用）常规体" pitchFamily="50" charset="-122"/>
              </a:endParaRPr>
            </a:p>
          </p:txBody>
        </p:sp>
      </p:grpSp>
      <p:grpSp>
        <p:nvGrpSpPr>
          <p:cNvPr id="18" name="组合 17"/>
          <p:cNvGrpSpPr/>
          <p:nvPr/>
        </p:nvGrpSpPr>
        <p:grpSpPr>
          <a:xfrm>
            <a:off x="928644" y="3263513"/>
            <a:ext cx="914014" cy="914014"/>
            <a:chOff x="1278794" y="3334906"/>
            <a:chExt cx="914014" cy="914014"/>
          </a:xfrm>
          <a:solidFill>
            <a:schemeClr val="accent1"/>
          </a:solidFill>
        </p:grpSpPr>
        <p:grpSp>
          <p:nvGrpSpPr>
            <p:cNvPr id="19" name="组合 18"/>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TextBox 19"/>
            <p:cNvSpPr txBox="1"/>
            <p:nvPr/>
          </p:nvSpPr>
          <p:spPr>
            <a:xfrm>
              <a:off x="1483792" y="3591858"/>
              <a:ext cx="486030" cy="400110"/>
            </a:xfrm>
            <a:prstGeom prst="rect">
              <a:avLst/>
            </a:prstGeom>
            <a:grpFill/>
            <a:ln>
              <a:solidFill>
                <a:schemeClr val="accent1"/>
              </a:solidFill>
            </a:ln>
          </p:spPr>
          <p:txBody>
            <a:bodyPr wrap="none" rtlCol="0">
              <a:spAutoFit/>
            </a:bodyPr>
            <a:lstStyle/>
            <a:p>
              <a:r>
                <a:rPr lang="en-US" altLang="zh-CN" sz="2000" dirty="0" smtClean="0">
                  <a:latin typeface="微软雅黑" pitchFamily="34" charset="-122"/>
                  <a:ea typeface="造字工房劲黑（非商用）常规体" pitchFamily="50" charset="-122"/>
                </a:rPr>
                <a:t>01</a:t>
              </a:r>
              <a:endParaRPr lang="zh-CN" altLang="en-US" sz="2000" dirty="0">
                <a:latin typeface="微软雅黑" pitchFamily="34" charset="-122"/>
                <a:ea typeface="造字工房劲黑（非商用）常规体" pitchFamily="50" charset="-122"/>
              </a:endParaRPr>
            </a:p>
          </p:txBody>
        </p:sp>
      </p:grpSp>
      <p:sp>
        <p:nvSpPr>
          <p:cNvPr id="23" name="TextBox 22"/>
          <p:cNvSpPr txBox="1"/>
          <p:nvPr/>
        </p:nvSpPr>
        <p:spPr>
          <a:xfrm>
            <a:off x="5796136" y="303235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02</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4" name="TextBox 23"/>
          <p:cNvSpPr txBox="1"/>
          <p:nvPr/>
        </p:nvSpPr>
        <p:spPr>
          <a:xfrm>
            <a:off x="5796136" y="3835460"/>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03</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1203443642"/>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4000">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14:bounceEnd="44000">
                                          <p:cBhvr additive="base">
                                            <p:cTn id="7" dur="500" fill="hold"/>
                                            <p:tgtEl>
                                              <p:spTgt spid="1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800"/>
                                      </p:stCondLst>
                                      <p:childTnLst>
                                        <p:set>
                                          <p:cBhvr>
                                            <p:cTn id="10" dur="1" fill="hold">
                                              <p:stCondLst>
                                                <p:cond delay="0"/>
                                              </p:stCondLst>
                                            </p:cTn>
                                            <p:tgtEl>
                                              <p:spTgt spid="13"/>
                                            </p:tgtEl>
                                            <p:attrNameLst>
                                              <p:attrName>style.visibility</p:attrName>
                                            </p:attrNameLst>
                                          </p:cBhvr>
                                          <p:to>
                                            <p:strVal val="visible"/>
                                          </p:to>
                                        </p:set>
                                        <p:anim calcmode="lin" valueType="num" p14:bounceEnd="4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 presetClass="entr" presetSubtype="4" fill="hold" nodeType="withEffect" p14:presetBounceEnd="44000">
                                      <p:stCondLst>
                                        <p:cond delay="1100"/>
                                      </p:stCondLst>
                                      <p:childTnLst>
                                        <p:set>
                                          <p:cBhvr>
                                            <p:cTn id="18" dur="1" fill="hold">
                                              <p:stCondLst>
                                                <p:cond delay="0"/>
                                              </p:stCondLst>
                                            </p:cTn>
                                            <p:tgtEl>
                                              <p:spTgt spid="8"/>
                                            </p:tgtEl>
                                            <p:attrNameLst>
                                              <p:attrName>style.visibility</p:attrName>
                                            </p:attrNameLst>
                                          </p:cBhvr>
                                          <p:to>
                                            <p:strVal val="visible"/>
                                          </p:to>
                                        </p:set>
                                        <p:anim calcmode="lin" valueType="num" p14:bounceEnd="44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1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par>
                                    <p:cTn id="29" presetID="18" presetClass="entr" presetSubtype="3" fill="hold" grpId="0" nodeType="withEffect">
                                      <p:stCondLst>
                                        <p:cond delay="1900"/>
                                      </p:stCondLst>
                                      <p:childTnLst>
                                        <p:set>
                                          <p:cBhvr>
                                            <p:cTn id="30" dur="1" fill="hold">
                                              <p:stCondLst>
                                                <p:cond delay="0"/>
                                              </p:stCondLst>
                                            </p:cTn>
                                            <p:tgtEl>
                                              <p:spTgt spid="3"/>
                                            </p:tgtEl>
                                            <p:attrNameLst>
                                              <p:attrName>style.visibility</p:attrName>
                                            </p:attrNameLst>
                                          </p:cBhvr>
                                          <p:to>
                                            <p:strVal val="visible"/>
                                          </p:to>
                                        </p:set>
                                        <p:animEffect transition="in" filter="strips(upRight)">
                                          <p:cBhvr>
                                            <p:cTn id="31" dur="500"/>
                                            <p:tgtEl>
                                              <p:spTgt spid="3"/>
                                            </p:tgtEl>
                                          </p:cBhvr>
                                        </p:animEffect>
                                      </p:childTnLst>
                                    </p:cTn>
                                  </p:par>
                                  <p:par>
                                    <p:cTn id="32" presetID="18" presetClass="entr" presetSubtype="3" fill="hold" grpId="0" nodeType="withEffect">
                                      <p:stCondLst>
                                        <p:cond delay="2200"/>
                                      </p:stCondLst>
                                      <p:childTnLst>
                                        <p:set>
                                          <p:cBhvr>
                                            <p:cTn id="33" dur="1" fill="hold">
                                              <p:stCondLst>
                                                <p:cond delay="0"/>
                                              </p:stCondLst>
                                            </p:cTn>
                                            <p:tgtEl>
                                              <p:spTgt spid="4"/>
                                            </p:tgtEl>
                                            <p:attrNameLst>
                                              <p:attrName>style.visibility</p:attrName>
                                            </p:attrNameLst>
                                          </p:cBhvr>
                                          <p:to>
                                            <p:strVal val="visible"/>
                                          </p:to>
                                        </p:set>
                                        <p:animEffect transition="in" filter="strips(upRight)">
                                          <p:cBhvr>
                                            <p:cTn id="34" dur="500"/>
                                            <p:tgtEl>
                                              <p:spTgt spid="4"/>
                                            </p:tgtEl>
                                          </p:cBhvr>
                                        </p:animEffect>
                                      </p:childTnLst>
                                    </p:cTn>
                                  </p:par>
                                  <p:par>
                                    <p:cTn id="35" presetID="18" presetClass="entr" presetSubtype="3"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Effect transition="in" filter="strips(upRight)">
                                          <p:cBhvr>
                                            <p:cTn id="37" dur="500"/>
                                            <p:tgtEl>
                                              <p:spTgt spid="23"/>
                                            </p:tgtEl>
                                          </p:cBhvr>
                                        </p:animEffect>
                                      </p:childTnLst>
                                    </p:cTn>
                                  </p:par>
                                  <p:par>
                                    <p:cTn id="38" presetID="18" presetClass="entr" presetSubtype="3" fill="hold" grpId="0" nodeType="withEffect">
                                      <p:stCondLst>
                                        <p:cond delay="2800"/>
                                      </p:stCondLst>
                                      <p:childTnLst>
                                        <p:set>
                                          <p:cBhvr>
                                            <p:cTn id="39" dur="1" fill="hold">
                                              <p:stCondLst>
                                                <p:cond delay="0"/>
                                              </p:stCondLst>
                                            </p:cTn>
                                            <p:tgtEl>
                                              <p:spTgt spid="24"/>
                                            </p:tgtEl>
                                            <p:attrNameLst>
                                              <p:attrName>style.visibility</p:attrName>
                                            </p:attrNameLst>
                                          </p:cBhvr>
                                          <p:to>
                                            <p:strVal val="visible"/>
                                          </p:to>
                                        </p:set>
                                        <p:animEffect transition="in" filter="strips(upRight)">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8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8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 presetClass="entr" presetSubtype="4" fill="hold" nodeType="withEffect">
                                      <p:stCondLst>
                                        <p:cond delay="11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1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par>
                                    <p:cTn id="29" presetID="18" presetClass="entr" presetSubtype="3" fill="hold" grpId="0" nodeType="withEffect">
                                      <p:stCondLst>
                                        <p:cond delay="1900"/>
                                      </p:stCondLst>
                                      <p:childTnLst>
                                        <p:set>
                                          <p:cBhvr>
                                            <p:cTn id="30" dur="1" fill="hold">
                                              <p:stCondLst>
                                                <p:cond delay="0"/>
                                              </p:stCondLst>
                                            </p:cTn>
                                            <p:tgtEl>
                                              <p:spTgt spid="3"/>
                                            </p:tgtEl>
                                            <p:attrNameLst>
                                              <p:attrName>style.visibility</p:attrName>
                                            </p:attrNameLst>
                                          </p:cBhvr>
                                          <p:to>
                                            <p:strVal val="visible"/>
                                          </p:to>
                                        </p:set>
                                        <p:animEffect transition="in" filter="strips(upRight)">
                                          <p:cBhvr>
                                            <p:cTn id="31" dur="500"/>
                                            <p:tgtEl>
                                              <p:spTgt spid="3"/>
                                            </p:tgtEl>
                                          </p:cBhvr>
                                        </p:animEffect>
                                      </p:childTnLst>
                                    </p:cTn>
                                  </p:par>
                                  <p:par>
                                    <p:cTn id="32" presetID="18" presetClass="entr" presetSubtype="3" fill="hold" grpId="0" nodeType="withEffect">
                                      <p:stCondLst>
                                        <p:cond delay="2200"/>
                                      </p:stCondLst>
                                      <p:childTnLst>
                                        <p:set>
                                          <p:cBhvr>
                                            <p:cTn id="33" dur="1" fill="hold">
                                              <p:stCondLst>
                                                <p:cond delay="0"/>
                                              </p:stCondLst>
                                            </p:cTn>
                                            <p:tgtEl>
                                              <p:spTgt spid="4"/>
                                            </p:tgtEl>
                                            <p:attrNameLst>
                                              <p:attrName>style.visibility</p:attrName>
                                            </p:attrNameLst>
                                          </p:cBhvr>
                                          <p:to>
                                            <p:strVal val="visible"/>
                                          </p:to>
                                        </p:set>
                                        <p:animEffect transition="in" filter="strips(upRight)">
                                          <p:cBhvr>
                                            <p:cTn id="34" dur="500"/>
                                            <p:tgtEl>
                                              <p:spTgt spid="4"/>
                                            </p:tgtEl>
                                          </p:cBhvr>
                                        </p:animEffect>
                                      </p:childTnLst>
                                    </p:cTn>
                                  </p:par>
                                  <p:par>
                                    <p:cTn id="35" presetID="18" presetClass="entr" presetSubtype="3"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Effect transition="in" filter="strips(upRight)">
                                          <p:cBhvr>
                                            <p:cTn id="37" dur="500"/>
                                            <p:tgtEl>
                                              <p:spTgt spid="23"/>
                                            </p:tgtEl>
                                          </p:cBhvr>
                                        </p:animEffect>
                                      </p:childTnLst>
                                    </p:cTn>
                                  </p:par>
                                  <p:par>
                                    <p:cTn id="38" presetID="18" presetClass="entr" presetSubtype="3" fill="hold" grpId="0" nodeType="withEffect">
                                      <p:stCondLst>
                                        <p:cond delay="2800"/>
                                      </p:stCondLst>
                                      <p:childTnLst>
                                        <p:set>
                                          <p:cBhvr>
                                            <p:cTn id="39" dur="1" fill="hold">
                                              <p:stCondLst>
                                                <p:cond delay="0"/>
                                              </p:stCondLst>
                                            </p:cTn>
                                            <p:tgtEl>
                                              <p:spTgt spid="24"/>
                                            </p:tgtEl>
                                            <p:attrNameLst>
                                              <p:attrName>style.visibility</p:attrName>
                                            </p:attrNameLst>
                                          </p:cBhvr>
                                          <p:to>
                                            <p:strVal val="visible"/>
                                          </p:to>
                                        </p:set>
                                        <p:animEffect transition="in" filter="strips(upRight)">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网络营销方案</a:t>
            </a:r>
            <a:endParaRPr lang="zh-CN" altLang="en-US" sz="1000" dirty="0">
              <a:latin typeface="微软雅黑" pitchFamily="34" charset="-122"/>
              <a:ea typeface="微软雅黑" pitchFamily="34" charset="-122"/>
            </a:endParaRPr>
          </a:p>
        </p:txBody>
      </p:sp>
      <p:sp>
        <p:nvSpPr>
          <p:cNvPr id="3"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p:cNvGrpSpPr/>
          <p:nvPr/>
        </p:nvGrpSpPr>
        <p:grpSpPr>
          <a:xfrm rot="5400000">
            <a:off x="3538287" y="2796338"/>
            <a:ext cx="1061672" cy="1379360"/>
            <a:chOff x="4020870" y="2194485"/>
            <a:chExt cx="1102258" cy="1432090"/>
          </a:xfrm>
          <a:solidFill>
            <a:schemeClr val="tx2">
              <a:lumMod val="50000"/>
            </a:schemeClr>
          </a:solidFill>
          <a:effectLst>
            <a:outerShdw blurRad="444500" dist="254000" dir="8100000" algn="tr" rotWithShape="0">
              <a:prstClr val="black">
                <a:alpha val="50000"/>
              </a:prstClr>
            </a:outerShdw>
          </a:effectLst>
        </p:grpSpPr>
        <p:sp>
          <p:nvSpPr>
            <p:cNvPr id="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C000"/>
          </a:solid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rot="16200000">
            <a:off x="4570570" y="1372326"/>
            <a:ext cx="1061672" cy="1379360"/>
            <a:chOff x="4020870" y="2194485"/>
            <a:chExt cx="1102258" cy="1432090"/>
          </a:xfrm>
          <a:solidFill>
            <a:srgbClr val="0070C0"/>
          </a:solidFill>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3642519" y="3259799"/>
            <a:ext cx="525462" cy="452437"/>
            <a:chOff x="3379788" y="4325938"/>
            <a:chExt cx="525462" cy="452437"/>
          </a:xfrm>
          <a:solidFill>
            <a:schemeClr val="tx1"/>
          </a:solidFill>
        </p:grpSpPr>
        <p:sp>
          <p:nvSpPr>
            <p:cNvPr id="13"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3609181" y="1881601"/>
            <a:ext cx="558800" cy="460375"/>
            <a:chOff x="3376613" y="2879725"/>
            <a:chExt cx="558800" cy="460375"/>
          </a:xfrm>
        </p:grpSpPr>
        <p:sp>
          <p:nvSpPr>
            <p:cNvPr id="1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2" name="TextBox 21"/>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23" name="TextBox 22"/>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4" name="TextBox 23"/>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25" name="TextBox 24"/>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6" name="TextBox 25"/>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27" name="TextBox 26"/>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itchFamily="34" charset="-122"/>
                <a:ea typeface="微软雅黑" pitchFamily="34" charset="-122"/>
              </a:rPr>
              <a:t>点击</a:t>
            </a:r>
            <a:r>
              <a:rPr lang="zh-CN" altLang="en-US" sz="1000" dirty="0">
                <a:latin typeface="微软雅黑" pitchFamily="34" charset="-122"/>
                <a:ea typeface="微软雅黑" pitchFamily="34" charset="-122"/>
              </a:rPr>
              <a:t>输入简要文字内容，文字内容需概括精炼</a:t>
            </a:r>
            <a:r>
              <a:rPr lang="zh-CN" altLang="en-US" sz="1000" dirty="0" smtClean="0">
                <a:latin typeface="微软雅黑" pitchFamily="34" charset="-122"/>
                <a:ea typeface="微软雅黑" pitchFamily="34" charset="-122"/>
              </a:rPr>
              <a:t>，言简意赅</a:t>
            </a:r>
            <a:r>
              <a:rPr lang="zh-CN" altLang="en-US" sz="1000" dirty="0">
                <a:latin typeface="微软雅黑" pitchFamily="34" charset="-122"/>
                <a:ea typeface="微软雅黑" pitchFamily="34" charset="-122"/>
              </a:rPr>
              <a:t>的说明分项</a:t>
            </a:r>
            <a:r>
              <a:rPr lang="zh-CN" altLang="en-US" sz="1000" dirty="0" smtClean="0">
                <a:latin typeface="微软雅黑" pitchFamily="34" charset="-122"/>
                <a:ea typeface="微软雅黑" pitchFamily="34" charset="-122"/>
              </a:rPr>
              <a:t>内容</a:t>
            </a:r>
            <a:r>
              <a:rPr lang="en-US" altLang="zh-CN"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8" name="TextBox 27"/>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spTree>
    <p:extLst>
      <p:ext uri="{BB962C8B-B14F-4D97-AF65-F5344CB8AC3E}">
        <p14:creationId xmlns:p14="http://schemas.microsoft.com/office/powerpoint/2010/main" val="362074718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80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11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14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19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24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53" presetClass="entr" presetSubtype="16" fill="hold" grpId="0" nodeType="withEffect">
                                      <p:stCondLst>
                                        <p:cond delay="29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2" presetClass="entr" presetSubtype="8" fill="hold" grpId="0" nodeType="withEffect">
                                      <p:stCondLst>
                                        <p:cond delay="34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340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53" presetClass="entr" presetSubtype="16" fill="hold" nodeType="withEffect">
                                      <p:stCondLst>
                                        <p:cond delay="390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53" presetClass="entr" presetSubtype="16" fill="hold" nodeType="withEffect">
                                      <p:stCondLst>
                                        <p:cond delay="49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540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par>
                                    <p:cTn id="62" presetID="22" presetClass="entr" presetSubtype="8" fill="hold" grpId="0" nodeType="withEffect">
                                      <p:stCondLst>
                                        <p:cond delay="540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1" grpId="0" animBg="1"/>
          <p:bldP spid="20" grpId="0" animBg="1"/>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8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14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19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24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53" presetClass="entr" presetSubtype="16" fill="hold" grpId="0" nodeType="withEffect">
                                      <p:stCondLst>
                                        <p:cond delay="29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2" presetClass="entr" presetSubtype="8" fill="hold" grpId="0" nodeType="withEffect">
                                      <p:stCondLst>
                                        <p:cond delay="34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340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53" presetClass="entr" presetSubtype="16" fill="hold" nodeType="withEffect">
                                      <p:stCondLst>
                                        <p:cond delay="390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53" presetClass="entr" presetSubtype="16" fill="hold" nodeType="withEffect">
                                      <p:stCondLst>
                                        <p:cond delay="49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22" presetClass="entr" presetSubtype="8" fill="hold" grpId="0" nodeType="withEffect">
                                      <p:stCondLst>
                                        <p:cond delay="540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par>
                                    <p:cTn id="62" presetID="22" presetClass="entr" presetSubtype="8" fill="hold" grpId="0" nodeType="withEffect">
                                      <p:stCondLst>
                                        <p:cond delay="540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1" grpId="0" animBg="1"/>
          <p:bldP spid="20" grpId="0" animBg="1"/>
          <p:bldP spid="21" grpId="0"/>
          <p:bldP spid="22" grpId="0"/>
          <p:bldP spid="23" grpId="0"/>
          <p:bldP spid="24" grpId="0"/>
          <p:bldP spid="25" grpId="0"/>
          <p:bldP spid="26" grpId="0"/>
          <p:bldP spid="27" grpId="0"/>
          <p:bldP spid="2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线下推广方案</a:t>
            </a:r>
            <a:endParaRPr lang="zh-CN" altLang="en-US" sz="1000" dirty="0">
              <a:latin typeface="微软雅黑" pitchFamily="34" charset="-122"/>
              <a:ea typeface="微软雅黑" pitchFamily="34" charset="-122"/>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 name="TextBox 4"/>
          <p:cNvSpPr txBox="1"/>
          <p:nvPr/>
        </p:nvSpPr>
        <p:spPr>
          <a:xfrm>
            <a:off x="1035208" y="3457028"/>
            <a:ext cx="1336995"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高速立柱广告</a:t>
            </a:r>
            <a:r>
              <a:rPr lang="en-US" altLang="zh-CN" sz="1500" dirty="0">
                <a:latin typeface="微软雅黑" pitchFamily="34" charset="-122"/>
                <a:ea typeface="微软雅黑" pitchFamily="34" charset="-122"/>
              </a:rPr>
              <a:t>202</a:t>
            </a:r>
            <a:r>
              <a:rPr lang="zh-CN" altLang="en-US" sz="1500" dirty="0">
                <a:latin typeface="微软雅黑" pitchFamily="34" charset="-122"/>
                <a:ea typeface="微软雅黑" pitchFamily="34" charset="-122"/>
              </a:rPr>
              <a:t>块</a:t>
            </a:r>
          </a:p>
        </p:txBody>
      </p:sp>
      <p:sp>
        <p:nvSpPr>
          <p:cNvPr id="6" name="TextBox 5"/>
          <p:cNvSpPr txBox="1"/>
          <p:nvPr/>
        </p:nvSpPr>
        <p:spPr>
          <a:xfrm>
            <a:off x="2372203" y="2807744"/>
            <a:ext cx="1335701"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楼宇电梯视频</a:t>
            </a:r>
            <a:r>
              <a:rPr lang="en-US" altLang="zh-CN" sz="1500" dirty="0">
                <a:latin typeface="微软雅黑" pitchFamily="34" charset="-122"/>
                <a:ea typeface="微软雅黑" pitchFamily="34" charset="-122"/>
              </a:rPr>
              <a:t>3000</a:t>
            </a:r>
            <a:r>
              <a:rPr lang="zh-CN" altLang="en-US" sz="1500" dirty="0">
                <a:latin typeface="微软雅黑" pitchFamily="34" charset="-122"/>
                <a:ea typeface="微软雅黑" pitchFamily="34" charset="-122"/>
              </a:rPr>
              <a:t>台</a:t>
            </a:r>
          </a:p>
        </p:txBody>
      </p:sp>
      <p:sp>
        <p:nvSpPr>
          <p:cNvPr id="7" name="TextBox 6"/>
          <p:cNvSpPr txBox="1"/>
          <p:nvPr/>
        </p:nvSpPr>
        <p:spPr>
          <a:xfrm>
            <a:off x="3940481" y="2643758"/>
            <a:ext cx="1248616"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大型楼体广告位</a:t>
            </a:r>
            <a:r>
              <a:rPr lang="en-US" altLang="zh-CN" sz="1500" dirty="0">
                <a:latin typeface="微软雅黑" pitchFamily="34" charset="-122"/>
                <a:ea typeface="微软雅黑" pitchFamily="34" charset="-122"/>
              </a:rPr>
              <a:t>102</a:t>
            </a:r>
            <a:r>
              <a:rPr lang="zh-CN" altLang="en-US" sz="1500" dirty="0">
                <a:latin typeface="微软雅黑" pitchFamily="34" charset="-122"/>
                <a:ea typeface="微软雅黑" pitchFamily="34" charset="-122"/>
              </a:rPr>
              <a:t>块</a:t>
            </a:r>
          </a:p>
        </p:txBody>
      </p:sp>
      <p:sp>
        <p:nvSpPr>
          <p:cNvPr id="8" name="TextBox 7"/>
          <p:cNvSpPr txBox="1"/>
          <p:nvPr/>
        </p:nvSpPr>
        <p:spPr>
          <a:xfrm>
            <a:off x="5436096" y="2764531"/>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地铁风亭广告位</a:t>
            </a:r>
            <a:r>
              <a:rPr lang="en-US" altLang="zh-CN" sz="1500" dirty="0">
                <a:latin typeface="微软雅黑" pitchFamily="34" charset="-122"/>
                <a:ea typeface="微软雅黑" pitchFamily="34" charset="-122"/>
              </a:rPr>
              <a:t>46</a:t>
            </a:r>
            <a:r>
              <a:rPr lang="zh-CN" altLang="en-US" sz="1500" dirty="0">
                <a:latin typeface="微软雅黑" pitchFamily="34" charset="-122"/>
                <a:ea typeface="微软雅黑" pitchFamily="34" charset="-122"/>
              </a:rPr>
              <a:t>个</a:t>
            </a:r>
          </a:p>
        </p:txBody>
      </p:sp>
      <p:sp>
        <p:nvSpPr>
          <p:cNvPr id="9" name="TextBox 8"/>
          <p:cNvSpPr txBox="1"/>
          <p:nvPr/>
        </p:nvSpPr>
        <p:spPr>
          <a:xfrm>
            <a:off x="6876256" y="3385904"/>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机场媒体广告</a:t>
            </a:r>
            <a:r>
              <a:rPr lang="en-US" altLang="zh-CN" sz="1500" dirty="0">
                <a:latin typeface="微软雅黑" pitchFamily="34" charset="-122"/>
                <a:ea typeface="微软雅黑" pitchFamily="34" charset="-122"/>
              </a:rPr>
              <a:t>78</a:t>
            </a:r>
            <a:r>
              <a:rPr lang="zh-CN" altLang="en-US" sz="1500" dirty="0">
                <a:latin typeface="微软雅黑" pitchFamily="34" charset="-122"/>
                <a:ea typeface="微软雅黑" pitchFamily="34" charset="-122"/>
              </a:rPr>
              <a:t>个</a:t>
            </a:r>
          </a:p>
        </p:txBody>
      </p:sp>
      <p:sp>
        <p:nvSpPr>
          <p:cNvPr id="10" name="TextBox 9"/>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0070C0"/>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13" name="组合 12"/>
          <p:cNvGrpSpPr/>
          <p:nvPr/>
        </p:nvGrpSpPr>
        <p:grpSpPr>
          <a:xfrm>
            <a:off x="1009576" y="1973556"/>
            <a:ext cx="1314008" cy="1314008"/>
            <a:chOff x="792868" y="618113"/>
            <a:chExt cx="1314008" cy="1314008"/>
          </a:xfrm>
        </p:grpSpPr>
        <p:grpSp>
          <p:nvGrpSpPr>
            <p:cNvPr id="14" name="组合 1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椭圆 14"/>
            <p:cNvSpPr/>
            <p:nvPr/>
          </p:nvSpPr>
          <p:spPr>
            <a:xfrm>
              <a:off x="859391" y="680166"/>
              <a:ext cx="1188000" cy="11880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p:cNvGrpSpPr/>
          <p:nvPr/>
        </p:nvGrpSpPr>
        <p:grpSpPr>
          <a:xfrm>
            <a:off x="2393896" y="1257742"/>
            <a:ext cx="1314008" cy="1314008"/>
            <a:chOff x="792868" y="618113"/>
            <a:chExt cx="1314008" cy="1314008"/>
          </a:xfrm>
        </p:grpSpPr>
        <p:grpSp>
          <p:nvGrpSpPr>
            <p:cNvPr id="19" name="组合 1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椭圆 19"/>
            <p:cNvSpPr/>
            <p:nvPr/>
          </p:nvSpPr>
          <p:spPr>
            <a:xfrm>
              <a:off x="859391" y="680166"/>
              <a:ext cx="1188000" cy="1188000"/>
            </a:xfrm>
            <a:prstGeom prst="ellipse">
              <a:avLst/>
            </a:prstGeom>
            <a:blipFill>
              <a:blip r:embed="rId5"/>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 name="组合 22"/>
          <p:cNvGrpSpPr/>
          <p:nvPr/>
        </p:nvGrpSpPr>
        <p:grpSpPr>
          <a:xfrm>
            <a:off x="3978072" y="1059582"/>
            <a:ext cx="1314008" cy="1314008"/>
            <a:chOff x="792868" y="618113"/>
            <a:chExt cx="1314008" cy="1314008"/>
          </a:xfrm>
        </p:grpSpPr>
        <p:grpSp>
          <p:nvGrpSpPr>
            <p:cNvPr id="24" name="组合 2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5" name="椭圆 24"/>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5516268" y="1257742"/>
            <a:ext cx="1314008" cy="1314008"/>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椭圆 29"/>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p:cNvGrpSpPr/>
          <p:nvPr/>
        </p:nvGrpSpPr>
        <p:grpSpPr>
          <a:xfrm>
            <a:off x="6912466" y="1977822"/>
            <a:ext cx="1314008" cy="1314008"/>
            <a:chOff x="792868" y="618113"/>
            <a:chExt cx="1314008" cy="1314008"/>
          </a:xfrm>
        </p:grpSpPr>
        <p:grpSp>
          <p:nvGrpSpPr>
            <p:cNvPr id="34" name="组合 3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2" y="760412"/>
                <a:ext cx="3825874" cy="3825874"/>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椭圆 34"/>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16179100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50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50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par>
                                    <p:cTn id="15" presetID="1" presetClass="entr" presetSubtype="0" fill="hold" nodeType="withEffect">
                                      <p:stCondLst>
                                        <p:cond delay="2500"/>
                                      </p:stCondLst>
                                      <p:childTnLst>
                                        <p:set>
                                          <p:cBhvr>
                                            <p:cTn id="16" dur="1" fill="hold">
                                              <p:stCondLst>
                                                <p:cond delay="0"/>
                                              </p:stCondLst>
                                            </p:cTn>
                                            <p:tgtEl>
                                              <p:spTgt spid="13"/>
                                            </p:tgtEl>
                                            <p:attrNameLst>
                                              <p:attrName>style.visibility</p:attrName>
                                            </p:attrNameLst>
                                          </p:cBhvr>
                                          <p:to>
                                            <p:strVal val="visible"/>
                                          </p:to>
                                        </p:set>
                                      </p:childTnLst>
                                    </p:cTn>
                                  </p:par>
                                  <p:par>
                                    <p:cTn id="17" presetID="49" presetClass="path" presetSubtype="0" accel="50000" fill="hold" nodeType="withEffect">
                                      <p:stCondLst>
                                        <p:cond delay="2500"/>
                                      </p:stCondLst>
                                      <p:childTnLst>
                                        <p:animMotion origin="layout" path="M -1.66667E-6 -1.95619E-6 L 0.31771 0.73033 " pathEditMode="relative" rAng="0" ptsTypes="AA">
                                          <p:cBhvr>
                                            <p:cTn id="18" dur="600" spd="-100000" fill="hold"/>
                                            <p:tgtEl>
                                              <p:spTgt spid="13"/>
                                            </p:tgtEl>
                                            <p:attrNameLst>
                                              <p:attrName>ppt_x</p:attrName>
                                              <p:attrName>ppt_y</p:attrName>
                                            </p:attrNameLst>
                                          </p:cBhvr>
                                          <p:rCtr x="15885" y="36501"/>
                                        </p:animMotion>
                                      </p:childTnLst>
                                    </p:cTn>
                                  </p:par>
                                  <p:par>
                                    <p:cTn id="19" presetID="1" presetClass="entr" presetSubtype="0" fill="hold" nodeType="withEffect">
                                      <p:stCondLst>
                                        <p:cond delay="2700"/>
                                      </p:stCondLst>
                                      <p:childTnLst>
                                        <p:set>
                                          <p:cBhvr>
                                            <p:cTn id="20" dur="1" fill="hold">
                                              <p:stCondLst>
                                                <p:cond delay="0"/>
                                              </p:stCondLst>
                                            </p:cTn>
                                            <p:tgtEl>
                                              <p:spTgt spid="18"/>
                                            </p:tgtEl>
                                            <p:attrNameLst>
                                              <p:attrName>style.visibility</p:attrName>
                                            </p:attrNameLst>
                                          </p:cBhvr>
                                          <p:to>
                                            <p:strVal val="visible"/>
                                          </p:to>
                                        </p:set>
                                      </p:childTnLst>
                                    </p:cTn>
                                  </p:par>
                                  <p:par>
                                    <p:cTn id="21" presetID="49" presetClass="path" presetSubtype="0" accel="50000" fill="hold" nodeType="withEffect">
                                      <p:stCondLst>
                                        <p:cond delay="2700"/>
                                      </p:stCondLst>
                                      <p:childTnLst>
                                        <p:animMotion origin="layout" path="M 1.38889E-6 3.45679E-6 L 0.17066 0.86913 " pathEditMode="relative" rAng="0" ptsTypes="AA">
                                          <p:cBhvr>
                                            <p:cTn id="22" dur="600" spd="-100000" fill="hold"/>
                                            <p:tgtEl>
                                              <p:spTgt spid="18"/>
                                            </p:tgtEl>
                                            <p:attrNameLst>
                                              <p:attrName>ppt_x</p:attrName>
                                              <p:attrName>ppt_y</p:attrName>
                                            </p:attrNameLst>
                                          </p:cBhvr>
                                          <p:rCtr x="8524" y="43457"/>
                                        </p:animMotion>
                                      </p:childTnLst>
                                    </p:cTn>
                                  </p:par>
                                  <p:par>
                                    <p:cTn id="23" presetID="1" presetClass="entr" presetSubtype="0" fill="hold" nodeType="withEffect">
                                      <p:stCondLst>
                                        <p:cond delay="2900"/>
                                      </p:stCondLst>
                                      <p:childTnLst>
                                        <p:set>
                                          <p:cBhvr>
                                            <p:cTn id="24" dur="1" fill="hold">
                                              <p:stCondLst>
                                                <p:cond delay="0"/>
                                              </p:stCondLst>
                                            </p:cTn>
                                            <p:tgtEl>
                                              <p:spTgt spid="23"/>
                                            </p:tgtEl>
                                            <p:attrNameLst>
                                              <p:attrName>style.visibility</p:attrName>
                                            </p:attrNameLst>
                                          </p:cBhvr>
                                          <p:to>
                                            <p:strVal val="visible"/>
                                          </p:to>
                                        </p:set>
                                      </p:childTnLst>
                                    </p:cTn>
                                  </p:par>
                                  <p:par>
                                    <p:cTn id="25" presetID="49" presetClass="path" presetSubtype="0" accel="50000" fill="hold" nodeType="withEffect">
                                      <p:stCondLst>
                                        <p:cond delay="2900"/>
                                      </p:stCondLst>
                                      <p:childTnLst>
                                        <p:animMotion origin="layout" path="M 0 2.00555E-6 L 0 0.88121 " pathEditMode="relative" rAng="0" ptsTypes="AA">
                                          <p:cBhvr>
                                            <p:cTn id="26" dur="600" spd="-100000" fill="hold"/>
                                            <p:tgtEl>
                                              <p:spTgt spid="23"/>
                                            </p:tgtEl>
                                            <p:attrNameLst>
                                              <p:attrName>ppt_x</p:attrName>
                                              <p:attrName>ppt_y</p:attrName>
                                            </p:attrNameLst>
                                          </p:cBhvr>
                                          <p:rCtr x="0" y="44060"/>
                                        </p:animMotion>
                                      </p:childTnLst>
                                    </p:cTn>
                                  </p:par>
                                  <p:par>
                                    <p:cTn id="27" presetID="1" presetClass="entr" presetSubtype="0" fill="hold" nodeType="withEffect">
                                      <p:stCondLst>
                                        <p:cond delay="3100"/>
                                      </p:stCondLst>
                                      <p:childTnLst>
                                        <p:set>
                                          <p:cBhvr>
                                            <p:cTn id="28" dur="1" fill="hold">
                                              <p:stCondLst>
                                                <p:cond delay="0"/>
                                              </p:stCondLst>
                                            </p:cTn>
                                            <p:tgtEl>
                                              <p:spTgt spid="28"/>
                                            </p:tgtEl>
                                            <p:attrNameLst>
                                              <p:attrName>style.visibility</p:attrName>
                                            </p:attrNameLst>
                                          </p:cBhvr>
                                          <p:to>
                                            <p:strVal val="visible"/>
                                          </p:to>
                                        </p:set>
                                      </p:childTnLst>
                                    </p:cTn>
                                  </p:par>
                                  <p:par>
                                    <p:cTn id="29" presetID="49" presetClass="path" presetSubtype="0" accel="50000" fill="hold" nodeType="withEffect">
                                      <p:stCondLst>
                                        <p:cond delay="3100"/>
                                      </p:stCondLst>
                                      <p:childTnLst>
                                        <p:animMotion origin="layout" path="M 3.88889E-6 -4.29497E-6 L -0.17049 0.86671 " pathEditMode="relative" rAng="0" ptsTypes="AA">
                                          <p:cBhvr>
                                            <p:cTn id="30" dur="600" spd="-100000" fill="hold"/>
                                            <p:tgtEl>
                                              <p:spTgt spid="28"/>
                                            </p:tgtEl>
                                            <p:attrNameLst>
                                              <p:attrName>ppt_x</p:attrName>
                                              <p:attrName>ppt_y</p:attrName>
                                            </p:attrNameLst>
                                          </p:cBhvr>
                                          <p:rCtr x="-8524" y="43320"/>
                                        </p:animMotion>
                                      </p:childTnLst>
                                    </p:cTn>
                                  </p:par>
                                  <p:par>
                                    <p:cTn id="31" presetID="1" presetClass="entr" presetSubtype="0" fill="hold" nodeType="withEffect">
                                      <p:stCondLst>
                                        <p:cond delay="3300"/>
                                      </p:stCondLst>
                                      <p:childTnLst>
                                        <p:set>
                                          <p:cBhvr>
                                            <p:cTn id="32" dur="1" fill="hold">
                                              <p:stCondLst>
                                                <p:cond delay="0"/>
                                              </p:stCondLst>
                                            </p:cTn>
                                            <p:tgtEl>
                                              <p:spTgt spid="33"/>
                                            </p:tgtEl>
                                            <p:attrNameLst>
                                              <p:attrName>style.visibility</p:attrName>
                                            </p:attrNameLst>
                                          </p:cBhvr>
                                          <p:to>
                                            <p:strVal val="visible"/>
                                          </p:to>
                                        </p:set>
                                      </p:childTnLst>
                                    </p:cTn>
                                  </p:par>
                                  <p:par>
                                    <p:cTn id="33" presetID="49" presetClass="path" presetSubtype="0" accel="50000" fill="hold" nodeType="withEffect">
                                      <p:stCondLst>
                                        <p:cond delay="3300"/>
                                      </p:stCondLst>
                                      <p:childTnLst>
                                        <p:animMotion origin="layout" path="M 2.22222E-6 2.89108E-6 L -0.32778 0.75902 " pathEditMode="relative" rAng="0" ptsTypes="AA">
                                          <p:cBhvr>
                                            <p:cTn id="34" dur="600" spd="-100000" fill="hold"/>
                                            <p:tgtEl>
                                              <p:spTgt spid="33"/>
                                            </p:tgtEl>
                                            <p:attrNameLst>
                                              <p:attrName>ppt_x</p:attrName>
                                              <p:attrName>ppt_y</p:attrName>
                                            </p:attrNameLst>
                                          </p:cBhvr>
                                          <p:rCtr x="-16389" y="37951"/>
                                        </p:animMotion>
                                      </p:childTnLst>
                                    </p:cTn>
                                  </p:par>
                                  <p:par>
                                    <p:cTn id="35" presetID="2" presetClass="entr" presetSubtype="4" fill="hold" grpId="0" nodeType="withEffect" p14:presetBounceEnd="20000">
                                      <p:stCondLst>
                                        <p:cond delay="3900"/>
                                      </p:stCondLst>
                                      <p:childTnLst>
                                        <p:set>
                                          <p:cBhvr>
                                            <p:cTn id="36" dur="1" fill="hold">
                                              <p:stCondLst>
                                                <p:cond delay="0"/>
                                              </p:stCondLst>
                                            </p:cTn>
                                            <p:tgtEl>
                                              <p:spTgt spid="5"/>
                                            </p:tgtEl>
                                            <p:attrNameLst>
                                              <p:attrName>style.visibility</p:attrName>
                                            </p:attrNameLst>
                                          </p:cBhvr>
                                          <p:to>
                                            <p:strVal val="visible"/>
                                          </p:to>
                                        </p:set>
                                        <p:anim calcmode="lin" valueType="num" p14:bounceEnd="20000">
                                          <p:cBhvr additive="base">
                                            <p:cTn id="37" dur="50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20000">
                                      <p:stCondLst>
                                        <p:cond delay="4400"/>
                                      </p:stCondLst>
                                      <p:childTnLst>
                                        <p:set>
                                          <p:cBhvr>
                                            <p:cTn id="40" dur="1" fill="hold">
                                              <p:stCondLst>
                                                <p:cond delay="0"/>
                                              </p:stCondLst>
                                            </p:cTn>
                                            <p:tgtEl>
                                              <p:spTgt spid="6"/>
                                            </p:tgtEl>
                                            <p:attrNameLst>
                                              <p:attrName>style.visibility</p:attrName>
                                            </p:attrNameLst>
                                          </p:cBhvr>
                                          <p:to>
                                            <p:strVal val="visible"/>
                                          </p:to>
                                        </p:set>
                                        <p:anim calcmode="lin" valueType="num" p14:bounceEnd="20000">
                                          <p:cBhvr additive="base">
                                            <p:cTn id="41"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20000">
                                      <p:stCondLst>
                                        <p:cond delay="4900"/>
                                      </p:stCondLst>
                                      <p:childTnLst>
                                        <p:set>
                                          <p:cBhvr>
                                            <p:cTn id="44" dur="1" fill="hold">
                                              <p:stCondLst>
                                                <p:cond delay="0"/>
                                              </p:stCondLst>
                                            </p:cTn>
                                            <p:tgtEl>
                                              <p:spTgt spid="7"/>
                                            </p:tgtEl>
                                            <p:attrNameLst>
                                              <p:attrName>style.visibility</p:attrName>
                                            </p:attrNameLst>
                                          </p:cBhvr>
                                          <p:to>
                                            <p:strVal val="visible"/>
                                          </p:to>
                                        </p:set>
                                        <p:anim calcmode="lin" valueType="num" p14:bounceEnd="20000">
                                          <p:cBhvr additive="base">
                                            <p:cTn id="45"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14:presetBounceEnd="20000">
                                      <p:stCondLst>
                                        <p:cond delay="5400"/>
                                      </p:stCondLst>
                                      <p:childTnLst>
                                        <p:set>
                                          <p:cBhvr>
                                            <p:cTn id="48" dur="1" fill="hold">
                                              <p:stCondLst>
                                                <p:cond delay="0"/>
                                              </p:stCondLst>
                                            </p:cTn>
                                            <p:tgtEl>
                                              <p:spTgt spid="8"/>
                                            </p:tgtEl>
                                            <p:attrNameLst>
                                              <p:attrName>style.visibility</p:attrName>
                                            </p:attrNameLst>
                                          </p:cBhvr>
                                          <p:to>
                                            <p:strVal val="visible"/>
                                          </p:to>
                                        </p:set>
                                        <p:anim calcmode="lin" valueType="num" p14:bounceEnd="20000">
                                          <p:cBhvr additive="base">
                                            <p:cTn id="49"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14:presetBounceEnd="20000">
                                      <p:stCondLst>
                                        <p:cond delay="5900"/>
                                      </p:stCondLst>
                                      <p:childTnLst>
                                        <p:set>
                                          <p:cBhvr>
                                            <p:cTn id="52" dur="1" fill="hold">
                                              <p:stCondLst>
                                                <p:cond delay="0"/>
                                              </p:stCondLst>
                                            </p:cTn>
                                            <p:tgtEl>
                                              <p:spTgt spid="9"/>
                                            </p:tgtEl>
                                            <p:attrNameLst>
                                              <p:attrName>style.visibility</p:attrName>
                                            </p:attrNameLst>
                                          </p:cBhvr>
                                          <p:to>
                                            <p:strVal val="visible"/>
                                          </p:to>
                                        </p:set>
                                        <p:anim calcmode="lin" valueType="num" p14:bounceEnd="20000">
                                          <p:cBhvr additive="base">
                                            <p:cTn id="53"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4" dur="5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640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40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16" presetClass="entr" presetSubtype="21" fill="hold" grpId="0" nodeType="withEffect">
                                      <p:stCondLst>
                                        <p:cond delay="6400"/>
                                      </p:stCondLst>
                                      <p:childTnLst>
                                        <p:set>
                                          <p:cBhvr>
                                            <p:cTn id="64" dur="1" fill="hold">
                                              <p:stCondLst>
                                                <p:cond delay="0"/>
                                              </p:stCondLst>
                                            </p:cTn>
                                            <p:tgtEl>
                                              <p:spTgt spid="10"/>
                                            </p:tgtEl>
                                            <p:attrNameLst>
                                              <p:attrName>style.visibility</p:attrName>
                                            </p:attrNameLst>
                                          </p:cBhvr>
                                          <p:to>
                                            <p:strVal val="visible"/>
                                          </p:to>
                                        </p:set>
                                        <p:animEffect transition="in" filter="barn(inVertical)">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50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50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par>
                                    <p:cTn id="15" presetID="1" presetClass="entr" presetSubtype="0" fill="hold" nodeType="withEffect">
                                      <p:stCondLst>
                                        <p:cond delay="2500"/>
                                      </p:stCondLst>
                                      <p:childTnLst>
                                        <p:set>
                                          <p:cBhvr>
                                            <p:cTn id="16" dur="1" fill="hold">
                                              <p:stCondLst>
                                                <p:cond delay="0"/>
                                              </p:stCondLst>
                                            </p:cTn>
                                            <p:tgtEl>
                                              <p:spTgt spid="13"/>
                                            </p:tgtEl>
                                            <p:attrNameLst>
                                              <p:attrName>style.visibility</p:attrName>
                                            </p:attrNameLst>
                                          </p:cBhvr>
                                          <p:to>
                                            <p:strVal val="visible"/>
                                          </p:to>
                                        </p:set>
                                      </p:childTnLst>
                                    </p:cTn>
                                  </p:par>
                                  <p:par>
                                    <p:cTn id="17" presetID="49" presetClass="path" presetSubtype="0" accel="50000" fill="hold" nodeType="withEffect">
                                      <p:stCondLst>
                                        <p:cond delay="2500"/>
                                      </p:stCondLst>
                                      <p:childTnLst>
                                        <p:animMotion origin="layout" path="M -1.66667E-6 -1.95619E-6 L 0.31771 0.73033 " pathEditMode="relative" rAng="0" ptsTypes="AA">
                                          <p:cBhvr>
                                            <p:cTn id="18" dur="600" spd="-100000" fill="hold"/>
                                            <p:tgtEl>
                                              <p:spTgt spid="13"/>
                                            </p:tgtEl>
                                            <p:attrNameLst>
                                              <p:attrName>ppt_x</p:attrName>
                                              <p:attrName>ppt_y</p:attrName>
                                            </p:attrNameLst>
                                          </p:cBhvr>
                                          <p:rCtr x="15885" y="36501"/>
                                        </p:animMotion>
                                      </p:childTnLst>
                                    </p:cTn>
                                  </p:par>
                                  <p:par>
                                    <p:cTn id="19" presetID="1" presetClass="entr" presetSubtype="0" fill="hold" nodeType="withEffect">
                                      <p:stCondLst>
                                        <p:cond delay="2700"/>
                                      </p:stCondLst>
                                      <p:childTnLst>
                                        <p:set>
                                          <p:cBhvr>
                                            <p:cTn id="20" dur="1" fill="hold">
                                              <p:stCondLst>
                                                <p:cond delay="0"/>
                                              </p:stCondLst>
                                            </p:cTn>
                                            <p:tgtEl>
                                              <p:spTgt spid="18"/>
                                            </p:tgtEl>
                                            <p:attrNameLst>
                                              <p:attrName>style.visibility</p:attrName>
                                            </p:attrNameLst>
                                          </p:cBhvr>
                                          <p:to>
                                            <p:strVal val="visible"/>
                                          </p:to>
                                        </p:set>
                                      </p:childTnLst>
                                    </p:cTn>
                                  </p:par>
                                  <p:par>
                                    <p:cTn id="21" presetID="49" presetClass="path" presetSubtype="0" accel="50000" fill="hold" nodeType="withEffect">
                                      <p:stCondLst>
                                        <p:cond delay="2700"/>
                                      </p:stCondLst>
                                      <p:childTnLst>
                                        <p:animMotion origin="layout" path="M 1.38889E-6 3.45679E-6 L 0.17066 0.86913 " pathEditMode="relative" rAng="0" ptsTypes="AA">
                                          <p:cBhvr>
                                            <p:cTn id="22" dur="600" spd="-100000" fill="hold"/>
                                            <p:tgtEl>
                                              <p:spTgt spid="18"/>
                                            </p:tgtEl>
                                            <p:attrNameLst>
                                              <p:attrName>ppt_x</p:attrName>
                                              <p:attrName>ppt_y</p:attrName>
                                            </p:attrNameLst>
                                          </p:cBhvr>
                                          <p:rCtr x="8524" y="43457"/>
                                        </p:animMotion>
                                      </p:childTnLst>
                                    </p:cTn>
                                  </p:par>
                                  <p:par>
                                    <p:cTn id="23" presetID="1" presetClass="entr" presetSubtype="0" fill="hold" nodeType="withEffect">
                                      <p:stCondLst>
                                        <p:cond delay="2900"/>
                                      </p:stCondLst>
                                      <p:childTnLst>
                                        <p:set>
                                          <p:cBhvr>
                                            <p:cTn id="24" dur="1" fill="hold">
                                              <p:stCondLst>
                                                <p:cond delay="0"/>
                                              </p:stCondLst>
                                            </p:cTn>
                                            <p:tgtEl>
                                              <p:spTgt spid="23"/>
                                            </p:tgtEl>
                                            <p:attrNameLst>
                                              <p:attrName>style.visibility</p:attrName>
                                            </p:attrNameLst>
                                          </p:cBhvr>
                                          <p:to>
                                            <p:strVal val="visible"/>
                                          </p:to>
                                        </p:set>
                                      </p:childTnLst>
                                    </p:cTn>
                                  </p:par>
                                  <p:par>
                                    <p:cTn id="25" presetID="49" presetClass="path" presetSubtype="0" accel="50000" fill="hold" nodeType="withEffect">
                                      <p:stCondLst>
                                        <p:cond delay="2900"/>
                                      </p:stCondLst>
                                      <p:childTnLst>
                                        <p:animMotion origin="layout" path="M 0 2.00555E-6 L 0 0.88121 " pathEditMode="relative" rAng="0" ptsTypes="AA">
                                          <p:cBhvr>
                                            <p:cTn id="26" dur="600" spd="-100000" fill="hold"/>
                                            <p:tgtEl>
                                              <p:spTgt spid="23"/>
                                            </p:tgtEl>
                                            <p:attrNameLst>
                                              <p:attrName>ppt_x</p:attrName>
                                              <p:attrName>ppt_y</p:attrName>
                                            </p:attrNameLst>
                                          </p:cBhvr>
                                          <p:rCtr x="0" y="44060"/>
                                        </p:animMotion>
                                      </p:childTnLst>
                                    </p:cTn>
                                  </p:par>
                                  <p:par>
                                    <p:cTn id="27" presetID="1" presetClass="entr" presetSubtype="0" fill="hold" nodeType="withEffect">
                                      <p:stCondLst>
                                        <p:cond delay="3100"/>
                                      </p:stCondLst>
                                      <p:childTnLst>
                                        <p:set>
                                          <p:cBhvr>
                                            <p:cTn id="28" dur="1" fill="hold">
                                              <p:stCondLst>
                                                <p:cond delay="0"/>
                                              </p:stCondLst>
                                            </p:cTn>
                                            <p:tgtEl>
                                              <p:spTgt spid="28"/>
                                            </p:tgtEl>
                                            <p:attrNameLst>
                                              <p:attrName>style.visibility</p:attrName>
                                            </p:attrNameLst>
                                          </p:cBhvr>
                                          <p:to>
                                            <p:strVal val="visible"/>
                                          </p:to>
                                        </p:set>
                                      </p:childTnLst>
                                    </p:cTn>
                                  </p:par>
                                  <p:par>
                                    <p:cTn id="29" presetID="49" presetClass="path" presetSubtype="0" accel="50000" fill="hold" nodeType="withEffect">
                                      <p:stCondLst>
                                        <p:cond delay="3100"/>
                                      </p:stCondLst>
                                      <p:childTnLst>
                                        <p:animMotion origin="layout" path="M 3.88889E-6 -4.29497E-6 L -0.17049 0.86671 " pathEditMode="relative" rAng="0" ptsTypes="AA">
                                          <p:cBhvr>
                                            <p:cTn id="30" dur="600" spd="-100000" fill="hold"/>
                                            <p:tgtEl>
                                              <p:spTgt spid="28"/>
                                            </p:tgtEl>
                                            <p:attrNameLst>
                                              <p:attrName>ppt_x</p:attrName>
                                              <p:attrName>ppt_y</p:attrName>
                                            </p:attrNameLst>
                                          </p:cBhvr>
                                          <p:rCtr x="-8524" y="43320"/>
                                        </p:animMotion>
                                      </p:childTnLst>
                                    </p:cTn>
                                  </p:par>
                                  <p:par>
                                    <p:cTn id="31" presetID="1" presetClass="entr" presetSubtype="0" fill="hold" nodeType="withEffect">
                                      <p:stCondLst>
                                        <p:cond delay="3300"/>
                                      </p:stCondLst>
                                      <p:childTnLst>
                                        <p:set>
                                          <p:cBhvr>
                                            <p:cTn id="32" dur="1" fill="hold">
                                              <p:stCondLst>
                                                <p:cond delay="0"/>
                                              </p:stCondLst>
                                            </p:cTn>
                                            <p:tgtEl>
                                              <p:spTgt spid="33"/>
                                            </p:tgtEl>
                                            <p:attrNameLst>
                                              <p:attrName>style.visibility</p:attrName>
                                            </p:attrNameLst>
                                          </p:cBhvr>
                                          <p:to>
                                            <p:strVal val="visible"/>
                                          </p:to>
                                        </p:set>
                                      </p:childTnLst>
                                    </p:cTn>
                                  </p:par>
                                  <p:par>
                                    <p:cTn id="33" presetID="49" presetClass="path" presetSubtype="0" accel="50000" fill="hold" nodeType="withEffect">
                                      <p:stCondLst>
                                        <p:cond delay="3300"/>
                                      </p:stCondLst>
                                      <p:childTnLst>
                                        <p:animMotion origin="layout" path="M 2.22222E-6 2.89108E-6 L -0.32778 0.75902 " pathEditMode="relative" rAng="0" ptsTypes="AA">
                                          <p:cBhvr>
                                            <p:cTn id="34" dur="600" spd="-100000" fill="hold"/>
                                            <p:tgtEl>
                                              <p:spTgt spid="33"/>
                                            </p:tgtEl>
                                            <p:attrNameLst>
                                              <p:attrName>ppt_x</p:attrName>
                                              <p:attrName>ppt_y</p:attrName>
                                            </p:attrNameLst>
                                          </p:cBhvr>
                                          <p:rCtr x="-16389" y="37951"/>
                                        </p:animMotion>
                                      </p:childTnLst>
                                    </p:cTn>
                                  </p:par>
                                  <p:par>
                                    <p:cTn id="35" presetID="2" presetClass="entr" presetSubtype="4" fill="hold" grpId="0" nodeType="withEffect">
                                      <p:stCondLst>
                                        <p:cond delay="390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4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90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5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9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640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40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16" presetClass="entr" presetSubtype="21" fill="hold" grpId="0" nodeType="withEffect">
                                      <p:stCondLst>
                                        <p:cond delay="6400"/>
                                      </p:stCondLst>
                                      <p:childTnLst>
                                        <p:set>
                                          <p:cBhvr>
                                            <p:cTn id="64" dur="1" fill="hold">
                                              <p:stCondLst>
                                                <p:cond delay="0"/>
                                              </p:stCondLst>
                                            </p:cTn>
                                            <p:tgtEl>
                                              <p:spTgt spid="10"/>
                                            </p:tgtEl>
                                            <p:attrNameLst>
                                              <p:attrName>style.visibility</p:attrName>
                                            </p:attrNameLst>
                                          </p:cBhvr>
                                          <p:to>
                                            <p:strVal val="visible"/>
                                          </p:to>
                                        </p:set>
                                        <p:animEffect transition="in" filter="barn(inVertical)">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执行方式</a:t>
            </a:r>
            <a:endParaRPr lang="zh-CN" altLang="en-US" sz="1000" dirty="0">
              <a:latin typeface="微软雅黑" pitchFamily="34" charset="-122"/>
              <a:ea typeface="微软雅黑" pitchFamily="34" charset="-122"/>
            </a:endParaRPr>
          </a:p>
        </p:txBody>
      </p:sp>
      <p:sp>
        <p:nvSpPr>
          <p:cNvPr id="3" name="TextBox 2"/>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4" name="TextBox 3"/>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5" name="TextBox 4"/>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6" name="TextBox 5"/>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sp>
        <p:nvSpPr>
          <p:cNvPr id="7" name="燕尾形箭头 6"/>
          <p:cNvSpPr/>
          <p:nvPr/>
        </p:nvSpPr>
        <p:spPr>
          <a:xfrm>
            <a:off x="467544" y="2427734"/>
            <a:ext cx="8208912" cy="228600"/>
          </a:xfrm>
          <a:prstGeom prst="notched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7"/>
          <p:cNvGrpSpPr/>
          <p:nvPr/>
        </p:nvGrpSpPr>
        <p:grpSpPr>
          <a:xfrm>
            <a:off x="783076" y="1635646"/>
            <a:ext cx="1697385" cy="1697385"/>
            <a:chOff x="1278794" y="3334906"/>
            <a:chExt cx="914014" cy="914014"/>
          </a:xfrm>
          <a:solidFill>
            <a:srgbClr val="FFC000"/>
          </a:solidFill>
        </p:grpSpPr>
        <p:grpSp>
          <p:nvGrpSpPr>
            <p:cNvPr id="9" name="组合 8"/>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2" name="椭圆 1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10" name="TextBox 9"/>
            <p:cNvSpPr txBox="1"/>
            <p:nvPr/>
          </p:nvSpPr>
          <p:spPr>
            <a:xfrm>
              <a:off x="1477939" y="3742514"/>
              <a:ext cx="513772" cy="174019"/>
            </a:xfrm>
            <a:prstGeom prst="rect">
              <a:avLst/>
            </a:prstGeom>
            <a:grpFill/>
          </p:spPr>
          <p:txBody>
            <a:bodyPr wrap="none" rtlCol="0">
              <a:spAutoFit/>
            </a:bodyPr>
            <a:lstStyle/>
            <a:p>
              <a:pPr algn="ctr"/>
              <a:r>
                <a:rPr lang="zh-CN" altLang="en-US" sz="1500" b="1" dirty="0">
                  <a:latin typeface="微软雅黑" pitchFamily="34" charset="-122"/>
                  <a:ea typeface="微软雅黑" pitchFamily="34" charset="-122"/>
                </a:rPr>
                <a:t>日程安排</a:t>
              </a:r>
            </a:p>
          </p:txBody>
        </p:sp>
      </p:grpSp>
      <p:grpSp>
        <p:nvGrpSpPr>
          <p:cNvPr id="13" name="组合 12"/>
          <p:cNvGrpSpPr/>
          <p:nvPr/>
        </p:nvGrpSpPr>
        <p:grpSpPr>
          <a:xfrm>
            <a:off x="2746134" y="1639356"/>
            <a:ext cx="1697385" cy="1697385"/>
            <a:chOff x="1278794" y="3334906"/>
            <a:chExt cx="914014" cy="914014"/>
          </a:xfrm>
          <a:solidFill>
            <a:srgbClr val="0070C0"/>
          </a:solidFill>
        </p:grpSpPr>
        <p:grpSp>
          <p:nvGrpSpPr>
            <p:cNvPr id="14" name="组合 13"/>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15" name="TextBox 14"/>
            <p:cNvSpPr txBox="1"/>
            <p:nvPr/>
          </p:nvSpPr>
          <p:spPr>
            <a:xfrm>
              <a:off x="1477939" y="3740516"/>
              <a:ext cx="513772" cy="174019"/>
            </a:xfrm>
            <a:prstGeom prst="rect">
              <a:avLst/>
            </a:prstGeom>
            <a:grpFill/>
          </p:spPr>
          <p:txBody>
            <a:bodyPr wrap="none" rtlCol="0">
              <a:spAutoFit/>
            </a:bodyPr>
            <a:lstStyle/>
            <a:p>
              <a:pPr algn="ctr"/>
              <a:r>
                <a:rPr lang="zh-CN" altLang="en-US" sz="1500" b="1" dirty="0">
                  <a:latin typeface="微软雅黑" pitchFamily="34" charset="-122"/>
                  <a:ea typeface="微软雅黑" pitchFamily="34" charset="-122"/>
                </a:rPr>
                <a:t>行动策略</a:t>
              </a:r>
            </a:p>
          </p:txBody>
        </p:sp>
      </p:grpSp>
      <p:grpSp>
        <p:nvGrpSpPr>
          <p:cNvPr id="18" name="组合 17"/>
          <p:cNvGrpSpPr/>
          <p:nvPr/>
        </p:nvGrpSpPr>
        <p:grpSpPr>
          <a:xfrm>
            <a:off x="4688516" y="1635646"/>
            <a:ext cx="1697385" cy="1697385"/>
            <a:chOff x="1278794" y="3334906"/>
            <a:chExt cx="914014" cy="914014"/>
          </a:xfrm>
          <a:solidFill>
            <a:schemeClr val="accent1"/>
          </a:solidFill>
        </p:grpSpPr>
        <p:grpSp>
          <p:nvGrpSpPr>
            <p:cNvPr id="19" name="组合 18"/>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2" name="椭圆 2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20" name="TextBox 19"/>
            <p:cNvSpPr txBox="1"/>
            <p:nvPr/>
          </p:nvSpPr>
          <p:spPr>
            <a:xfrm>
              <a:off x="1477939" y="3742514"/>
              <a:ext cx="513772" cy="174019"/>
            </a:xfrm>
            <a:prstGeom prst="rect">
              <a:avLst/>
            </a:prstGeom>
            <a:grpFill/>
          </p:spPr>
          <p:txBody>
            <a:bodyPr wrap="none" rtlCol="0">
              <a:spAutoFit/>
            </a:bodyPr>
            <a:lstStyle/>
            <a:p>
              <a:pPr algn="ctr"/>
              <a:r>
                <a:rPr lang="zh-CN" altLang="en-US" sz="1500" b="1" dirty="0">
                  <a:latin typeface="微软雅黑" pitchFamily="34" charset="-122"/>
                  <a:ea typeface="微软雅黑" pitchFamily="34" charset="-122"/>
                </a:rPr>
                <a:t>客户服务</a:t>
              </a:r>
            </a:p>
          </p:txBody>
        </p:sp>
      </p:grpSp>
      <p:grpSp>
        <p:nvGrpSpPr>
          <p:cNvPr id="23" name="组合 22"/>
          <p:cNvGrpSpPr/>
          <p:nvPr/>
        </p:nvGrpSpPr>
        <p:grpSpPr>
          <a:xfrm>
            <a:off x="6619031" y="1642521"/>
            <a:ext cx="1697385" cy="1697385"/>
            <a:chOff x="1278794" y="3334906"/>
            <a:chExt cx="914014" cy="914014"/>
          </a:xfrm>
          <a:solidFill>
            <a:schemeClr val="tx2">
              <a:lumMod val="50000"/>
            </a:schemeClr>
          </a:solidFill>
        </p:grpSpPr>
        <p:grpSp>
          <p:nvGrpSpPr>
            <p:cNvPr id="24" name="组合 23"/>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7" name="椭圆 2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25" name="TextBox 24"/>
            <p:cNvSpPr txBox="1"/>
            <p:nvPr/>
          </p:nvSpPr>
          <p:spPr>
            <a:xfrm>
              <a:off x="1477939" y="3738812"/>
              <a:ext cx="513772" cy="174019"/>
            </a:xfrm>
            <a:prstGeom prst="rect">
              <a:avLst/>
            </a:prstGeom>
            <a:grpFill/>
          </p:spPr>
          <p:txBody>
            <a:bodyPr wrap="none" rtlCol="0">
              <a:spAutoFit/>
            </a:bodyPr>
            <a:lstStyle/>
            <a:p>
              <a:pPr algn="ctr"/>
              <a:r>
                <a:rPr lang="zh-CN" altLang="en-US" sz="1500" b="1" dirty="0">
                  <a:latin typeface="微软雅黑" pitchFamily="34" charset="-122"/>
                  <a:ea typeface="微软雅黑" pitchFamily="34" charset="-122"/>
                </a:rPr>
                <a:t>后勤保障</a:t>
              </a:r>
            </a:p>
          </p:txBody>
        </p:sp>
      </p:grpSp>
      <p:sp>
        <p:nvSpPr>
          <p:cNvPr id="28" name="椭圆 27"/>
          <p:cNvSpPr/>
          <p:nvPr/>
        </p:nvSpPr>
        <p:spPr>
          <a:xfrm>
            <a:off x="824277" y="1491630"/>
            <a:ext cx="645364" cy="645364"/>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endParaRPr>
          </a:p>
        </p:txBody>
      </p:sp>
      <p:sp>
        <p:nvSpPr>
          <p:cNvPr id="29" name="椭圆 28"/>
          <p:cNvSpPr/>
          <p:nvPr/>
        </p:nvSpPr>
        <p:spPr>
          <a:xfrm>
            <a:off x="2783180" y="1491630"/>
            <a:ext cx="645364" cy="645364"/>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endParaRPr>
          </a:p>
        </p:txBody>
      </p:sp>
      <p:sp>
        <p:nvSpPr>
          <p:cNvPr id="30" name="椭圆 29"/>
          <p:cNvSpPr/>
          <p:nvPr/>
        </p:nvSpPr>
        <p:spPr>
          <a:xfrm>
            <a:off x="4760524" y="1498175"/>
            <a:ext cx="645364" cy="645364"/>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endParaRPr>
          </a:p>
        </p:txBody>
      </p:sp>
      <p:sp>
        <p:nvSpPr>
          <p:cNvPr id="31" name="椭圆 30"/>
          <p:cNvSpPr/>
          <p:nvPr/>
        </p:nvSpPr>
        <p:spPr>
          <a:xfrm>
            <a:off x="6707078" y="1498175"/>
            <a:ext cx="645364" cy="645364"/>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endParaRPr>
          </a:p>
        </p:txBody>
      </p:sp>
      <p:sp>
        <p:nvSpPr>
          <p:cNvPr id="32" name="Freeform 34"/>
          <p:cNvSpPr>
            <a:spLocks noEditPoints="1"/>
          </p:cNvSpPr>
          <p:nvPr/>
        </p:nvSpPr>
        <p:spPr bwMode="auto">
          <a:xfrm>
            <a:off x="100083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3" name="Freeform 26"/>
          <p:cNvSpPr>
            <a:spLocks noEditPoints="1"/>
          </p:cNvSpPr>
          <p:nvPr/>
        </p:nvSpPr>
        <p:spPr bwMode="auto">
          <a:xfrm>
            <a:off x="2952968"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4" name="Freeform 35"/>
          <p:cNvSpPr>
            <a:spLocks noEditPoints="1"/>
          </p:cNvSpPr>
          <p:nvPr/>
        </p:nvSpPr>
        <p:spPr bwMode="auto">
          <a:xfrm>
            <a:off x="6895784"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5" name="Freeform 20"/>
          <p:cNvSpPr>
            <a:spLocks noEditPoints="1"/>
          </p:cNvSpPr>
          <p:nvPr/>
        </p:nvSpPr>
        <p:spPr bwMode="auto">
          <a:xfrm>
            <a:off x="49499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Tree>
    <p:extLst>
      <p:ext uri="{BB962C8B-B14F-4D97-AF65-F5344CB8AC3E}">
        <p14:creationId xmlns:p14="http://schemas.microsoft.com/office/powerpoint/2010/main" val="105940914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4000">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14:bounceEnd="4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600"/>
                                      </p:stCondLst>
                                      <p:childTnLst>
                                        <p:set>
                                          <p:cBhvr>
                                            <p:cTn id="10" dur="1" fill="hold">
                                              <p:stCondLst>
                                                <p:cond delay="0"/>
                                              </p:stCondLst>
                                            </p:cTn>
                                            <p:tgtEl>
                                              <p:spTgt spid="13"/>
                                            </p:tgtEl>
                                            <p:attrNameLst>
                                              <p:attrName>style.visibility</p:attrName>
                                            </p:attrNameLst>
                                          </p:cBhvr>
                                          <p:to>
                                            <p:strVal val="visible"/>
                                          </p:to>
                                        </p:set>
                                        <p:anim calcmode="lin" valueType="num" p14:bounceEnd="4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700"/>
                                      </p:stCondLst>
                                      <p:childTnLst>
                                        <p:set>
                                          <p:cBhvr>
                                            <p:cTn id="14" dur="1" fill="hold">
                                              <p:stCondLst>
                                                <p:cond delay="0"/>
                                              </p:stCondLst>
                                            </p:cTn>
                                            <p:tgtEl>
                                              <p:spTgt spid="18"/>
                                            </p:tgtEl>
                                            <p:attrNameLst>
                                              <p:attrName>style.visibility</p:attrName>
                                            </p:attrNameLst>
                                          </p:cBhvr>
                                          <p:to>
                                            <p:strVal val="visible"/>
                                          </p:to>
                                        </p:set>
                                        <p:anim calcmode="lin" valueType="num" p14:bounceEnd="44000">
                                          <p:cBhvr additive="base">
                                            <p:cTn id="15" dur="500" fill="hold"/>
                                            <p:tgtEl>
                                              <p:spTgt spid="18"/>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14:bounceEnd="44000">
                                          <p:cBhvr additive="base">
                                            <p:cTn id="19"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4000">
                                      <p:stCondLst>
                                        <p:cond delay="1300"/>
                                      </p:stCondLst>
                                      <p:childTnLst>
                                        <p:set>
                                          <p:cBhvr>
                                            <p:cTn id="22" dur="1" fill="hold">
                                              <p:stCondLst>
                                                <p:cond delay="0"/>
                                              </p:stCondLst>
                                            </p:cTn>
                                            <p:tgtEl>
                                              <p:spTgt spid="28"/>
                                            </p:tgtEl>
                                            <p:attrNameLst>
                                              <p:attrName>style.visibility</p:attrName>
                                            </p:attrNameLst>
                                          </p:cBhvr>
                                          <p:to>
                                            <p:strVal val="visible"/>
                                          </p:to>
                                        </p:set>
                                        <p:anim calcmode="lin" valueType="num" p14:bounceEnd="44000">
                                          <p:cBhvr additive="base">
                                            <p:cTn id="23"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44000">
                                      <p:stCondLst>
                                        <p:cond delay="1400"/>
                                      </p:stCondLst>
                                      <p:childTnLst>
                                        <p:set>
                                          <p:cBhvr>
                                            <p:cTn id="26" dur="1" fill="hold">
                                              <p:stCondLst>
                                                <p:cond delay="0"/>
                                              </p:stCondLst>
                                            </p:cTn>
                                            <p:tgtEl>
                                              <p:spTgt spid="29"/>
                                            </p:tgtEl>
                                            <p:attrNameLst>
                                              <p:attrName>style.visibility</p:attrName>
                                            </p:attrNameLst>
                                          </p:cBhvr>
                                          <p:to>
                                            <p:strVal val="visible"/>
                                          </p:to>
                                        </p:set>
                                        <p:anim calcmode="lin" valueType="num" p14:bounceEnd="44000">
                                          <p:cBhvr additive="base">
                                            <p:cTn id="27"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44000">
                                      <p:stCondLst>
                                        <p:cond delay="1500"/>
                                      </p:stCondLst>
                                      <p:childTnLst>
                                        <p:set>
                                          <p:cBhvr>
                                            <p:cTn id="30" dur="1" fill="hold">
                                              <p:stCondLst>
                                                <p:cond delay="0"/>
                                              </p:stCondLst>
                                            </p:cTn>
                                            <p:tgtEl>
                                              <p:spTgt spid="30"/>
                                            </p:tgtEl>
                                            <p:attrNameLst>
                                              <p:attrName>style.visibility</p:attrName>
                                            </p:attrNameLst>
                                          </p:cBhvr>
                                          <p:to>
                                            <p:strVal val="visible"/>
                                          </p:to>
                                        </p:set>
                                        <p:anim calcmode="lin" valueType="num" p14:bounceEnd="44000">
                                          <p:cBhvr additive="base">
                                            <p:cTn id="3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44000">
                                      <p:stCondLst>
                                        <p:cond delay="1600"/>
                                      </p:stCondLst>
                                      <p:childTnLst>
                                        <p:set>
                                          <p:cBhvr>
                                            <p:cTn id="34" dur="1" fill="hold">
                                              <p:stCondLst>
                                                <p:cond delay="0"/>
                                              </p:stCondLst>
                                            </p:cTn>
                                            <p:tgtEl>
                                              <p:spTgt spid="31"/>
                                            </p:tgtEl>
                                            <p:attrNameLst>
                                              <p:attrName>style.visibility</p:attrName>
                                            </p:attrNameLst>
                                          </p:cBhvr>
                                          <p:to>
                                            <p:strVal val="visible"/>
                                          </p:to>
                                        </p:set>
                                        <p:anim calcmode="lin" valueType="num" p14:bounceEnd="44000">
                                          <p:cBhvr additive="base">
                                            <p:cTn id="35" dur="5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31" presetClass="entr" presetSubtype="0" fill="hold" grpId="0" nodeType="withEffect">
                                      <p:stCondLst>
                                        <p:cond delay="17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 calcmode="lin" valueType="num">
                                          <p:cBhvr>
                                            <p:cTn id="41" dur="500" fill="hold"/>
                                            <p:tgtEl>
                                              <p:spTgt spid="32"/>
                                            </p:tgtEl>
                                            <p:attrNameLst>
                                              <p:attrName>style.rotation</p:attrName>
                                            </p:attrNameLst>
                                          </p:cBhvr>
                                          <p:tavLst>
                                            <p:tav tm="0">
                                              <p:val>
                                                <p:fltVal val="90"/>
                                              </p:val>
                                            </p:tav>
                                            <p:tav tm="100000">
                                              <p:val>
                                                <p:fltVal val="0"/>
                                              </p:val>
                                            </p:tav>
                                          </p:tavLst>
                                        </p:anim>
                                        <p:animEffect transition="in" filter="fade">
                                          <p:cBhvr>
                                            <p:cTn id="42" dur="500"/>
                                            <p:tgtEl>
                                              <p:spTgt spid="32"/>
                                            </p:tgtEl>
                                          </p:cBhvr>
                                        </p:animEffect>
                                      </p:childTnLst>
                                    </p:cTn>
                                  </p:par>
                                  <p:par>
                                    <p:cTn id="43" presetID="31" presetClass="entr" presetSubtype="0" fill="hold" grpId="0" nodeType="withEffect">
                                      <p:stCondLst>
                                        <p:cond delay="180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 calcmode="lin" valueType="num">
                                          <p:cBhvr>
                                            <p:cTn id="47" dur="500" fill="hold"/>
                                            <p:tgtEl>
                                              <p:spTgt spid="33"/>
                                            </p:tgtEl>
                                            <p:attrNameLst>
                                              <p:attrName>style.rotation</p:attrName>
                                            </p:attrNameLst>
                                          </p:cBhvr>
                                          <p:tavLst>
                                            <p:tav tm="0">
                                              <p:val>
                                                <p:fltVal val="90"/>
                                              </p:val>
                                            </p:tav>
                                            <p:tav tm="100000">
                                              <p:val>
                                                <p:fltVal val="0"/>
                                              </p:val>
                                            </p:tav>
                                          </p:tavLst>
                                        </p:anim>
                                        <p:animEffect transition="in" filter="fade">
                                          <p:cBhvr>
                                            <p:cTn id="48" dur="500"/>
                                            <p:tgtEl>
                                              <p:spTgt spid="33"/>
                                            </p:tgtEl>
                                          </p:cBhvr>
                                        </p:animEffect>
                                      </p:childTnLst>
                                    </p:cTn>
                                  </p:par>
                                  <p:par>
                                    <p:cTn id="49" presetID="31" presetClass="entr" presetSubtype="0" fill="hold" grpId="0" nodeType="withEffect">
                                      <p:stCondLst>
                                        <p:cond delay="190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 calcmode="lin" valueType="num">
                                          <p:cBhvr>
                                            <p:cTn id="53" dur="500" fill="hold"/>
                                            <p:tgtEl>
                                              <p:spTgt spid="35"/>
                                            </p:tgtEl>
                                            <p:attrNameLst>
                                              <p:attrName>style.rotation</p:attrName>
                                            </p:attrNameLst>
                                          </p:cBhvr>
                                          <p:tavLst>
                                            <p:tav tm="0">
                                              <p:val>
                                                <p:fltVal val="90"/>
                                              </p:val>
                                            </p:tav>
                                            <p:tav tm="100000">
                                              <p:val>
                                                <p:fltVal val="0"/>
                                              </p:val>
                                            </p:tav>
                                          </p:tavLst>
                                        </p:anim>
                                        <p:animEffect transition="in" filter="fade">
                                          <p:cBhvr>
                                            <p:cTn id="54" dur="500"/>
                                            <p:tgtEl>
                                              <p:spTgt spid="35"/>
                                            </p:tgtEl>
                                          </p:cBhvr>
                                        </p:animEffect>
                                      </p:childTnLst>
                                    </p:cTn>
                                  </p:par>
                                  <p:par>
                                    <p:cTn id="55" presetID="31" presetClass="entr" presetSubtype="0"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 calcmode="lin" valueType="num">
                                          <p:cBhvr>
                                            <p:cTn id="59" dur="500" fill="hold"/>
                                            <p:tgtEl>
                                              <p:spTgt spid="34"/>
                                            </p:tgtEl>
                                            <p:attrNameLst>
                                              <p:attrName>style.rotation</p:attrName>
                                            </p:attrNameLst>
                                          </p:cBhvr>
                                          <p:tavLst>
                                            <p:tav tm="0">
                                              <p:val>
                                                <p:fltVal val="90"/>
                                              </p:val>
                                            </p:tav>
                                            <p:tav tm="100000">
                                              <p:val>
                                                <p:fltVal val="0"/>
                                              </p:val>
                                            </p:tav>
                                          </p:tavLst>
                                        </p:anim>
                                        <p:animEffect transition="in" filter="fade">
                                          <p:cBhvr>
                                            <p:cTn id="60" dur="500"/>
                                            <p:tgtEl>
                                              <p:spTgt spid="34"/>
                                            </p:tgtEl>
                                          </p:cBhvr>
                                        </p:animEffect>
                                      </p:childTnLst>
                                    </p:cTn>
                                  </p:par>
                                  <p:par>
                                    <p:cTn id="61" presetID="22" presetClass="entr" presetSubtype="8" fill="hold" grpId="0" nodeType="withEffect">
                                      <p:stCondLst>
                                        <p:cond delay="250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1000"/>
                                            <p:tgtEl>
                                              <p:spTgt spid="7"/>
                                            </p:tgtEl>
                                          </p:cBhvr>
                                        </p:animEffect>
                                      </p:childTnLst>
                                    </p:cTn>
                                  </p:par>
                                  <p:par>
                                    <p:cTn id="64" presetID="22" presetClass="entr" presetSubtype="2" fill="hold" grpId="0" nodeType="withEffect">
                                      <p:stCondLst>
                                        <p:cond delay="3500"/>
                                      </p:stCondLst>
                                      <p:childTnLst>
                                        <p:set>
                                          <p:cBhvr>
                                            <p:cTn id="65" dur="1" fill="hold">
                                              <p:stCondLst>
                                                <p:cond delay="0"/>
                                              </p:stCondLst>
                                            </p:cTn>
                                            <p:tgtEl>
                                              <p:spTgt spid="3"/>
                                            </p:tgtEl>
                                            <p:attrNameLst>
                                              <p:attrName>style.visibility</p:attrName>
                                            </p:attrNameLst>
                                          </p:cBhvr>
                                          <p:to>
                                            <p:strVal val="visible"/>
                                          </p:to>
                                        </p:set>
                                        <p:animEffect transition="in" filter="wipe(right)">
                                          <p:cBhvr>
                                            <p:cTn id="66" dur="500"/>
                                            <p:tgtEl>
                                              <p:spTgt spid="3"/>
                                            </p:tgtEl>
                                          </p:cBhvr>
                                        </p:animEffect>
                                      </p:childTnLst>
                                    </p:cTn>
                                  </p:par>
                                  <p:par>
                                    <p:cTn id="67" presetID="22" presetClass="entr" presetSubtype="2" fill="hold" grpId="0" nodeType="withEffect">
                                      <p:stCondLst>
                                        <p:cond delay="3700"/>
                                      </p:stCondLst>
                                      <p:childTnLst>
                                        <p:set>
                                          <p:cBhvr>
                                            <p:cTn id="68" dur="1" fill="hold">
                                              <p:stCondLst>
                                                <p:cond delay="0"/>
                                              </p:stCondLst>
                                            </p:cTn>
                                            <p:tgtEl>
                                              <p:spTgt spid="4"/>
                                            </p:tgtEl>
                                            <p:attrNameLst>
                                              <p:attrName>style.visibility</p:attrName>
                                            </p:attrNameLst>
                                          </p:cBhvr>
                                          <p:to>
                                            <p:strVal val="visible"/>
                                          </p:to>
                                        </p:set>
                                        <p:animEffect transition="in" filter="wipe(right)">
                                          <p:cBhvr>
                                            <p:cTn id="69" dur="500"/>
                                            <p:tgtEl>
                                              <p:spTgt spid="4"/>
                                            </p:tgtEl>
                                          </p:cBhvr>
                                        </p:animEffect>
                                      </p:childTnLst>
                                    </p:cTn>
                                  </p:par>
                                  <p:par>
                                    <p:cTn id="70" presetID="22" presetClass="entr" presetSubtype="2" fill="hold" grpId="0" nodeType="withEffect">
                                      <p:stCondLst>
                                        <p:cond delay="390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2" fill="hold" grpId="0" nodeType="withEffect">
                                      <p:stCondLst>
                                        <p:cond delay="4100"/>
                                      </p:stCondLst>
                                      <p:childTnLst>
                                        <p:set>
                                          <p:cBhvr>
                                            <p:cTn id="74" dur="1" fill="hold">
                                              <p:stCondLst>
                                                <p:cond delay="0"/>
                                              </p:stCondLst>
                                            </p:cTn>
                                            <p:tgtEl>
                                              <p:spTgt spid="6"/>
                                            </p:tgtEl>
                                            <p:attrNameLst>
                                              <p:attrName>style.visibility</p:attrName>
                                            </p:attrNameLst>
                                          </p:cBhvr>
                                          <p:to>
                                            <p:strVal val="visible"/>
                                          </p:to>
                                        </p:set>
                                        <p:animEffect transition="in" filter="wipe(right)">
                                          <p:cBhvr>
                                            <p:cTn id="7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28" grpId="0" animBg="1"/>
          <p:bldP spid="29" grpId="0" animBg="1"/>
          <p:bldP spid="30" grpId="0" animBg="1"/>
          <p:bldP spid="31" grpId="0" animBg="1"/>
          <p:bldP spid="32" grpId="0" animBg="1"/>
          <p:bldP spid="33"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3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4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6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31" presetClass="entr" presetSubtype="0" fill="hold" grpId="0" nodeType="withEffect">
                                      <p:stCondLst>
                                        <p:cond delay="17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 calcmode="lin" valueType="num">
                                          <p:cBhvr>
                                            <p:cTn id="41" dur="500" fill="hold"/>
                                            <p:tgtEl>
                                              <p:spTgt spid="32"/>
                                            </p:tgtEl>
                                            <p:attrNameLst>
                                              <p:attrName>style.rotation</p:attrName>
                                            </p:attrNameLst>
                                          </p:cBhvr>
                                          <p:tavLst>
                                            <p:tav tm="0">
                                              <p:val>
                                                <p:fltVal val="90"/>
                                              </p:val>
                                            </p:tav>
                                            <p:tav tm="100000">
                                              <p:val>
                                                <p:fltVal val="0"/>
                                              </p:val>
                                            </p:tav>
                                          </p:tavLst>
                                        </p:anim>
                                        <p:animEffect transition="in" filter="fade">
                                          <p:cBhvr>
                                            <p:cTn id="42" dur="500"/>
                                            <p:tgtEl>
                                              <p:spTgt spid="32"/>
                                            </p:tgtEl>
                                          </p:cBhvr>
                                        </p:animEffect>
                                      </p:childTnLst>
                                    </p:cTn>
                                  </p:par>
                                  <p:par>
                                    <p:cTn id="43" presetID="31" presetClass="entr" presetSubtype="0" fill="hold" grpId="0" nodeType="withEffect">
                                      <p:stCondLst>
                                        <p:cond delay="180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 calcmode="lin" valueType="num">
                                          <p:cBhvr>
                                            <p:cTn id="47" dur="500" fill="hold"/>
                                            <p:tgtEl>
                                              <p:spTgt spid="33"/>
                                            </p:tgtEl>
                                            <p:attrNameLst>
                                              <p:attrName>style.rotation</p:attrName>
                                            </p:attrNameLst>
                                          </p:cBhvr>
                                          <p:tavLst>
                                            <p:tav tm="0">
                                              <p:val>
                                                <p:fltVal val="90"/>
                                              </p:val>
                                            </p:tav>
                                            <p:tav tm="100000">
                                              <p:val>
                                                <p:fltVal val="0"/>
                                              </p:val>
                                            </p:tav>
                                          </p:tavLst>
                                        </p:anim>
                                        <p:animEffect transition="in" filter="fade">
                                          <p:cBhvr>
                                            <p:cTn id="48" dur="500"/>
                                            <p:tgtEl>
                                              <p:spTgt spid="33"/>
                                            </p:tgtEl>
                                          </p:cBhvr>
                                        </p:animEffect>
                                      </p:childTnLst>
                                    </p:cTn>
                                  </p:par>
                                  <p:par>
                                    <p:cTn id="49" presetID="31" presetClass="entr" presetSubtype="0" fill="hold" grpId="0" nodeType="withEffect">
                                      <p:stCondLst>
                                        <p:cond delay="190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 calcmode="lin" valueType="num">
                                          <p:cBhvr>
                                            <p:cTn id="53" dur="500" fill="hold"/>
                                            <p:tgtEl>
                                              <p:spTgt spid="35"/>
                                            </p:tgtEl>
                                            <p:attrNameLst>
                                              <p:attrName>style.rotation</p:attrName>
                                            </p:attrNameLst>
                                          </p:cBhvr>
                                          <p:tavLst>
                                            <p:tav tm="0">
                                              <p:val>
                                                <p:fltVal val="90"/>
                                              </p:val>
                                            </p:tav>
                                            <p:tav tm="100000">
                                              <p:val>
                                                <p:fltVal val="0"/>
                                              </p:val>
                                            </p:tav>
                                          </p:tavLst>
                                        </p:anim>
                                        <p:animEffect transition="in" filter="fade">
                                          <p:cBhvr>
                                            <p:cTn id="54" dur="500"/>
                                            <p:tgtEl>
                                              <p:spTgt spid="35"/>
                                            </p:tgtEl>
                                          </p:cBhvr>
                                        </p:animEffect>
                                      </p:childTnLst>
                                    </p:cTn>
                                  </p:par>
                                  <p:par>
                                    <p:cTn id="55" presetID="31" presetClass="entr" presetSubtype="0"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 calcmode="lin" valueType="num">
                                          <p:cBhvr>
                                            <p:cTn id="59" dur="500" fill="hold"/>
                                            <p:tgtEl>
                                              <p:spTgt spid="34"/>
                                            </p:tgtEl>
                                            <p:attrNameLst>
                                              <p:attrName>style.rotation</p:attrName>
                                            </p:attrNameLst>
                                          </p:cBhvr>
                                          <p:tavLst>
                                            <p:tav tm="0">
                                              <p:val>
                                                <p:fltVal val="90"/>
                                              </p:val>
                                            </p:tav>
                                            <p:tav tm="100000">
                                              <p:val>
                                                <p:fltVal val="0"/>
                                              </p:val>
                                            </p:tav>
                                          </p:tavLst>
                                        </p:anim>
                                        <p:animEffect transition="in" filter="fade">
                                          <p:cBhvr>
                                            <p:cTn id="60" dur="500"/>
                                            <p:tgtEl>
                                              <p:spTgt spid="34"/>
                                            </p:tgtEl>
                                          </p:cBhvr>
                                        </p:animEffect>
                                      </p:childTnLst>
                                    </p:cTn>
                                  </p:par>
                                  <p:par>
                                    <p:cTn id="61" presetID="22" presetClass="entr" presetSubtype="8" fill="hold" grpId="0" nodeType="withEffect">
                                      <p:stCondLst>
                                        <p:cond delay="250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1000"/>
                                            <p:tgtEl>
                                              <p:spTgt spid="7"/>
                                            </p:tgtEl>
                                          </p:cBhvr>
                                        </p:animEffect>
                                      </p:childTnLst>
                                    </p:cTn>
                                  </p:par>
                                  <p:par>
                                    <p:cTn id="64" presetID="22" presetClass="entr" presetSubtype="2" fill="hold" grpId="0" nodeType="withEffect">
                                      <p:stCondLst>
                                        <p:cond delay="3500"/>
                                      </p:stCondLst>
                                      <p:childTnLst>
                                        <p:set>
                                          <p:cBhvr>
                                            <p:cTn id="65" dur="1" fill="hold">
                                              <p:stCondLst>
                                                <p:cond delay="0"/>
                                              </p:stCondLst>
                                            </p:cTn>
                                            <p:tgtEl>
                                              <p:spTgt spid="3"/>
                                            </p:tgtEl>
                                            <p:attrNameLst>
                                              <p:attrName>style.visibility</p:attrName>
                                            </p:attrNameLst>
                                          </p:cBhvr>
                                          <p:to>
                                            <p:strVal val="visible"/>
                                          </p:to>
                                        </p:set>
                                        <p:animEffect transition="in" filter="wipe(right)">
                                          <p:cBhvr>
                                            <p:cTn id="66" dur="500"/>
                                            <p:tgtEl>
                                              <p:spTgt spid="3"/>
                                            </p:tgtEl>
                                          </p:cBhvr>
                                        </p:animEffect>
                                      </p:childTnLst>
                                    </p:cTn>
                                  </p:par>
                                  <p:par>
                                    <p:cTn id="67" presetID="22" presetClass="entr" presetSubtype="2" fill="hold" grpId="0" nodeType="withEffect">
                                      <p:stCondLst>
                                        <p:cond delay="3700"/>
                                      </p:stCondLst>
                                      <p:childTnLst>
                                        <p:set>
                                          <p:cBhvr>
                                            <p:cTn id="68" dur="1" fill="hold">
                                              <p:stCondLst>
                                                <p:cond delay="0"/>
                                              </p:stCondLst>
                                            </p:cTn>
                                            <p:tgtEl>
                                              <p:spTgt spid="4"/>
                                            </p:tgtEl>
                                            <p:attrNameLst>
                                              <p:attrName>style.visibility</p:attrName>
                                            </p:attrNameLst>
                                          </p:cBhvr>
                                          <p:to>
                                            <p:strVal val="visible"/>
                                          </p:to>
                                        </p:set>
                                        <p:animEffect transition="in" filter="wipe(right)">
                                          <p:cBhvr>
                                            <p:cTn id="69" dur="500"/>
                                            <p:tgtEl>
                                              <p:spTgt spid="4"/>
                                            </p:tgtEl>
                                          </p:cBhvr>
                                        </p:animEffect>
                                      </p:childTnLst>
                                    </p:cTn>
                                  </p:par>
                                  <p:par>
                                    <p:cTn id="70" presetID="22" presetClass="entr" presetSubtype="2" fill="hold" grpId="0" nodeType="withEffect">
                                      <p:stCondLst>
                                        <p:cond delay="390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2" fill="hold" grpId="0" nodeType="withEffect">
                                      <p:stCondLst>
                                        <p:cond delay="4100"/>
                                      </p:stCondLst>
                                      <p:childTnLst>
                                        <p:set>
                                          <p:cBhvr>
                                            <p:cTn id="74" dur="1" fill="hold">
                                              <p:stCondLst>
                                                <p:cond delay="0"/>
                                              </p:stCondLst>
                                            </p:cTn>
                                            <p:tgtEl>
                                              <p:spTgt spid="6"/>
                                            </p:tgtEl>
                                            <p:attrNameLst>
                                              <p:attrName>style.visibility</p:attrName>
                                            </p:attrNameLst>
                                          </p:cBhvr>
                                          <p:to>
                                            <p:strVal val="visible"/>
                                          </p:to>
                                        </p:set>
                                        <p:animEffect transition="in" filter="wipe(right)">
                                          <p:cBhvr>
                                            <p:cTn id="7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28" grpId="0" animBg="1"/>
          <p:bldP spid="29" grpId="0" animBg="1"/>
          <p:bldP spid="30" grpId="0" animBg="1"/>
          <p:bldP spid="31" grpId="0" animBg="1"/>
          <p:bldP spid="32" grpId="0" animBg="1"/>
          <p:bldP spid="33" grpId="0" animBg="1"/>
          <p:bldP spid="34" grpId="0" animBg="1"/>
          <p:bldP spid="3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代理推广</a:t>
            </a:r>
            <a:endParaRPr lang="zh-CN" altLang="en-US" sz="1000" dirty="0">
              <a:latin typeface="微软雅黑" pitchFamily="34" charset="-122"/>
              <a:ea typeface="微软雅黑" pitchFamily="34" charset="-122"/>
            </a:endParaRPr>
          </a:p>
        </p:txBody>
      </p:sp>
      <p:grpSp>
        <p:nvGrpSpPr>
          <p:cNvPr id="3" name="组合 2"/>
          <p:cNvGrpSpPr/>
          <p:nvPr/>
        </p:nvGrpSpPr>
        <p:grpSpPr>
          <a:xfrm>
            <a:off x="1043608" y="1565803"/>
            <a:ext cx="2011893" cy="2011893"/>
            <a:chOff x="304800" y="673100"/>
            <a:chExt cx="4000500" cy="4000500"/>
          </a:xfrm>
          <a:solidFill>
            <a:srgbClr val="FFC000"/>
          </a:soli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6" name="椭圆 5"/>
          <p:cNvSpPr/>
          <p:nvPr/>
        </p:nvSpPr>
        <p:spPr>
          <a:xfrm>
            <a:off x="1226969" y="3447812"/>
            <a:ext cx="274777" cy="27477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 name="椭圆 6"/>
          <p:cNvSpPr/>
          <p:nvPr/>
        </p:nvSpPr>
        <p:spPr>
          <a:xfrm>
            <a:off x="1604729" y="357171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1778432" y="33770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 name="椭圆 8"/>
          <p:cNvSpPr/>
          <p:nvPr/>
        </p:nvSpPr>
        <p:spPr>
          <a:xfrm>
            <a:off x="2411193" y="349870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 name="椭圆 9"/>
          <p:cNvSpPr/>
          <p:nvPr/>
        </p:nvSpPr>
        <p:spPr>
          <a:xfrm>
            <a:off x="952192" y="3259008"/>
            <a:ext cx="274777" cy="27477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1244941" y="3302300"/>
            <a:ext cx="137389" cy="137389"/>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 name="椭圆 11"/>
          <p:cNvSpPr/>
          <p:nvPr/>
        </p:nvSpPr>
        <p:spPr>
          <a:xfrm>
            <a:off x="2781911" y="3433728"/>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TextBox 12"/>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14" name="直接连接符 13"/>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16" name="直接连接符 15"/>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18" name="直接连接符 17"/>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20" name="直接连接符 19"/>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22" name="直接连接符 21"/>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solidFill>
              </a:rPr>
              <a:t>点击输入简要文字内容，文字内容需概括精炼，不用多余的文字修饰，言简意赅的说明分项内容</a:t>
            </a:r>
            <a:r>
              <a:rPr lang="en-US" altLang="zh-CN" dirty="0">
                <a:solidFill>
                  <a:schemeClr val="tx1"/>
                </a:solidFill>
              </a:rPr>
              <a:t>……</a:t>
            </a:r>
          </a:p>
        </p:txBody>
      </p:sp>
      <p:cxnSp>
        <p:nvCxnSpPr>
          <p:cNvPr id="24" name="直接连接符 23"/>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1</a:t>
            </a:r>
            <a:endParaRPr lang="zh-CN" altLang="en-US" dirty="0">
              <a:solidFill>
                <a:schemeClr val="tx1"/>
              </a:solidFill>
              <a:latin typeface="微软雅黑" pitchFamily="34" charset="-122"/>
              <a:ea typeface="微软雅黑" pitchFamily="34" charset="-122"/>
            </a:endParaRPr>
          </a:p>
        </p:txBody>
      </p:sp>
      <p:sp>
        <p:nvSpPr>
          <p:cNvPr id="26" name="椭圆 25"/>
          <p:cNvSpPr/>
          <p:nvPr/>
        </p:nvSpPr>
        <p:spPr>
          <a:xfrm>
            <a:off x="3147794" y="3072585"/>
            <a:ext cx="167224" cy="167224"/>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7" name="椭圆 26"/>
          <p:cNvSpPr/>
          <p:nvPr/>
        </p:nvSpPr>
        <p:spPr>
          <a:xfrm>
            <a:off x="2942895" y="3190313"/>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425919" y="1952988"/>
            <a:ext cx="274777" cy="27477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2</a:t>
            </a:r>
            <a:endParaRPr lang="zh-CN" altLang="en-US" dirty="0">
              <a:solidFill>
                <a:schemeClr val="tx1"/>
              </a:solidFill>
              <a:latin typeface="微软雅黑" pitchFamily="34" charset="-122"/>
              <a:ea typeface="微软雅黑" pitchFamily="34" charset="-122"/>
            </a:endParaRPr>
          </a:p>
        </p:txBody>
      </p:sp>
      <p:sp>
        <p:nvSpPr>
          <p:cNvPr id="29" name="椭圆 28"/>
          <p:cNvSpPr/>
          <p:nvPr/>
        </p:nvSpPr>
        <p:spPr>
          <a:xfrm>
            <a:off x="3425730" y="246294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3</a:t>
            </a:r>
            <a:endParaRPr lang="zh-CN" altLang="en-US" dirty="0">
              <a:solidFill>
                <a:schemeClr val="tx1"/>
              </a:solidFill>
              <a:latin typeface="微软雅黑" pitchFamily="34" charset="-122"/>
              <a:ea typeface="微软雅黑" pitchFamily="34" charset="-122"/>
            </a:endParaRPr>
          </a:p>
        </p:txBody>
      </p:sp>
      <p:sp>
        <p:nvSpPr>
          <p:cNvPr id="30" name="椭圆 29"/>
          <p:cNvSpPr/>
          <p:nvPr/>
        </p:nvSpPr>
        <p:spPr>
          <a:xfrm>
            <a:off x="3424634" y="2965031"/>
            <a:ext cx="274777" cy="27477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4</a:t>
            </a:r>
            <a:endParaRPr lang="zh-CN" altLang="en-US" dirty="0">
              <a:solidFill>
                <a:schemeClr val="tx1"/>
              </a:solidFill>
              <a:latin typeface="微软雅黑" pitchFamily="34" charset="-122"/>
              <a:ea typeface="微软雅黑" pitchFamily="34" charset="-122"/>
            </a:endParaRPr>
          </a:p>
        </p:txBody>
      </p:sp>
      <p:sp>
        <p:nvSpPr>
          <p:cNvPr id="31" name="椭圆 30"/>
          <p:cNvSpPr/>
          <p:nvPr/>
        </p:nvSpPr>
        <p:spPr>
          <a:xfrm>
            <a:off x="3427060" y="3467289"/>
            <a:ext cx="274777" cy="274777"/>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5</a:t>
            </a:r>
            <a:endParaRPr lang="zh-CN" altLang="en-US" dirty="0">
              <a:solidFill>
                <a:schemeClr val="tx1"/>
              </a:solidFill>
              <a:latin typeface="微软雅黑" pitchFamily="34" charset="-122"/>
              <a:ea typeface="微软雅黑" pitchFamily="34" charset="-122"/>
            </a:endParaRPr>
          </a:p>
        </p:txBody>
      </p:sp>
      <p:sp>
        <p:nvSpPr>
          <p:cNvPr id="32" name="椭圆 31"/>
          <p:cNvSpPr/>
          <p:nvPr/>
        </p:nvSpPr>
        <p:spPr>
          <a:xfrm>
            <a:off x="3425964" y="396937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6</a:t>
            </a:r>
            <a:endParaRPr lang="zh-CN" altLang="en-US" dirty="0">
              <a:solidFill>
                <a:schemeClr val="tx1"/>
              </a:solidFill>
              <a:latin typeface="微软雅黑" pitchFamily="34" charset="-122"/>
              <a:ea typeface="微软雅黑" pitchFamily="34" charset="-122"/>
            </a:endParaRPr>
          </a:p>
        </p:txBody>
      </p:sp>
      <p:sp>
        <p:nvSpPr>
          <p:cNvPr id="33" name="TextBox 32"/>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chemeClr val="tx1"/>
                </a:solidFill>
              </a:rPr>
              <a:t>代理商推广</a:t>
            </a:r>
            <a:endParaRPr lang="en-US" altLang="zh-CN" sz="2000" b="1" dirty="0">
              <a:solidFill>
                <a:schemeClr val="tx1"/>
              </a:solidFill>
            </a:endParaRPr>
          </a:p>
        </p:txBody>
      </p:sp>
    </p:spTree>
    <p:extLst>
      <p:ext uri="{BB962C8B-B14F-4D97-AF65-F5344CB8AC3E}">
        <p14:creationId xmlns:p14="http://schemas.microsoft.com/office/powerpoint/2010/main" val="35021325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9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9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250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260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27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280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29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30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31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par>
                                <p:cTn id="85" presetID="53" presetClass="entr" presetSubtype="16" fill="hold" grpId="0" nodeType="withEffect">
                                  <p:stCondLst>
                                    <p:cond delay="3200"/>
                                  </p:stCondLst>
                                  <p:childTnLst>
                                    <p:set>
                                      <p:cBhvr>
                                        <p:cTn id="86" dur="1" fill="hold">
                                          <p:stCondLst>
                                            <p:cond delay="0"/>
                                          </p:stCondLst>
                                        </p:cTn>
                                        <p:tgtEl>
                                          <p:spTgt spid="32"/>
                                        </p:tgtEl>
                                        <p:attrNameLst>
                                          <p:attrName>style.visibility</p:attrName>
                                        </p:attrNameLst>
                                      </p:cBhvr>
                                      <p:to>
                                        <p:strVal val="visible"/>
                                      </p:to>
                                    </p:set>
                                    <p:anim calcmode="lin" valueType="num">
                                      <p:cBhvr>
                                        <p:cTn id="87" dur="500" fill="hold"/>
                                        <p:tgtEl>
                                          <p:spTgt spid="32"/>
                                        </p:tgtEl>
                                        <p:attrNameLst>
                                          <p:attrName>ppt_w</p:attrName>
                                        </p:attrNameLst>
                                      </p:cBhvr>
                                      <p:tavLst>
                                        <p:tav tm="0">
                                          <p:val>
                                            <p:fltVal val="0"/>
                                          </p:val>
                                        </p:tav>
                                        <p:tav tm="100000">
                                          <p:val>
                                            <p:strVal val="#ppt_w"/>
                                          </p:val>
                                        </p:tav>
                                      </p:tavLst>
                                    </p:anim>
                                    <p:anim calcmode="lin" valueType="num">
                                      <p:cBhvr>
                                        <p:cTn id="88" dur="500" fill="hold"/>
                                        <p:tgtEl>
                                          <p:spTgt spid="32"/>
                                        </p:tgtEl>
                                        <p:attrNameLst>
                                          <p:attrName>ppt_h</p:attrName>
                                        </p:attrNameLst>
                                      </p:cBhvr>
                                      <p:tavLst>
                                        <p:tav tm="0">
                                          <p:val>
                                            <p:fltVal val="0"/>
                                          </p:val>
                                        </p:tav>
                                        <p:tav tm="100000">
                                          <p:val>
                                            <p:strVal val="#ppt_h"/>
                                          </p:val>
                                        </p:tav>
                                      </p:tavLst>
                                    </p:anim>
                                    <p:animEffect transition="in" filter="fade">
                                      <p:cBhvr>
                                        <p:cTn id="89" dur="500"/>
                                        <p:tgtEl>
                                          <p:spTgt spid="32"/>
                                        </p:tgtEl>
                                      </p:cBhvr>
                                    </p:animEffect>
                                  </p:childTnLst>
                                </p:cTn>
                              </p:par>
                              <p:par>
                                <p:cTn id="90" presetID="22" presetClass="entr" presetSubtype="8" fill="hold" nodeType="withEffect">
                                  <p:stCondLst>
                                    <p:cond delay="3300"/>
                                  </p:stCondLst>
                                  <p:childTnLst>
                                    <p:set>
                                      <p:cBhvr>
                                        <p:cTn id="91" dur="1" fill="hold">
                                          <p:stCondLst>
                                            <p:cond delay="0"/>
                                          </p:stCondLst>
                                        </p:cTn>
                                        <p:tgtEl>
                                          <p:spTgt spid="14"/>
                                        </p:tgtEl>
                                        <p:attrNameLst>
                                          <p:attrName>style.visibility</p:attrName>
                                        </p:attrNameLst>
                                      </p:cBhvr>
                                      <p:to>
                                        <p:strVal val="visible"/>
                                      </p:to>
                                    </p:set>
                                    <p:animEffect transition="in" filter="wipe(left)">
                                      <p:cBhvr>
                                        <p:cTn id="92" dur="500"/>
                                        <p:tgtEl>
                                          <p:spTgt spid="14"/>
                                        </p:tgtEl>
                                      </p:cBhvr>
                                    </p:animEffect>
                                  </p:childTnLst>
                                </p:cTn>
                              </p:par>
                              <p:par>
                                <p:cTn id="93" presetID="22" presetClass="entr" presetSubtype="8" fill="hold" nodeType="withEffect">
                                  <p:stCondLst>
                                    <p:cond delay="3400"/>
                                  </p:stCondLst>
                                  <p:childTnLst>
                                    <p:set>
                                      <p:cBhvr>
                                        <p:cTn id="94" dur="1" fill="hold">
                                          <p:stCondLst>
                                            <p:cond delay="0"/>
                                          </p:stCondLst>
                                        </p:cTn>
                                        <p:tgtEl>
                                          <p:spTgt spid="16"/>
                                        </p:tgtEl>
                                        <p:attrNameLst>
                                          <p:attrName>style.visibility</p:attrName>
                                        </p:attrNameLst>
                                      </p:cBhvr>
                                      <p:to>
                                        <p:strVal val="visible"/>
                                      </p:to>
                                    </p:set>
                                    <p:animEffect transition="in" filter="wipe(left)">
                                      <p:cBhvr>
                                        <p:cTn id="95" dur="500"/>
                                        <p:tgtEl>
                                          <p:spTgt spid="16"/>
                                        </p:tgtEl>
                                      </p:cBhvr>
                                    </p:animEffect>
                                  </p:childTnLst>
                                </p:cTn>
                              </p:par>
                              <p:par>
                                <p:cTn id="96" presetID="22" presetClass="entr" presetSubtype="8" fill="hold" nodeType="withEffect">
                                  <p:stCondLst>
                                    <p:cond delay="350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par>
                                <p:cTn id="99" presetID="22" presetClass="entr" presetSubtype="8" fill="hold" nodeType="withEffect">
                                  <p:stCondLst>
                                    <p:cond delay="3600"/>
                                  </p:stCondLst>
                                  <p:childTnLst>
                                    <p:set>
                                      <p:cBhvr>
                                        <p:cTn id="100" dur="1" fill="hold">
                                          <p:stCondLst>
                                            <p:cond delay="0"/>
                                          </p:stCondLst>
                                        </p:cTn>
                                        <p:tgtEl>
                                          <p:spTgt spid="20"/>
                                        </p:tgtEl>
                                        <p:attrNameLst>
                                          <p:attrName>style.visibility</p:attrName>
                                        </p:attrNameLst>
                                      </p:cBhvr>
                                      <p:to>
                                        <p:strVal val="visible"/>
                                      </p:to>
                                    </p:set>
                                    <p:animEffect transition="in" filter="wipe(left)">
                                      <p:cBhvr>
                                        <p:cTn id="101" dur="500"/>
                                        <p:tgtEl>
                                          <p:spTgt spid="20"/>
                                        </p:tgtEl>
                                      </p:cBhvr>
                                    </p:animEffect>
                                  </p:childTnLst>
                                </p:cTn>
                              </p:par>
                              <p:par>
                                <p:cTn id="102" presetID="22" presetClass="entr" presetSubtype="8" fill="hold" nodeType="withEffect">
                                  <p:stCondLst>
                                    <p:cond delay="3700"/>
                                  </p:stCondLst>
                                  <p:childTnLst>
                                    <p:set>
                                      <p:cBhvr>
                                        <p:cTn id="103" dur="1" fill="hold">
                                          <p:stCondLst>
                                            <p:cond delay="0"/>
                                          </p:stCondLst>
                                        </p:cTn>
                                        <p:tgtEl>
                                          <p:spTgt spid="22"/>
                                        </p:tgtEl>
                                        <p:attrNameLst>
                                          <p:attrName>style.visibility</p:attrName>
                                        </p:attrNameLst>
                                      </p:cBhvr>
                                      <p:to>
                                        <p:strVal val="visible"/>
                                      </p:to>
                                    </p:set>
                                    <p:animEffect transition="in" filter="wipe(left)">
                                      <p:cBhvr>
                                        <p:cTn id="104" dur="500"/>
                                        <p:tgtEl>
                                          <p:spTgt spid="22"/>
                                        </p:tgtEl>
                                      </p:cBhvr>
                                    </p:animEffect>
                                  </p:childTnLst>
                                </p:cTn>
                              </p:par>
                              <p:par>
                                <p:cTn id="105" presetID="22" presetClass="entr" presetSubtype="8" fill="hold" nodeType="withEffect">
                                  <p:stCondLst>
                                    <p:cond delay="380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3900"/>
                                  </p:stCondLst>
                                  <p:childTnLst>
                                    <p:set>
                                      <p:cBhvr>
                                        <p:cTn id="109" dur="1" fill="hold">
                                          <p:stCondLst>
                                            <p:cond delay="0"/>
                                          </p:stCondLst>
                                        </p:cTn>
                                        <p:tgtEl>
                                          <p:spTgt spid="13"/>
                                        </p:tgtEl>
                                        <p:attrNameLst>
                                          <p:attrName>style.visibility</p:attrName>
                                        </p:attrNameLst>
                                      </p:cBhvr>
                                      <p:to>
                                        <p:strVal val="visible"/>
                                      </p:to>
                                    </p:set>
                                    <p:animEffect transition="in" filter="wipe(left)">
                                      <p:cBhvr>
                                        <p:cTn id="110" dur="500"/>
                                        <p:tgtEl>
                                          <p:spTgt spid="13"/>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5"/>
                                        </p:tgtEl>
                                        <p:attrNameLst>
                                          <p:attrName>style.visibility</p:attrName>
                                        </p:attrNameLst>
                                      </p:cBhvr>
                                      <p:to>
                                        <p:strVal val="visible"/>
                                      </p:to>
                                    </p:set>
                                    <p:animEffect transition="in" filter="wipe(left)">
                                      <p:cBhvr>
                                        <p:cTn id="113" dur="500"/>
                                        <p:tgtEl>
                                          <p:spTgt spid="15"/>
                                        </p:tgtEl>
                                      </p:cBhvr>
                                    </p:animEffect>
                                  </p:childTnLst>
                                </p:cTn>
                              </p:par>
                              <p:par>
                                <p:cTn id="114" presetID="22" presetClass="entr" presetSubtype="8" fill="hold" grpId="0" nodeType="withEffect">
                                  <p:stCondLst>
                                    <p:cond delay="4100"/>
                                  </p:stCondLst>
                                  <p:childTnLst>
                                    <p:set>
                                      <p:cBhvr>
                                        <p:cTn id="115" dur="1" fill="hold">
                                          <p:stCondLst>
                                            <p:cond delay="0"/>
                                          </p:stCondLst>
                                        </p:cTn>
                                        <p:tgtEl>
                                          <p:spTgt spid="17"/>
                                        </p:tgtEl>
                                        <p:attrNameLst>
                                          <p:attrName>style.visibility</p:attrName>
                                        </p:attrNameLst>
                                      </p:cBhvr>
                                      <p:to>
                                        <p:strVal val="visible"/>
                                      </p:to>
                                    </p:set>
                                    <p:animEffect transition="in" filter="wipe(left)">
                                      <p:cBhvr>
                                        <p:cTn id="116" dur="500"/>
                                        <p:tgtEl>
                                          <p:spTgt spid="17"/>
                                        </p:tgtEl>
                                      </p:cBhvr>
                                    </p:animEffect>
                                  </p:childTnLst>
                                </p:cTn>
                              </p:par>
                              <p:par>
                                <p:cTn id="117" presetID="22" presetClass="entr" presetSubtype="8" fill="hold" grpId="0" nodeType="withEffect">
                                  <p:stCondLst>
                                    <p:cond delay="4200"/>
                                  </p:stCondLst>
                                  <p:childTnLst>
                                    <p:set>
                                      <p:cBhvr>
                                        <p:cTn id="118" dur="1" fill="hold">
                                          <p:stCondLst>
                                            <p:cond delay="0"/>
                                          </p:stCondLst>
                                        </p:cTn>
                                        <p:tgtEl>
                                          <p:spTgt spid="19"/>
                                        </p:tgtEl>
                                        <p:attrNameLst>
                                          <p:attrName>style.visibility</p:attrName>
                                        </p:attrNameLst>
                                      </p:cBhvr>
                                      <p:to>
                                        <p:strVal val="visible"/>
                                      </p:to>
                                    </p:set>
                                    <p:animEffect transition="in" filter="wipe(left)">
                                      <p:cBhvr>
                                        <p:cTn id="119" dur="500"/>
                                        <p:tgtEl>
                                          <p:spTgt spid="19"/>
                                        </p:tgtEl>
                                      </p:cBhvr>
                                    </p:animEffect>
                                  </p:childTnLst>
                                </p:cTn>
                              </p:par>
                              <p:par>
                                <p:cTn id="120" presetID="22" presetClass="entr" presetSubtype="8" fill="hold" grpId="0" nodeType="withEffect">
                                  <p:stCondLst>
                                    <p:cond delay="4300"/>
                                  </p:stCondLst>
                                  <p:childTnLst>
                                    <p:set>
                                      <p:cBhvr>
                                        <p:cTn id="121" dur="1" fill="hold">
                                          <p:stCondLst>
                                            <p:cond delay="0"/>
                                          </p:stCondLst>
                                        </p:cTn>
                                        <p:tgtEl>
                                          <p:spTgt spid="21"/>
                                        </p:tgtEl>
                                        <p:attrNameLst>
                                          <p:attrName>style.visibility</p:attrName>
                                        </p:attrNameLst>
                                      </p:cBhvr>
                                      <p:to>
                                        <p:strVal val="visible"/>
                                      </p:to>
                                    </p:set>
                                    <p:animEffect transition="in" filter="wipe(left)">
                                      <p:cBhvr>
                                        <p:cTn id="122" dur="500"/>
                                        <p:tgtEl>
                                          <p:spTgt spid="21"/>
                                        </p:tgtEl>
                                      </p:cBhvr>
                                    </p:animEffect>
                                  </p:childTnLst>
                                </p:cTn>
                              </p:par>
                              <p:par>
                                <p:cTn id="123" presetID="22" presetClass="entr" presetSubtype="8" fill="hold" grpId="0" nodeType="withEffect">
                                  <p:stCondLst>
                                    <p:cond delay="4400"/>
                                  </p:stCondLst>
                                  <p:childTnLst>
                                    <p:set>
                                      <p:cBhvr>
                                        <p:cTn id="124" dur="1" fill="hold">
                                          <p:stCondLst>
                                            <p:cond delay="0"/>
                                          </p:stCondLst>
                                        </p:cTn>
                                        <p:tgtEl>
                                          <p:spTgt spid="23"/>
                                        </p:tgtEl>
                                        <p:attrNameLst>
                                          <p:attrName>style.visibility</p:attrName>
                                        </p:attrNameLst>
                                      </p:cBhvr>
                                      <p:to>
                                        <p:strVal val="visible"/>
                                      </p:to>
                                    </p:set>
                                    <p:animEffect transition="in" filter="wipe(left)">
                                      <p:cBhvr>
                                        <p:cTn id="1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p:bldP spid="15" grpId="0"/>
      <p:bldP spid="17" grpId="0"/>
      <p:bldP spid="19" grpId="0"/>
      <p:bldP spid="21" grpId="0"/>
      <p:bldP spid="23" grpId="0"/>
      <p:bldP spid="25" grpId="0" animBg="1"/>
      <p:bldP spid="26" grpId="0" animBg="1"/>
      <p:bldP spid="27" grpId="0" animBg="1"/>
      <p:bldP spid="28" grpId="0" animBg="1"/>
      <p:bldP spid="29" grpId="0" animBg="1"/>
      <p:bldP spid="30" grpId="0" animBg="1"/>
      <p:bldP spid="31" grpId="0" animBg="1"/>
      <p:bldP spid="32" grpId="0" animBg="1"/>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利润来源分析</a:t>
            </a:r>
            <a:endParaRPr lang="zh-CN" altLang="en-US" sz="1000" dirty="0">
              <a:latin typeface="微软雅黑" pitchFamily="34" charset="-122"/>
              <a:ea typeface="微软雅黑" pitchFamily="34" charset="-122"/>
            </a:endParaRPr>
          </a:p>
        </p:txBody>
      </p:sp>
      <p:sp>
        <p:nvSpPr>
          <p:cNvPr id="3" name="TextBox 2"/>
          <p:cNvSpPr txBox="1"/>
          <p:nvPr/>
        </p:nvSpPr>
        <p:spPr>
          <a:xfrm>
            <a:off x="124265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4" name="TextBox 3"/>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5" name="TextBox 4"/>
          <p:cNvSpPr txBox="1"/>
          <p:nvPr/>
        </p:nvSpPr>
        <p:spPr>
          <a:xfrm>
            <a:off x="2368604"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6" name="TextBox 5"/>
          <p:cNvSpPr txBox="1"/>
          <p:nvPr/>
        </p:nvSpPr>
        <p:spPr>
          <a:xfrm>
            <a:off x="3479317"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7" name="TextBox 6"/>
          <p:cNvSpPr txBox="1"/>
          <p:nvPr/>
        </p:nvSpPr>
        <p:spPr>
          <a:xfrm>
            <a:off x="459003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8" name="TextBox 7"/>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9" name="TextBox 8"/>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10" name="TextBox 9"/>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11" name="TextBox 10"/>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12" name="TextBox 11"/>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13" name="TextBox 12"/>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14" name="组合 13"/>
          <p:cNvGrpSpPr/>
          <p:nvPr/>
        </p:nvGrpSpPr>
        <p:grpSpPr>
          <a:xfrm>
            <a:off x="1176087" y="1350372"/>
            <a:ext cx="4464496" cy="2952328"/>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25" name="TextBox 24"/>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26" name="矩形 25"/>
          <p:cNvSpPr/>
          <p:nvPr/>
        </p:nvSpPr>
        <p:spPr>
          <a:xfrm>
            <a:off x="1436921" y="1719413"/>
            <a:ext cx="648072" cy="2583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7" name="矩形 26"/>
          <p:cNvSpPr/>
          <p:nvPr/>
        </p:nvSpPr>
        <p:spPr>
          <a:xfrm>
            <a:off x="1436921" y="1900165"/>
            <a:ext cx="648072" cy="2402538"/>
          </a:xfrm>
          <a:prstGeom prst="rect">
            <a:avLst/>
          </a:prstGeom>
          <a:solidFill>
            <a:srgbClr val="FFC00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矩形 27"/>
          <p:cNvSpPr/>
          <p:nvPr/>
        </p:nvSpPr>
        <p:spPr>
          <a:xfrm>
            <a:off x="2537773" y="2457496"/>
            <a:ext cx="648072" cy="18452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9" name="矩形 28"/>
          <p:cNvSpPr/>
          <p:nvPr/>
        </p:nvSpPr>
        <p:spPr>
          <a:xfrm>
            <a:off x="2537773" y="2757287"/>
            <a:ext cx="648072" cy="1545416"/>
          </a:xfrm>
          <a:prstGeom prst="rect">
            <a:avLst/>
          </a:prstGeom>
          <a:solidFill>
            <a:srgbClr val="FFC00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矩形 29"/>
          <p:cNvSpPr/>
          <p:nvPr/>
        </p:nvSpPr>
        <p:spPr>
          <a:xfrm>
            <a:off x="3648486" y="3011057"/>
            <a:ext cx="648072" cy="12916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1" name="矩形 30"/>
          <p:cNvSpPr/>
          <p:nvPr/>
        </p:nvSpPr>
        <p:spPr>
          <a:xfrm>
            <a:off x="3648486" y="3495368"/>
            <a:ext cx="648072" cy="807333"/>
          </a:xfrm>
          <a:prstGeom prst="rect">
            <a:avLst/>
          </a:prstGeom>
          <a:solidFill>
            <a:srgbClr val="FFC00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2" name="矩形 31"/>
          <p:cNvSpPr/>
          <p:nvPr/>
        </p:nvSpPr>
        <p:spPr>
          <a:xfrm>
            <a:off x="4765164" y="3195578"/>
            <a:ext cx="648072" cy="1107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3" name="矩形 32"/>
          <p:cNvSpPr/>
          <p:nvPr/>
        </p:nvSpPr>
        <p:spPr>
          <a:xfrm>
            <a:off x="4765164" y="3435846"/>
            <a:ext cx="648072" cy="866855"/>
          </a:xfrm>
          <a:prstGeom prst="rect">
            <a:avLst/>
          </a:prstGeom>
          <a:solidFill>
            <a:srgbClr val="FFC00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4" name="TextBox 33"/>
          <p:cNvSpPr txBox="1"/>
          <p:nvPr/>
        </p:nvSpPr>
        <p:spPr>
          <a:xfrm>
            <a:off x="6084168" y="1707654"/>
            <a:ext cx="2448272" cy="1015663"/>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35" name="TextBox 34"/>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36" name="TextBox 35"/>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18,500,000</a:t>
            </a:r>
            <a:endParaRPr lang="zh-CN" altLang="en-US" sz="3000" dirty="0">
              <a:latin typeface="微软雅黑" pitchFamily="34" charset="-122"/>
              <a:ea typeface="微软雅黑" pitchFamily="34" charset="-122"/>
            </a:endParaRPr>
          </a:p>
        </p:txBody>
      </p:sp>
      <p:sp>
        <p:nvSpPr>
          <p:cNvPr id="37" name="TextBox 36"/>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38" name="TextBox 37"/>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39" name="TextBox 38"/>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40"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350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41"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500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42" name="TextBox 9"/>
          <p:cNvSpPr txBox="1">
            <a:spLocks noChangeArrowheads="1"/>
          </p:cNvSpPr>
          <p:nvPr/>
        </p:nvSpPr>
        <p:spPr bwMode="auto">
          <a:xfrm>
            <a:off x="4811912"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300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
        <p:nvSpPr>
          <p:cNvPr id="43" name="TextBox 42"/>
          <p:cNvSpPr txBox="1"/>
          <p:nvPr/>
        </p:nvSpPr>
        <p:spPr>
          <a:xfrm>
            <a:off x="714128"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44" name="TextBox 9"/>
          <p:cNvSpPr txBox="1">
            <a:spLocks noChangeArrowheads="1"/>
          </p:cNvSpPr>
          <p:nvPr/>
        </p:nvSpPr>
        <p:spPr bwMode="auto">
          <a:xfrm>
            <a:off x="1542148"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latin typeface="微软雅黑" pitchFamily="34" charset="-122"/>
                <a:ea typeface="微软雅黑" pitchFamily="34" charset="-122"/>
              </a:rPr>
              <a:t>650</a:t>
            </a:r>
            <a:r>
              <a:rPr lang="zh-CN" altLang="en-US" sz="1200" dirty="0" smtClean="0">
                <a:latin typeface="微软雅黑" pitchFamily="34" charset="-122"/>
                <a:ea typeface="微软雅黑" pitchFamily="34" charset="-122"/>
              </a:rPr>
              <a:t>万</a:t>
            </a:r>
            <a:endParaRPr lang="zh-CN" altLang="en-US" sz="1200" dirty="0">
              <a:latin typeface="微软雅黑" pitchFamily="34" charset="-122"/>
              <a:ea typeface="微软雅黑" pitchFamily="34" charset="-122"/>
            </a:endParaRPr>
          </a:p>
        </p:txBody>
      </p:sp>
      <p:sp>
        <p:nvSpPr>
          <p:cNvPr id="45"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latin typeface="微软雅黑" pitchFamily="34" charset="-122"/>
                <a:ea typeface="微软雅黑" pitchFamily="34" charset="-122"/>
              </a:rPr>
              <a:t>420</a:t>
            </a:r>
            <a:r>
              <a:rPr lang="zh-CN" altLang="en-US" sz="1200" dirty="0" smtClean="0">
                <a:latin typeface="微软雅黑" pitchFamily="34" charset="-122"/>
                <a:ea typeface="微软雅黑" pitchFamily="34" charset="-122"/>
              </a:rPr>
              <a:t>万</a:t>
            </a:r>
            <a:endParaRPr lang="zh-CN" altLang="en-US" sz="1200" dirty="0">
              <a:latin typeface="微软雅黑" pitchFamily="34" charset="-122"/>
              <a:ea typeface="微软雅黑" pitchFamily="34" charset="-122"/>
            </a:endParaRPr>
          </a:p>
        </p:txBody>
      </p:sp>
      <p:sp>
        <p:nvSpPr>
          <p:cNvPr id="46"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latin typeface="微软雅黑" pitchFamily="34" charset="-122"/>
                <a:ea typeface="微软雅黑" pitchFamily="34" charset="-122"/>
              </a:rPr>
              <a:t>2</a:t>
            </a:r>
            <a:r>
              <a:rPr lang="en-US" altLang="zh-CN" sz="1200" dirty="0" smtClean="0">
                <a:latin typeface="微软雅黑" pitchFamily="34" charset="-122"/>
                <a:ea typeface="微软雅黑" pitchFamily="34" charset="-122"/>
              </a:rPr>
              <a:t>20</a:t>
            </a:r>
            <a:r>
              <a:rPr lang="zh-CN" altLang="en-US" sz="1200" dirty="0" smtClean="0">
                <a:latin typeface="微软雅黑" pitchFamily="34" charset="-122"/>
                <a:ea typeface="微软雅黑" pitchFamily="34" charset="-122"/>
              </a:rPr>
              <a:t>万</a:t>
            </a:r>
            <a:endParaRPr lang="zh-CN" altLang="en-US" sz="1200" dirty="0">
              <a:latin typeface="微软雅黑" pitchFamily="34" charset="-122"/>
              <a:ea typeface="微软雅黑" pitchFamily="34" charset="-122"/>
            </a:endParaRPr>
          </a:p>
        </p:txBody>
      </p:sp>
      <p:sp>
        <p:nvSpPr>
          <p:cNvPr id="47" name="TextBox 9"/>
          <p:cNvSpPr txBox="1">
            <a:spLocks noChangeArrowheads="1"/>
          </p:cNvSpPr>
          <p:nvPr/>
        </p:nvSpPr>
        <p:spPr bwMode="auto">
          <a:xfrm>
            <a:off x="4854301"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latin typeface="微软雅黑" pitchFamily="34" charset="-122"/>
                <a:ea typeface="微软雅黑" pitchFamily="34" charset="-122"/>
              </a:rPr>
              <a:t>240</a:t>
            </a:r>
            <a:r>
              <a:rPr lang="zh-CN" altLang="en-US" sz="1200" dirty="0" smtClean="0">
                <a:latin typeface="微软雅黑" pitchFamily="34" charset="-122"/>
                <a:ea typeface="微软雅黑" pitchFamily="34" charset="-122"/>
              </a:rPr>
              <a:t>万</a:t>
            </a:r>
            <a:endParaRPr lang="zh-CN" altLang="en-US" sz="1200" dirty="0">
              <a:latin typeface="微软雅黑" pitchFamily="34" charset="-122"/>
              <a:ea typeface="微软雅黑" pitchFamily="34" charset="-122"/>
            </a:endParaRPr>
          </a:p>
        </p:txBody>
      </p:sp>
      <p:sp>
        <p:nvSpPr>
          <p:cNvPr id="48" name="矩形 47"/>
          <p:cNvSpPr/>
          <p:nvPr/>
        </p:nvSpPr>
        <p:spPr>
          <a:xfrm>
            <a:off x="6729997" y="4054227"/>
            <a:ext cx="383842" cy="1843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矩形 48"/>
          <p:cNvSpPr/>
          <p:nvPr/>
        </p:nvSpPr>
        <p:spPr>
          <a:xfrm>
            <a:off x="6729997" y="4388065"/>
            <a:ext cx="383842" cy="1843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TextBox 9"/>
          <p:cNvSpPr txBox="1">
            <a:spLocks noChangeArrowheads="1"/>
          </p:cNvSpPr>
          <p:nvPr/>
        </p:nvSpPr>
        <p:spPr bwMode="auto">
          <a:xfrm>
            <a:off x="1499486"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chemeClr val="accent1"/>
                </a:solidFill>
                <a:latin typeface="微软雅黑" pitchFamily="34" charset="-122"/>
                <a:ea typeface="微软雅黑" pitchFamily="34" charset="-122"/>
              </a:rPr>
              <a:t>700</a:t>
            </a:r>
            <a:r>
              <a:rPr lang="zh-CN" altLang="en-US" sz="1500" b="1" dirty="0" smtClean="0">
                <a:solidFill>
                  <a:schemeClr val="accent1"/>
                </a:solidFill>
                <a:latin typeface="微软雅黑" pitchFamily="34" charset="-122"/>
                <a:ea typeface="微软雅黑" pitchFamily="34" charset="-122"/>
              </a:rPr>
              <a:t>万</a:t>
            </a:r>
            <a:endParaRPr lang="zh-CN" altLang="en-US" sz="15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104207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8" fill="hold" grpId="0" nodeType="withEffect">
                                  <p:stCondLst>
                                    <p:cond delay="10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00" fill="hold"/>
                                        <p:tgtEl>
                                          <p:spTgt spid="25"/>
                                        </p:tgtEl>
                                        <p:attrNameLst>
                                          <p:attrName>ppt_x</p:attrName>
                                        </p:attrNameLst>
                                      </p:cBhvr>
                                      <p:tavLst>
                                        <p:tav tm="0">
                                          <p:val>
                                            <p:strVal val="0-#ppt_w/2"/>
                                          </p:val>
                                        </p:tav>
                                        <p:tav tm="100000">
                                          <p:val>
                                            <p:strVal val="#ppt_x"/>
                                          </p:val>
                                        </p:tav>
                                      </p:tavLst>
                                    </p:anim>
                                    <p:anim calcmode="lin" valueType="num">
                                      <p:cBhvr additive="base">
                                        <p:cTn id="11" dur="1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1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 fill="hold"/>
                                        <p:tgtEl>
                                          <p:spTgt spid="4"/>
                                        </p:tgtEl>
                                        <p:attrNameLst>
                                          <p:attrName>ppt_x</p:attrName>
                                        </p:attrNameLst>
                                      </p:cBhvr>
                                      <p:tavLst>
                                        <p:tav tm="0">
                                          <p:val>
                                            <p:strVal val="0-#ppt_w/2"/>
                                          </p:val>
                                        </p:tav>
                                        <p:tav tm="100000">
                                          <p:val>
                                            <p:strVal val="#ppt_x"/>
                                          </p:val>
                                        </p:tav>
                                      </p:tavLst>
                                    </p:anim>
                                    <p:anim calcmode="lin" valueType="num">
                                      <p:cBhvr additive="base">
                                        <p:cTn id="15" dur="1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2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 fill="hold"/>
                                        <p:tgtEl>
                                          <p:spTgt spid="8"/>
                                        </p:tgtEl>
                                        <p:attrNameLst>
                                          <p:attrName>ppt_x</p:attrName>
                                        </p:attrNameLst>
                                      </p:cBhvr>
                                      <p:tavLst>
                                        <p:tav tm="0">
                                          <p:val>
                                            <p:strVal val="0-#ppt_w/2"/>
                                          </p:val>
                                        </p:tav>
                                        <p:tav tm="100000">
                                          <p:val>
                                            <p:strVal val="#ppt_x"/>
                                          </p:val>
                                        </p:tav>
                                      </p:tavLst>
                                    </p:anim>
                                    <p:anim calcmode="lin" valueType="num">
                                      <p:cBhvr additive="base">
                                        <p:cTn id="19" dur="1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3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 fill="hold"/>
                                        <p:tgtEl>
                                          <p:spTgt spid="9"/>
                                        </p:tgtEl>
                                        <p:attrNameLst>
                                          <p:attrName>ppt_x</p:attrName>
                                        </p:attrNameLst>
                                      </p:cBhvr>
                                      <p:tavLst>
                                        <p:tav tm="0">
                                          <p:val>
                                            <p:strVal val="0-#ppt_w/2"/>
                                          </p:val>
                                        </p:tav>
                                        <p:tav tm="100000">
                                          <p:val>
                                            <p:strVal val="#ppt_x"/>
                                          </p:val>
                                        </p:tav>
                                      </p:tavLst>
                                    </p:anim>
                                    <p:anim calcmode="lin" valueType="num">
                                      <p:cBhvr additive="base">
                                        <p:cTn id="23" dur="1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4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100" fill="hold"/>
                                        <p:tgtEl>
                                          <p:spTgt spid="11"/>
                                        </p:tgtEl>
                                        <p:attrNameLst>
                                          <p:attrName>ppt_x</p:attrName>
                                        </p:attrNameLst>
                                      </p:cBhvr>
                                      <p:tavLst>
                                        <p:tav tm="0">
                                          <p:val>
                                            <p:strVal val="0-#ppt_w/2"/>
                                          </p:val>
                                        </p:tav>
                                        <p:tav tm="100000">
                                          <p:val>
                                            <p:strVal val="#ppt_x"/>
                                          </p:val>
                                        </p:tav>
                                      </p:tavLst>
                                    </p:anim>
                                    <p:anim calcmode="lin" valueType="num">
                                      <p:cBhvr additive="base">
                                        <p:cTn id="31" dur="1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6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 fill="hold"/>
                                        <p:tgtEl>
                                          <p:spTgt spid="12"/>
                                        </p:tgtEl>
                                        <p:attrNameLst>
                                          <p:attrName>ppt_x</p:attrName>
                                        </p:attrNameLst>
                                      </p:cBhvr>
                                      <p:tavLst>
                                        <p:tav tm="0">
                                          <p:val>
                                            <p:strVal val="0-#ppt_w/2"/>
                                          </p:val>
                                        </p:tav>
                                        <p:tav tm="100000">
                                          <p:val>
                                            <p:strVal val="#ppt_x"/>
                                          </p:val>
                                        </p:tav>
                                      </p:tavLst>
                                    </p:anim>
                                    <p:anim calcmode="lin" valueType="num">
                                      <p:cBhvr additive="base">
                                        <p:cTn id="35" dur="1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17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0" fill="hold"/>
                                        <p:tgtEl>
                                          <p:spTgt spid="13"/>
                                        </p:tgtEl>
                                        <p:attrNameLst>
                                          <p:attrName>ppt_x</p:attrName>
                                        </p:attrNameLst>
                                      </p:cBhvr>
                                      <p:tavLst>
                                        <p:tav tm="0">
                                          <p:val>
                                            <p:strVal val="0-#ppt_w/2"/>
                                          </p:val>
                                        </p:tav>
                                        <p:tav tm="100000">
                                          <p:val>
                                            <p:strVal val="#ppt_x"/>
                                          </p:val>
                                        </p:tav>
                                      </p:tavLst>
                                    </p:anim>
                                    <p:anim calcmode="lin" valueType="num">
                                      <p:cBhvr additive="base">
                                        <p:cTn id="39" dur="1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8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 fill="hold"/>
                                        <p:tgtEl>
                                          <p:spTgt spid="24"/>
                                        </p:tgtEl>
                                        <p:attrNameLst>
                                          <p:attrName>ppt_x</p:attrName>
                                        </p:attrNameLst>
                                      </p:cBhvr>
                                      <p:tavLst>
                                        <p:tav tm="0">
                                          <p:val>
                                            <p:strVal val="0-#ppt_w/2"/>
                                          </p:val>
                                        </p:tav>
                                        <p:tav tm="100000">
                                          <p:val>
                                            <p:strVal val="#ppt_x"/>
                                          </p:val>
                                        </p:tav>
                                      </p:tavLst>
                                    </p:anim>
                                    <p:anim calcmode="lin" valueType="num">
                                      <p:cBhvr additive="base">
                                        <p:cTn id="43" dur="1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19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200" fill="hold"/>
                                        <p:tgtEl>
                                          <p:spTgt spid="43"/>
                                        </p:tgtEl>
                                        <p:attrNameLst>
                                          <p:attrName>ppt_x</p:attrName>
                                        </p:attrNameLst>
                                      </p:cBhvr>
                                      <p:tavLst>
                                        <p:tav tm="0">
                                          <p:val>
                                            <p:strVal val="0-#ppt_w/2"/>
                                          </p:val>
                                        </p:tav>
                                        <p:tav tm="100000">
                                          <p:val>
                                            <p:strVal val="#ppt_x"/>
                                          </p:val>
                                        </p:tav>
                                      </p:tavLst>
                                    </p:anim>
                                    <p:anim calcmode="lin" valueType="num">
                                      <p:cBhvr additive="base">
                                        <p:cTn id="47" dur="200" fill="hold"/>
                                        <p:tgtEl>
                                          <p:spTgt spid="43"/>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210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200" fill="hold"/>
                                        <p:tgtEl>
                                          <p:spTgt spid="3"/>
                                        </p:tgtEl>
                                        <p:attrNameLst>
                                          <p:attrName>ppt_x</p:attrName>
                                        </p:attrNameLst>
                                      </p:cBhvr>
                                      <p:tavLst>
                                        <p:tav tm="0">
                                          <p:val>
                                            <p:strVal val="0-#ppt_w/2"/>
                                          </p:val>
                                        </p:tav>
                                        <p:tav tm="100000">
                                          <p:val>
                                            <p:strVal val="#ppt_x"/>
                                          </p:val>
                                        </p:tav>
                                      </p:tavLst>
                                    </p:anim>
                                    <p:anim calcmode="lin" valueType="num">
                                      <p:cBhvr additive="base">
                                        <p:cTn id="51" dur="200" fill="hold"/>
                                        <p:tgtEl>
                                          <p:spTgt spid="3"/>
                                        </p:tgtEl>
                                        <p:attrNameLst>
                                          <p:attrName>ppt_y</p:attrName>
                                        </p:attrNameLst>
                                      </p:cBhvr>
                                      <p:tavLst>
                                        <p:tav tm="0">
                                          <p:val>
                                            <p:strVal val="#ppt_y"/>
                                          </p:val>
                                        </p:tav>
                                        <p:tav tm="100000">
                                          <p:val>
                                            <p:strVal val="#ppt_y"/>
                                          </p:val>
                                        </p:tav>
                                      </p:tavLst>
                                    </p:anim>
                                  </p:childTnLst>
                                </p:cTn>
                              </p:par>
                              <p:par>
                                <p:cTn id="52" presetID="22" presetClass="entr" presetSubtype="4" fill="hold" grpId="0" nodeType="withEffect">
                                  <p:stCondLst>
                                    <p:cond delay="2300"/>
                                  </p:stCondLst>
                                  <p:childTnLst>
                                    <p:set>
                                      <p:cBhvr>
                                        <p:cTn id="53" dur="1" fill="hold">
                                          <p:stCondLst>
                                            <p:cond delay="0"/>
                                          </p:stCondLst>
                                        </p:cTn>
                                        <p:tgtEl>
                                          <p:spTgt spid="26"/>
                                        </p:tgtEl>
                                        <p:attrNameLst>
                                          <p:attrName>style.visibility</p:attrName>
                                        </p:attrNameLst>
                                      </p:cBhvr>
                                      <p:to>
                                        <p:strVal val="visible"/>
                                      </p:to>
                                    </p:set>
                                    <p:animEffect transition="in" filter="wipe(down)">
                                      <p:cBhvr>
                                        <p:cTn id="54" dur="300"/>
                                        <p:tgtEl>
                                          <p:spTgt spid="26"/>
                                        </p:tgtEl>
                                      </p:cBhvr>
                                    </p:animEffect>
                                  </p:childTnLst>
                                </p:cTn>
                              </p:par>
                              <p:par>
                                <p:cTn id="55" presetID="53" presetClass="entr" presetSubtype="16" fill="hold" grpId="0" nodeType="withEffect">
                                  <p:stCondLst>
                                    <p:cond delay="2600"/>
                                  </p:stCondLst>
                                  <p:childTnLst>
                                    <p:set>
                                      <p:cBhvr>
                                        <p:cTn id="56" dur="1" fill="hold">
                                          <p:stCondLst>
                                            <p:cond delay="0"/>
                                          </p:stCondLst>
                                        </p:cTn>
                                        <p:tgtEl>
                                          <p:spTgt spid="50"/>
                                        </p:tgtEl>
                                        <p:attrNameLst>
                                          <p:attrName>style.visibility</p:attrName>
                                        </p:attrNameLst>
                                      </p:cBhvr>
                                      <p:to>
                                        <p:strVal val="visible"/>
                                      </p:to>
                                    </p:set>
                                    <p:anim calcmode="lin" valueType="num">
                                      <p:cBhvr>
                                        <p:cTn id="57" dur="300" fill="hold"/>
                                        <p:tgtEl>
                                          <p:spTgt spid="50"/>
                                        </p:tgtEl>
                                        <p:attrNameLst>
                                          <p:attrName>ppt_w</p:attrName>
                                        </p:attrNameLst>
                                      </p:cBhvr>
                                      <p:tavLst>
                                        <p:tav tm="0">
                                          <p:val>
                                            <p:fltVal val="0"/>
                                          </p:val>
                                        </p:tav>
                                        <p:tav tm="100000">
                                          <p:val>
                                            <p:strVal val="#ppt_w"/>
                                          </p:val>
                                        </p:tav>
                                      </p:tavLst>
                                    </p:anim>
                                    <p:anim calcmode="lin" valueType="num">
                                      <p:cBhvr>
                                        <p:cTn id="58" dur="300" fill="hold"/>
                                        <p:tgtEl>
                                          <p:spTgt spid="50"/>
                                        </p:tgtEl>
                                        <p:attrNameLst>
                                          <p:attrName>ppt_h</p:attrName>
                                        </p:attrNameLst>
                                      </p:cBhvr>
                                      <p:tavLst>
                                        <p:tav tm="0">
                                          <p:val>
                                            <p:fltVal val="0"/>
                                          </p:val>
                                        </p:tav>
                                        <p:tav tm="100000">
                                          <p:val>
                                            <p:strVal val="#ppt_h"/>
                                          </p:val>
                                        </p:tav>
                                      </p:tavLst>
                                    </p:anim>
                                    <p:animEffect transition="in" filter="fade">
                                      <p:cBhvr>
                                        <p:cTn id="59" dur="300"/>
                                        <p:tgtEl>
                                          <p:spTgt spid="50"/>
                                        </p:tgtEl>
                                      </p:cBhvr>
                                    </p:animEffect>
                                  </p:childTnLst>
                                </p:cTn>
                              </p:par>
                              <p:par>
                                <p:cTn id="60" presetID="22" presetClass="entr" presetSubtype="4" fill="hold" grpId="0" nodeType="withEffect">
                                  <p:stCondLst>
                                    <p:cond delay="290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par>
                                <p:cTn id="63" presetID="53" presetClass="entr" presetSubtype="16" fill="hold" grpId="0" nodeType="withEffect">
                                  <p:stCondLst>
                                    <p:cond delay="3400"/>
                                  </p:stCondLst>
                                  <p:childTnLst>
                                    <p:set>
                                      <p:cBhvr>
                                        <p:cTn id="64" dur="1" fill="hold">
                                          <p:stCondLst>
                                            <p:cond delay="0"/>
                                          </p:stCondLst>
                                        </p:cTn>
                                        <p:tgtEl>
                                          <p:spTgt spid="44"/>
                                        </p:tgtEl>
                                        <p:attrNameLst>
                                          <p:attrName>style.visibility</p:attrName>
                                        </p:attrNameLst>
                                      </p:cBhvr>
                                      <p:to>
                                        <p:strVal val="visible"/>
                                      </p:to>
                                    </p:set>
                                    <p:anim calcmode="lin" valueType="num">
                                      <p:cBhvr>
                                        <p:cTn id="65" dur="300" fill="hold"/>
                                        <p:tgtEl>
                                          <p:spTgt spid="44"/>
                                        </p:tgtEl>
                                        <p:attrNameLst>
                                          <p:attrName>ppt_w</p:attrName>
                                        </p:attrNameLst>
                                      </p:cBhvr>
                                      <p:tavLst>
                                        <p:tav tm="0">
                                          <p:val>
                                            <p:fltVal val="0"/>
                                          </p:val>
                                        </p:tav>
                                        <p:tav tm="100000">
                                          <p:val>
                                            <p:strVal val="#ppt_w"/>
                                          </p:val>
                                        </p:tav>
                                      </p:tavLst>
                                    </p:anim>
                                    <p:anim calcmode="lin" valueType="num">
                                      <p:cBhvr>
                                        <p:cTn id="66" dur="300" fill="hold"/>
                                        <p:tgtEl>
                                          <p:spTgt spid="44"/>
                                        </p:tgtEl>
                                        <p:attrNameLst>
                                          <p:attrName>ppt_h</p:attrName>
                                        </p:attrNameLst>
                                      </p:cBhvr>
                                      <p:tavLst>
                                        <p:tav tm="0">
                                          <p:val>
                                            <p:fltVal val="0"/>
                                          </p:val>
                                        </p:tav>
                                        <p:tav tm="100000">
                                          <p:val>
                                            <p:strVal val="#ppt_h"/>
                                          </p:val>
                                        </p:tav>
                                      </p:tavLst>
                                    </p:anim>
                                    <p:animEffect transition="in" filter="fade">
                                      <p:cBhvr>
                                        <p:cTn id="67" dur="300"/>
                                        <p:tgtEl>
                                          <p:spTgt spid="44"/>
                                        </p:tgtEl>
                                      </p:cBhvr>
                                    </p:animEffect>
                                  </p:childTnLst>
                                </p:cTn>
                              </p:par>
                              <p:par>
                                <p:cTn id="68" presetID="2" presetClass="entr" presetSubtype="8" fill="hold" grpId="0" nodeType="withEffect">
                                  <p:stCondLst>
                                    <p:cond delay="370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200" fill="hold"/>
                                        <p:tgtEl>
                                          <p:spTgt spid="5"/>
                                        </p:tgtEl>
                                        <p:attrNameLst>
                                          <p:attrName>ppt_x</p:attrName>
                                        </p:attrNameLst>
                                      </p:cBhvr>
                                      <p:tavLst>
                                        <p:tav tm="0">
                                          <p:val>
                                            <p:strVal val="0-#ppt_w/2"/>
                                          </p:val>
                                        </p:tav>
                                        <p:tav tm="100000">
                                          <p:val>
                                            <p:strVal val="#ppt_x"/>
                                          </p:val>
                                        </p:tav>
                                      </p:tavLst>
                                    </p:anim>
                                    <p:anim calcmode="lin" valueType="num">
                                      <p:cBhvr additive="base">
                                        <p:cTn id="71" dur="200" fill="hold"/>
                                        <p:tgtEl>
                                          <p:spTgt spid="5"/>
                                        </p:tgtEl>
                                        <p:attrNameLst>
                                          <p:attrName>ppt_y</p:attrName>
                                        </p:attrNameLst>
                                      </p:cBhvr>
                                      <p:tavLst>
                                        <p:tav tm="0">
                                          <p:val>
                                            <p:strVal val="#ppt_y"/>
                                          </p:val>
                                        </p:tav>
                                        <p:tav tm="100000">
                                          <p:val>
                                            <p:strVal val="#ppt_y"/>
                                          </p:val>
                                        </p:tav>
                                      </p:tavLst>
                                    </p:anim>
                                  </p:childTnLst>
                                </p:cTn>
                              </p:par>
                              <p:par>
                                <p:cTn id="72" presetID="22" presetClass="entr" presetSubtype="4" fill="hold" grpId="0" nodeType="withEffect">
                                  <p:stCondLst>
                                    <p:cond delay="390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300"/>
                                        <p:tgtEl>
                                          <p:spTgt spid="28"/>
                                        </p:tgtEl>
                                      </p:cBhvr>
                                    </p:animEffect>
                                  </p:childTnLst>
                                </p:cTn>
                              </p:par>
                              <p:par>
                                <p:cTn id="75" presetID="53" presetClass="entr" presetSubtype="16" fill="hold" grpId="0" nodeType="withEffect">
                                  <p:stCondLst>
                                    <p:cond delay="4200"/>
                                  </p:stCondLst>
                                  <p:childTnLst>
                                    <p:set>
                                      <p:cBhvr>
                                        <p:cTn id="76" dur="1" fill="hold">
                                          <p:stCondLst>
                                            <p:cond delay="0"/>
                                          </p:stCondLst>
                                        </p:cTn>
                                        <p:tgtEl>
                                          <p:spTgt spid="41"/>
                                        </p:tgtEl>
                                        <p:attrNameLst>
                                          <p:attrName>style.visibility</p:attrName>
                                        </p:attrNameLst>
                                      </p:cBhvr>
                                      <p:to>
                                        <p:strVal val="visible"/>
                                      </p:to>
                                    </p:set>
                                    <p:anim calcmode="lin" valueType="num">
                                      <p:cBhvr>
                                        <p:cTn id="77" dur="300" fill="hold"/>
                                        <p:tgtEl>
                                          <p:spTgt spid="41"/>
                                        </p:tgtEl>
                                        <p:attrNameLst>
                                          <p:attrName>ppt_w</p:attrName>
                                        </p:attrNameLst>
                                      </p:cBhvr>
                                      <p:tavLst>
                                        <p:tav tm="0">
                                          <p:val>
                                            <p:fltVal val="0"/>
                                          </p:val>
                                        </p:tav>
                                        <p:tav tm="100000">
                                          <p:val>
                                            <p:strVal val="#ppt_w"/>
                                          </p:val>
                                        </p:tav>
                                      </p:tavLst>
                                    </p:anim>
                                    <p:anim calcmode="lin" valueType="num">
                                      <p:cBhvr>
                                        <p:cTn id="78" dur="300" fill="hold"/>
                                        <p:tgtEl>
                                          <p:spTgt spid="41"/>
                                        </p:tgtEl>
                                        <p:attrNameLst>
                                          <p:attrName>ppt_h</p:attrName>
                                        </p:attrNameLst>
                                      </p:cBhvr>
                                      <p:tavLst>
                                        <p:tav tm="0">
                                          <p:val>
                                            <p:fltVal val="0"/>
                                          </p:val>
                                        </p:tav>
                                        <p:tav tm="100000">
                                          <p:val>
                                            <p:strVal val="#ppt_h"/>
                                          </p:val>
                                        </p:tav>
                                      </p:tavLst>
                                    </p:anim>
                                    <p:animEffect transition="in" filter="fade">
                                      <p:cBhvr>
                                        <p:cTn id="79" dur="300"/>
                                        <p:tgtEl>
                                          <p:spTgt spid="41"/>
                                        </p:tgtEl>
                                      </p:cBhvr>
                                    </p:animEffect>
                                  </p:childTnLst>
                                </p:cTn>
                              </p:par>
                              <p:par>
                                <p:cTn id="80" presetID="22" presetClass="entr" presetSubtype="4" fill="hold" grpId="0" nodeType="withEffect">
                                  <p:stCondLst>
                                    <p:cond delay="4500"/>
                                  </p:stCondLst>
                                  <p:childTnLst>
                                    <p:set>
                                      <p:cBhvr>
                                        <p:cTn id="81" dur="1" fill="hold">
                                          <p:stCondLst>
                                            <p:cond delay="0"/>
                                          </p:stCondLst>
                                        </p:cTn>
                                        <p:tgtEl>
                                          <p:spTgt spid="29"/>
                                        </p:tgtEl>
                                        <p:attrNameLst>
                                          <p:attrName>style.visibility</p:attrName>
                                        </p:attrNameLst>
                                      </p:cBhvr>
                                      <p:to>
                                        <p:strVal val="visible"/>
                                      </p:to>
                                    </p:set>
                                    <p:animEffect transition="in" filter="wipe(down)">
                                      <p:cBhvr>
                                        <p:cTn id="82" dur="500"/>
                                        <p:tgtEl>
                                          <p:spTgt spid="29"/>
                                        </p:tgtEl>
                                      </p:cBhvr>
                                    </p:animEffect>
                                  </p:childTnLst>
                                </p:cTn>
                              </p:par>
                              <p:par>
                                <p:cTn id="83" presetID="53" presetClass="entr" presetSubtype="16" fill="hold" grpId="0" nodeType="withEffect">
                                  <p:stCondLst>
                                    <p:cond delay="5000"/>
                                  </p:stCondLst>
                                  <p:childTnLst>
                                    <p:set>
                                      <p:cBhvr>
                                        <p:cTn id="84" dur="1" fill="hold">
                                          <p:stCondLst>
                                            <p:cond delay="0"/>
                                          </p:stCondLst>
                                        </p:cTn>
                                        <p:tgtEl>
                                          <p:spTgt spid="45"/>
                                        </p:tgtEl>
                                        <p:attrNameLst>
                                          <p:attrName>style.visibility</p:attrName>
                                        </p:attrNameLst>
                                      </p:cBhvr>
                                      <p:to>
                                        <p:strVal val="visible"/>
                                      </p:to>
                                    </p:set>
                                    <p:anim calcmode="lin" valueType="num">
                                      <p:cBhvr>
                                        <p:cTn id="85" dur="300" fill="hold"/>
                                        <p:tgtEl>
                                          <p:spTgt spid="45"/>
                                        </p:tgtEl>
                                        <p:attrNameLst>
                                          <p:attrName>ppt_w</p:attrName>
                                        </p:attrNameLst>
                                      </p:cBhvr>
                                      <p:tavLst>
                                        <p:tav tm="0">
                                          <p:val>
                                            <p:fltVal val="0"/>
                                          </p:val>
                                        </p:tav>
                                        <p:tav tm="100000">
                                          <p:val>
                                            <p:strVal val="#ppt_w"/>
                                          </p:val>
                                        </p:tav>
                                      </p:tavLst>
                                    </p:anim>
                                    <p:anim calcmode="lin" valueType="num">
                                      <p:cBhvr>
                                        <p:cTn id="86" dur="300" fill="hold"/>
                                        <p:tgtEl>
                                          <p:spTgt spid="45"/>
                                        </p:tgtEl>
                                        <p:attrNameLst>
                                          <p:attrName>ppt_h</p:attrName>
                                        </p:attrNameLst>
                                      </p:cBhvr>
                                      <p:tavLst>
                                        <p:tav tm="0">
                                          <p:val>
                                            <p:fltVal val="0"/>
                                          </p:val>
                                        </p:tav>
                                        <p:tav tm="100000">
                                          <p:val>
                                            <p:strVal val="#ppt_h"/>
                                          </p:val>
                                        </p:tav>
                                      </p:tavLst>
                                    </p:anim>
                                    <p:animEffect transition="in" filter="fade">
                                      <p:cBhvr>
                                        <p:cTn id="87" dur="300"/>
                                        <p:tgtEl>
                                          <p:spTgt spid="45"/>
                                        </p:tgtEl>
                                      </p:cBhvr>
                                    </p:animEffect>
                                  </p:childTnLst>
                                </p:cTn>
                              </p:par>
                              <p:par>
                                <p:cTn id="88" presetID="2" presetClass="entr" presetSubtype="8" fill="hold" grpId="0" nodeType="withEffect">
                                  <p:stCondLst>
                                    <p:cond delay="530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200" fill="hold"/>
                                        <p:tgtEl>
                                          <p:spTgt spid="6"/>
                                        </p:tgtEl>
                                        <p:attrNameLst>
                                          <p:attrName>ppt_x</p:attrName>
                                        </p:attrNameLst>
                                      </p:cBhvr>
                                      <p:tavLst>
                                        <p:tav tm="0">
                                          <p:val>
                                            <p:strVal val="0-#ppt_w/2"/>
                                          </p:val>
                                        </p:tav>
                                        <p:tav tm="100000">
                                          <p:val>
                                            <p:strVal val="#ppt_x"/>
                                          </p:val>
                                        </p:tav>
                                      </p:tavLst>
                                    </p:anim>
                                    <p:anim calcmode="lin" valueType="num">
                                      <p:cBhvr additive="base">
                                        <p:cTn id="91" dur="200" fill="hold"/>
                                        <p:tgtEl>
                                          <p:spTgt spid="6"/>
                                        </p:tgtEl>
                                        <p:attrNameLst>
                                          <p:attrName>ppt_y</p:attrName>
                                        </p:attrNameLst>
                                      </p:cBhvr>
                                      <p:tavLst>
                                        <p:tav tm="0">
                                          <p:val>
                                            <p:strVal val="#ppt_y"/>
                                          </p:val>
                                        </p:tav>
                                        <p:tav tm="100000">
                                          <p:val>
                                            <p:strVal val="#ppt_y"/>
                                          </p:val>
                                        </p:tav>
                                      </p:tavLst>
                                    </p:anim>
                                  </p:childTnLst>
                                </p:cTn>
                              </p:par>
                              <p:par>
                                <p:cTn id="92" presetID="22" presetClass="entr" presetSubtype="4" fill="hold" grpId="0" nodeType="withEffect">
                                  <p:stCondLst>
                                    <p:cond delay="550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300"/>
                                        <p:tgtEl>
                                          <p:spTgt spid="30"/>
                                        </p:tgtEl>
                                      </p:cBhvr>
                                    </p:animEffect>
                                  </p:childTnLst>
                                </p:cTn>
                              </p:par>
                              <p:par>
                                <p:cTn id="95" presetID="53" presetClass="entr" presetSubtype="16" fill="hold" grpId="0" nodeType="withEffect">
                                  <p:stCondLst>
                                    <p:cond delay="5800"/>
                                  </p:stCondLst>
                                  <p:childTnLst>
                                    <p:set>
                                      <p:cBhvr>
                                        <p:cTn id="96" dur="1" fill="hold">
                                          <p:stCondLst>
                                            <p:cond delay="0"/>
                                          </p:stCondLst>
                                        </p:cTn>
                                        <p:tgtEl>
                                          <p:spTgt spid="40"/>
                                        </p:tgtEl>
                                        <p:attrNameLst>
                                          <p:attrName>style.visibility</p:attrName>
                                        </p:attrNameLst>
                                      </p:cBhvr>
                                      <p:to>
                                        <p:strVal val="visible"/>
                                      </p:to>
                                    </p:set>
                                    <p:anim calcmode="lin" valueType="num">
                                      <p:cBhvr>
                                        <p:cTn id="97" dur="300" fill="hold"/>
                                        <p:tgtEl>
                                          <p:spTgt spid="40"/>
                                        </p:tgtEl>
                                        <p:attrNameLst>
                                          <p:attrName>ppt_w</p:attrName>
                                        </p:attrNameLst>
                                      </p:cBhvr>
                                      <p:tavLst>
                                        <p:tav tm="0">
                                          <p:val>
                                            <p:fltVal val="0"/>
                                          </p:val>
                                        </p:tav>
                                        <p:tav tm="100000">
                                          <p:val>
                                            <p:strVal val="#ppt_w"/>
                                          </p:val>
                                        </p:tav>
                                      </p:tavLst>
                                    </p:anim>
                                    <p:anim calcmode="lin" valueType="num">
                                      <p:cBhvr>
                                        <p:cTn id="98" dur="300" fill="hold"/>
                                        <p:tgtEl>
                                          <p:spTgt spid="40"/>
                                        </p:tgtEl>
                                        <p:attrNameLst>
                                          <p:attrName>ppt_h</p:attrName>
                                        </p:attrNameLst>
                                      </p:cBhvr>
                                      <p:tavLst>
                                        <p:tav tm="0">
                                          <p:val>
                                            <p:fltVal val="0"/>
                                          </p:val>
                                        </p:tav>
                                        <p:tav tm="100000">
                                          <p:val>
                                            <p:strVal val="#ppt_h"/>
                                          </p:val>
                                        </p:tav>
                                      </p:tavLst>
                                    </p:anim>
                                    <p:animEffect transition="in" filter="fade">
                                      <p:cBhvr>
                                        <p:cTn id="99" dur="300"/>
                                        <p:tgtEl>
                                          <p:spTgt spid="40"/>
                                        </p:tgtEl>
                                      </p:cBhvr>
                                    </p:animEffect>
                                  </p:childTnLst>
                                </p:cTn>
                              </p:par>
                              <p:par>
                                <p:cTn id="100" presetID="22" presetClass="entr" presetSubtype="4" fill="hold" grpId="0" nodeType="withEffect">
                                  <p:stCondLst>
                                    <p:cond delay="6100"/>
                                  </p:stCondLst>
                                  <p:childTnLst>
                                    <p:set>
                                      <p:cBhvr>
                                        <p:cTn id="101" dur="1" fill="hold">
                                          <p:stCondLst>
                                            <p:cond delay="0"/>
                                          </p:stCondLst>
                                        </p:cTn>
                                        <p:tgtEl>
                                          <p:spTgt spid="31"/>
                                        </p:tgtEl>
                                        <p:attrNameLst>
                                          <p:attrName>style.visibility</p:attrName>
                                        </p:attrNameLst>
                                      </p:cBhvr>
                                      <p:to>
                                        <p:strVal val="visible"/>
                                      </p:to>
                                    </p:set>
                                    <p:animEffect transition="in" filter="wipe(down)">
                                      <p:cBhvr>
                                        <p:cTn id="102" dur="500"/>
                                        <p:tgtEl>
                                          <p:spTgt spid="31"/>
                                        </p:tgtEl>
                                      </p:cBhvr>
                                    </p:animEffect>
                                  </p:childTnLst>
                                </p:cTn>
                              </p:par>
                              <p:par>
                                <p:cTn id="103" presetID="53" presetClass="entr" presetSubtype="16" fill="hold" grpId="0" nodeType="withEffect">
                                  <p:stCondLst>
                                    <p:cond delay="660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par>
                                <p:cTn id="108" presetID="2" presetClass="entr" presetSubtype="8" fill="hold" grpId="0" nodeType="withEffect">
                                  <p:stCondLst>
                                    <p:cond delay="6900"/>
                                  </p:stCondLst>
                                  <p:childTnLst>
                                    <p:set>
                                      <p:cBhvr>
                                        <p:cTn id="109" dur="1" fill="hold">
                                          <p:stCondLst>
                                            <p:cond delay="0"/>
                                          </p:stCondLst>
                                        </p:cTn>
                                        <p:tgtEl>
                                          <p:spTgt spid="7"/>
                                        </p:tgtEl>
                                        <p:attrNameLst>
                                          <p:attrName>style.visibility</p:attrName>
                                        </p:attrNameLst>
                                      </p:cBhvr>
                                      <p:to>
                                        <p:strVal val="visible"/>
                                      </p:to>
                                    </p:set>
                                    <p:anim calcmode="lin" valueType="num">
                                      <p:cBhvr additive="base">
                                        <p:cTn id="110" dur="200" fill="hold"/>
                                        <p:tgtEl>
                                          <p:spTgt spid="7"/>
                                        </p:tgtEl>
                                        <p:attrNameLst>
                                          <p:attrName>ppt_x</p:attrName>
                                        </p:attrNameLst>
                                      </p:cBhvr>
                                      <p:tavLst>
                                        <p:tav tm="0">
                                          <p:val>
                                            <p:strVal val="0-#ppt_w/2"/>
                                          </p:val>
                                        </p:tav>
                                        <p:tav tm="100000">
                                          <p:val>
                                            <p:strVal val="#ppt_x"/>
                                          </p:val>
                                        </p:tav>
                                      </p:tavLst>
                                    </p:anim>
                                    <p:anim calcmode="lin" valueType="num">
                                      <p:cBhvr additive="base">
                                        <p:cTn id="111" dur="200" fill="hold"/>
                                        <p:tgtEl>
                                          <p:spTgt spid="7"/>
                                        </p:tgtEl>
                                        <p:attrNameLst>
                                          <p:attrName>ppt_y</p:attrName>
                                        </p:attrNameLst>
                                      </p:cBhvr>
                                      <p:tavLst>
                                        <p:tav tm="0">
                                          <p:val>
                                            <p:strVal val="#ppt_y"/>
                                          </p:val>
                                        </p:tav>
                                        <p:tav tm="100000">
                                          <p:val>
                                            <p:strVal val="#ppt_y"/>
                                          </p:val>
                                        </p:tav>
                                      </p:tavLst>
                                    </p:anim>
                                  </p:childTnLst>
                                </p:cTn>
                              </p:par>
                              <p:par>
                                <p:cTn id="112" presetID="22" presetClass="entr" presetSubtype="4" fill="hold" grpId="0" nodeType="withEffect">
                                  <p:stCondLst>
                                    <p:cond delay="7100"/>
                                  </p:stCondLst>
                                  <p:childTnLst>
                                    <p:set>
                                      <p:cBhvr>
                                        <p:cTn id="113" dur="1" fill="hold">
                                          <p:stCondLst>
                                            <p:cond delay="0"/>
                                          </p:stCondLst>
                                        </p:cTn>
                                        <p:tgtEl>
                                          <p:spTgt spid="32"/>
                                        </p:tgtEl>
                                        <p:attrNameLst>
                                          <p:attrName>style.visibility</p:attrName>
                                        </p:attrNameLst>
                                      </p:cBhvr>
                                      <p:to>
                                        <p:strVal val="visible"/>
                                      </p:to>
                                    </p:set>
                                    <p:animEffect transition="in" filter="wipe(down)">
                                      <p:cBhvr>
                                        <p:cTn id="114" dur="300"/>
                                        <p:tgtEl>
                                          <p:spTgt spid="32"/>
                                        </p:tgtEl>
                                      </p:cBhvr>
                                    </p:animEffect>
                                  </p:childTnLst>
                                </p:cTn>
                              </p:par>
                              <p:par>
                                <p:cTn id="115" presetID="53" presetClass="entr" presetSubtype="16" fill="hold" grpId="0" nodeType="withEffect">
                                  <p:stCondLst>
                                    <p:cond delay="7400"/>
                                  </p:stCondLst>
                                  <p:childTnLst>
                                    <p:set>
                                      <p:cBhvr>
                                        <p:cTn id="116" dur="1" fill="hold">
                                          <p:stCondLst>
                                            <p:cond delay="0"/>
                                          </p:stCondLst>
                                        </p:cTn>
                                        <p:tgtEl>
                                          <p:spTgt spid="42"/>
                                        </p:tgtEl>
                                        <p:attrNameLst>
                                          <p:attrName>style.visibility</p:attrName>
                                        </p:attrNameLst>
                                      </p:cBhvr>
                                      <p:to>
                                        <p:strVal val="visible"/>
                                      </p:to>
                                    </p:set>
                                    <p:anim calcmode="lin" valueType="num">
                                      <p:cBhvr>
                                        <p:cTn id="117" dur="300" fill="hold"/>
                                        <p:tgtEl>
                                          <p:spTgt spid="42"/>
                                        </p:tgtEl>
                                        <p:attrNameLst>
                                          <p:attrName>ppt_w</p:attrName>
                                        </p:attrNameLst>
                                      </p:cBhvr>
                                      <p:tavLst>
                                        <p:tav tm="0">
                                          <p:val>
                                            <p:fltVal val="0"/>
                                          </p:val>
                                        </p:tav>
                                        <p:tav tm="100000">
                                          <p:val>
                                            <p:strVal val="#ppt_w"/>
                                          </p:val>
                                        </p:tav>
                                      </p:tavLst>
                                    </p:anim>
                                    <p:anim calcmode="lin" valueType="num">
                                      <p:cBhvr>
                                        <p:cTn id="118" dur="300" fill="hold"/>
                                        <p:tgtEl>
                                          <p:spTgt spid="42"/>
                                        </p:tgtEl>
                                        <p:attrNameLst>
                                          <p:attrName>ppt_h</p:attrName>
                                        </p:attrNameLst>
                                      </p:cBhvr>
                                      <p:tavLst>
                                        <p:tav tm="0">
                                          <p:val>
                                            <p:fltVal val="0"/>
                                          </p:val>
                                        </p:tav>
                                        <p:tav tm="100000">
                                          <p:val>
                                            <p:strVal val="#ppt_h"/>
                                          </p:val>
                                        </p:tav>
                                      </p:tavLst>
                                    </p:anim>
                                    <p:animEffect transition="in" filter="fade">
                                      <p:cBhvr>
                                        <p:cTn id="119" dur="300"/>
                                        <p:tgtEl>
                                          <p:spTgt spid="42"/>
                                        </p:tgtEl>
                                      </p:cBhvr>
                                    </p:animEffect>
                                  </p:childTnLst>
                                </p:cTn>
                              </p:par>
                              <p:par>
                                <p:cTn id="120" presetID="22" presetClass="entr" presetSubtype="4" fill="hold" grpId="0" nodeType="withEffect">
                                  <p:stCondLst>
                                    <p:cond delay="7700"/>
                                  </p:stCondLst>
                                  <p:childTnLst>
                                    <p:set>
                                      <p:cBhvr>
                                        <p:cTn id="121" dur="1" fill="hold">
                                          <p:stCondLst>
                                            <p:cond delay="0"/>
                                          </p:stCondLst>
                                        </p:cTn>
                                        <p:tgtEl>
                                          <p:spTgt spid="33"/>
                                        </p:tgtEl>
                                        <p:attrNameLst>
                                          <p:attrName>style.visibility</p:attrName>
                                        </p:attrNameLst>
                                      </p:cBhvr>
                                      <p:to>
                                        <p:strVal val="visible"/>
                                      </p:to>
                                    </p:set>
                                    <p:animEffect transition="in" filter="wipe(down)">
                                      <p:cBhvr>
                                        <p:cTn id="122" dur="500"/>
                                        <p:tgtEl>
                                          <p:spTgt spid="33"/>
                                        </p:tgtEl>
                                      </p:cBhvr>
                                    </p:animEffect>
                                  </p:childTnLst>
                                </p:cTn>
                              </p:par>
                              <p:par>
                                <p:cTn id="123" presetID="53" presetClass="entr" presetSubtype="16" fill="hold" grpId="0" nodeType="withEffect">
                                  <p:stCondLst>
                                    <p:cond delay="8200"/>
                                  </p:stCondLst>
                                  <p:childTnLst>
                                    <p:set>
                                      <p:cBhvr>
                                        <p:cTn id="124" dur="1" fill="hold">
                                          <p:stCondLst>
                                            <p:cond delay="0"/>
                                          </p:stCondLst>
                                        </p:cTn>
                                        <p:tgtEl>
                                          <p:spTgt spid="47"/>
                                        </p:tgtEl>
                                        <p:attrNameLst>
                                          <p:attrName>style.visibility</p:attrName>
                                        </p:attrNameLst>
                                      </p:cBhvr>
                                      <p:to>
                                        <p:strVal val="visible"/>
                                      </p:to>
                                    </p:set>
                                    <p:anim calcmode="lin" valueType="num">
                                      <p:cBhvr>
                                        <p:cTn id="125" dur="300" fill="hold"/>
                                        <p:tgtEl>
                                          <p:spTgt spid="47"/>
                                        </p:tgtEl>
                                        <p:attrNameLst>
                                          <p:attrName>ppt_w</p:attrName>
                                        </p:attrNameLst>
                                      </p:cBhvr>
                                      <p:tavLst>
                                        <p:tav tm="0">
                                          <p:val>
                                            <p:fltVal val="0"/>
                                          </p:val>
                                        </p:tav>
                                        <p:tav tm="100000">
                                          <p:val>
                                            <p:strVal val="#ppt_w"/>
                                          </p:val>
                                        </p:tav>
                                      </p:tavLst>
                                    </p:anim>
                                    <p:anim calcmode="lin" valueType="num">
                                      <p:cBhvr>
                                        <p:cTn id="126" dur="300" fill="hold"/>
                                        <p:tgtEl>
                                          <p:spTgt spid="47"/>
                                        </p:tgtEl>
                                        <p:attrNameLst>
                                          <p:attrName>ppt_h</p:attrName>
                                        </p:attrNameLst>
                                      </p:cBhvr>
                                      <p:tavLst>
                                        <p:tav tm="0">
                                          <p:val>
                                            <p:fltVal val="0"/>
                                          </p:val>
                                        </p:tav>
                                        <p:tav tm="100000">
                                          <p:val>
                                            <p:strVal val="#ppt_h"/>
                                          </p:val>
                                        </p:tav>
                                      </p:tavLst>
                                    </p:anim>
                                    <p:animEffect transition="in" filter="fade">
                                      <p:cBhvr>
                                        <p:cTn id="127" dur="300"/>
                                        <p:tgtEl>
                                          <p:spTgt spid="47"/>
                                        </p:tgtEl>
                                      </p:cBhvr>
                                    </p:animEffect>
                                  </p:childTnLst>
                                </p:cTn>
                              </p:par>
                              <p:par>
                                <p:cTn id="128" presetID="2" presetClass="entr" presetSubtype="2" fill="hold" grpId="0" nodeType="withEffect">
                                  <p:stCondLst>
                                    <p:cond delay="850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300" fill="hold"/>
                                        <p:tgtEl>
                                          <p:spTgt spid="35"/>
                                        </p:tgtEl>
                                        <p:attrNameLst>
                                          <p:attrName>ppt_x</p:attrName>
                                        </p:attrNameLst>
                                      </p:cBhvr>
                                      <p:tavLst>
                                        <p:tav tm="0">
                                          <p:val>
                                            <p:strVal val="1+#ppt_w/2"/>
                                          </p:val>
                                        </p:tav>
                                        <p:tav tm="100000">
                                          <p:val>
                                            <p:strVal val="#ppt_x"/>
                                          </p:val>
                                        </p:tav>
                                      </p:tavLst>
                                    </p:anim>
                                    <p:anim calcmode="lin" valueType="num">
                                      <p:cBhvr additive="base">
                                        <p:cTn id="131" dur="3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880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300" fill="hold"/>
                                        <p:tgtEl>
                                          <p:spTgt spid="34"/>
                                        </p:tgtEl>
                                        <p:attrNameLst>
                                          <p:attrName>ppt_x</p:attrName>
                                        </p:attrNameLst>
                                      </p:cBhvr>
                                      <p:tavLst>
                                        <p:tav tm="0">
                                          <p:val>
                                            <p:strVal val="1+#ppt_w/2"/>
                                          </p:val>
                                        </p:tav>
                                        <p:tav tm="100000">
                                          <p:val>
                                            <p:strVal val="#ppt_x"/>
                                          </p:val>
                                        </p:tav>
                                      </p:tavLst>
                                    </p:anim>
                                    <p:anim calcmode="lin" valueType="num">
                                      <p:cBhvr additive="base">
                                        <p:cTn id="135" dur="300" fill="hold"/>
                                        <p:tgtEl>
                                          <p:spTgt spid="34"/>
                                        </p:tgtEl>
                                        <p:attrNameLst>
                                          <p:attrName>ppt_y</p:attrName>
                                        </p:attrNameLst>
                                      </p:cBhvr>
                                      <p:tavLst>
                                        <p:tav tm="0">
                                          <p:val>
                                            <p:strVal val="#ppt_y"/>
                                          </p:val>
                                        </p:tav>
                                        <p:tav tm="100000">
                                          <p:val>
                                            <p:strVal val="#ppt_y"/>
                                          </p:val>
                                        </p:tav>
                                      </p:tavLst>
                                    </p:anim>
                                  </p:childTnLst>
                                </p:cTn>
                              </p:par>
                              <p:par>
                                <p:cTn id="136" presetID="22" presetClass="entr" presetSubtype="8" fill="hold" grpId="0" nodeType="withEffect">
                                  <p:stCondLst>
                                    <p:cond delay="9100"/>
                                  </p:stCondLst>
                                  <p:childTnLst>
                                    <p:set>
                                      <p:cBhvr>
                                        <p:cTn id="137" dur="1" fill="hold">
                                          <p:stCondLst>
                                            <p:cond delay="0"/>
                                          </p:stCondLst>
                                        </p:cTn>
                                        <p:tgtEl>
                                          <p:spTgt spid="37"/>
                                        </p:tgtEl>
                                        <p:attrNameLst>
                                          <p:attrName>style.visibility</p:attrName>
                                        </p:attrNameLst>
                                      </p:cBhvr>
                                      <p:to>
                                        <p:strVal val="visible"/>
                                      </p:to>
                                    </p:set>
                                    <p:animEffect transition="in" filter="wipe(left)">
                                      <p:cBhvr>
                                        <p:cTn id="138" dur="500"/>
                                        <p:tgtEl>
                                          <p:spTgt spid="37"/>
                                        </p:tgtEl>
                                      </p:cBhvr>
                                    </p:animEffect>
                                  </p:childTnLst>
                                </p:cTn>
                              </p:par>
                              <p:par>
                                <p:cTn id="139" presetID="22" presetClass="entr" presetSubtype="8" fill="hold" grpId="0" nodeType="withEffect">
                                  <p:stCondLst>
                                    <p:cond delay="9600"/>
                                  </p:stCondLst>
                                  <p:childTnLst>
                                    <p:set>
                                      <p:cBhvr>
                                        <p:cTn id="140" dur="1" fill="hold">
                                          <p:stCondLst>
                                            <p:cond delay="0"/>
                                          </p:stCondLst>
                                        </p:cTn>
                                        <p:tgtEl>
                                          <p:spTgt spid="36"/>
                                        </p:tgtEl>
                                        <p:attrNameLst>
                                          <p:attrName>style.visibility</p:attrName>
                                        </p:attrNameLst>
                                      </p:cBhvr>
                                      <p:to>
                                        <p:strVal val="visible"/>
                                      </p:to>
                                    </p:set>
                                    <p:animEffect transition="in" filter="wipe(left)">
                                      <p:cBhvr>
                                        <p:cTn id="141" dur="500"/>
                                        <p:tgtEl>
                                          <p:spTgt spid="36"/>
                                        </p:tgtEl>
                                      </p:cBhvr>
                                    </p:animEffect>
                                  </p:childTnLst>
                                </p:cTn>
                              </p:par>
                              <p:par>
                                <p:cTn id="142" presetID="22" presetClass="entr" presetSubtype="8" fill="hold" grpId="0" nodeType="withEffect">
                                  <p:stCondLst>
                                    <p:cond delay="10100"/>
                                  </p:stCondLst>
                                  <p:childTnLst>
                                    <p:set>
                                      <p:cBhvr>
                                        <p:cTn id="143" dur="1" fill="hold">
                                          <p:stCondLst>
                                            <p:cond delay="0"/>
                                          </p:stCondLst>
                                        </p:cTn>
                                        <p:tgtEl>
                                          <p:spTgt spid="38"/>
                                        </p:tgtEl>
                                        <p:attrNameLst>
                                          <p:attrName>style.visibility</p:attrName>
                                        </p:attrNameLst>
                                      </p:cBhvr>
                                      <p:to>
                                        <p:strVal val="visible"/>
                                      </p:to>
                                    </p:set>
                                    <p:animEffect transition="in" filter="wipe(left)">
                                      <p:cBhvr>
                                        <p:cTn id="144" dur="500"/>
                                        <p:tgtEl>
                                          <p:spTgt spid="38"/>
                                        </p:tgtEl>
                                      </p:cBhvr>
                                    </p:animEffect>
                                  </p:childTnLst>
                                </p:cTn>
                              </p:par>
                            </p:childTnLst>
                          </p:cTn>
                        </p:par>
                        <p:par>
                          <p:cTn id="145" fill="hold">
                            <p:stCondLst>
                              <p:cond delay="10600"/>
                            </p:stCondLst>
                            <p:childTnLst>
                              <p:par>
                                <p:cTn id="146" presetID="22" presetClass="entr" presetSubtype="4" fill="hold" grpId="0" nodeType="after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wipe(down)">
                                      <p:cBhvr>
                                        <p:cTn id="148" dur="500"/>
                                        <p:tgtEl>
                                          <p:spTgt spid="48"/>
                                        </p:tgtEl>
                                      </p:cBhvr>
                                    </p:animEffect>
                                  </p:childTnLst>
                                </p:cTn>
                              </p:par>
                            </p:childTnLst>
                          </p:cTn>
                        </p:par>
                        <p:par>
                          <p:cTn id="149" fill="hold">
                            <p:stCondLst>
                              <p:cond delay="11100"/>
                            </p:stCondLst>
                            <p:childTnLst>
                              <p:par>
                                <p:cTn id="150" presetID="22" presetClass="entr" presetSubtype="8" fill="hold" grpId="0" nodeType="afterEffect">
                                  <p:stCondLst>
                                    <p:cond delay="0"/>
                                  </p:stCondLst>
                                  <p:childTnLst>
                                    <p:set>
                                      <p:cBhvr>
                                        <p:cTn id="151" dur="1" fill="hold">
                                          <p:stCondLst>
                                            <p:cond delay="0"/>
                                          </p:stCondLst>
                                        </p:cTn>
                                        <p:tgtEl>
                                          <p:spTgt spid="39"/>
                                        </p:tgtEl>
                                        <p:attrNameLst>
                                          <p:attrName>style.visibility</p:attrName>
                                        </p:attrNameLst>
                                      </p:cBhvr>
                                      <p:to>
                                        <p:strVal val="visible"/>
                                      </p:to>
                                    </p:set>
                                    <p:animEffect transition="in" filter="wipe(left)">
                                      <p:cBhvr>
                                        <p:cTn id="152" dur="500"/>
                                        <p:tgtEl>
                                          <p:spTgt spid="39"/>
                                        </p:tgtEl>
                                      </p:cBhvr>
                                    </p:animEffect>
                                  </p:childTnLst>
                                </p:cTn>
                              </p:par>
                            </p:childTnLst>
                          </p:cTn>
                        </p:par>
                        <p:par>
                          <p:cTn id="153" fill="hold">
                            <p:stCondLst>
                              <p:cond delay="11600"/>
                            </p:stCondLst>
                            <p:childTnLst>
                              <p:par>
                                <p:cTn id="154" presetID="22" presetClass="entr" presetSubtype="4" fill="hold" grpId="0" nodeType="afterEffect">
                                  <p:stCondLst>
                                    <p:cond delay="0"/>
                                  </p:stCondLst>
                                  <p:childTnLst>
                                    <p:set>
                                      <p:cBhvr>
                                        <p:cTn id="155" dur="1" fill="hold">
                                          <p:stCondLst>
                                            <p:cond delay="0"/>
                                          </p:stCondLst>
                                        </p:cTn>
                                        <p:tgtEl>
                                          <p:spTgt spid="49"/>
                                        </p:tgtEl>
                                        <p:attrNameLst>
                                          <p:attrName>style.visibility</p:attrName>
                                        </p:attrNameLst>
                                      </p:cBhvr>
                                      <p:to>
                                        <p:strVal val="visible"/>
                                      </p:to>
                                    </p:set>
                                    <p:animEffect transition="in" filter="wipe(down)">
                                      <p:cBhvr>
                                        <p:cTn id="15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战略目标</a:t>
            </a:r>
            <a:endParaRPr lang="zh-CN" altLang="en-US" sz="3600" b="1" spc="300" dirty="0">
              <a:solidFill>
                <a:srgbClr val="0070C0"/>
              </a:solidFill>
              <a:latin typeface="微软雅黑" pitchFamily="34" charset="-122"/>
              <a:ea typeface="微软雅黑" pitchFamily="34" charset="-122"/>
            </a:endParaRPr>
          </a:p>
        </p:txBody>
      </p:sp>
      <p:cxnSp>
        <p:nvCxnSpPr>
          <p:cNvPr id="3" name="直接连接符 2"/>
          <p:cNvCxnSpPr/>
          <p:nvPr/>
        </p:nvCxnSpPr>
        <p:spPr>
          <a:xfrm flipV="1">
            <a:off x="3779912" y="1203598"/>
            <a:ext cx="0" cy="2808312"/>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产品开发计划</a:t>
            </a:r>
            <a:endParaRPr lang="zh-CN" altLang="en-US" sz="1500" dirty="0">
              <a:latin typeface="微软雅黑" pitchFamily="34" charset="-122"/>
              <a:ea typeface="微软雅黑" pitchFamily="34" charset="-122"/>
            </a:endParaRPr>
          </a:p>
        </p:txBody>
      </p:sp>
      <p:sp>
        <p:nvSpPr>
          <p:cNvPr id="5"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市场开拓计划</a:t>
            </a:r>
            <a:endParaRPr lang="zh-CN" altLang="en-US" sz="1500" dirty="0">
              <a:latin typeface="微软雅黑" pitchFamily="34" charset="-122"/>
              <a:ea typeface="微软雅黑" pitchFamily="34" charset="-122"/>
            </a:endParaRPr>
          </a:p>
        </p:txBody>
      </p:sp>
      <p:sp>
        <p:nvSpPr>
          <p:cNvPr id="6"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五年发展规划</a:t>
            </a:r>
            <a:endParaRPr lang="zh-CN" altLang="en-US" sz="1500" dirty="0">
              <a:latin typeface="微软雅黑" pitchFamily="34" charset="-122"/>
              <a:ea typeface="微软雅黑" pitchFamily="34" charset="-122"/>
            </a:endParaRPr>
          </a:p>
        </p:txBody>
      </p:sp>
      <p:sp>
        <p:nvSpPr>
          <p:cNvPr id="7"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销售网络布局</a:t>
            </a:r>
            <a:endParaRPr lang="zh-CN" altLang="en-US" sz="1500" dirty="0">
              <a:latin typeface="微软雅黑" pitchFamily="34" charset="-122"/>
              <a:ea typeface="微软雅黑" pitchFamily="34" charset="-122"/>
            </a:endParaRPr>
          </a:p>
        </p:txBody>
      </p:sp>
      <p:sp>
        <p:nvSpPr>
          <p:cNvPr id="8"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短期盈利计划</a:t>
            </a:r>
            <a:endParaRPr lang="zh-CN" altLang="en-US" sz="1500" dirty="0">
              <a:latin typeface="微软雅黑" pitchFamily="34" charset="-122"/>
              <a:ea typeface="微软雅黑" pitchFamily="34" charset="-122"/>
            </a:endParaRPr>
          </a:p>
        </p:txBody>
      </p:sp>
      <p:sp>
        <p:nvSpPr>
          <p:cNvPr id="9" name="TextBox 8"/>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grpSp>
        <p:nvGrpSpPr>
          <p:cNvPr id="10" name="组合 9"/>
          <p:cNvGrpSpPr/>
          <p:nvPr/>
        </p:nvGrpSpPr>
        <p:grpSpPr>
          <a:xfrm>
            <a:off x="2262782" y="1446400"/>
            <a:ext cx="1301106" cy="1301106"/>
            <a:chOff x="2262782" y="1446400"/>
            <a:chExt cx="1301106" cy="1301106"/>
          </a:xfrm>
        </p:grpSpPr>
        <p:sp>
          <p:nvSpPr>
            <p:cNvPr id="11" name="椭圆 10"/>
            <p:cNvSpPr/>
            <p:nvPr/>
          </p:nvSpPr>
          <p:spPr>
            <a:xfrm>
              <a:off x="2262782" y="1446400"/>
              <a:ext cx="1301106" cy="13011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KSO_Shape"/>
            <p:cNvSpPr>
              <a:spLocks/>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grpSp>
    </p:spTree>
    <p:extLst>
      <p:ext uri="{BB962C8B-B14F-4D97-AF65-F5344CB8AC3E}">
        <p14:creationId xmlns:p14="http://schemas.microsoft.com/office/powerpoint/2010/main" val="38223887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left)">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目 录 页</a:t>
            </a:r>
            <a:endParaRPr lang="zh-CN" altLang="en-US" sz="1000" dirty="0">
              <a:latin typeface="微软雅黑" pitchFamily="34" charset="-122"/>
              <a:ea typeface="微软雅黑" pitchFamily="34" charset="-122"/>
            </a:endParaRPr>
          </a:p>
        </p:txBody>
      </p:sp>
      <p:sp>
        <p:nvSpPr>
          <p:cNvPr id="30" name="任意多边形 29"/>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公司与团队</a:t>
            </a:r>
            <a:endParaRPr lang="zh-CN" altLang="en-US" sz="2000" b="1" dirty="0">
              <a:latin typeface="微软雅黑" pitchFamily="34" charset="-122"/>
              <a:ea typeface="微软雅黑" pitchFamily="34" charset="-122"/>
            </a:endParaRPr>
          </a:p>
        </p:txBody>
      </p:sp>
      <p:sp>
        <p:nvSpPr>
          <p:cNvPr id="32"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项目介绍</a:t>
            </a:r>
            <a:endParaRPr lang="zh-CN" altLang="en-US" sz="2000" b="1" dirty="0">
              <a:latin typeface="微软雅黑" pitchFamily="34" charset="-122"/>
              <a:ea typeface="微软雅黑" pitchFamily="34" charset="-122"/>
            </a:endParaRPr>
          </a:p>
        </p:txBody>
      </p:sp>
      <p:sp>
        <p:nvSpPr>
          <p:cNvPr id="33"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产品与运营</a:t>
            </a:r>
            <a:endParaRPr lang="zh-CN" altLang="en-US" sz="2000" b="1" dirty="0">
              <a:latin typeface="微软雅黑" pitchFamily="34" charset="-122"/>
              <a:ea typeface="微软雅黑" pitchFamily="34" charset="-122"/>
            </a:endParaRPr>
          </a:p>
        </p:txBody>
      </p:sp>
      <p:sp>
        <p:nvSpPr>
          <p:cNvPr id="34" name="TextBox 33"/>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latin typeface="微软雅黑" pitchFamily="34" charset="-122"/>
                <a:ea typeface="微软雅黑" pitchFamily="34" charset="-122"/>
              </a:rPr>
              <a:t>发展前景</a:t>
            </a:r>
            <a:endParaRPr lang="zh-CN" sz="2000" b="1" dirty="0">
              <a:latin typeface="微软雅黑" pitchFamily="34" charset="-122"/>
              <a:ea typeface="微软雅黑" pitchFamily="34" charset="-122"/>
            </a:endParaRPr>
          </a:p>
        </p:txBody>
      </p:sp>
      <p:sp>
        <p:nvSpPr>
          <p:cNvPr id="35" name="TextBox 34"/>
          <p:cNvSpPr txBox="1"/>
          <p:nvPr/>
        </p:nvSpPr>
        <p:spPr>
          <a:xfrm>
            <a:off x="984119" y="2246468"/>
            <a:ext cx="748923"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我们是谁</a:t>
            </a:r>
            <a:endParaRPr lang="zh-CN" altLang="en-US" sz="1100" dirty="0">
              <a:latin typeface="微软雅黑" pitchFamily="34" charset="-122"/>
              <a:ea typeface="微软雅黑" pitchFamily="34" charset="-122"/>
            </a:endParaRPr>
          </a:p>
        </p:txBody>
      </p:sp>
      <p:sp>
        <p:nvSpPr>
          <p:cNvPr id="36" name="TextBox 35"/>
          <p:cNvSpPr txBox="1"/>
          <p:nvPr/>
        </p:nvSpPr>
        <p:spPr>
          <a:xfrm>
            <a:off x="2395306" y="3256146"/>
            <a:ext cx="1031051"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我们要做什么</a:t>
            </a:r>
            <a:endParaRPr lang="zh-CN" altLang="en-US" sz="1100" dirty="0">
              <a:latin typeface="微软雅黑" pitchFamily="34" charset="-122"/>
              <a:ea typeface="微软雅黑" pitchFamily="34" charset="-122"/>
            </a:endParaRPr>
          </a:p>
        </p:txBody>
      </p:sp>
      <p:sp>
        <p:nvSpPr>
          <p:cNvPr id="37" name="TextBox 36"/>
          <p:cNvSpPr txBox="1"/>
          <p:nvPr/>
        </p:nvSpPr>
        <p:spPr>
          <a:xfrm>
            <a:off x="4064604" y="2233018"/>
            <a:ext cx="889987"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我们怎么做</a:t>
            </a:r>
            <a:endParaRPr lang="zh-CN" altLang="en-US" sz="1100" dirty="0">
              <a:latin typeface="微软雅黑" pitchFamily="34" charset="-122"/>
              <a:ea typeface="微软雅黑" pitchFamily="34" charset="-122"/>
            </a:endParaRPr>
          </a:p>
        </p:txBody>
      </p:sp>
      <p:sp>
        <p:nvSpPr>
          <p:cNvPr id="38" name="TextBox 37"/>
          <p:cNvSpPr txBox="1"/>
          <p:nvPr/>
        </p:nvSpPr>
        <p:spPr>
          <a:xfrm>
            <a:off x="5529432" y="3254811"/>
            <a:ext cx="1172117" cy="261610"/>
          </a:xfrm>
          <a:prstGeom prst="rect">
            <a:avLst/>
          </a:prstGeom>
          <a:noFill/>
        </p:spPr>
        <p:txBody>
          <a:bodyPr wrap="none" rtlCol="0">
            <a:spAutoFit/>
          </a:bodyPr>
          <a:lstStyle/>
          <a:p>
            <a:pPr marL="0" lvl="1" algn="ctr"/>
            <a:r>
              <a:rPr lang="zh-CN" altLang="en-US" sz="1100" dirty="0">
                <a:latin typeface="微软雅黑" pitchFamily="34" charset="-122"/>
                <a:ea typeface="微软雅黑" pitchFamily="34" charset="-122"/>
              </a:rPr>
              <a:t>长期的战略目标</a:t>
            </a:r>
          </a:p>
        </p:txBody>
      </p:sp>
      <p:grpSp>
        <p:nvGrpSpPr>
          <p:cNvPr id="39" name="组合 38"/>
          <p:cNvGrpSpPr/>
          <p:nvPr/>
        </p:nvGrpSpPr>
        <p:grpSpPr>
          <a:xfrm>
            <a:off x="862349" y="2676127"/>
            <a:ext cx="1047751" cy="1047751"/>
            <a:chOff x="1008115" y="2542722"/>
            <a:chExt cx="1360493" cy="1360493"/>
          </a:xfrm>
          <a:solidFill>
            <a:schemeClr val="accent1"/>
          </a:solidFill>
        </p:grpSpPr>
        <p:grpSp>
          <p:nvGrpSpPr>
            <p:cNvPr id="40" name="组合 39"/>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TextBox 40"/>
            <p:cNvSpPr txBox="1"/>
            <p:nvPr/>
          </p:nvSpPr>
          <p:spPr>
            <a:xfrm>
              <a:off x="1351287" y="2797030"/>
              <a:ext cx="649839" cy="919182"/>
            </a:xfrm>
            <a:prstGeom prst="rect">
              <a:avLst/>
            </a:prstGeom>
            <a:grpFill/>
          </p:spPr>
          <p:txBody>
            <a:bodyPr wrap="none" rtlCol="0">
              <a:spAutoFit/>
            </a:bodyPr>
            <a:lstStyle/>
            <a:p>
              <a:pPr algn="ctr"/>
              <a:r>
                <a:rPr lang="en-US" altLang="zh-CN" sz="4000" b="1" dirty="0" smtClean="0">
                  <a:latin typeface="微软雅黑" pitchFamily="34" charset="-122"/>
                  <a:ea typeface="造字工房劲黑（非商用）常规体" pitchFamily="50" charset="-122"/>
                </a:rPr>
                <a:t>1</a:t>
              </a:r>
              <a:endParaRPr lang="zh-CN" altLang="en-US" sz="4000" b="1" dirty="0">
                <a:latin typeface="微软雅黑" pitchFamily="34" charset="-122"/>
                <a:ea typeface="造字工房劲黑（非商用）常规体" pitchFamily="50" charset="-122"/>
              </a:endParaRPr>
            </a:p>
          </p:txBody>
        </p:sp>
      </p:grpSp>
      <p:grpSp>
        <p:nvGrpSpPr>
          <p:cNvPr id="44" name="组合 43"/>
          <p:cNvGrpSpPr/>
          <p:nvPr/>
        </p:nvGrpSpPr>
        <p:grpSpPr>
          <a:xfrm>
            <a:off x="3998332" y="2647118"/>
            <a:ext cx="1047751" cy="1047751"/>
            <a:chOff x="4770261" y="2542722"/>
            <a:chExt cx="1360493" cy="1360493"/>
          </a:xfrm>
          <a:solidFill>
            <a:srgbClr val="FFC000"/>
          </a:solidFill>
        </p:grpSpPr>
        <p:grpSp>
          <p:nvGrpSpPr>
            <p:cNvPr id="45" name="组合 44"/>
            <p:cNvGrpSpPr/>
            <p:nvPr/>
          </p:nvGrpSpPr>
          <p:grpSpPr>
            <a:xfrm>
              <a:off x="4770261" y="2542722"/>
              <a:ext cx="1360493" cy="1360493"/>
              <a:chOff x="304800" y="673100"/>
              <a:chExt cx="4000500" cy="4000500"/>
            </a:xfrm>
            <a:grp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6" name="TextBox 45"/>
            <p:cNvSpPr txBox="1"/>
            <p:nvPr/>
          </p:nvSpPr>
          <p:spPr>
            <a:xfrm>
              <a:off x="5124493" y="2780033"/>
              <a:ext cx="649839" cy="919182"/>
            </a:xfrm>
            <a:prstGeom prst="rect">
              <a:avLst/>
            </a:prstGeom>
            <a:grpFill/>
          </p:spPr>
          <p:txBody>
            <a:bodyPr wrap="none" rtlCol="0">
              <a:spAutoFit/>
            </a:bodyPr>
            <a:lstStyle/>
            <a:p>
              <a:pPr algn="ctr"/>
              <a:r>
                <a:rPr lang="en-US" altLang="zh-CN" sz="4000" b="1" dirty="0" smtClean="0">
                  <a:latin typeface="微软雅黑" pitchFamily="34" charset="-122"/>
                  <a:ea typeface="造字工房劲黑（非商用）常规体" pitchFamily="50" charset="-122"/>
                </a:rPr>
                <a:t>3</a:t>
              </a:r>
              <a:endParaRPr lang="zh-CN" altLang="en-US" sz="4000" b="1" dirty="0">
                <a:latin typeface="微软雅黑" pitchFamily="34" charset="-122"/>
                <a:ea typeface="造字工房劲黑（非商用）常规体" pitchFamily="50" charset="-122"/>
              </a:endParaRPr>
            </a:p>
          </p:txBody>
        </p:sp>
      </p:grpSp>
      <p:grpSp>
        <p:nvGrpSpPr>
          <p:cNvPr id="49" name="组合 48"/>
          <p:cNvGrpSpPr/>
          <p:nvPr/>
        </p:nvGrpSpPr>
        <p:grpSpPr>
          <a:xfrm>
            <a:off x="2398370" y="1648195"/>
            <a:ext cx="1047751" cy="1047751"/>
            <a:chOff x="2889188" y="1494971"/>
            <a:chExt cx="1360493" cy="1360493"/>
          </a:xfrm>
          <a:solidFill>
            <a:srgbClr val="0070C0"/>
          </a:solidFill>
        </p:grpSpPr>
        <p:grpSp>
          <p:nvGrpSpPr>
            <p:cNvPr id="50" name="组合 49"/>
            <p:cNvGrpSpPr/>
            <p:nvPr/>
          </p:nvGrpSpPr>
          <p:grpSpPr>
            <a:xfrm>
              <a:off x="2889188" y="1494971"/>
              <a:ext cx="1360493" cy="1360493"/>
              <a:chOff x="304800" y="673100"/>
              <a:chExt cx="4000500" cy="4000500"/>
            </a:xfrm>
            <a:grpFill/>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TextBox 50"/>
            <p:cNvSpPr txBox="1"/>
            <p:nvPr/>
          </p:nvSpPr>
          <p:spPr>
            <a:xfrm>
              <a:off x="3243268" y="1759181"/>
              <a:ext cx="649839" cy="919182"/>
            </a:xfrm>
            <a:prstGeom prst="rect">
              <a:avLst/>
            </a:prstGeom>
            <a:grpFill/>
          </p:spPr>
          <p:txBody>
            <a:bodyPr wrap="none" rtlCol="0">
              <a:spAutoFit/>
            </a:bodyPr>
            <a:lstStyle/>
            <a:p>
              <a:pPr algn="ctr"/>
              <a:r>
                <a:rPr lang="en-US" altLang="zh-CN" sz="4000" b="1" dirty="0" smtClean="0">
                  <a:latin typeface="微软雅黑" pitchFamily="34" charset="-122"/>
                  <a:ea typeface="造字工房劲黑（非商用）常规体" pitchFamily="50" charset="-122"/>
                </a:rPr>
                <a:t>2</a:t>
              </a:r>
              <a:endParaRPr lang="zh-CN" altLang="en-US" sz="4000" b="1" dirty="0">
                <a:latin typeface="微软雅黑" pitchFamily="34" charset="-122"/>
                <a:ea typeface="造字工房劲黑（非商用）常规体" pitchFamily="50" charset="-122"/>
              </a:endParaRPr>
            </a:p>
          </p:txBody>
        </p:sp>
      </p:grpSp>
      <p:grpSp>
        <p:nvGrpSpPr>
          <p:cNvPr id="54" name="组合 53"/>
          <p:cNvGrpSpPr/>
          <p:nvPr/>
        </p:nvGrpSpPr>
        <p:grpSpPr>
          <a:xfrm>
            <a:off x="5582508" y="1561903"/>
            <a:ext cx="1047751" cy="1047751"/>
            <a:chOff x="6651335" y="1494971"/>
            <a:chExt cx="1360493" cy="1360493"/>
          </a:xfrm>
          <a:solidFill>
            <a:schemeClr val="tx2">
              <a:lumMod val="65000"/>
            </a:schemeClr>
          </a:solidFill>
        </p:grpSpPr>
        <p:grpSp>
          <p:nvGrpSpPr>
            <p:cNvPr id="55" name="组合 54"/>
            <p:cNvGrpSpPr/>
            <p:nvPr/>
          </p:nvGrpSpPr>
          <p:grpSpPr>
            <a:xfrm>
              <a:off x="6651335" y="1494971"/>
              <a:ext cx="1360493" cy="1360493"/>
              <a:chOff x="304800" y="673100"/>
              <a:chExt cx="4000500" cy="4000500"/>
            </a:xfrm>
            <a:grpFill/>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6" name="TextBox 55"/>
            <p:cNvSpPr txBox="1"/>
            <p:nvPr/>
          </p:nvSpPr>
          <p:spPr>
            <a:xfrm>
              <a:off x="6980723" y="1724166"/>
              <a:ext cx="649839" cy="919182"/>
            </a:xfrm>
            <a:prstGeom prst="rect">
              <a:avLst/>
            </a:prstGeom>
            <a:grpFill/>
          </p:spPr>
          <p:txBody>
            <a:bodyPr wrap="none" rtlCol="0">
              <a:spAutoFit/>
            </a:bodyPr>
            <a:lstStyle/>
            <a:p>
              <a:pPr algn="ctr"/>
              <a:r>
                <a:rPr lang="en-US" altLang="zh-CN" sz="4000" b="1" dirty="0" smtClean="0">
                  <a:latin typeface="微软雅黑" pitchFamily="34" charset="-122"/>
                  <a:ea typeface="造字工房劲黑（非商用）常规体" pitchFamily="50" charset="-122"/>
                </a:rPr>
                <a:t>4</a:t>
              </a:r>
              <a:endParaRPr lang="zh-CN" altLang="en-US" sz="4000" b="1" dirty="0">
                <a:latin typeface="微软雅黑" pitchFamily="34" charset="-122"/>
                <a:ea typeface="造字工房劲黑（非商用）常规体" pitchFamily="50" charset="-122"/>
              </a:endParaRPr>
            </a:p>
          </p:txBody>
        </p:sp>
      </p:grpSp>
      <p:grpSp>
        <p:nvGrpSpPr>
          <p:cNvPr id="59" name="组合 58"/>
          <p:cNvGrpSpPr/>
          <p:nvPr/>
        </p:nvGrpSpPr>
        <p:grpSpPr>
          <a:xfrm>
            <a:off x="7120313" y="2635778"/>
            <a:ext cx="1047751" cy="1047751"/>
            <a:chOff x="6651335" y="1494971"/>
            <a:chExt cx="1360493" cy="1360493"/>
          </a:xfrm>
          <a:solidFill>
            <a:schemeClr val="accent1"/>
          </a:solidFill>
        </p:grpSpPr>
        <p:grpSp>
          <p:nvGrpSpPr>
            <p:cNvPr id="60" name="组合 59"/>
            <p:cNvGrpSpPr/>
            <p:nvPr/>
          </p:nvGrpSpPr>
          <p:grpSpPr>
            <a:xfrm>
              <a:off x="6651335" y="1494971"/>
              <a:ext cx="1360493" cy="1360493"/>
              <a:chOff x="304800" y="673100"/>
              <a:chExt cx="4000500" cy="4000500"/>
            </a:xfrm>
            <a:grpFill/>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TextBox 60"/>
            <p:cNvSpPr txBox="1"/>
            <p:nvPr/>
          </p:nvSpPr>
          <p:spPr>
            <a:xfrm>
              <a:off x="7011696" y="1738356"/>
              <a:ext cx="649839" cy="919182"/>
            </a:xfrm>
            <a:prstGeom prst="rect">
              <a:avLst/>
            </a:prstGeom>
            <a:grpFill/>
          </p:spPr>
          <p:txBody>
            <a:bodyPr wrap="none" rtlCol="0">
              <a:spAutoFit/>
            </a:bodyPr>
            <a:lstStyle/>
            <a:p>
              <a:pPr algn="ctr"/>
              <a:r>
                <a:rPr lang="en-US" altLang="zh-CN" sz="4000" b="1" dirty="0" smtClean="0">
                  <a:latin typeface="微软雅黑" pitchFamily="34" charset="-122"/>
                  <a:ea typeface="造字工房劲黑（非商用）常规体" pitchFamily="50" charset="-122"/>
                </a:rPr>
                <a:t>5</a:t>
              </a:r>
            </a:p>
          </p:txBody>
        </p:sp>
      </p:grpSp>
      <p:sp>
        <p:nvSpPr>
          <p:cNvPr id="64" name="TextBox 63"/>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latin typeface="微软雅黑" pitchFamily="34" charset="-122"/>
                <a:ea typeface="微软雅黑" pitchFamily="34" charset="-122"/>
              </a:rPr>
              <a:t>财务与融资</a:t>
            </a:r>
          </a:p>
        </p:txBody>
      </p:sp>
      <p:sp>
        <p:nvSpPr>
          <p:cNvPr id="65" name="TextBox 64"/>
          <p:cNvSpPr txBox="1"/>
          <p:nvPr/>
        </p:nvSpPr>
        <p:spPr>
          <a:xfrm>
            <a:off x="7117930" y="2211710"/>
            <a:ext cx="1031052"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商务合作方式</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400227978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2000"/>
                                        <p:tgtEl>
                                          <p:spTgt spid="30"/>
                                        </p:tgtEl>
                                      </p:cBhvr>
                                    </p:animEffect>
                                  </p:childTnLst>
                                </p:cTn>
                              </p:par>
                              <p:par>
                                <p:cTn id="14" presetID="53" presetClass="entr" presetSubtype="16"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nodeType="withEffect">
                                  <p:stCondLst>
                                    <p:cond delay="9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par>
                                <p:cTn id="24" presetID="53" presetClass="entr" presetSubtype="16" fill="hold" nodeType="withEffect">
                                  <p:stCondLst>
                                    <p:cond delay="1400"/>
                                  </p:stCondLst>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1000" fill="hold"/>
                                        <p:tgtEl>
                                          <p:spTgt spid="3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1000"/>
                                        <p:tgtEl>
                                          <p:spTgt spid="34"/>
                                        </p:tgtEl>
                                      </p:cBhvr>
                                    </p:animEffect>
                                    <p:anim calcmode="lin" valueType="num">
                                      <p:cBhvr>
                                        <p:cTn id="62" dur="1000" fill="hold"/>
                                        <p:tgtEl>
                                          <p:spTgt spid="34"/>
                                        </p:tgtEl>
                                        <p:attrNameLst>
                                          <p:attrName>ppt_x</p:attrName>
                                        </p:attrNameLst>
                                      </p:cBhvr>
                                      <p:tavLst>
                                        <p:tav tm="0">
                                          <p:val>
                                            <p:strVal val="#ppt_x"/>
                                          </p:val>
                                        </p:tav>
                                        <p:tav tm="100000">
                                          <p:val>
                                            <p:strVal val="#ppt_x"/>
                                          </p:val>
                                        </p:tav>
                                      </p:tavLst>
                                    </p:anim>
                                    <p:anim calcmode="lin" valueType="num">
                                      <p:cBhvr>
                                        <p:cTn id="63" dur="1000" fill="hold"/>
                                        <p:tgtEl>
                                          <p:spTgt spid="3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1000"/>
                                        <p:tgtEl>
                                          <p:spTgt spid="38"/>
                                        </p:tgtEl>
                                      </p:cBhvr>
                                    </p:animEffect>
                                    <p:anim calcmode="lin" valueType="num">
                                      <p:cBhvr>
                                        <p:cTn id="67" dur="1000" fill="hold"/>
                                        <p:tgtEl>
                                          <p:spTgt spid="38"/>
                                        </p:tgtEl>
                                        <p:attrNameLst>
                                          <p:attrName>ppt_x</p:attrName>
                                        </p:attrNameLst>
                                      </p:cBhvr>
                                      <p:tavLst>
                                        <p:tav tm="0">
                                          <p:val>
                                            <p:strVal val="#ppt_x"/>
                                          </p:val>
                                        </p:tav>
                                        <p:tav tm="100000">
                                          <p:val>
                                            <p:strVal val="#ppt_x"/>
                                          </p:val>
                                        </p:tav>
                                      </p:tavLst>
                                    </p:anim>
                                    <p:anim calcmode="lin" valueType="num">
                                      <p:cBhvr>
                                        <p:cTn id="68" dur="1000" fill="hold"/>
                                        <p:tgtEl>
                                          <p:spTgt spid="38"/>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animEffect transition="in" filter="fade">
                                      <p:cBhvr>
                                        <p:cTn id="73" dur="500"/>
                                        <p:tgtEl>
                                          <p:spTgt spid="59"/>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1000"/>
                                        <p:tgtEl>
                                          <p:spTgt spid="64"/>
                                        </p:tgtEl>
                                      </p:cBhvr>
                                    </p:animEffect>
                                    <p:anim calcmode="lin" valueType="num">
                                      <p:cBhvr>
                                        <p:cTn id="77" dur="1000" fill="hold"/>
                                        <p:tgtEl>
                                          <p:spTgt spid="64"/>
                                        </p:tgtEl>
                                        <p:attrNameLst>
                                          <p:attrName>ppt_x</p:attrName>
                                        </p:attrNameLst>
                                      </p:cBhvr>
                                      <p:tavLst>
                                        <p:tav tm="0">
                                          <p:val>
                                            <p:strVal val="#ppt_x"/>
                                          </p:val>
                                        </p:tav>
                                        <p:tav tm="100000">
                                          <p:val>
                                            <p:strVal val="#ppt_x"/>
                                          </p:val>
                                        </p:tav>
                                      </p:tavLst>
                                    </p:anim>
                                    <p:anim calcmode="lin" valueType="num">
                                      <p:cBhvr>
                                        <p:cTn id="78" dur="1000" fill="hold"/>
                                        <p:tgtEl>
                                          <p:spTgt spid="64"/>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1000"/>
                                        <p:tgtEl>
                                          <p:spTgt spid="65"/>
                                        </p:tgtEl>
                                      </p:cBhvr>
                                    </p:animEffect>
                                    <p:anim calcmode="lin" valueType="num">
                                      <p:cBhvr>
                                        <p:cTn id="82" dur="1000" fill="hold"/>
                                        <p:tgtEl>
                                          <p:spTgt spid="65"/>
                                        </p:tgtEl>
                                        <p:attrNameLst>
                                          <p:attrName>ppt_x</p:attrName>
                                        </p:attrNameLst>
                                      </p:cBhvr>
                                      <p:tavLst>
                                        <p:tav tm="0">
                                          <p:val>
                                            <p:strVal val="#ppt_x"/>
                                          </p:val>
                                        </p:tav>
                                        <p:tav tm="100000">
                                          <p:val>
                                            <p:strVal val="#ppt_x"/>
                                          </p:val>
                                        </p:tav>
                                      </p:tavLst>
                                    </p:anim>
                                    <p:anim calcmode="lin" valueType="num">
                                      <p:cBhvr>
                                        <p:cTn id="8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P spid="36" grpId="0"/>
      <p:bldP spid="37" grpId="0"/>
      <p:bldP spid="38" grpId="0"/>
      <p:bldP spid="64" grpId="0"/>
      <p:bldP spid="6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产品开发计划</a:t>
            </a:r>
            <a:endParaRPr lang="zh-CN" altLang="en-US" sz="1000" dirty="0">
              <a:latin typeface="微软雅黑" pitchFamily="34" charset="-122"/>
              <a:ea typeface="微软雅黑" pitchFamily="34" charset="-122"/>
            </a:endParaRPr>
          </a:p>
        </p:txBody>
      </p:sp>
      <p:cxnSp>
        <p:nvCxnSpPr>
          <p:cNvPr id="3" name="Straight Arrow Connector 25"/>
          <p:cNvCxnSpPr/>
          <p:nvPr/>
        </p:nvCxnSpPr>
        <p:spPr bwMode="auto">
          <a:xfrm>
            <a:off x="4912672" y="1344088"/>
            <a:ext cx="1766888" cy="0"/>
          </a:xfrm>
          <a:prstGeom prst="straightConnector1">
            <a:avLst/>
          </a:prstGeom>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461335" y="3319194"/>
            <a:ext cx="1127107" cy="607317"/>
            <a:chOff x="7906533" y="4840050"/>
            <a:chExt cx="1125966" cy="606826"/>
          </a:xfrm>
          <a:solidFill>
            <a:schemeClr val="tx2">
              <a:lumMod val="50000"/>
            </a:schemeClr>
          </a:solidFill>
        </p:grpSpPr>
        <p:cxnSp>
          <p:nvCxnSpPr>
            <p:cNvPr id="5" name="Straight Arrow Connector 42"/>
            <p:cNvCxnSpPr/>
            <p:nvPr/>
          </p:nvCxnSpPr>
          <p:spPr>
            <a:xfrm>
              <a:off x="8636025" y="5446875"/>
              <a:ext cx="396474" cy="0"/>
            </a:xfrm>
            <a:prstGeom prst="straightConnector1">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45"/>
            <p:cNvCxnSpPr/>
            <p:nvPr/>
          </p:nvCxnSpPr>
          <p:spPr>
            <a:xfrm flipH="1" flipV="1">
              <a:off x="7906533" y="4840050"/>
              <a:ext cx="729493" cy="606826"/>
            </a:xfrm>
            <a:prstGeom prst="line">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 name="组合 6"/>
          <p:cNvGrpSpPr>
            <a:grpSpLocks/>
          </p:cNvGrpSpPr>
          <p:nvPr/>
        </p:nvGrpSpPr>
        <p:grpSpPr bwMode="auto">
          <a:xfrm>
            <a:off x="5548468" y="2179850"/>
            <a:ext cx="1129509" cy="558411"/>
            <a:chOff x="7902901" y="3124000"/>
            <a:chExt cx="1129418" cy="558855"/>
          </a:xfrm>
          <a:solidFill>
            <a:schemeClr val="tx2">
              <a:lumMod val="50000"/>
            </a:schemeClr>
          </a:solidFill>
        </p:grpSpPr>
        <p:cxnSp>
          <p:nvCxnSpPr>
            <p:cNvPr id="8" name="Straight Arrow Connector 38"/>
            <p:cNvCxnSpPr/>
            <p:nvPr/>
          </p:nvCxnSpPr>
          <p:spPr>
            <a:xfrm>
              <a:off x="8460865" y="3124000"/>
              <a:ext cx="571454" cy="558855"/>
            </a:xfrm>
            <a:prstGeom prst="straightConnector1">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41"/>
            <p:cNvCxnSpPr/>
            <p:nvPr/>
          </p:nvCxnSpPr>
          <p:spPr>
            <a:xfrm flipH="1" flipV="1">
              <a:off x="7902901" y="3124000"/>
              <a:ext cx="557964" cy="2"/>
            </a:xfrm>
            <a:prstGeom prst="line">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0" name="组合 9"/>
          <p:cNvGrpSpPr>
            <a:grpSpLocks/>
          </p:cNvGrpSpPr>
          <p:nvPr/>
        </p:nvGrpSpPr>
        <p:grpSpPr bwMode="auto">
          <a:xfrm>
            <a:off x="2448036" y="1389859"/>
            <a:ext cx="1300163" cy="271463"/>
            <a:chOff x="3181205" y="2010025"/>
            <a:chExt cx="1299921" cy="271166"/>
          </a:xfrm>
          <a:solidFill>
            <a:schemeClr val="tx2">
              <a:lumMod val="50000"/>
            </a:schemeClr>
          </a:solidFill>
        </p:grpSpPr>
        <p:cxnSp>
          <p:nvCxnSpPr>
            <p:cNvPr id="11" name="Straight Arrow Connector 70"/>
            <p:cNvCxnSpPr/>
            <p:nvPr/>
          </p:nvCxnSpPr>
          <p:spPr>
            <a:xfrm flipH="1">
              <a:off x="3181205" y="2010025"/>
              <a:ext cx="780905" cy="0"/>
            </a:xfrm>
            <a:prstGeom prst="straightConnector1">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72"/>
            <p:cNvCxnSpPr/>
            <p:nvPr/>
          </p:nvCxnSpPr>
          <p:spPr>
            <a:xfrm>
              <a:off x="3962110" y="2010025"/>
              <a:ext cx="519016" cy="271166"/>
            </a:xfrm>
            <a:prstGeom prst="line">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528500" y="3219820"/>
            <a:ext cx="960141" cy="833683"/>
            <a:chOff x="3243437" y="4210024"/>
            <a:chExt cx="960324" cy="834506"/>
          </a:xfrm>
          <a:solidFill>
            <a:schemeClr val="tx2">
              <a:lumMod val="50000"/>
            </a:schemeClr>
          </a:solidFill>
        </p:grpSpPr>
        <p:cxnSp>
          <p:nvCxnSpPr>
            <p:cNvPr id="14" name="Straight Arrow Connector 57"/>
            <p:cNvCxnSpPr/>
            <p:nvPr/>
          </p:nvCxnSpPr>
          <p:spPr>
            <a:xfrm flipH="1">
              <a:off x="3243437" y="5044530"/>
              <a:ext cx="564561" cy="0"/>
            </a:xfrm>
            <a:prstGeom prst="straightConnector1">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60"/>
            <p:cNvCxnSpPr/>
            <p:nvPr/>
          </p:nvCxnSpPr>
          <p:spPr>
            <a:xfrm flipH="1">
              <a:off x="3816345" y="4210024"/>
              <a:ext cx="387416" cy="834506"/>
            </a:xfrm>
            <a:prstGeom prst="line">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2564739" y="2721895"/>
            <a:ext cx="1871862" cy="325928"/>
            <a:chOff x="3279710" y="3713495"/>
            <a:chExt cx="1872464" cy="325928"/>
          </a:xfrm>
          <a:solidFill>
            <a:schemeClr val="tx2">
              <a:lumMod val="50000"/>
            </a:schemeClr>
          </a:solidFill>
        </p:grpSpPr>
        <p:cxnSp>
          <p:nvCxnSpPr>
            <p:cNvPr id="17" name="Straight Arrow Connector 62"/>
            <p:cNvCxnSpPr/>
            <p:nvPr/>
          </p:nvCxnSpPr>
          <p:spPr>
            <a:xfrm flipH="1">
              <a:off x="3279710" y="3713495"/>
              <a:ext cx="1412285" cy="4452"/>
            </a:xfrm>
            <a:prstGeom prst="straightConnector1">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64"/>
            <p:cNvCxnSpPr/>
            <p:nvPr/>
          </p:nvCxnSpPr>
          <p:spPr>
            <a:xfrm flipH="1" flipV="1">
              <a:off x="4690107" y="3717947"/>
              <a:ext cx="462067" cy="321476"/>
            </a:xfrm>
            <a:prstGeom prst="line">
              <a:avLst/>
            </a:prstGeom>
            <a:grpFill/>
            <a:ln w="19050">
              <a:solidFill>
                <a:schemeClr val="tx2">
                  <a:lumMod val="50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9"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0" name="矩形 17"/>
          <p:cNvSpPr>
            <a:spLocks noChangeArrowheads="1"/>
          </p:cNvSpPr>
          <p:nvPr/>
        </p:nvSpPr>
        <p:spPr bwMode="auto">
          <a:xfrm>
            <a:off x="467544" y="15830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1"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2"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3"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24"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25"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6913328" y="150123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6913328" y="289331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6913328" y="4106258"/>
            <a:ext cx="1822450" cy="464735"/>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sp>
        <p:nvSpPr>
          <p:cNvPr id="31"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headEnd/>
            <a:tailEnd/>
          </a:ln>
        </p:spPr>
        <p:txBody>
          <a:bodyPr lIns="121920" tIns="60960" rIns="121920" bIns="60960"/>
          <a:lstStyle/>
          <a:p>
            <a:endParaRPr lang="zh-CN" altLang="en-US"/>
          </a:p>
        </p:txBody>
      </p:sp>
      <p:grpSp>
        <p:nvGrpSpPr>
          <p:cNvPr id="32" name="组合 31"/>
          <p:cNvGrpSpPr/>
          <p:nvPr/>
        </p:nvGrpSpPr>
        <p:grpSpPr>
          <a:xfrm>
            <a:off x="4048578" y="2659800"/>
            <a:ext cx="776045" cy="776045"/>
            <a:chOff x="304800" y="673100"/>
            <a:chExt cx="4000500" cy="4000500"/>
          </a:xfrm>
          <a:solidFill>
            <a:srgbClr val="FFC000"/>
          </a:solidFill>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5" name="组合 34"/>
          <p:cNvGrpSpPr/>
          <p:nvPr/>
        </p:nvGrpSpPr>
        <p:grpSpPr>
          <a:xfrm>
            <a:off x="5009057" y="1707654"/>
            <a:ext cx="904550" cy="904550"/>
            <a:chOff x="304800" y="673100"/>
            <a:chExt cx="4000500" cy="4000500"/>
          </a:xfrm>
          <a:solidFill>
            <a:srgbClr val="FFC000"/>
          </a:solidFill>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8" name="组合 37"/>
          <p:cNvGrpSpPr/>
          <p:nvPr/>
        </p:nvGrpSpPr>
        <p:grpSpPr>
          <a:xfrm>
            <a:off x="3622770" y="1450531"/>
            <a:ext cx="1121219" cy="1121219"/>
            <a:chOff x="304800" y="673100"/>
            <a:chExt cx="4000500" cy="4000500"/>
          </a:xfrm>
          <a:solidFill>
            <a:srgbClr val="FFC000"/>
          </a:solidFill>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1" name="组合 40"/>
          <p:cNvGrpSpPr/>
          <p:nvPr/>
        </p:nvGrpSpPr>
        <p:grpSpPr>
          <a:xfrm>
            <a:off x="4732484" y="1021290"/>
            <a:ext cx="654934" cy="654934"/>
            <a:chOff x="304800" y="673100"/>
            <a:chExt cx="4000500" cy="4000500"/>
          </a:xfrm>
          <a:solidFill>
            <a:srgbClr val="FFC000"/>
          </a:solid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022393" y="2900981"/>
            <a:ext cx="836431" cy="836431"/>
            <a:chOff x="304800" y="673100"/>
            <a:chExt cx="4000500" cy="4000500"/>
          </a:xfrm>
          <a:solidFill>
            <a:srgbClr val="FFC000"/>
          </a:solidFill>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3075116" y="2771234"/>
            <a:ext cx="817141" cy="817141"/>
            <a:chOff x="304800" y="673100"/>
            <a:chExt cx="4000500" cy="4000500"/>
          </a:xfrm>
          <a:solidFill>
            <a:srgbClr val="FFC000"/>
          </a:solidFill>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0" name="椭圆 49"/>
          <p:cNvSpPr/>
          <p:nvPr/>
        </p:nvSpPr>
        <p:spPr>
          <a:xfrm>
            <a:off x="3527201" y="2211710"/>
            <a:ext cx="449369" cy="449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1" name="椭圆 50"/>
          <p:cNvSpPr/>
          <p:nvPr/>
        </p:nvSpPr>
        <p:spPr>
          <a:xfrm>
            <a:off x="3310827" y="1756709"/>
            <a:ext cx="137599" cy="13759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2" name="椭圆 51"/>
          <p:cNvSpPr/>
          <p:nvPr/>
        </p:nvSpPr>
        <p:spPr>
          <a:xfrm>
            <a:off x="5737761" y="2677796"/>
            <a:ext cx="307718" cy="30771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3" name="椭圆 52"/>
          <p:cNvSpPr/>
          <p:nvPr/>
        </p:nvSpPr>
        <p:spPr>
          <a:xfrm>
            <a:off x="4768423" y="2086525"/>
            <a:ext cx="269201" cy="26920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4" name="椭圆 53"/>
          <p:cNvSpPr/>
          <p:nvPr/>
        </p:nvSpPr>
        <p:spPr>
          <a:xfrm>
            <a:off x="3629344" y="3651869"/>
            <a:ext cx="345339" cy="34533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5" name="椭圆 54"/>
          <p:cNvSpPr/>
          <p:nvPr/>
        </p:nvSpPr>
        <p:spPr>
          <a:xfrm>
            <a:off x="4696650" y="3097627"/>
            <a:ext cx="211067" cy="21106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6" name="椭圆 55"/>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7" name="椭圆 56"/>
          <p:cNvSpPr/>
          <p:nvPr/>
        </p:nvSpPr>
        <p:spPr>
          <a:xfrm>
            <a:off x="2375825" y="1271362"/>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8" name="椭圆 57"/>
          <p:cNvSpPr/>
          <p:nvPr/>
        </p:nvSpPr>
        <p:spPr>
          <a:xfrm>
            <a:off x="2368844" y="2587889"/>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9" name="椭圆 58"/>
          <p:cNvSpPr/>
          <p:nvPr/>
        </p:nvSpPr>
        <p:spPr>
          <a:xfrm>
            <a:off x="2367876" y="3924073"/>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0" name="椭圆 59"/>
          <p:cNvSpPr/>
          <p:nvPr/>
        </p:nvSpPr>
        <p:spPr>
          <a:xfrm>
            <a:off x="6551558" y="1232764"/>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1" name="椭圆 60"/>
          <p:cNvSpPr/>
          <p:nvPr/>
        </p:nvSpPr>
        <p:spPr>
          <a:xfrm>
            <a:off x="6561198" y="2592462"/>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2" name="椭圆 61"/>
          <p:cNvSpPr/>
          <p:nvPr/>
        </p:nvSpPr>
        <p:spPr>
          <a:xfrm>
            <a:off x="6551558" y="3794637"/>
            <a:ext cx="258866" cy="258866"/>
          </a:xfrm>
          <a:prstGeom prst="ellipse">
            <a:avLst/>
          </a:prstGeom>
          <a:solidFill>
            <a:schemeClr val="tx2">
              <a:lumMod val="50000"/>
            </a:schemeClr>
          </a:solidFill>
          <a:ln>
            <a:solidFill>
              <a:schemeClr val="tx2">
                <a:lumMod val="50000"/>
              </a:schemeClr>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3" name="椭圆 62"/>
          <p:cNvSpPr/>
          <p:nvPr/>
        </p:nvSpPr>
        <p:spPr>
          <a:xfrm>
            <a:off x="5009057" y="2473329"/>
            <a:ext cx="98421" cy="9842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14071189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2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p:cTn id="22" dur="300" fill="hold"/>
                                        <p:tgtEl>
                                          <p:spTgt spid="41"/>
                                        </p:tgtEl>
                                        <p:attrNameLst>
                                          <p:attrName>ppt_w</p:attrName>
                                        </p:attrNameLst>
                                      </p:cBhvr>
                                      <p:tavLst>
                                        <p:tav tm="0">
                                          <p:val>
                                            <p:fltVal val="0"/>
                                          </p:val>
                                        </p:tav>
                                        <p:tav tm="100000">
                                          <p:val>
                                            <p:strVal val="#ppt_w"/>
                                          </p:val>
                                        </p:tav>
                                      </p:tavLst>
                                    </p:anim>
                                    <p:anim calcmode="lin" valueType="num">
                                      <p:cBhvr>
                                        <p:cTn id="23" dur="300" fill="hold"/>
                                        <p:tgtEl>
                                          <p:spTgt spid="41"/>
                                        </p:tgtEl>
                                        <p:attrNameLst>
                                          <p:attrName>ppt_h</p:attrName>
                                        </p:attrNameLst>
                                      </p:cBhvr>
                                      <p:tavLst>
                                        <p:tav tm="0">
                                          <p:val>
                                            <p:fltVal val="0"/>
                                          </p:val>
                                        </p:tav>
                                        <p:tav tm="100000">
                                          <p:val>
                                            <p:strVal val="#ppt_h"/>
                                          </p:val>
                                        </p:tav>
                                      </p:tavLst>
                                    </p:anim>
                                    <p:animEffect transition="in" filter="fade">
                                      <p:cBhvr>
                                        <p:cTn id="24" dur="300"/>
                                        <p:tgtEl>
                                          <p:spTgt spid="41"/>
                                        </p:tgtEl>
                                      </p:cBhvr>
                                    </p:animEffect>
                                  </p:childTnLst>
                                </p:cTn>
                              </p:par>
                              <p:par>
                                <p:cTn id="25" presetID="53" presetClass="entr" presetSubtype="16" fill="hold" nodeType="withEffect">
                                  <p:stCondLst>
                                    <p:cond delay="7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nodeType="withEffect">
                                  <p:stCondLst>
                                    <p:cond delay="6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nodeType="withEffect">
                                  <p:stCondLst>
                                    <p:cond delay="2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800" fill="hold"/>
                                        <p:tgtEl>
                                          <p:spTgt spid="44"/>
                                        </p:tgtEl>
                                        <p:attrNameLst>
                                          <p:attrName>ppt_w</p:attrName>
                                        </p:attrNameLst>
                                      </p:cBhvr>
                                      <p:tavLst>
                                        <p:tav tm="0">
                                          <p:val>
                                            <p:fltVal val="0"/>
                                          </p:val>
                                        </p:tav>
                                        <p:tav tm="100000">
                                          <p:val>
                                            <p:strVal val="#ppt_w"/>
                                          </p:val>
                                        </p:tav>
                                      </p:tavLst>
                                    </p:anim>
                                    <p:anim calcmode="lin" valueType="num">
                                      <p:cBhvr>
                                        <p:cTn id="38" dur="800" fill="hold"/>
                                        <p:tgtEl>
                                          <p:spTgt spid="44"/>
                                        </p:tgtEl>
                                        <p:attrNameLst>
                                          <p:attrName>ppt_h</p:attrName>
                                        </p:attrNameLst>
                                      </p:cBhvr>
                                      <p:tavLst>
                                        <p:tav tm="0">
                                          <p:val>
                                            <p:fltVal val="0"/>
                                          </p:val>
                                        </p:tav>
                                        <p:tav tm="100000">
                                          <p:val>
                                            <p:strVal val="#ppt_h"/>
                                          </p:val>
                                        </p:tav>
                                      </p:tavLst>
                                    </p:anim>
                                    <p:animEffect transition="in" filter="fade">
                                      <p:cBhvr>
                                        <p:cTn id="39" dur="800"/>
                                        <p:tgtEl>
                                          <p:spTgt spid="44"/>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1"/>
                                        </p:tgtEl>
                                        <p:attrNameLst>
                                          <p:attrName>style.visibility</p:attrName>
                                        </p:attrNameLst>
                                      </p:cBhvr>
                                      <p:to>
                                        <p:strVal val="visible"/>
                                      </p:to>
                                    </p:set>
                                    <p:anim calcmode="lin" valueType="num">
                                      <p:cBhvr>
                                        <p:cTn id="47" dur="300" fill="hold"/>
                                        <p:tgtEl>
                                          <p:spTgt spid="51"/>
                                        </p:tgtEl>
                                        <p:attrNameLst>
                                          <p:attrName>ppt_w</p:attrName>
                                        </p:attrNameLst>
                                      </p:cBhvr>
                                      <p:tavLst>
                                        <p:tav tm="0">
                                          <p:val>
                                            <p:fltVal val="0"/>
                                          </p:val>
                                        </p:tav>
                                        <p:tav tm="100000">
                                          <p:val>
                                            <p:strVal val="#ppt_w"/>
                                          </p:val>
                                        </p:tav>
                                      </p:tavLst>
                                    </p:anim>
                                    <p:anim calcmode="lin" valueType="num">
                                      <p:cBhvr>
                                        <p:cTn id="48" dur="300" fill="hold"/>
                                        <p:tgtEl>
                                          <p:spTgt spid="51"/>
                                        </p:tgtEl>
                                        <p:attrNameLst>
                                          <p:attrName>ppt_h</p:attrName>
                                        </p:attrNameLst>
                                      </p:cBhvr>
                                      <p:tavLst>
                                        <p:tav tm="0">
                                          <p:val>
                                            <p:fltVal val="0"/>
                                          </p:val>
                                        </p:tav>
                                        <p:tav tm="100000">
                                          <p:val>
                                            <p:strVal val="#ppt_h"/>
                                          </p:val>
                                        </p:tav>
                                      </p:tavLst>
                                    </p:anim>
                                    <p:animEffect transition="in" filter="fade">
                                      <p:cBhvr>
                                        <p:cTn id="49" dur="300"/>
                                        <p:tgtEl>
                                          <p:spTgt spid="51"/>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2"/>
                                        </p:tgtEl>
                                        <p:attrNameLst>
                                          <p:attrName>style.visibility</p:attrName>
                                        </p:attrNameLst>
                                      </p:cBhvr>
                                      <p:to>
                                        <p:strVal val="visible"/>
                                      </p:to>
                                    </p:set>
                                    <p:anim calcmode="lin" valueType="num">
                                      <p:cBhvr>
                                        <p:cTn id="52" dur="600" fill="hold"/>
                                        <p:tgtEl>
                                          <p:spTgt spid="52"/>
                                        </p:tgtEl>
                                        <p:attrNameLst>
                                          <p:attrName>ppt_w</p:attrName>
                                        </p:attrNameLst>
                                      </p:cBhvr>
                                      <p:tavLst>
                                        <p:tav tm="0">
                                          <p:val>
                                            <p:fltVal val="0"/>
                                          </p:val>
                                        </p:tav>
                                        <p:tav tm="100000">
                                          <p:val>
                                            <p:strVal val="#ppt_w"/>
                                          </p:val>
                                        </p:tav>
                                      </p:tavLst>
                                    </p:anim>
                                    <p:anim calcmode="lin" valueType="num">
                                      <p:cBhvr>
                                        <p:cTn id="53" dur="600" fill="hold"/>
                                        <p:tgtEl>
                                          <p:spTgt spid="52"/>
                                        </p:tgtEl>
                                        <p:attrNameLst>
                                          <p:attrName>ppt_h</p:attrName>
                                        </p:attrNameLst>
                                      </p:cBhvr>
                                      <p:tavLst>
                                        <p:tav tm="0">
                                          <p:val>
                                            <p:fltVal val="0"/>
                                          </p:val>
                                        </p:tav>
                                        <p:tav tm="100000">
                                          <p:val>
                                            <p:strVal val="#ppt_h"/>
                                          </p:val>
                                        </p:tav>
                                      </p:tavLst>
                                    </p:anim>
                                    <p:animEffect transition="in" filter="fade">
                                      <p:cBhvr>
                                        <p:cTn id="54" dur="600"/>
                                        <p:tgtEl>
                                          <p:spTgt spid="52"/>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4"/>
                                        </p:tgtEl>
                                        <p:attrNameLst>
                                          <p:attrName>style.visibility</p:attrName>
                                        </p:attrNameLst>
                                      </p:cBhvr>
                                      <p:to>
                                        <p:strVal val="visible"/>
                                      </p:to>
                                    </p:set>
                                    <p:anim calcmode="lin" valueType="num">
                                      <p:cBhvr>
                                        <p:cTn id="62" dur="800" fill="hold"/>
                                        <p:tgtEl>
                                          <p:spTgt spid="54"/>
                                        </p:tgtEl>
                                        <p:attrNameLst>
                                          <p:attrName>ppt_w</p:attrName>
                                        </p:attrNameLst>
                                      </p:cBhvr>
                                      <p:tavLst>
                                        <p:tav tm="0">
                                          <p:val>
                                            <p:fltVal val="0"/>
                                          </p:val>
                                        </p:tav>
                                        <p:tav tm="100000">
                                          <p:val>
                                            <p:strVal val="#ppt_w"/>
                                          </p:val>
                                        </p:tav>
                                      </p:tavLst>
                                    </p:anim>
                                    <p:anim calcmode="lin" valueType="num">
                                      <p:cBhvr>
                                        <p:cTn id="63" dur="800" fill="hold"/>
                                        <p:tgtEl>
                                          <p:spTgt spid="54"/>
                                        </p:tgtEl>
                                        <p:attrNameLst>
                                          <p:attrName>ppt_h</p:attrName>
                                        </p:attrNameLst>
                                      </p:cBhvr>
                                      <p:tavLst>
                                        <p:tav tm="0">
                                          <p:val>
                                            <p:fltVal val="0"/>
                                          </p:val>
                                        </p:tav>
                                        <p:tav tm="100000">
                                          <p:val>
                                            <p:strVal val="#ppt_h"/>
                                          </p:val>
                                        </p:tav>
                                      </p:tavLst>
                                    </p:anim>
                                    <p:animEffect transition="in" filter="fade">
                                      <p:cBhvr>
                                        <p:cTn id="64" dur="800"/>
                                        <p:tgtEl>
                                          <p:spTgt spid="5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5"/>
                                        </p:tgtEl>
                                        <p:attrNameLst>
                                          <p:attrName>style.visibility</p:attrName>
                                        </p:attrNameLst>
                                      </p:cBhvr>
                                      <p:to>
                                        <p:strVal val="visible"/>
                                      </p:to>
                                    </p:set>
                                    <p:anim calcmode="lin" valueType="num">
                                      <p:cBhvr>
                                        <p:cTn id="67" dur="500" fill="hold"/>
                                        <p:tgtEl>
                                          <p:spTgt spid="55"/>
                                        </p:tgtEl>
                                        <p:attrNameLst>
                                          <p:attrName>ppt_w</p:attrName>
                                        </p:attrNameLst>
                                      </p:cBhvr>
                                      <p:tavLst>
                                        <p:tav tm="0">
                                          <p:val>
                                            <p:fltVal val="0"/>
                                          </p:val>
                                        </p:tav>
                                        <p:tav tm="100000">
                                          <p:val>
                                            <p:strVal val="#ppt_w"/>
                                          </p:val>
                                        </p:tav>
                                      </p:tavLst>
                                    </p:anim>
                                    <p:anim calcmode="lin" valueType="num">
                                      <p:cBhvr>
                                        <p:cTn id="68" dur="500" fill="hold"/>
                                        <p:tgtEl>
                                          <p:spTgt spid="55"/>
                                        </p:tgtEl>
                                        <p:attrNameLst>
                                          <p:attrName>ppt_h</p:attrName>
                                        </p:attrNameLst>
                                      </p:cBhvr>
                                      <p:tavLst>
                                        <p:tav tm="0">
                                          <p:val>
                                            <p:fltVal val="0"/>
                                          </p:val>
                                        </p:tav>
                                        <p:tav tm="100000">
                                          <p:val>
                                            <p:strVal val="#ppt_h"/>
                                          </p:val>
                                        </p:tav>
                                      </p:tavLst>
                                    </p:anim>
                                    <p:animEffect transition="in" filter="fade">
                                      <p:cBhvr>
                                        <p:cTn id="69" dur="500"/>
                                        <p:tgtEl>
                                          <p:spTgt spid="55"/>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6"/>
                                        </p:tgtEl>
                                        <p:attrNameLst>
                                          <p:attrName>style.visibility</p:attrName>
                                        </p:attrNameLst>
                                      </p:cBhvr>
                                      <p:to>
                                        <p:strVal val="visible"/>
                                      </p:to>
                                    </p:set>
                                    <p:anim calcmode="lin" valueType="num">
                                      <p:cBhvr>
                                        <p:cTn id="72" dur="500" fill="hold"/>
                                        <p:tgtEl>
                                          <p:spTgt spid="56"/>
                                        </p:tgtEl>
                                        <p:attrNameLst>
                                          <p:attrName>ppt_w</p:attrName>
                                        </p:attrNameLst>
                                      </p:cBhvr>
                                      <p:tavLst>
                                        <p:tav tm="0">
                                          <p:val>
                                            <p:fltVal val="0"/>
                                          </p:val>
                                        </p:tav>
                                        <p:tav tm="100000">
                                          <p:val>
                                            <p:strVal val="#ppt_w"/>
                                          </p:val>
                                        </p:tav>
                                      </p:tavLst>
                                    </p:anim>
                                    <p:anim calcmode="lin" valueType="num">
                                      <p:cBhvr>
                                        <p:cTn id="73" dur="500" fill="hold"/>
                                        <p:tgtEl>
                                          <p:spTgt spid="56"/>
                                        </p:tgtEl>
                                        <p:attrNameLst>
                                          <p:attrName>ppt_h</p:attrName>
                                        </p:attrNameLst>
                                      </p:cBhvr>
                                      <p:tavLst>
                                        <p:tav tm="0">
                                          <p:val>
                                            <p:fltVal val="0"/>
                                          </p:val>
                                        </p:tav>
                                        <p:tav tm="100000">
                                          <p:val>
                                            <p:strVal val="#ppt_h"/>
                                          </p:val>
                                        </p:tav>
                                      </p:tavLst>
                                    </p:anim>
                                    <p:animEffect transition="in" filter="fade">
                                      <p:cBhvr>
                                        <p:cTn id="74" dur="500"/>
                                        <p:tgtEl>
                                          <p:spTgt spid="56"/>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7"/>
                                        </p:tgtEl>
                                        <p:attrNameLst>
                                          <p:attrName>style.visibility</p:attrName>
                                        </p:attrNameLst>
                                      </p:cBhvr>
                                      <p:to>
                                        <p:strVal val="visible"/>
                                      </p:to>
                                    </p:set>
                                    <p:anim calcmode="lin" valueType="num">
                                      <p:cBhvr>
                                        <p:cTn id="77" dur="300" fill="hold"/>
                                        <p:tgtEl>
                                          <p:spTgt spid="57"/>
                                        </p:tgtEl>
                                        <p:attrNameLst>
                                          <p:attrName>ppt_w</p:attrName>
                                        </p:attrNameLst>
                                      </p:cBhvr>
                                      <p:tavLst>
                                        <p:tav tm="0">
                                          <p:val>
                                            <p:fltVal val="0"/>
                                          </p:val>
                                        </p:tav>
                                        <p:tav tm="100000">
                                          <p:val>
                                            <p:strVal val="#ppt_w"/>
                                          </p:val>
                                        </p:tav>
                                      </p:tavLst>
                                    </p:anim>
                                    <p:anim calcmode="lin" valueType="num">
                                      <p:cBhvr>
                                        <p:cTn id="78" dur="300" fill="hold"/>
                                        <p:tgtEl>
                                          <p:spTgt spid="57"/>
                                        </p:tgtEl>
                                        <p:attrNameLst>
                                          <p:attrName>ppt_h</p:attrName>
                                        </p:attrNameLst>
                                      </p:cBhvr>
                                      <p:tavLst>
                                        <p:tav tm="0">
                                          <p:val>
                                            <p:fltVal val="0"/>
                                          </p:val>
                                        </p:tav>
                                        <p:tav tm="100000">
                                          <p:val>
                                            <p:strVal val="#ppt_h"/>
                                          </p:val>
                                        </p:tav>
                                      </p:tavLst>
                                    </p:anim>
                                    <p:animEffect transition="in" filter="fade">
                                      <p:cBhvr>
                                        <p:cTn id="79" dur="300"/>
                                        <p:tgtEl>
                                          <p:spTgt spid="57"/>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8"/>
                                        </p:tgtEl>
                                        <p:attrNameLst>
                                          <p:attrName>style.visibility</p:attrName>
                                        </p:attrNameLst>
                                      </p:cBhvr>
                                      <p:to>
                                        <p:strVal val="visible"/>
                                      </p:to>
                                    </p:set>
                                    <p:anim calcmode="lin" valueType="num">
                                      <p:cBhvr>
                                        <p:cTn id="82" dur="500" fill="hold"/>
                                        <p:tgtEl>
                                          <p:spTgt spid="58"/>
                                        </p:tgtEl>
                                        <p:attrNameLst>
                                          <p:attrName>ppt_w</p:attrName>
                                        </p:attrNameLst>
                                      </p:cBhvr>
                                      <p:tavLst>
                                        <p:tav tm="0">
                                          <p:val>
                                            <p:fltVal val="0"/>
                                          </p:val>
                                        </p:tav>
                                        <p:tav tm="100000">
                                          <p:val>
                                            <p:strVal val="#ppt_w"/>
                                          </p:val>
                                        </p:tav>
                                      </p:tavLst>
                                    </p:anim>
                                    <p:anim calcmode="lin" valueType="num">
                                      <p:cBhvr>
                                        <p:cTn id="83" dur="500" fill="hold"/>
                                        <p:tgtEl>
                                          <p:spTgt spid="58"/>
                                        </p:tgtEl>
                                        <p:attrNameLst>
                                          <p:attrName>ppt_h</p:attrName>
                                        </p:attrNameLst>
                                      </p:cBhvr>
                                      <p:tavLst>
                                        <p:tav tm="0">
                                          <p:val>
                                            <p:fltVal val="0"/>
                                          </p:val>
                                        </p:tav>
                                        <p:tav tm="100000">
                                          <p:val>
                                            <p:strVal val="#ppt_h"/>
                                          </p:val>
                                        </p:tav>
                                      </p:tavLst>
                                    </p:anim>
                                    <p:animEffect transition="in" filter="fade">
                                      <p:cBhvr>
                                        <p:cTn id="84" dur="500"/>
                                        <p:tgtEl>
                                          <p:spTgt spid="58"/>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59"/>
                                        </p:tgtEl>
                                        <p:attrNameLst>
                                          <p:attrName>style.visibility</p:attrName>
                                        </p:attrNameLst>
                                      </p:cBhvr>
                                      <p:to>
                                        <p:strVal val="visible"/>
                                      </p:to>
                                    </p:set>
                                    <p:anim calcmode="lin" valueType="num">
                                      <p:cBhvr>
                                        <p:cTn id="87" dur="500" fill="hold"/>
                                        <p:tgtEl>
                                          <p:spTgt spid="59"/>
                                        </p:tgtEl>
                                        <p:attrNameLst>
                                          <p:attrName>ppt_w</p:attrName>
                                        </p:attrNameLst>
                                      </p:cBhvr>
                                      <p:tavLst>
                                        <p:tav tm="0">
                                          <p:val>
                                            <p:fltVal val="0"/>
                                          </p:val>
                                        </p:tav>
                                        <p:tav tm="100000">
                                          <p:val>
                                            <p:strVal val="#ppt_w"/>
                                          </p:val>
                                        </p:tav>
                                      </p:tavLst>
                                    </p:anim>
                                    <p:anim calcmode="lin" valueType="num">
                                      <p:cBhvr>
                                        <p:cTn id="88" dur="500" fill="hold"/>
                                        <p:tgtEl>
                                          <p:spTgt spid="59"/>
                                        </p:tgtEl>
                                        <p:attrNameLst>
                                          <p:attrName>ppt_h</p:attrName>
                                        </p:attrNameLst>
                                      </p:cBhvr>
                                      <p:tavLst>
                                        <p:tav tm="0">
                                          <p:val>
                                            <p:fltVal val="0"/>
                                          </p:val>
                                        </p:tav>
                                        <p:tav tm="100000">
                                          <p:val>
                                            <p:strVal val="#ppt_h"/>
                                          </p:val>
                                        </p:tav>
                                      </p:tavLst>
                                    </p:anim>
                                    <p:animEffect transition="in" filter="fade">
                                      <p:cBhvr>
                                        <p:cTn id="89" dur="500"/>
                                        <p:tgtEl>
                                          <p:spTgt spid="5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0"/>
                                        </p:tgtEl>
                                        <p:attrNameLst>
                                          <p:attrName>style.visibility</p:attrName>
                                        </p:attrNameLst>
                                      </p:cBhvr>
                                      <p:to>
                                        <p:strVal val="visible"/>
                                      </p:to>
                                    </p:set>
                                    <p:anim calcmode="lin" valueType="num">
                                      <p:cBhvr>
                                        <p:cTn id="92" dur="800" fill="hold"/>
                                        <p:tgtEl>
                                          <p:spTgt spid="60"/>
                                        </p:tgtEl>
                                        <p:attrNameLst>
                                          <p:attrName>ppt_w</p:attrName>
                                        </p:attrNameLst>
                                      </p:cBhvr>
                                      <p:tavLst>
                                        <p:tav tm="0">
                                          <p:val>
                                            <p:fltVal val="0"/>
                                          </p:val>
                                        </p:tav>
                                        <p:tav tm="100000">
                                          <p:val>
                                            <p:strVal val="#ppt_w"/>
                                          </p:val>
                                        </p:tav>
                                      </p:tavLst>
                                    </p:anim>
                                    <p:anim calcmode="lin" valueType="num">
                                      <p:cBhvr>
                                        <p:cTn id="93" dur="800" fill="hold"/>
                                        <p:tgtEl>
                                          <p:spTgt spid="60"/>
                                        </p:tgtEl>
                                        <p:attrNameLst>
                                          <p:attrName>ppt_h</p:attrName>
                                        </p:attrNameLst>
                                      </p:cBhvr>
                                      <p:tavLst>
                                        <p:tav tm="0">
                                          <p:val>
                                            <p:fltVal val="0"/>
                                          </p:val>
                                        </p:tav>
                                        <p:tav tm="100000">
                                          <p:val>
                                            <p:strVal val="#ppt_h"/>
                                          </p:val>
                                        </p:tav>
                                      </p:tavLst>
                                    </p:anim>
                                    <p:animEffect transition="in" filter="fade">
                                      <p:cBhvr>
                                        <p:cTn id="94" dur="800"/>
                                        <p:tgtEl>
                                          <p:spTgt spid="60"/>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1"/>
                                        </p:tgtEl>
                                        <p:attrNameLst>
                                          <p:attrName>style.visibility</p:attrName>
                                        </p:attrNameLst>
                                      </p:cBhvr>
                                      <p:to>
                                        <p:strVal val="visible"/>
                                      </p:to>
                                    </p:set>
                                    <p:anim calcmode="lin" valueType="num">
                                      <p:cBhvr>
                                        <p:cTn id="97" dur="500" fill="hold"/>
                                        <p:tgtEl>
                                          <p:spTgt spid="61"/>
                                        </p:tgtEl>
                                        <p:attrNameLst>
                                          <p:attrName>ppt_w</p:attrName>
                                        </p:attrNameLst>
                                      </p:cBhvr>
                                      <p:tavLst>
                                        <p:tav tm="0">
                                          <p:val>
                                            <p:fltVal val="0"/>
                                          </p:val>
                                        </p:tav>
                                        <p:tav tm="100000">
                                          <p:val>
                                            <p:strVal val="#ppt_w"/>
                                          </p:val>
                                        </p:tav>
                                      </p:tavLst>
                                    </p:anim>
                                    <p:anim calcmode="lin" valueType="num">
                                      <p:cBhvr>
                                        <p:cTn id="98" dur="500" fill="hold"/>
                                        <p:tgtEl>
                                          <p:spTgt spid="61"/>
                                        </p:tgtEl>
                                        <p:attrNameLst>
                                          <p:attrName>ppt_h</p:attrName>
                                        </p:attrNameLst>
                                      </p:cBhvr>
                                      <p:tavLst>
                                        <p:tav tm="0">
                                          <p:val>
                                            <p:fltVal val="0"/>
                                          </p:val>
                                        </p:tav>
                                        <p:tav tm="100000">
                                          <p:val>
                                            <p:strVal val="#ppt_h"/>
                                          </p:val>
                                        </p:tav>
                                      </p:tavLst>
                                    </p:anim>
                                    <p:animEffect transition="in" filter="fade">
                                      <p:cBhvr>
                                        <p:cTn id="99" dur="500"/>
                                        <p:tgtEl>
                                          <p:spTgt spid="61"/>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2"/>
                                        </p:tgtEl>
                                        <p:attrNameLst>
                                          <p:attrName>style.visibility</p:attrName>
                                        </p:attrNameLst>
                                      </p:cBhvr>
                                      <p:to>
                                        <p:strVal val="visible"/>
                                      </p:to>
                                    </p:set>
                                    <p:anim calcmode="lin" valueType="num">
                                      <p:cBhvr>
                                        <p:cTn id="102" dur="500" fill="hold"/>
                                        <p:tgtEl>
                                          <p:spTgt spid="62"/>
                                        </p:tgtEl>
                                        <p:attrNameLst>
                                          <p:attrName>ppt_w</p:attrName>
                                        </p:attrNameLst>
                                      </p:cBhvr>
                                      <p:tavLst>
                                        <p:tav tm="0">
                                          <p:val>
                                            <p:fltVal val="0"/>
                                          </p:val>
                                        </p:tav>
                                        <p:tav tm="100000">
                                          <p:val>
                                            <p:strVal val="#ppt_w"/>
                                          </p:val>
                                        </p:tav>
                                      </p:tavLst>
                                    </p:anim>
                                    <p:anim calcmode="lin" valueType="num">
                                      <p:cBhvr>
                                        <p:cTn id="103" dur="500" fill="hold"/>
                                        <p:tgtEl>
                                          <p:spTgt spid="62"/>
                                        </p:tgtEl>
                                        <p:attrNameLst>
                                          <p:attrName>ppt_h</p:attrName>
                                        </p:attrNameLst>
                                      </p:cBhvr>
                                      <p:tavLst>
                                        <p:tav tm="0">
                                          <p:val>
                                            <p:fltVal val="0"/>
                                          </p:val>
                                        </p:tav>
                                        <p:tav tm="100000">
                                          <p:val>
                                            <p:strVal val="#ppt_h"/>
                                          </p:val>
                                        </p:tav>
                                      </p:tavLst>
                                    </p:anim>
                                    <p:animEffect transition="in" filter="fade">
                                      <p:cBhvr>
                                        <p:cTn id="104" dur="500"/>
                                        <p:tgtEl>
                                          <p:spTgt spid="62"/>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animEffect transition="in" filter="fade">
                                      <p:cBhvr>
                                        <p:cTn id="109" dur="500"/>
                                        <p:tgtEl>
                                          <p:spTgt spid="6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500"/>
                                        <p:tgtEl>
                                          <p:spTgt spid="10"/>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right)">
                                      <p:cBhvr>
                                        <p:cTn id="117" dur="500"/>
                                        <p:tgtEl>
                                          <p:spTgt spid="1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right)">
                                      <p:cBhvr>
                                        <p:cTn id="120" dur="500"/>
                                        <p:tgtEl>
                                          <p:spTgt spid="20"/>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right)">
                                      <p:cBhvr>
                                        <p:cTn id="124" dur="500"/>
                                        <p:tgtEl>
                                          <p:spTgt spid="16"/>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wipe(right)">
                                      <p:cBhvr>
                                        <p:cTn id="128" dur="500"/>
                                        <p:tgtEl>
                                          <p:spTgt spid="21"/>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right)">
                                      <p:cBhvr>
                                        <p:cTn id="131" dur="500"/>
                                        <p:tgtEl>
                                          <p:spTgt spid="22"/>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3"/>
                                        </p:tgtEl>
                                        <p:attrNameLst>
                                          <p:attrName>style.visibility</p:attrName>
                                        </p:attrNameLst>
                                      </p:cBhvr>
                                      <p:to>
                                        <p:strVal val="visible"/>
                                      </p:to>
                                    </p:set>
                                    <p:animEffect transition="in" filter="wipe(right)">
                                      <p:cBhvr>
                                        <p:cTn id="135" dur="500"/>
                                        <p:tgtEl>
                                          <p:spTgt spid="13"/>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3"/>
                                        </p:tgtEl>
                                        <p:attrNameLst>
                                          <p:attrName>style.visibility</p:attrName>
                                        </p:attrNameLst>
                                      </p:cBhvr>
                                      <p:to>
                                        <p:strVal val="visible"/>
                                      </p:to>
                                    </p:set>
                                    <p:animEffect transition="in" filter="wipe(right)">
                                      <p:cBhvr>
                                        <p:cTn id="139" dur="500"/>
                                        <p:tgtEl>
                                          <p:spTgt spid="23"/>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wipe(right)">
                                      <p:cBhvr>
                                        <p:cTn id="142" dur="500"/>
                                        <p:tgtEl>
                                          <p:spTgt spid="24"/>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25"/>
                                        </p:tgtEl>
                                        <p:attrNameLst>
                                          <p:attrName>style.visibility</p:attrName>
                                        </p:attrNameLst>
                                      </p:cBhvr>
                                      <p:to>
                                        <p:strVal val="visible"/>
                                      </p:to>
                                    </p:set>
                                    <p:animEffect transition="in" filter="wipe(left)">
                                      <p:cBhvr>
                                        <p:cTn id="150" dur="500"/>
                                        <p:tgtEl>
                                          <p:spTgt spid="25"/>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6"/>
                                        </p:tgtEl>
                                        <p:attrNameLst>
                                          <p:attrName>style.visibility</p:attrName>
                                        </p:attrNameLst>
                                      </p:cBhvr>
                                      <p:to>
                                        <p:strVal val="visible"/>
                                      </p:to>
                                    </p:set>
                                    <p:animEffect transition="in" filter="wipe(left)">
                                      <p:cBhvr>
                                        <p:cTn id="153" dur="500"/>
                                        <p:tgtEl>
                                          <p:spTgt spid="26"/>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7"/>
                                        </p:tgtEl>
                                        <p:attrNameLst>
                                          <p:attrName>style.visibility</p:attrName>
                                        </p:attrNameLst>
                                      </p:cBhvr>
                                      <p:to>
                                        <p:strVal val="visible"/>
                                      </p:to>
                                    </p:set>
                                    <p:animEffect transition="in" filter="wipe(left)">
                                      <p:cBhvr>
                                        <p:cTn id="157" dur="500"/>
                                        <p:tgtEl>
                                          <p:spTgt spid="7"/>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7"/>
                                        </p:tgtEl>
                                        <p:attrNameLst>
                                          <p:attrName>style.visibility</p:attrName>
                                        </p:attrNameLst>
                                      </p:cBhvr>
                                      <p:to>
                                        <p:strVal val="visible"/>
                                      </p:to>
                                    </p:set>
                                    <p:animEffect transition="in" filter="wipe(left)">
                                      <p:cBhvr>
                                        <p:cTn id="160" dur="500"/>
                                        <p:tgtEl>
                                          <p:spTgt spid="27"/>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8"/>
                                        </p:tgtEl>
                                        <p:attrNameLst>
                                          <p:attrName>style.visibility</p:attrName>
                                        </p:attrNameLst>
                                      </p:cBhvr>
                                      <p:to>
                                        <p:strVal val="visible"/>
                                      </p:to>
                                    </p:set>
                                    <p:animEffect transition="in" filter="wipe(left)">
                                      <p:cBhvr>
                                        <p:cTn id="163" dur="500"/>
                                        <p:tgtEl>
                                          <p:spTgt spid="28"/>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4"/>
                                        </p:tgtEl>
                                        <p:attrNameLst>
                                          <p:attrName>style.visibility</p:attrName>
                                        </p:attrNameLst>
                                      </p:cBhvr>
                                      <p:to>
                                        <p:strVal val="visible"/>
                                      </p:to>
                                    </p:set>
                                    <p:animEffect transition="in" filter="wipe(left)">
                                      <p:cBhvr>
                                        <p:cTn id="167" dur="500"/>
                                        <p:tgtEl>
                                          <p:spTgt spid="4"/>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29"/>
                                        </p:tgtEl>
                                        <p:attrNameLst>
                                          <p:attrName>style.visibility</p:attrName>
                                        </p:attrNameLst>
                                      </p:cBhvr>
                                      <p:to>
                                        <p:strVal val="visible"/>
                                      </p:to>
                                    </p:set>
                                    <p:animEffect transition="in" filter="wipe(left)">
                                      <p:cBhvr>
                                        <p:cTn id="171" dur="500"/>
                                        <p:tgtEl>
                                          <p:spTgt spid="29"/>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0"/>
                                        </p:tgtEl>
                                        <p:attrNameLst>
                                          <p:attrName>style.visibility</p:attrName>
                                        </p:attrNameLst>
                                      </p:cBhvr>
                                      <p:to>
                                        <p:strVal val="visible"/>
                                      </p:to>
                                    </p:set>
                                    <p:animEffect transition="in" filter="wipe(left)">
                                      <p:cBhvr>
                                        <p:cTn id="1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1"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市场开拓计划</a:t>
            </a:r>
            <a:endParaRPr lang="zh-CN" altLang="en-US" sz="1000" dirty="0">
              <a:latin typeface="微软雅黑" pitchFamily="34" charset="-122"/>
              <a:ea typeface="微软雅黑" pitchFamily="34" charset="-122"/>
            </a:endParaRPr>
          </a:p>
        </p:txBody>
      </p:sp>
      <p:cxnSp>
        <p:nvCxnSpPr>
          <p:cNvPr id="3" name="直接连接符 2"/>
          <p:cNvCxnSpPr/>
          <p:nvPr/>
        </p:nvCxnSpPr>
        <p:spPr>
          <a:xfrm flipV="1">
            <a:off x="2018852"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36512" y="4144388"/>
            <a:ext cx="2062918" cy="999112"/>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7784"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5183854"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20880" y="3703428"/>
            <a:ext cx="836538" cy="836538"/>
            <a:chOff x="1566862" y="4055810"/>
            <a:chExt cx="827056" cy="827056"/>
          </a:xfrm>
        </p:grpSpPr>
        <p:grpSp>
          <p:nvGrpSpPr>
            <p:cNvPr id="8" name="组合 7"/>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10" name="同心圆 9"/>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431574" y="799874"/>
                <a:ext cx="3746952" cy="374695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TextBox 8"/>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本地</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市场</a:t>
              </a:r>
              <a:endParaRPr lang="zh-CN" altLang="en-US" sz="1400" dirty="0">
                <a:latin typeface="微软雅黑" pitchFamily="34" charset="-122"/>
                <a:ea typeface="微软雅黑" pitchFamily="34" charset="-122"/>
              </a:endParaRPr>
            </a:p>
          </p:txBody>
        </p:sp>
      </p:grpSp>
      <p:grpSp>
        <p:nvGrpSpPr>
          <p:cNvPr id="12" name="组合 11"/>
          <p:cNvGrpSpPr/>
          <p:nvPr/>
        </p:nvGrpSpPr>
        <p:grpSpPr>
          <a:xfrm>
            <a:off x="2845016" y="2754205"/>
            <a:ext cx="1016704" cy="1016704"/>
            <a:chOff x="2781516" y="3097105"/>
            <a:chExt cx="1016704" cy="1016704"/>
          </a:xfrm>
          <a:effectLst/>
        </p:grpSpPr>
        <p:grpSp>
          <p:nvGrpSpPr>
            <p:cNvPr id="13" name="组合 12"/>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5" name="同心圆 14"/>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5" cy="382587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TextBox 13"/>
            <p:cNvSpPr txBox="1"/>
            <p:nvPr/>
          </p:nvSpPr>
          <p:spPr>
            <a:xfrm>
              <a:off x="2980409" y="3315940"/>
              <a:ext cx="595035" cy="584775"/>
            </a:xfrm>
            <a:prstGeom prst="rect">
              <a:avLst/>
            </a:prstGeom>
            <a:noFill/>
            <a:ln>
              <a:noFill/>
            </a:ln>
          </p:spPr>
          <p:txBody>
            <a:bodyPr wrap="none" rtlCol="0">
              <a:spAutoFit/>
            </a:bodyPr>
            <a:lstStyle/>
            <a:p>
              <a:pPr algn="ctr"/>
              <a:r>
                <a:rPr lang="zh-CN" altLang="en-US" sz="1600" dirty="0">
                  <a:latin typeface="微软雅黑" pitchFamily="34" charset="-122"/>
                  <a:ea typeface="微软雅黑" pitchFamily="34" charset="-122"/>
                </a:rPr>
                <a:t>周边</a:t>
              </a:r>
              <a:endParaRPr lang="en-US" altLang="zh-CN"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市场</a:t>
              </a:r>
            </a:p>
          </p:txBody>
        </p:sp>
      </p:grpSp>
      <p:grpSp>
        <p:nvGrpSpPr>
          <p:cNvPr id="17" name="组合 16"/>
          <p:cNvGrpSpPr/>
          <p:nvPr/>
        </p:nvGrpSpPr>
        <p:grpSpPr>
          <a:xfrm>
            <a:off x="4592277" y="3232510"/>
            <a:ext cx="1239392" cy="1239392"/>
            <a:chOff x="4464548" y="3511181"/>
            <a:chExt cx="1303621" cy="1303621"/>
          </a:xfrm>
          <a:solidFill>
            <a:srgbClr val="FFC000"/>
          </a:solidFill>
        </p:grpSpPr>
        <p:grpSp>
          <p:nvGrpSpPr>
            <p:cNvPr id="18" name="组合 17"/>
            <p:cNvGrpSpPr/>
            <p:nvPr/>
          </p:nvGrpSpPr>
          <p:grpSpPr>
            <a:xfrm>
              <a:off x="4464548" y="3511181"/>
              <a:ext cx="1303621" cy="1303621"/>
              <a:chOff x="304800" y="673100"/>
              <a:chExt cx="4000500" cy="4000500"/>
            </a:xfrm>
            <a:grpFill/>
            <a:effectLst>
              <a:outerShdw blurRad="584200" dist="520700" dir="8100000" algn="tr" rotWithShape="0">
                <a:prstClr val="black">
                  <a:alpha val="35000"/>
                </a:prstClr>
              </a:outerShdw>
            </a:effectLst>
          </p:grpSpPr>
          <p:sp>
            <p:nvSpPr>
              <p:cNvPr id="20" name="同心圆 19"/>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04596" y="772896"/>
                <a:ext cx="3800908" cy="3800908"/>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TextBox 18"/>
            <p:cNvSpPr txBox="1"/>
            <p:nvPr/>
          </p:nvSpPr>
          <p:spPr>
            <a:xfrm>
              <a:off x="4752438" y="3825704"/>
              <a:ext cx="733780" cy="744571"/>
            </a:xfrm>
            <a:prstGeom prst="rect">
              <a:avLst/>
            </a:prstGeom>
            <a:grpFill/>
            <a:ln>
              <a:solidFill>
                <a:srgbClr val="FFC000"/>
              </a:solidFill>
            </a:ln>
          </p:spPr>
          <p:txBody>
            <a:bodyPr wrap="none" rtlCol="0">
              <a:spAutoFit/>
            </a:bodyPr>
            <a:lstStyle/>
            <a:p>
              <a:pPr algn="ctr"/>
              <a:r>
                <a:rPr lang="zh-CN" altLang="en-US" sz="2000" dirty="0" smtClean="0">
                  <a:latin typeface="微软雅黑" pitchFamily="34" charset="-122"/>
                  <a:ea typeface="微软雅黑" pitchFamily="34" charset="-122"/>
                </a:rPr>
                <a:t>细分</a:t>
              </a:r>
              <a:endParaRPr lang="en-US" altLang="zh-CN" sz="2000" dirty="0" smtClean="0">
                <a:latin typeface="微软雅黑" pitchFamily="34" charset="-122"/>
                <a:ea typeface="微软雅黑" pitchFamily="34" charset="-122"/>
              </a:endParaRPr>
            </a:p>
            <a:p>
              <a:pPr algn="ctr"/>
              <a:r>
                <a:rPr lang="zh-CN" altLang="en-US" sz="2000" dirty="0" smtClean="0">
                  <a:latin typeface="微软雅黑" pitchFamily="34" charset="-122"/>
                  <a:ea typeface="微软雅黑" pitchFamily="34" charset="-122"/>
                </a:rPr>
                <a:t>市场</a:t>
              </a:r>
              <a:endParaRPr lang="zh-CN" altLang="en-US" sz="2000" dirty="0">
                <a:latin typeface="微软雅黑" pitchFamily="34" charset="-122"/>
                <a:ea typeface="微软雅黑" pitchFamily="34" charset="-122"/>
              </a:endParaRPr>
            </a:p>
          </p:txBody>
        </p:sp>
      </p:grpSp>
      <p:grpSp>
        <p:nvGrpSpPr>
          <p:cNvPr id="22" name="组合 21"/>
          <p:cNvGrpSpPr/>
          <p:nvPr/>
        </p:nvGrpSpPr>
        <p:grpSpPr>
          <a:xfrm>
            <a:off x="6300192" y="1635646"/>
            <a:ext cx="1454948" cy="1454948"/>
            <a:chOff x="6075122" y="1932896"/>
            <a:chExt cx="1688526" cy="1688526"/>
          </a:xfrm>
          <a:solidFill>
            <a:srgbClr val="FFC000"/>
          </a:solidFill>
        </p:grpSpPr>
        <p:grpSp>
          <p:nvGrpSpPr>
            <p:cNvPr id="23" name="组合 22"/>
            <p:cNvGrpSpPr/>
            <p:nvPr/>
          </p:nvGrpSpPr>
          <p:grpSpPr>
            <a:xfrm>
              <a:off x="6075122" y="1932896"/>
              <a:ext cx="1688526" cy="1688526"/>
              <a:chOff x="304800" y="673100"/>
              <a:chExt cx="4000500" cy="4000500"/>
            </a:xfrm>
            <a:grpFill/>
            <a:effectLst>
              <a:outerShdw blurRad="584200" dist="520700" dir="8100000" algn="tr" rotWithShape="0">
                <a:prstClr val="black">
                  <a:alpha val="35000"/>
                </a:prstClr>
              </a:outerShdw>
            </a:effectLst>
          </p:grpSpPr>
          <p:sp>
            <p:nvSpPr>
              <p:cNvPr id="25" name="同心圆 24"/>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411027" y="779327"/>
                <a:ext cx="3788049" cy="3788049"/>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23"/>
            <p:cNvSpPr txBox="1"/>
            <p:nvPr/>
          </p:nvSpPr>
          <p:spPr>
            <a:xfrm>
              <a:off x="6456877" y="2299775"/>
              <a:ext cx="928687" cy="964406"/>
            </a:xfrm>
            <a:prstGeom prst="rect">
              <a:avLst/>
            </a:prstGeom>
            <a:grpFill/>
            <a:ln>
              <a:solidFill>
                <a:srgbClr val="FFC000"/>
              </a:solidFill>
            </a:ln>
          </p:spPr>
          <p:txBody>
            <a:bodyPr wrap="none" rtlCol="0">
              <a:spAutoFit/>
            </a:bodyPr>
            <a:lstStyle/>
            <a:p>
              <a:pPr algn="ctr"/>
              <a:r>
                <a:rPr lang="zh-CN" altLang="en-US" sz="2400" dirty="0" smtClean="0">
                  <a:latin typeface="微软雅黑" pitchFamily="34" charset="-122"/>
                  <a:ea typeface="微软雅黑" pitchFamily="34" charset="-122"/>
                </a:rPr>
                <a:t>高端</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市场</a:t>
              </a:r>
              <a:endParaRPr lang="zh-CN" altLang="en-US" sz="2400" dirty="0">
                <a:latin typeface="微软雅黑" pitchFamily="34" charset="-122"/>
                <a:ea typeface="微软雅黑" pitchFamily="34" charset="-122"/>
              </a:endParaRPr>
            </a:p>
          </p:txBody>
        </p:sp>
      </p:grpSp>
      <p:sp>
        <p:nvSpPr>
          <p:cNvPr id="27" name="TextBox 26"/>
          <p:cNvSpPr txBox="1"/>
          <p:nvPr/>
        </p:nvSpPr>
        <p:spPr>
          <a:xfrm>
            <a:off x="2230637" y="1923678"/>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28" name="TextBox 27"/>
          <p:cNvSpPr txBox="1"/>
          <p:nvPr/>
        </p:nvSpPr>
        <p:spPr>
          <a:xfrm>
            <a:off x="323528" y="2920772"/>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29" name="TextBox 28"/>
          <p:cNvSpPr txBox="1"/>
          <p:nvPr/>
        </p:nvSpPr>
        <p:spPr>
          <a:xfrm>
            <a:off x="6156176" y="3770953"/>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0" name="TextBox 29"/>
          <p:cNvSpPr txBox="1"/>
          <p:nvPr/>
        </p:nvSpPr>
        <p:spPr>
          <a:xfrm>
            <a:off x="5436096" y="915566"/>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31" name="组合 30"/>
          <p:cNvGrpSpPr/>
          <p:nvPr/>
        </p:nvGrpSpPr>
        <p:grpSpPr>
          <a:xfrm>
            <a:off x="2246287" y="4155926"/>
            <a:ext cx="447031" cy="447031"/>
            <a:chOff x="2246286" y="4230035"/>
            <a:chExt cx="525513" cy="525513"/>
          </a:xfrm>
        </p:grpSpPr>
        <p:sp>
          <p:nvSpPr>
            <p:cNvPr id="32" name="椭圆 31"/>
            <p:cNvSpPr/>
            <p:nvPr/>
          </p:nvSpPr>
          <p:spPr>
            <a:xfrm>
              <a:off x="2246286" y="4230035"/>
              <a:ext cx="525513" cy="52551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tx1"/>
                </a:solidFill>
              </a:endParaRPr>
            </a:p>
          </p:txBody>
        </p:sp>
        <p:sp>
          <p:nvSpPr>
            <p:cNvPr id="33" name="TextBox 32"/>
            <p:cNvSpPr txBox="1"/>
            <p:nvPr/>
          </p:nvSpPr>
          <p:spPr>
            <a:xfrm>
              <a:off x="2290214" y="4410054"/>
              <a:ext cx="433392" cy="180905"/>
            </a:xfrm>
            <a:prstGeom prst="rect">
              <a:avLst/>
            </a:prstGeom>
            <a:noFill/>
          </p:spPr>
          <p:txBody>
            <a:bodyPr wrap="square" lIns="0" tIns="0" rIns="0" bIns="0" rtlCol="0">
              <a:spAutoFit/>
            </a:bodyPr>
            <a:lstStyle/>
            <a:p>
              <a:pPr algn="ctr"/>
              <a:r>
                <a:rPr lang="en-US" altLang="zh-CN" sz="1000" b="1" dirty="0" smtClean="0">
                  <a:latin typeface="微软雅黑" pitchFamily="34" charset="-122"/>
                  <a:ea typeface="微软雅黑" pitchFamily="34" charset="-122"/>
                </a:rPr>
                <a:t>2016</a:t>
              </a:r>
              <a:endParaRPr lang="zh-CN" altLang="en-US" sz="1000" b="1" dirty="0" smtClean="0">
                <a:latin typeface="微软雅黑" pitchFamily="34" charset="-122"/>
                <a:ea typeface="微软雅黑" pitchFamily="34" charset="-122"/>
              </a:endParaRPr>
            </a:p>
          </p:txBody>
        </p:sp>
      </p:grpSp>
      <p:grpSp>
        <p:nvGrpSpPr>
          <p:cNvPr id="34" name="组合 33"/>
          <p:cNvGrpSpPr/>
          <p:nvPr/>
        </p:nvGrpSpPr>
        <p:grpSpPr>
          <a:xfrm>
            <a:off x="5577236" y="3993954"/>
            <a:ext cx="447032" cy="447031"/>
            <a:chOff x="2246285" y="4230035"/>
            <a:chExt cx="525514" cy="525513"/>
          </a:xfrm>
        </p:grpSpPr>
        <p:sp>
          <p:nvSpPr>
            <p:cNvPr id="35" name="椭圆 34"/>
            <p:cNvSpPr/>
            <p:nvPr/>
          </p:nvSpPr>
          <p:spPr>
            <a:xfrm>
              <a:off x="2246286" y="4230035"/>
              <a:ext cx="525513" cy="52551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tx1"/>
                </a:solidFill>
              </a:endParaRPr>
            </a:p>
          </p:txBody>
        </p:sp>
        <p:sp>
          <p:nvSpPr>
            <p:cNvPr id="36" name="TextBox 35"/>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latin typeface="微软雅黑" pitchFamily="34" charset="-122"/>
                  <a:ea typeface="微软雅黑" pitchFamily="34" charset="-122"/>
                </a:rPr>
                <a:t>2017</a:t>
              </a:r>
            </a:p>
            <a:p>
              <a:pPr algn="ctr"/>
              <a:r>
                <a:rPr lang="zh-CN" altLang="en-US" sz="900" b="1" dirty="0" smtClean="0">
                  <a:latin typeface="微软雅黑" pitchFamily="34" charset="-122"/>
                  <a:ea typeface="微软雅黑" pitchFamily="34" charset="-122"/>
                </a:rPr>
                <a:t>下半年</a:t>
              </a:r>
            </a:p>
          </p:txBody>
        </p:sp>
      </p:grpSp>
      <p:grpSp>
        <p:nvGrpSpPr>
          <p:cNvPr id="37" name="组合 36"/>
          <p:cNvGrpSpPr/>
          <p:nvPr/>
        </p:nvGrpSpPr>
        <p:grpSpPr>
          <a:xfrm>
            <a:off x="3522599" y="3426320"/>
            <a:ext cx="447032" cy="447031"/>
            <a:chOff x="2246285" y="4230035"/>
            <a:chExt cx="525514" cy="525513"/>
          </a:xfrm>
        </p:grpSpPr>
        <p:sp>
          <p:nvSpPr>
            <p:cNvPr id="38" name="椭圆 37"/>
            <p:cNvSpPr/>
            <p:nvPr/>
          </p:nvSpPr>
          <p:spPr>
            <a:xfrm>
              <a:off x="2246286" y="4230035"/>
              <a:ext cx="525513" cy="52551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tx1"/>
                </a:solidFill>
              </a:endParaRPr>
            </a:p>
          </p:txBody>
        </p:sp>
        <p:sp>
          <p:nvSpPr>
            <p:cNvPr id="39" name="TextBox 38"/>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latin typeface="微软雅黑" pitchFamily="34" charset="-122"/>
                  <a:ea typeface="微软雅黑" pitchFamily="34" charset="-122"/>
                </a:rPr>
                <a:t>2017</a:t>
              </a:r>
              <a:endParaRPr lang="zh-CN" altLang="en-US" sz="900" b="1" dirty="0" smtClean="0">
                <a:latin typeface="微软雅黑" pitchFamily="34" charset="-122"/>
                <a:ea typeface="微软雅黑" pitchFamily="34" charset="-122"/>
              </a:endParaRPr>
            </a:p>
          </p:txBody>
        </p:sp>
      </p:grpSp>
      <p:grpSp>
        <p:nvGrpSpPr>
          <p:cNvPr id="40" name="组合 39"/>
          <p:cNvGrpSpPr/>
          <p:nvPr/>
        </p:nvGrpSpPr>
        <p:grpSpPr>
          <a:xfrm>
            <a:off x="7452320" y="2571750"/>
            <a:ext cx="447032" cy="447031"/>
            <a:chOff x="2246285" y="4230035"/>
            <a:chExt cx="525514" cy="525513"/>
          </a:xfrm>
        </p:grpSpPr>
        <p:sp>
          <p:nvSpPr>
            <p:cNvPr id="41" name="椭圆 40"/>
            <p:cNvSpPr/>
            <p:nvPr/>
          </p:nvSpPr>
          <p:spPr>
            <a:xfrm>
              <a:off x="2246286" y="4230035"/>
              <a:ext cx="525513" cy="52551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tx1"/>
                </a:solidFill>
              </a:endParaRPr>
            </a:p>
          </p:txBody>
        </p:sp>
        <p:sp>
          <p:nvSpPr>
            <p:cNvPr id="42" name="TextBox 41"/>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latin typeface="微软雅黑" pitchFamily="34" charset="-122"/>
                  <a:ea typeface="微软雅黑" pitchFamily="34" charset="-122"/>
                </a:rPr>
                <a:t>2018</a:t>
              </a:r>
              <a:endParaRPr lang="zh-CN" altLang="en-US" sz="900" b="1" dirty="0" smtClean="0">
                <a:latin typeface="微软雅黑" pitchFamily="34" charset="-122"/>
                <a:ea typeface="微软雅黑" pitchFamily="34" charset="-122"/>
              </a:endParaRPr>
            </a:p>
          </p:txBody>
        </p:sp>
      </p:grpSp>
      <p:sp>
        <p:nvSpPr>
          <p:cNvPr id="43" name="椭圆 42"/>
          <p:cNvSpPr/>
          <p:nvPr/>
        </p:nvSpPr>
        <p:spPr>
          <a:xfrm>
            <a:off x="4349204" y="329769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4087077" y="391484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4224465" y="449800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2765464" y="42583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341787" y="379919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5954877" y="328893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7360071" y="3209594"/>
            <a:ext cx="167224" cy="16722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6562548" y="311385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5161319" y="27658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8028384" y="23072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8053009" y="1993016"/>
            <a:ext cx="152400" cy="15240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966178" y="4299942"/>
            <a:ext cx="166157" cy="16615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45279125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300"/>
                                        <p:tgtEl>
                                          <p:spTgt spid="4"/>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 fill="hold"/>
                                        <p:tgtEl>
                                          <p:spTgt spid="7"/>
                                        </p:tgtEl>
                                        <p:attrNameLst>
                                          <p:attrName>ppt_w</p:attrName>
                                        </p:attrNameLst>
                                      </p:cBhvr>
                                      <p:tavLst>
                                        <p:tav tm="0">
                                          <p:val>
                                            <p:fltVal val="0"/>
                                          </p:val>
                                        </p:tav>
                                        <p:tav tm="100000">
                                          <p:val>
                                            <p:strVal val="#ppt_w"/>
                                          </p:val>
                                        </p:tav>
                                      </p:tavLst>
                                    </p:anim>
                                    <p:anim calcmode="lin" valueType="num">
                                      <p:cBhvr>
                                        <p:cTn id="12" dur="300" fill="hold"/>
                                        <p:tgtEl>
                                          <p:spTgt spid="7"/>
                                        </p:tgtEl>
                                        <p:attrNameLst>
                                          <p:attrName>ppt_h</p:attrName>
                                        </p:attrNameLst>
                                      </p:cBhvr>
                                      <p:tavLst>
                                        <p:tav tm="0">
                                          <p:val>
                                            <p:fltVal val="0"/>
                                          </p:val>
                                        </p:tav>
                                        <p:tav tm="100000">
                                          <p:val>
                                            <p:strVal val="#ppt_h"/>
                                          </p:val>
                                        </p:tav>
                                      </p:tavLst>
                                    </p:anim>
                                    <p:animEffect transition="in" filter="fade">
                                      <p:cBhvr>
                                        <p:cTn id="13" dur="300"/>
                                        <p:tgtEl>
                                          <p:spTgt spid="7"/>
                                        </p:tgtEl>
                                      </p:cBhvr>
                                    </p:animEffect>
                                  </p:childTnLst>
                                </p:cTn>
                              </p:par>
                              <p:par>
                                <p:cTn id="14" presetID="2" presetClass="entr" presetSubtype="4"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300" fill="hold"/>
                                        <p:tgtEl>
                                          <p:spTgt spid="31"/>
                                        </p:tgtEl>
                                        <p:attrNameLst>
                                          <p:attrName>ppt_x</p:attrName>
                                        </p:attrNameLst>
                                      </p:cBhvr>
                                      <p:tavLst>
                                        <p:tav tm="0">
                                          <p:val>
                                            <p:strVal val="#ppt_x"/>
                                          </p:val>
                                        </p:tav>
                                        <p:tav tm="100000">
                                          <p:val>
                                            <p:strVal val="#ppt_x"/>
                                          </p:val>
                                        </p:tav>
                                      </p:tavLst>
                                    </p:anim>
                                    <p:anim calcmode="lin" valueType="num">
                                      <p:cBhvr additive="base">
                                        <p:cTn id="17" dur="3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upRight)">
                                      <p:cBhvr>
                                        <p:cTn id="21" dur="300"/>
                                        <p:tgtEl>
                                          <p:spTgt spid="3"/>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Effect transition="in" filter="fade">
                                      <p:cBhvr>
                                        <p:cTn id="27" dur="300"/>
                                        <p:tgtEl>
                                          <p:spTgt spid="12"/>
                                        </p:tgtEl>
                                      </p:cBhvr>
                                    </p:animEffect>
                                  </p:childTnLst>
                                </p:cTn>
                              </p:par>
                              <p:par>
                                <p:cTn id="28" presetID="2" presetClass="entr" presetSubtype="4"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300" fill="hold"/>
                                        <p:tgtEl>
                                          <p:spTgt spid="37"/>
                                        </p:tgtEl>
                                        <p:attrNameLst>
                                          <p:attrName>ppt_x</p:attrName>
                                        </p:attrNameLst>
                                      </p:cBhvr>
                                      <p:tavLst>
                                        <p:tav tm="0">
                                          <p:val>
                                            <p:strVal val="#ppt_x"/>
                                          </p:val>
                                        </p:tav>
                                        <p:tav tm="100000">
                                          <p:val>
                                            <p:strVal val="#ppt_x"/>
                                          </p:val>
                                        </p:tav>
                                      </p:tavLst>
                                    </p:anim>
                                    <p:anim calcmode="lin" valueType="num">
                                      <p:cBhvr additive="base">
                                        <p:cTn id="31" dur="300" fill="hold"/>
                                        <p:tgtEl>
                                          <p:spTgt spid="37"/>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strips(downRight)">
                                      <p:cBhvr>
                                        <p:cTn id="35" dur="300"/>
                                        <p:tgtEl>
                                          <p:spTgt spid="5"/>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300" fill="hold"/>
                                        <p:tgtEl>
                                          <p:spTgt spid="17"/>
                                        </p:tgtEl>
                                        <p:attrNameLst>
                                          <p:attrName>ppt_w</p:attrName>
                                        </p:attrNameLst>
                                      </p:cBhvr>
                                      <p:tavLst>
                                        <p:tav tm="0">
                                          <p:val>
                                            <p:fltVal val="0"/>
                                          </p:val>
                                        </p:tav>
                                        <p:tav tm="100000">
                                          <p:val>
                                            <p:strVal val="#ppt_w"/>
                                          </p:val>
                                        </p:tav>
                                      </p:tavLst>
                                    </p:anim>
                                    <p:anim calcmode="lin" valueType="num">
                                      <p:cBhvr>
                                        <p:cTn id="40" dur="300" fill="hold"/>
                                        <p:tgtEl>
                                          <p:spTgt spid="17"/>
                                        </p:tgtEl>
                                        <p:attrNameLst>
                                          <p:attrName>ppt_h</p:attrName>
                                        </p:attrNameLst>
                                      </p:cBhvr>
                                      <p:tavLst>
                                        <p:tav tm="0">
                                          <p:val>
                                            <p:fltVal val="0"/>
                                          </p:val>
                                        </p:tav>
                                        <p:tav tm="100000">
                                          <p:val>
                                            <p:strVal val="#ppt_h"/>
                                          </p:val>
                                        </p:tav>
                                      </p:tavLst>
                                    </p:anim>
                                    <p:animEffect transition="in" filter="fade">
                                      <p:cBhvr>
                                        <p:cTn id="41" dur="300"/>
                                        <p:tgtEl>
                                          <p:spTgt spid="17"/>
                                        </p:tgtEl>
                                      </p:cBhvr>
                                    </p:animEffect>
                                  </p:childTnLst>
                                </p:cTn>
                              </p:par>
                              <p:par>
                                <p:cTn id="42" presetID="2" presetClass="entr" presetSubtype="4"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300" fill="hold"/>
                                        <p:tgtEl>
                                          <p:spTgt spid="34"/>
                                        </p:tgtEl>
                                        <p:attrNameLst>
                                          <p:attrName>ppt_x</p:attrName>
                                        </p:attrNameLst>
                                      </p:cBhvr>
                                      <p:tavLst>
                                        <p:tav tm="0">
                                          <p:val>
                                            <p:strVal val="#ppt_x"/>
                                          </p:val>
                                        </p:tav>
                                        <p:tav tm="100000">
                                          <p:val>
                                            <p:strVal val="#ppt_x"/>
                                          </p:val>
                                        </p:tav>
                                      </p:tavLst>
                                    </p:anim>
                                    <p:anim calcmode="lin" valueType="num">
                                      <p:cBhvr additive="base">
                                        <p:cTn id="45" dur="3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300"/>
                                        <p:tgtEl>
                                          <p:spTgt spid="6"/>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300" fill="hold"/>
                                        <p:tgtEl>
                                          <p:spTgt spid="22"/>
                                        </p:tgtEl>
                                        <p:attrNameLst>
                                          <p:attrName>ppt_w</p:attrName>
                                        </p:attrNameLst>
                                      </p:cBhvr>
                                      <p:tavLst>
                                        <p:tav tm="0">
                                          <p:val>
                                            <p:fltVal val="0"/>
                                          </p:val>
                                        </p:tav>
                                        <p:tav tm="100000">
                                          <p:val>
                                            <p:strVal val="#ppt_w"/>
                                          </p:val>
                                        </p:tav>
                                      </p:tavLst>
                                    </p:anim>
                                    <p:anim calcmode="lin" valueType="num">
                                      <p:cBhvr>
                                        <p:cTn id="54" dur="300" fill="hold"/>
                                        <p:tgtEl>
                                          <p:spTgt spid="22"/>
                                        </p:tgtEl>
                                        <p:attrNameLst>
                                          <p:attrName>ppt_h</p:attrName>
                                        </p:attrNameLst>
                                      </p:cBhvr>
                                      <p:tavLst>
                                        <p:tav tm="0">
                                          <p:val>
                                            <p:fltVal val="0"/>
                                          </p:val>
                                        </p:tav>
                                        <p:tav tm="100000">
                                          <p:val>
                                            <p:strVal val="#ppt_h"/>
                                          </p:val>
                                        </p:tav>
                                      </p:tavLst>
                                    </p:anim>
                                    <p:animEffect transition="in" filter="fade">
                                      <p:cBhvr>
                                        <p:cTn id="55" dur="300"/>
                                        <p:tgtEl>
                                          <p:spTgt spid="22"/>
                                        </p:tgtEl>
                                      </p:cBhvr>
                                    </p:animEffect>
                                  </p:childTnLst>
                                </p:cTn>
                              </p:par>
                              <p:par>
                                <p:cTn id="56" presetID="2" presetClass="entr" presetSubtype="4"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300" fill="hold"/>
                                        <p:tgtEl>
                                          <p:spTgt spid="40"/>
                                        </p:tgtEl>
                                        <p:attrNameLst>
                                          <p:attrName>ppt_x</p:attrName>
                                        </p:attrNameLst>
                                      </p:cBhvr>
                                      <p:tavLst>
                                        <p:tav tm="0">
                                          <p:val>
                                            <p:strVal val="#ppt_x"/>
                                          </p:val>
                                        </p:tav>
                                        <p:tav tm="100000">
                                          <p:val>
                                            <p:strVal val="#ppt_x"/>
                                          </p:val>
                                        </p:tav>
                                      </p:tavLst>
                                    </p:anim>
                                    <p:anim calcmode="lin" valueType="num">
                                      <p:cBhvr additive="base">
                                        <p:cTn id="59" dur="3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up)">
                                      <p:cBhvr>
                                        <p:cTn id="75" dur="500"/>
                                        <p:tgtEl>
                                          <p:spTgt spid="30"/>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700" fill="hold"/>
                                        <p:tgtEl>
                                          <p:spTgt spid="43"/>
                                        </p:tgtEl>
                                        <p:attrNameLst>
                                          <p:attrName>ppt_x</p:attrName>
                                        </p:attrNameLst>
                                      </p:cBhvr>
                                      <p:tavLst>
                                        <p:tav tm="0">
                                          <p:val>
                                            <p:strVal val="0-#ppt_w/2"/>
                                          </p:val>
                                        </p:tav>
                                        <p:tav tm="100000">
                                          <p:val>
                                            <p:strVal val="#ppt_x"/>
                                          </p:val>
                                        </p:tav>
                                      </p:tavLst>
                                    </p:anim>
                                    <p:anim calcmode="lin" valueType="num">
                                      <p:cBhvr additive="base">
                                        <p:cTn id="80" dur="700" fill="hold"/>
                                        <p:tgtEl>
                                          <p:spTgt spid="43"/>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44"/>
                                        </p:tgtEl>
                                        <p:attrNameLst>
                                          <p:attrName>style.visibility</p:attrName>
                                        </p:attrNameLst>
                                      </p:cBhvr>
                                      <p:to>
                                        <p:strVal val="visible"/>
                                      </p:to>
                                    </p:set>
                                    <p:anim calcmode="lin" valueType="num">
                                      <p:cBhvr additive="base">
                                        <p:cTn id="83" dur="500" fill="hold"/>
                                        <p:tgtEl>
                                          <p:spTgt spid="44"/>
                                        </p:tgtEl>
                                        <p:attrNameLst>
                                          <p:attrName>ppt_x</p:attrName>
                                        </p:attrNameLst>
                                      </p:cBhvr>
                                      <p:tavLst>
                                        <p:tav tm="0">
                                          <p:val>
                                            <p:strVal val="0-#ppt_w/2"/>
                                          </p:val>
                                        </p:tav>
                                        <p:tav tm="100000">
                                          <p:val>
                                            <p:strVal val="#ppt_x"/>
                                          </p:val>
                                        </p:tav>
                                      </p:tavLst>
                                    </p:anim>
                                    <p:anim calcmode="lin" valueType="num">
                                      <p:cBhvr additive="base">
                                        <p:cTn id="84" dur="500" fill="hold"/>
                                        <p:tgtEl>
                                          <p:spTgt spid="44"/>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45"/>
                                        </p:tgtEl>
                                        <p:attrNameLst>
                                          <p:attrName>style.visibility</p:attrName>
                                        </p:attrNameLst>
                                      </p:cBhvr>
                                      <p:to>
                                        <p:strVal val="visible"/>
                                      </p:to>
                                    </p:set>
                                    <p:anim calcmode="lin" valueType="num">
                                      <p:cBhvr additive="base">
                                        <p:cTn id="87" dur="600" fill="hold"/>
                                        <p:tgtEl>
                                          <p:spTgt spid="45"/>
                                        </p:tgtEl>
                                        <p:attrNameLst>
                                          <p:attrName>ppt_x</p:attrName>
                                        </p:attrNameLst>
                                      </p:cBhvr>
                                      <p:tavLst>
                                        <p:tav tm="0">
                                          <p:val>
                                            <p:strVal val="0-#ppt_w/2"/>
                                          </p:val>
                                        </p:tav>
                                        <p:tav tm="100000">
                                          <p:val>
                                            <p:strVal val="#ppt_x"/>
                                          </p:val>
                                        </p:tav>
                                      </p:tavLst>
                                    </p:anim>
                                    <p:anim calcmode="lin" valueType="num">
                                      <p:cBhvr additive="base">
                                        <p:cTn id="88" dur="600" fill="hold"/>
                                        <p:tgtEl>
                                          <p:spTgt spid="45"/>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400" fill="hold"/>
                                        <p:tgtEl>
                                          <p:spTgt spid="46"/>
                                        </p:tgtEl>
                                        <p:attrNameLst>
                                          <p:attrName>ppt_x</p:attrName>
                                        </p:attrNameLst>
                                      </p:cBhvr>
                                      <p:tavLst>
                                        <p:tav tm="0">
                                          <p:val>
                                            <p:strVal val="0-#ppt_w/2"/>
                                          </p:val>
                                        </p:tav>
                                        <p:tav tm="100000">
                                          <p:val>
                                            <p:strVal val="#ppt_x"/>
                                          </p:val>
                                        </p:tav>
                                      </p:tavLst>
                                    </p:anim>
                                    <p:anim calcmode="lin" valueType="num">
                                      <p:cBhvr additive="base">
                                        <p:cTn id="92" dur="400" fill="hold"/>
                                        <p:tgtEl>
                                          <p:spTgt spid="46"/>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additive="base">
                                        <p:cTn id="95" dur="500" fill="hold"/>
                                        <p:tgtEl>
                                          <p:spTgt spid="47"/>
                                        </p:tgtEl>
                                        <p:attrNameLst>
                                          <p:attrName>ppt_x</p:attrName>
                                        </p:attrNameLst>
                                      </p:cBhvr>
                                      <p:tavLst>
                                        <p:tav tm="0">
                                          <p:val>
                                            <p:strVal val="0-#ppt_w/2"/>
                                          </p:val>
                                        </p:tav>
                                        <p:tav tm="100000">
                                          <p:val>
                                            <p:strVal val="#ppt_x"/>
                                          </p:val>
                                        </p:tav>
                                      </p:tavLst>
                                    </p:anim>
                                    <p:anim calcmode="lin" valueType="num">
                                      <p:cBhvr additive="base">
                                        <p:cTn id="96" dur="500" fill="hold"/>
                                        <p:tgtEl>
                                          <p:spTgt spid="47"/>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800" fill="hold"/>
                                        <p:tgtEl>
                                          <p:spTgt spid="48"/>
                                        </p:tgtEl>
                                        <p:attrNameLst>
                                          <p:attrName>ppt_x</p:attrName>
                                        </p:attrNameLst>
                                      </p:cBhvr>
                                      <p:tavLst>
                                        <p:tav tm="0">
                                          <p:val>
                                            <p:strVal val="0-#ppt_w/2"/>
                                          </p:val>
                                        </p:tav>
                                        <p:tav tm="100000">
                                          <p:val>
                                            <p:strVal val="#ppt_x"/>
                                          </p:val>
                                        </p:tav>
                                      </p:tavLst>
                                    </p:anim>
                                    <p:anim calcmode="lin" valueType="num">
                                      <p:cBhvr additive="base">
                                        <p:cTn id="100" dur="800" fill="hold"/>
                                        <p:tgtEl>
                                          <p:spTgt spid="48"/>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 calcmode="lin" valueType="num">
                                      <p:cBhvr additive="base">
                                        <p:cTn id="103" dur="500" fill="hold"/>
                                        <p:tgtEl>
                                          <p:spTgt spid="49"/>
                                        </p:tgtEl>
                                        <p:attrNameLst>
                                          <p:attrName>ppt_x</p:attrName>
                                        </p:attrNameLst>
                                      </p:cBhvr>
                                      <p:tavLst>
                                        <p:tav tm="0">
                                          <p:val>
                                            <p:strVal val="0-#ppt_w/2"/>
                                          </p:val>
                                        </p:tav>
                                        <p:tav tm="100000">
                                          <p:val>
                                            <p:strVal val="#ppt_x"/>
                                          </p:val>
                                        </p:tav>
                                      </p:tavLst>
                                    </p:anim>
                                    <p:anim calcmode="lin" valueType="num">
                                      <p:cBhvr additive="base">
                                        <p:cTn id="104" dur="500" fill="hold"/>
                                        <p:tgtEl>
                                          <p:spTgt spid="49"/>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50"/>
                                        </p:tgtEl>
                                        <p:attrNameLst>
                                          <p:attrName>style.visibility</p:attrName>
                                        </p:attrNameLst>
                                      </p:cBhvr>
                                      <p:to>
                                        <p:strVal val="visible"/>
                                      </p:to>
                                    </p:set>
                                    <p:anim calcmode="lin" valueType="num">
                                      <p:cBhvr additive="base">
                                        <p:cTn id="107" dur="500" fill="hold"/>
                                        <p:tgtEl>
                                          <p:spTgt spid="50"/>
                                        </p:tgtEl>
                                        <p:attrNameLst>
                                          <p:attrName>ppt_x</p:attrName>
                                        </p:attrNameLst>
                                      </p:cBhvr>
                                      <p:tavLst>
                                        <p:tav tm="0">
                                          <p:val>
                                            <p:strVal val="0-#ppt_w/2"/>
                                          </p:val>
                                        </p:tav>
                                        <p:tav tm="100000">
                                          <p:val>
                                            <p:strVal val="#ppt_x"/>
                                          </p:val>
                                        </p:tav>
                                      </p:tavLst>
                                    </p:anim>
                                    <p:anim calcmode="lin" valueType="num">
                                      <p:cBhvr additive="base">
                                        <p:cTn id="108" dur="500" fill="hold"/>
                                        <p:tgtEl>
                                          <p:spTgt spid="50"/>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 calcmode="lin" valueType="num">
                                      <p:cBhvr additive="base">
                                        <p:cTn id="111" dur="600" fill="hold"/>
                                        <p:tgtEl>
                                          <p:spTgt spid="51"/>
                                        </p:tgtEl>
                                        <p:attrNameLst>
                                          <p:attrName>ppt_x</p:attrName>
                                        </p:attrNameLst>
                                      </p:cBhvr>
                                      <p:tavLst>
                                        <p:tav tm="0">
                                          <p:val>
                                            <p:strVal val="0-#ppt_w/2"/>
                                          </p:val>
                                        </p:tav>
                                        <p:tav tm="100000">
                                          <p:val>
                                            <p:strVal val="#ppt_x"/>
                                          </p:val>
                                        </p:tav>
                                      </p:tavLst>
                                    </p:anim>
                                    <p:anim calcmode="lin" valueType="num">
                                      <p:cBhvr additive="base">
                                        <p:cTn id="112" dur="600" fill="hold"/>
                                        <p:tgtEl>
                                          <p:spTgt spid="51"/>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additive="base">
                                        <p:cTn id="115" dur="500" fill="hold"/>
                                        <p:tgtEl>
                                          <p:spTgt spid="52"/>
                                        </p:tgtEl>
                                        <p:attrNameLst>
                                          <p:attrName>ppt_x</p:attrName>
                                        </p:attrNameLst>
                                      </p:cBhvr>
                                      <p:tavLst>
                                        <p:tav tm="0">
                                          <p:val>
                                            <p:strVal val="0-#ppt_w/2"/>
                                          </p:val>
                                        </p:tav>
                                        <p:tav tm="100000">
                                          <p:val>
                                            <p:strVal val="#ppt_x"/>
                                          </p:val>
                                        </p:tav>
                                      </p:tavLst>
                                    </p:anim>
                                    <p:anim calcmode="lin" valueType="num">
                                      <p:cBhvr additive="base">
                                        <p:cTn id="116" dur="500" fill="hold"/>
                                        <p:tgtEl>
                                          <p:spTgt spid="52"/>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53"/>
                                        </p:tgtEl>
                                        <p:attrNameLst>
                                          <p:attrName>style.visibility</p:attrName>
                                        </p:attrNameLst>
                                      </p:cBhvr>
                                      <p:to>
                                        <p:strVal val="visible"/>
                                      </p:to>
                                    </p:set>
                                    <p:anim calcmode="lin" valueType="num">
                                      <p:cBhvr additive="base">
                                        <p:cTn id="119" dur="400" fill="hold"/>
                                        <p:tgtEl>
                                          <p:spTgt spid="53"/>
                                        </p:tgtEl>
                                        <p:attrNameLst>
                                          <p:attrName>ppt_x</p:attrName>
                                        </p:attrNameLst>
                                      </p:cBhvr>
                                      <p:tavLst>
                                        <p:tav tm="0">
                                          <p:val>
                                            <p:strVal val="0-#ppt_w/2"/>
                                          </p:val>
                                        </p:tav>
                                        <p:tav tm="100000">
                                          <p:val>
                                            <p:strVal val="#ppt_x"/>
                                          </p:val>
                                        </p:tav>
                                      </p:tavLst>
                                    </p:anim>
                                    <p:anim calcmode="lin" valueType="num">
                                      <p:cBhvr additive="base">
                                        <p:cTn id="120" dur="400" fill="hold"/>
                                        <p:tgtEl>
                                          <p:spTgt spid="53"/>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54"/>
                                        </p:tgtEl>
                                        <p:attrNameLst>
                                          <p:attrName>style.visibility</p:attrName>
                                        </p:attrNameLst>
                                      </p:cBhvr>
                                      <p:to>
                                        <p:strVal val="visible"/>
                                      </p:to>
                                    </p:set>
                                    <p:anim calcmode="lin" valueType="num">
                                      <p:cBhvr additive="base">
                                        <p:cTn id="123" dur="500" fill="hold"/>
                                        <p:tgtEl>
                                          <p:spTgt spid="54"/>
                                        </p:tgtEl>
                                        <p:attrNameLst>
                                          <p:attrName>ppt_x</p:attrName>
                                        </p:attrNameLst>
                                      </p:cBhvr>
                                      <p:tavLst>
                                        <p:tav tm="0">
                                          <p:val>
                                            <p:strVal val="0-#ppt_w/2"/>
                                          </p:val>
                                        </p:tav>
                                        <p:tav tm="100000">
                                          <p:val>
                                            <p:strVal val="#ppt_x"/>
                                          </p:val>
                                        </p:tav>
                                      </p:tavLst>
                                    </p:anim>
                                    <p:anim calcmode="lin" valueType="num">
                                      <p:cBhvr additive="base">
                                        <p:cTn id="12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五年发展规划</a:t>
            </a:r>
            <a:endParaRPr lang="zh-CN" altLang="en-US" sz="1000" dirty="0">
              <a:latin typeface="微软雅黑" pitchFamily="34" charset="-122"/>
              <a:ea typeface="微软雅黑" pitchFamily="34" charset="-122"/>
            </a:endParaRPr>
          </a:p>
        </p:txBody>
      </p:sp>
      <p:sp>
        <p:nvSpPr>
          <p:cNvPr id="3" name="TextBox 2"/>
          <p:cNvSpPr txBox="1"/>
          <p:nvPr/>
        </p:nvSpPr>
        <p:spPr>
          <a:xfrm>
            <a:off x="3635896" y="1378868"/>
            <a:ext cx="1368152" cy="570284"/>
          </a:xfrm>
          <a:prstGeom prst="rect">
            <a:avLst/>
          </a:prstGeom>
          <a:noFill/>
        </p:spPr>
        <p:txBody>
          <a:bodyPr wrap="square" rtlCol="0">
            <a:spAutoFit/>
          </a:bodyPr>
          <a:lstStyle/>
          <a:p>
            <a:pPr algn="just">
              <a:lnSpc>
                <a:spcPct val="150000"/>
              </a:lnSpc>
            </a:pPr>
            <a:r>
              <a:rPr lang="zh-CN" altLang="en-US" sz="1100" dirty="0">
                <a:latin typeface="微软雅黑" pitchFamily="34" charset="-122"/>
                <a:ea typeface="微软雅黑" pitchFamily="34" charset="-122"/>
              </a:rPr>
              <a:t>培育</a:t>
            </a:r>
            <a:r>
              <a:rPr lang="en-US" altLang="zh-CN" sz="1100" dirty="0">
                <a:latin typeface="微软雅黑" pitchFamily="34" charset="-122"/>
                <a:ea typeface="微软雅黑" pitchFamily="34" charset="-122"/>
              </a:rPr>
              <a:t>100</a:t>
            </a:r>
            <a:r>
              <a:rPr lang="zh-CN" altLang="en-US" sz="1100" dirty="0">
                <a:latin typeface="微软雅黑" pitchFamily="34" charset="-122"/>
                <a:ea typeface="微软雅黑" pitchFamily="34" charset="-122"/>
              </a:rPr>
              <a:t>家门店，服务4000万居民</a:t>
            </a:r>
          </a:p>
        </p:txBody>
      </p:sp>
      <p:sp>
        <p:nvSpPr>
          <p:cNvPr id="4" name="TextBox 3"/>
          <p:cNvSpPr txBox="1"/>
          <p:nvPr/>
        </p:nvSpPr>
        <p:spPr>
          <a:xfrm>
            <a:off x="3635896" y="2511494"/>
            <a:ext cx="1368152" cy="8540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年销售额达到</a:t>
            </a:r>
            <a:r>
              <a:rPr lang="en-US" altLang="zh-CN" sz="1100" dirty="0">
                <a:solidFill>
                  <a:schemeClr val="tx1"/>
                </a:solidFill>
              </a:rPr>
              <a:t>2</a:t>
            </a:r>
            <a:r>
              <a:rPr lang="zh-CN" altLang="en-US" sz="1100" dirty="0">
                <a:solidFill>
                  <a:schemeClr val="tx1"/>
                </a:solidFill>
              </a:rPr>
              <a:t>亿元人民币，净利润达</a:t>
            </a:r>
            <a:r>
              <a:rPr lang="en-US" altLang="zh-CN" sz="1100" dirty="0">
                <a:solidFill>
                  <a:schemeClr val="tx1"/>
                </a:solidFill>
              </a:rPr>
              <a:t>1</a:t>
            </a:r>
            <a:r>
              <a:rPr lang="zh-CN" altLang="en-US" sz="1100" dirty="0">
                <a:solidFill>
                  <a:schemeClr val="tx1"/>
                </a:solidFill>
              </a:rPr>
              <a:t>亿</a:t>
            </a:r>
            <a:r>
              <a:rPr lang="en-US" altLang="zh-CN" sz="1100" dirty="0">
                <a:solidFill>
                  <a:schemeClr val="tx1"/>
                </a:solidFill>
              </a:rPr>
              <a:t>5</a:t>
            </a:r>
            <a:r>
              <a:rPr lang="zh-CN" altLang="en-US" sz="1100" dirty="0">
                <a:solidFill>
                  <a:schemeClr val="tx1"/>
                </a:solidFill>
              </a:rPr>
              <a:t>千万</a:t>
            </a:r>
          </a:p>
        </p:txBody>
      </p:sp>
      <p:sp>
        <p:nvSpPr>
          <p:cNvPr id="5" name="TextBox 4"/>
          <p:cNvSpPr txBox="1"/>
          <p:nvPr/>
        </p:nvSpPr>
        <p:spPr>
          <a:xfrm>
            <a:off x="3635896" y="3723878"/>
            <a:ext cx="1368152" cy="8540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开设</a:t>
            </a:r>
            <a:r>
              <a:rPr lang="en-US" altLang="zh-CN" sz="1100" dirty="0">
                <a:solidFill>
                  <a:schemeClr val="tx1"/>
                </a:solidFill>
              </a:rPr>
              <a:t>3</a:t>
            </a:r>
            <a:r>
              <a:rPr lang="zh-CN" altLang="en-US" sz="1100" dirty="0">
                <a:solidFill>
                  <a:schemeClr val="tx1"/>
                </a:solidFill>
              </a:rPr>
              <a:t>个控股子公司，实施管理运营，员工总数达</a:t>
            </a:r>
            <a:r>
              <a:rPr lang="en-US" altLang="zh-CN" sz="1100" dirty="0">
                <a:solidFill>
                  <a:schemeClr val="tx1"/>
                </a:solidFill>
              </a:rPr>
              <a:t>500</a:t>
            </a:r>
            <a:r>
              <a:rPr lang="zh-CN" altLang="en-US" sz="1100" dirty="0">
                <a:solidFill>
                  <a:schemeClr val="tx1"/>
                </a:solidFill>
              </a:rPr>
              <a:t>人</a:t>
            </a:r>
          </a:p>
        </p:txBody>
      </p:sp>
      <p:sp>
        <p:nvSpPr>
          <p:cNvPr id="6" name="TextBox 5"/>
          <p:cNvSpPr txBox="1"/>
          <p:nvPr/>
        </p:nvSpPr>
        <p:spPr>
          <a:xfrm>
            <a:off x="5436096" y="1563638"/>
            <a:ext cx="2952328" cy="752514"/>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将疏通社区的资金流、信息流、物流阻碍，提供一体化社区服务，就是实践居民对美好生活的向往！</a:t>
            </a:r>
          </a:p>
        </p:txBody>
      </p:sp>
      <p:cxnSp>
        <p:nvCxnSpPr>
          <p:cNvPr id="7" name="直接连接符 6"/>
          <p:cNvCxnSpPr/>
          <p:nvPr/>
        </p:nvCxnSpPr>
        <p:spPr>
          <a:xfrm flipV="1">
            <a:off x="1637536" y="1621919"/>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91680" y="2937222"/>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37536" y="3246978"/>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490748" y="1106543"/>
            <a:ext cx="1070267" cy="1068059"/>
            <a:chOff x="2490748" y="1106543"/>
            <a:chExt cx="1070267" cy="1068059"/>
          </a:xfrm>
        </p:grpSpPr>
        <p:grpSp>
          <p:nvGrpSpPr>
            <p:cNvPr id="11" name="组合 10"/>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4" name="椭圆 13"/>
              <p:cNvSpPr/>
              <p:nvPr/>
            </p:nvSpPr>
            <p:spPr>
              <a:xfrm>
                <a:off x="392111" y="760414"/>
                <a:ext cx="3825875" cy="3825878"/>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12" name="TextBox 11"/>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3500" b="1" spc="-150" dirty="0" smtClean="0">
                  <a:latin typeface="微软雅黑" pitchFamily="34" charset="-122"/>
                  <a:ea typeface="微软雅黑" pitchFamily="34" charset="-122"/>
                </a:rPr>
                <a:t>100</a:t>
              </a:r>
            </a:p>
            <a:p>
              <a:pPr algn="ctr"/>
              <a:r>
                <a:rPr lang="zh-CN" altLang="en-US" sz="1200" b="1" dirty="0" smtClean="0">
                  <a:latin typeface="微软雅黑" pitchFamily="34" charset="-122"/>
                  <a:ea typeface="微软雅黑" pitchFamily="34" charset="-122"/>
                </a:rPr>
                <a:t>家门</a:t>
              </a:r>
              <a:r>
                <a:rPr lang="zh-CN" altLang="en-US" sz="1200" b="1" dirty="0">
                  <a:latin typeface="微软雅黑" pitchFamily="34" charset="-122"/>
                  <a:ea typeface="微软雅黑" pitchFamily="34" charset="-122"/>
                </a:rPr>
                <a:t>店</a:t>
              </a:r>
              <a:endParaRPr lang="zh-CN" altLang="en-US" sz="1200" b="1" dirty="0" smtClean="0">
                <a:latin typeface="微软雅黑" pitchFamily="34" charset="-122"/>
                <a:ea typeface="微软雅黑" pitchFamily="34" charset="-122"/>
              </a:endParaRPr>
            </a:p>
          </p:txBody>
        </p:sp>
      </p:grpSp>
      <p:grpSp>
        <p:nvGrpSpPr>
          <p:cNvPr id="15" name="组合 14"/>
          <p:cNvGrpSpPr/>
          <p:nvPr/>
        </p:nvGrpSpPr>
        <p:grpSpPr>
          <a:xfrm>
            <a:off x="2509485" y="2337659"/>
            <a:ext cx="1068059" cy="1068059"/>
            <a:chOff x="2509485" y="2337659"/>
            <a:chExt cx="1068059" cy="1068059"/>
          </a:xfrm>
        </p:grpSpPr>
        <p:grpSp>
          <p:nvGrpSpPr>
            <p:cNvPr id="16" name="组合 15"/>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9" name="椭圆 18"/>
              <p:cNvSpPr/>
              <p:nvPr/>
            </p:nvSpPr>
            <p:spPr>
              <a:xfrm>
                <a:off x="392111" y="760414"/>
                <a:ext cx="3825875" cy="3825878"/>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17" name="TextBox 16"/>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3500" b="1" dirty="0" smtClean="0">
                  <a:latin typeface="微软雅黑" pitchFamily="34" charset="-122"/>
                  <a:ea typeface="微软雅黑" pitchFamily="34" charset="-122"/>
                </a:rPr>
                <a:t>2</a:t>
              </a:r>
              <a:r>
                <a:rPr lang="zh-CN" altLang="en-US" sz="3500" b="1" dirty="0" smtClean="0">
                  <a:latin typeface="微软雅黑" pitchFamily="34" charset="-122"/>
                  <a:ea typeface="微软雅黑" pitchFamily="34" charset="-122"/>
                </a:rPr>
                <a:t>亿</a:t>
              </a:r>
              <a:endParaRPr lang="en-US" altLang="zh-CN" sz="3500" b="1" dirty="0" smtClean="0">
                <a:latin typeface="微软雅黑" pitchFamily="34" charset="-122"/>
                <a:ea typeface="微软雅黑" pitchFamily="34" charset="-122"/>
              </a:endParaRPr>
            </a:p>
            <a:p>
              <a:pPr algn="ctr"/>
              <a:r>
                <a:rPr lang="zh-CN" altLang="en-US" sz="1200" b="1" dirty="0" smtClean="0">
                  <a:latin typeface="微软雅黑" pitchFamily="34" charset="-122"/>
                  <a:ea typeface="微软雅黑" pitchFamily="34" charset="-122"/>
                </a:rPr>
                <a:t>元年销售额</a:t>
              </a:r>
            </a:p>
          </p:txBody>
        </p:sp>
      </p:grpSp>
      <p:grpSp>
        <p:nvGrpSpPr>
          <p:cNvPr id="20" name="组合 19"/>
          <p:cNvGrpSpPr/>
          <p:nvPr/>
        </p:nvGrpSpPr>
        <p:grpSpPr>
          <a:xfrm>
            <a:off x="2495829" y="3579862"/>
            <a:ext cx="1081715" cy="1068059"/>
            <a:chOff x="2495829" y="3579862"/>
            <a:chExt cx="1081715" cy="1068059"/>
          </a:xfrm>
        </p:grpSpPr>
        <p:grpSp>
          <p:nvGrpSpPr>
            <p:cNvPr id="21" name="组合 20"/>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4" name="椭圆 23"/>
              <p:cNvSpPr/>
              <p:nvPr/>
            </p:nvSpPr>
            <p:spPr>
              <a:xfrm>
                <a:off x="392111" y="760414"/>
                <a:ext cx="3825875" cy="3825878"/>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grpSp>
        <p:sp>
          <p:nvSpPr>
            <p:cNvPr id="22" name="TextBox 21"/>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3500" b="1" dirty="0">
                  <a:latin typeface="微软雅黑" pitchFamily="34" charset="-122"/>
                  <a:ea typeface="微软雅黑" pitchFamily="34" charset="-122"/>
                </a:rPr>
                <a:t>3</a:t>
              </a:r>
              <a:endParaRPr lang="en-US" altLang="zh-CN" sz="3500" b="1" dirty="0" smtClean="0">
                <a:latin typeface="微软雅黑" pitchFamily="34" charset="-122"/>
                <a:ea typeface="微软雅黑" pitchFamily="34" charset="-122"/>
              </a:endParaRPr>
            </a:p>
            <a:p>
              <a:pPr algn="ctr"/>
              <a:r>
                <a:rPr lang="zh-CN" altLang="en-US" sz="1200" b="1" dirty="0" smtClean="0">
                  <a:latin typeface="微软雅黑" pitchFamily="34" charset="-122"/>
                  <a:ea typeface="微软雅黑" pitchFamily="34" charset="-122"/>
                </a:rPr>
                <a:t>个子公司</a:t>
              </a:r>
            </a:p>
          </p:txBody>
        </p:sp>
      </p:grpSp>
      <p:grpSp>
        <p:nvGrpSpPr>
          <p:cNvPr id="25" name="组合 24"/>
          <p:cNvGrpSpPr/>
          <p:nvPr/>
        </p:nvGrpSpPr>
        <p:grpSpPr>
          <a:xfrm>
            <a:off x="377672" y="2074614"/>
            <a:ext cx="1458024" cy="1458024"/>
            <a:chOff x="792868" y="618113"/>
            <a:chExt cx="1314008" cy="1314008"/>
          </a:xfrm>
        </p:grpSpPr>
        <p:grpSp>
          <p:nvGrpSpPr>
            <p:cNvPr id="26" name="组合 2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椭圆 26"/>
            <p:cNvSpPr/>
            <p:nvPr/>
          </p:nvSpPr>
          <p:spPr>
            <a:xfrm>
              <a:off x="859391" y="680166"/>
              <a:ext cx="1188000" cy="1188000"/>
            </a:xfrm>
            <a:prstGeom prst="ellipse">
              <a:avLst/>
            </a:prstGeom>
            <a:blipFill dpi="0" rotWithShape="1">
              <a:blip r:embed="rId2"/>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0" name="组合 29"/>
          <p:cNvGrpSpPr/>
          <p:nvPr/>
        </p:nvGrpSpPr>
        <p:grpSpPr>
          <a:xfrm>
            <a:off x="6300192" y="1059582"/>
            <a:ext cx="1356392" cy="432536"/>
            <a:chOff x="814328" y="3219334"/>
            <a:chExt cx="1356392" cy="432536"/>
          </a:xfrm>
          <a:solidFill>
            <a:srgbClr val="FFC000"/>
          </a:solidFill>
        </p:grpSpPr>
        <p:grpSp>
          <p:nvGrpSpPr>
            <p:cNvPr id="31" name="组合 30"/>
            <p:cNvGrpSpPr/>
            <p:nvPr/>
          </p:nvGrpSpPr>
          <p:grpSpPr>
            <a:xfrm>
              <a:off x="814328" y="3219334"/>
              <a:ext cx="1356392" cy="432536"/>
              <a:chOff x="2173927" y="3285519"/>
              <a:chExt cx="1721136" cy="548848"/>
            </a:xfrm>
            <a:grpFill/>
          </p:grpSpPr>
          <p:grpSp>
            <p:nvGrpSpPr>
              <p:cNvPr id="33" name="组合 32"/>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圆角矩形 35"/>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椭圆 33"/>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TextBox 31"/>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solidFill>
                </a:rPr>
                <a:t>实现民通</a:t>
              </a:r>
              <a:endParaRPr lang="zh-CN" altLang="en-US" dirty="0">
                <a:solidFill>
                  <a:schemeClr val="tx1"/>
                </a:solidFill>
                <a:latin typeface="+mn-ea"/>
              </a:endParaRPr>
            </a:p>
          </p:txBody>
        </p:sp>
      </p:grpSp>
      <p:sp>
        <p:nvSpPr>
          <p:cNvPr id="37" name="TextBox 36"/>
          <p:cNvSpPr txBox="1"/>
          <p:nvPr/>
        </p:nvSpPr>
        <p:spPr>
          <a:xfrm>
            <a:off x="5436096" y="2859782"/>
            <a:ext cx="2952328" cy="532453"/>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五年后将持续经济拉动增长，促进产业融合，催生新型商业业态！</a:t>
            </a:r>
          </a:p>
        </p:txBody>
      </p:sp>
      <p:sp>
        <p:nvSpPr>
          <p:cNvPr id="38" name="TextBox 37"/>
          <p:cNvSpPr txBox="1"/>
          <p:nvPr/>
        </p:nvSpPr>
        <p:spPr>
          <a:xfrm>
            <a:off x="5436096" y="4083918"/>
            <a:ext cx="2952328" cy="532453"/>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将使公司成为就业大平台，社区大数据，成为市场经济下的政府好帮手！</a:t>
            </a:r>
          </a:p>
        </p:txBody>
      </p:sp>
      <p:grpSp>
        <p:nvGrpSpPr>
          <p:cNvPr id="39" name="组合 38"/>
          <p:cNvGrpSpPr/>
          <p:nvPr/>
        </p:nvGrpSpPr>
        <p:grpSpPr>
          <a:xfrm>
            <a:off x="6300192" y="2292662"/>
            <a:ext cx="1356392" cy="432536"/>
            <a:chOff x="814328" y="3219334"/>
            <a:chExt cx="1356392" cy="432536"/>
          </a:xfrm>
          <a:solidFill>
            <a:srgbClr val="0070C0"/>
          </a:solidFill>
        </p:grpSpPr>
        <p:grpSp>
          <p:nvGrpSpPr>
            <p:cNvPr id="40" name="组合 39"/>
            <p:cNvGrpSpPr/>
            <p:nvPr/>
          </p:nvGrpSpPr>
          <p:grpSpPr>
            <a:xfrm>
              <a:off x="814328" y="3219334"/>
              <a:ext cx="1356392" cy="432536"/>
              <a:chOff x="2173927" y="3285519"/>
              <a:chExt cx="1721136" cy="548848"/>
            </a:xfrm>
            <a:grpFill/>
          </p:grpSpPr>
          <p:grpSp>
            <p:nvGrpSpPr>
              <p:cNvPr id="42" name="组合 41"/>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圆角矩形 44"/>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3" name="椭圆 42"/>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TextBox 40"/>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solidFill>
                </a:rPr>
                <a:t>实现商通</a:t>
              </a:r>
              <a:endParaRPr lang="zh-CN" altLang="en-US" dirty="0">
                <a:solidFill>
                  <a:schemeClr val="tx1"/>
                </a:solidFill>
              </a:endParaRPr>
            </a:p>
          </p:txBody>
        </p:sp>
      </p:grpSp>
      <p:grpSp>
        <p:nvGrpSpPr>
          <p:cNvPr id="46" name="组合 45"/>
          <p:cNvGrpSpPr/>
          <p:nvPr/>
        </p:nvGrpSpPr>
        <p:grpSpPr>
          <a:xfrm>
            <a:off x="6300191" y="3514709"/>
            <a:ext cx="1356392" cy="432536"/>
            <a:chOff x="814328" y="3219334"/>
            <a:chExt cx="1356392" cy="432536"/>
          </a:xfrm>
          <a:solidFill>
            <a:schemeClr val="tx2">
              <a:lumMod val="50000"/>
            </a:schemeClr>
          </a:solidFill>
        </p:grpSpPr>
        <p:grpSp>
          <p:nvGrpSpPr>
            <p:cNvPr id="47" name="组合 46"/>
            <p:cNvGrpSpPr/>
            <p:nvPr/>
          </p:nvGrpSpPr>
          <p:grpSpPr>
            <a:xfrm>
              <a:off x="814328" y="3219334"/>
              <a:ext cx="1356392" cy="432536"/>
              <a:chOff x="2173927" y="3285519"/>
              <a:chExt cx="1721136" cy="548848"/>
            </a:xfrm>
            <a:grpFill/>
          </p:grpSpPr>
          <p:grpSp>
            <p:nvGrpSpPr>
              <p:cNvPr id="49" name="组合 48"/>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圆角矩形 51"/>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0" name="椭圆 49"/>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TextBox 47"/>
            <p:cNvSpPr txBox="1"/>
            <p:nvPr/>
          </p:nvSpPr>
          <p:spPr>
            <a:xfrm>
              <a:off x="1224127" y="3331792"/>
              <a:ext cx="787838"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solidFill>
                </a:rPr>
                <a:t>实现政通</a:t>
              </a:r>
              <a:endParaRPr lang="zh-CN" altLang="en-US" dirty="0">
                <a:solidFill>
                  <a:schemeClr val="tx1"/>
                </a:solidFill>
                <a:latin typeface="+mn-ea"/>
              </a:endParaRPr>
            </a:p>
          </p:txBody>
        </p:sp>
      </p:grpSp>
    </p:spTree>
    <p:extLst>
      <p:ext uri="{BB962C8B-B14F-4D97-AF65-F5344CB8AC3E}">
        <p14:creationId xmlns:p14="http://schemas.microsoft.com/office/powerpoint/2010/main" val="377373761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25"/>
                                        </p:tgtEl>
                                        <p:attrNameLst>
                                          <p:attrName>ppt_x</p:attrName>
                                          <p:attrName>ppt_y</p:attrName>
                                        </p:attrNameLst>
                                      </p:cBhvr>
                                      <p:rCtr x="8924" y="44396"/>
                                    </p:animMotion>
                                  </p:childTnLst>
                                </p:cTn>
                              </p:par>
                            </p:childTnLst>
                          </p:cTn>
                        </p:par>
                        <p:par>
                          <p:cTn id="9" fill="hold">
                            <p:stCondLst>
                              <p:cond delay="600"/>
                            </p:stCondLst>
                            <p:childTnLst>
                              <p:par>
                                <p:cTn id="10" presetID="2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1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2300"/>
                            </p:stCondLst>
                            <p:childTnLst>
                              <p:par>
                                <p:cTn id="46" presetID="2" presetClass="entr" presetSubtype="2"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300" fill="hold"/>
                                        <p:tgtEl>
                                          <p:spTgt spid="30"/>
                                        </p:tgtEl>
                                        <p:attrNameLst>
                                          <p:attrName>ppt_x</p:attrName>
                                        </p:attrNameLst>
                                      </p:cBhvr>
                                      <p:tavLst>
                                        <p:tav tm="0">
                                          <p:val>
                                            <p:strVal val="1+#ppt_w/2"/>
                                          </p:val>
                                        </p:tav>
                                        <p:tav tm="100000">
                                          <p:val>
                                            <p:strVal val="#ppt_x"/>
                                          </p:val>
                                        </p:tav>
                                      </p:tavLst>
                                    </p:anim>
                                    <p:anim calcmode="lin" valueType="num">
                                      <p:cBhvr additive="base">
                                        <p:cTn id="49" dur="300" fill="hold"/>
                                        <p:tgtEl>
                                          <p:spTgt spid="30"/>
                                        </p:tgtEl>
                                        <p:attrNameLst>
                                          <p:attrName>ppt_y</p:attrName>
                                        </p:attrNameLst>
                                      </p:cBhvr>
                                      <p:tavLst>
                                        <p:tav tm="0">
                                          <p:val>
                                            <p:strVal val="#ppt_y"/>
                                          </p:val>
                                        </p:tav>
                                        <p:tav tm="100000">
                                          <p:val>
                                            <p:strVal val="#ppt_y"/>
                                          </p:val>
                                        </p:tav>
                                      </p:tavLst>
                                    </p:anim>
                                  </p:childTnLst>
                                </p:cTn>
                              </p:par>
                            </p:childTnLst>
                          </p:cTn>
                        </p:par>
                        <p:par>
                          <p:cTn id="50" fill="hold">
                            <p:stCondLst>
                              <p:cond delay="2600"/>
                            </p:stCondLst>
                            <p:childTnLst>
                              <p:par>
                                <p:cTn id="51" presetID="22"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300"/>
                                        <p:tgtEl>
                                          <p:spTgt spid="6"/>
                                        </p:tgtEl>
                                      </p:cBhvr>
                                    </p:animEffect>
                                  </p:childTnLst>
                                </p:cTn>
                              </p:par>
                            </p:childTnLst>
                          </p:cTn>
                        </p:par>
                        <p:par>
                          <p:cTn id="54" fill="hold">
                            <p:stCondLst>
                              <p:cond delay="2900"/>
                            </p:stCondLst>
                            <p:childTnLst>
                              <p:par>
                                <p:cTn id="55" presetID="2" presetClass="entr" presetSubtype="2"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300" fill="hold"/>
                                        <p:tgtEl>
                                          <p:spTgt spid="39"/>
                                        </p:tgtEl>
                                        <p:attrNameLst>
                                          <p:attrName>ppt_x</p:attrName>
                                        </p:attrNameLst>
                                      </p:cBhvr>
                                      <p:tavLst>
                                        <p:tav tm="0">
                                          <p:val>
                                            <p:strVal val="1+#ppt_w/2"/>
                                          </p:val>
                                        </p:tav>
                                        <p:tav tm="100000">
                                          <p:val>
                                            <p:strVal val="#ppt_x"/>
                                          </p:val>
                                        </p:tav>
                                      </p:tavLst>
                                    </p:anim>
                                    <p:anim calcmode="lin" valueType="num">
                                      <p:cBhvr additive="base">
                                        <p:cTn id="58" dur="300" fill="hold"/>
                                        <p:tgtEl>
                                          <p:spTgt spid="39"/>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2" presetClass="entr" presetSubtype="1"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up)">
                                      <p:cBhvr>
                                        <p:cTn id="62" dur="300"/>
                                        <p:tgtEl>
                                          <p:spTgt spid="37"/>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additive="base">
                                        <p:cTn id="66" dur="300" fill="hold"/>
                                        <p:tgtEl>
                                          <p:spTgt spid="46"/>
                                        </p:tgtEl>
                                        <p:attrNameLst>
                                          <p:attrName>ppt_x</p:attrName>
                                        </p:attrNameLst>
                                      </p:cBhvr>
                                      <p:tavLst>
                                        <p:tav tm="0">
                                          <p:val>
                                            <p:strVal val="1+#ppt_w/2"/>
                                          </p:val>
                                        </p:tav>
                                        <p:tav tm="100000">
                                          <p:val>
                                            <p:strVal val="#ppt_x"/>
                                          </p:val>
                                        </p:tav>
                                      </p:tavLst>
                                    </p:anim>
                                    <p:anim calcmode="lin" valueType="num">
                                      <p:cBhvr additive="base">
                                        <p:cTn id="67" dur="300" fill="hold"/>
                                        <p:tgtEl>
                                          <p:spTgt spid="46"/>
                                        </p:tgtEl>
                                        <p:attrNameLst>
                                          <p:attrName>ppt_y</p:attrName>
                                        </p:attrNameLst>
                                      </p:cBhvr>
                                      <p:tavLst>
                                        <p:tav tm="0">
                                          <p:val>
                                            <p:strVal val="#ppt_y"/>
                                          </p:val>
                                        </p:tav>
                                        <p:tav tm="100000">
                                          <p:val>
                                            <p:strVal val="#ppt_y"/>
                                          </p:val>
                                        </p:tav>
                                      </p:tavLst>
                                    </p:anim>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37" grpId="0"/>
      <p:bldP spid="3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a:latin typeface="微软雅黑" pitchFamily="34" charset="-122"/>
                <a:ea typeface="微软雅黑" pitchFamily="34" charset="-122"/>
              </a:rPr>
              <a:t>销售</a:t>
            </a:r>
            <a:r>
              <a:rPr lang="zh-CN" altLang="en-US" sz="2000" b="1" dirty="0" smtClean="0">
                <a:latin typeface="微软雅黑" pitchFamily="34" charset="-122"/>
                <a:ea typeface="微软雅黑" pitchFamily="34" charset="-122"/>
              </a:rPr>
              <a:t>网络布局</a:t>
            </a:r>
            <a:endParaRPr lang="zh-CN" altLang="en-US" sz="1000" dirty="0">
              <a:latin typeface="微软雅黑" pitchFamily="34" charset="-122"/>
              <a:ea typeface="微软雅黑" pitchFamily="34" charset="-122"/>
            </a:endParaRPr>
          </a:p>
        </p:txBody>
      </p:sp>
      <p:grpSp>
        <p:nvGrpSpPr>
          <p:cNvPr id="3" name="Group 66"/>
          <p:cNvGrpSpPr>
            <a:grpSpLocks/>
          </p:cNvGrpSpPr>
          <p:nvPr/>
        </p:nvGrpSpPr>
        <p:grpSpPr bwMode="auto">
          <a:xfrm>
            <a:off x="3395739" y="1206654"/>
            <a:ext cx="3821656" cy="3215431"/>
            <a:chOff x="720" y="839"/>
            <a:chExt cx="3740" cy="3146"/>
          </a:xfrm>
          <a:solidFill>
            <a:srgbClr val="F8F8F8"/>
          </a:solidFill>
        </p:grpSpPr>
        <p:sp>
          <p:nvSpPr>
            <p:cNvPr id="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accent1"/>
              </a:solidFill>
              <a:prstDash val="solid"/>
              <a:round/>
              <a:headEnd/>
              <a:tailEnd/>
            </a:ln>
          </p:spPr>
          <p:txBody>
            <a:bodyPr/>
            <a:lstStyle/>
            <a:p>
              <a:endParaRPr lang="zh-CN" altLang="en-US"/>
            </a:p>
          </p:txBody>
        </p:sp>
        <p:sp>
          <p:nvSpPr>
            <p:cNvPr id="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accent1"/>
              </a:solidFill>
              <a:prstDash val="solid"/>
              <a:round/>
              <a:headEnd/>
              <a:tailEnd/>
            </a:ln>
          </p:spPr>
          <p:txBody>
            <a:bodyPr/>
            <a:lstStyle/>
            <a:p>
              <a:endParaRPr lang="zh-CN" altLang="en-US"/>
            </a:p>
          </p:txBody>
        </p:sp>
        <p:sp>
          <p:nvSpPr>
            <p:cNvPr id="6"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accent1"/>
              </a:solidFill>
              <a:prstDash val="solid"/>
              <a:round/>
              <a:headEnd/>
              <a:tailEnd/>
            </a:ln>
          </p:spPr>
          <p:txBody>
            <a:bodyPr/>
            <a:lstStyle/>
            <a:p>
              <a:endParaRPr lang="zh-CN" altLang="en-US"/>
            </a:p>
          </p:txBody>
        </p:sp>
        <p:sp>
          <p:nvSpPr>
            <p:cNvPr id="7"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accent1"/>
              </a:solidFill>
              <a:prstDash val="solid"/>
              <a:round/>
              <a:headEnd/>
              <a:tailEnd/>
            </a:ln>
          </p:spPr>
          <p:txBody>
            <a:bodyPr/>
            <a:lstStyle/>
            <a:p>
              <a:endParaRPr lang="zh-CN" altLang="en-US"/>
            </a:p>
          </p:txBody>
        </p:sp>
        <p:sp>
          <p:nvSpPr>
            <p:cNvPr id="8"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accent1"/>
              </a:solidFill>
              <a:prstDash val="solid"/>
              <a:round/>
              <a:headEnd/>
              <a:tailEnd/>
            </a:ln>
          </p:spPr>
          <p:txBody>
            <a:bodyPr/>
            <a:lstStyle/>
            <a:p>
              <a:endParaRPr lang="zh-CN" altLang="en-US"/>
            </a:p>
          </p:txBody>
        </p:sp>
        <p:sp>
          <p:nvSpPr>
            <p:cNvPr id="9"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accent1"/>
              </a:solidFill>
              <a:prstDash val="solid"/>
              <a:round/>
              <a:headEnd/>
              <a:tailEnd/>
            </a:ln>
          </p:spPr>
          <p:txBody>
            <a:bodyPr/>
            <a:lstStyle/>
            <a:p>
              <a:endParaRPr lang="zh-CN" altLang="en-US"/>
            </a:p>
          </p:txBody>
        </p:sp>
        <p:sp>
          <p:nvSpPr>
            <p:cNvPr id="10"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accent1"/>
              </a:solidFill>
              <a:prstDash val="solid"/>
              <a:round/>
              <a:headEnd/>
              <a:tailEnd/>
            </a:ln>
          </p:spPr>
          <p:txBody>
            <a:bodyPr/>
            <a:lstStyle/>
            <a:p>
              <a:endParaRPr lang="zh-CN" altLang="en-US"/>
            </a:p>
          </p:txBody>
        </p:sp>
        <p:sp>
          <p:nvSpPr>
            <p:cNvPr id="11"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accent1"/>
            </a:solidFill>
            <a:ln w="6350">
              <a:solidFill>
                <a:schemeClr val="accent1"/>
              </a:solidFill>
              <a:prstDash val="solid"/>
              <a:round/>
              <a:headEnd/>
              <a:tailEnd/>
            </a:ln>
          </p:spPr>
          <p:txBody>
            <a:bodyPr/>
            <a:lstStyle/>
            <a:p>
              <a:endParaRPr lang="zh-CN" altLang="en-US"/>
            </a:p>
          </p:txBody>
        </p:sp>
        <p:sp>
          <p:nvSpPr>
            <p:cNvPr id="12"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accent1"/>
              </a:solidFill>
              <a:prstDash val="solid"/>
              <a:round/>
              <a:headEnd/>
              <a:tailEnd/>
            </a:ln>
          </p:spPr>
          <p:txBody>
            <a:bodyPr/>
            <a:lstStyle/>
            <a:p>
              <a:endParaRPr lang="zh-CN" altLang="en-US"/>
            </a:p>
          </p:txBody>
        </p:sp>
        <p:sp>
          <p:nvSpPr>
            <p:cNvPr id="13"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accent1"/>
              </a:solidFill>
              <a:prstDash val="solid"/>
              <a:round/>
              <a:headEnd/>
              <a:tailEnd/>
            </a:ln>
          </p:spPr>
          <p:txBody>
            <a:bodyPr/>
            <a:lstStyle/>
            <a:p>
              <a:endParaRPr lang="zh-CN" altLang="en-US"/>
            </a:p>
          </p:txBody>
        </p:sp>
        <p:sp>
          <p:nvSpPr>
            <p:cNvPr id="14"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accent1"/>
              </a:solidFill>
              <a:prstDash val="solid"/>
              <a:round/>
              <a:headEnd/>
              <a:tailEnd/>
            </a:ln>
          </p:spPr>
          <p:txBody>
            <a:bodyPr/>
            <a:lstStyle/>
            <a:p>
              <a:endParaRPr lang="zh-CN" altLang="en-US"/>
            </a:p>
          </p:txBody>
        </p:sp>
        <p:sp>
          <p:nvSpPr>
            <p:cNvPr id="15"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accent1"/>
              </a:solidFill>
              <a:prstDash val="solid"/>
              <a:round/>
              <a:headEnd/>
              <a:tailEnd/>
            </a:ln>
          </p:spPr>
          <p:txBody>
            <a:bodyPr/>
            <a:lstStyle/>
            <a:p>
              <a:endParaRPr lang="zh-CN" altLang="en-US"/>
            </a:p>
          </p:txBody>
        </p:sp>
        <p:sp>
          <p:nvSpPr>
            <p:cNvPr id="1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accent1"/>
              </a:solidFill>
              <a:prstDash val="solid"/>
              <a:round/>
              <a:headEnd/>
              <a:tailEnd/>
            </a:ln>
          </p:spPr>
          <p:txBody>
            <a:bodyPr/>
            <a:lstStyle/>
            <a:p>
              <a:endParaRPr lang="zh-CN" altLang="en-US"/>
            </a:p>
          </p:txBody>
        </p:sp>
        <p:sp>
          <p:nvSpPr>
            <p:cNvPr id="1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accent1"/>
            </a:solidFill>
            <a:ln w="6350">
              <a:solidFill>
                <a:schemeClr val="accent1"/>
              </a:solidFill>
              <a:prstDash val="solid"/>
              <a:round/>
              <a:headEnd/>
              <a:tailEnd/>
            </a:ln>
          </p:spPr>
          <p:txBody>
            <a:bodyPr/>
            <a:lstStyle/>
            <a:p>
              <a:endParaRPr lang="zh-CN" altLang="en-US"/>
            </a:p>
          </p:txBody>
        </p:sp>
        <p:sp>
          <p:nvSpPr>
            <p:cNvPr id="1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accent1"/>
              </a:solidFill>
              <a:prstDash val="solid"/>
              <a:round/>
              <a:headEnd/>
              <a:tailEnd/>
            </a:ln>
          </p:spPr>
          <p:txBody>
            <a:bodyPr/>
            <a:lstStyle/>
            <a:p>
              <a:endParaRPr lang="zh-CN" altLang="en-US"/>
            </a:p>
          </p:txBody>
        </p:sp>
        <p:sp>
          <p:nvSpPr>
            <p:cNvPr id="1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accent1"/>
              </a:solidFill>
              <a:prstDash val="solid"/>
              <a:round/>
              <a:headEnd/>
              <a:tailEnd/>
            </a:ln>
          </p:spPr>
          <p:txBody>
            <a:bodyPr/>
            <a:lstStyle/>
            <a:p>
              <a:endParaRPr lang="zh-CN" altLang="en-US"/>
            </a:p>
          </p:txBody>
        </p:sp>
        <p:sp>
          <p:nvSpPr>
            <p:cNvPr id="2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accent1"/>
              </a:solidFill>
              <a:prstDash val="solid"/>
              <a:round/>
              <a:headEnd/>
              <a:tailEnd/>
            </a:ln>
          </p:spPr>
          <p:txBody>
            <a:bodyPr/>
            <a:lstStyle/>
            <a:p>
              <a:endParaRPr lang="zh-CN" altLang="en-US"/>
            </a:p>
          </p:txBody>
        </p:sp>
        <p:sp>
          <p:nvSpPr>
            <p:cNvPr id="2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accent1"/>
              </a:solidFill>
              <a:prstDash val="solid"/>
              <a:round/>
              <a:headEnd/>
              <a:tailEnd/>
            </a:ln>
          </p:spPr>
          <p:txBody>
            <a:bodyPr/>
            <a:lstStyle/>
            <a:p>
              <a:endParaRPr lang="zh-CN" altLang="en-US"/>
            </a:p>
          </p:txBody>
        </p:sp>
        <p:sp>
          <p:nvSpPr>
            <p:cNvPr id="2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accent1"/>
              </a:solidFill>
              <a:prstDash val="solid"/>
              <a:round/>
              <a:headEnd/>
              <a:tailEnd/>
            </a:ln>
          </p:spPr>
          <p:txBody>
            <a:bodyPr/>
            <a:lstStyle/>
            <a:p>
              <a:endParaRPr lang="zh-CN" altLang="en-US"/>
            </a:p>
          </p:txBody>
        </p:sp>
        <p:sp>
          <p:nvSpPr>
            <p:cNvPr id="2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accent1"/>
              </a:solidFill>
              <a:prstDash val="solid"/>
              <a:round/>
              <a:headEnd/>
              <a:tailEnd/>
            </a:ln>
          </p:spPr>
          <p:txBody>
            <a:bodyPr/>
            <a:lstStyle/>
            <a:p>
              <a:endParaRPr lang="zh-CN" altLang="en-US"/>
            </a:p>
          </p:txBody>
        </p:sp>
        <p:sp>
          <p:nvSpPr>
            <p:cNvPr id="2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accent1"/>
              </a:solidFill>
              <a:prstDash val="solid"/>
              <a:round/>
              <a:headEnd/>
              <a:tailEnd/>
            </a:ln>
          </p:spPr>
          <p:txBody>
            <a:bodyPr/>
            <a:lstStyle/>
            <a:p>
              <a:endParaRPr lang="zh-CN" altLang="en-US"/>
            </a:p>
          </p:txBody>
        </p:sp>
        <p:sp>
          <p:nvSpPr>
            <p:cNvPr id="2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accent1"/>
              </a:solidFill>
              <a:prstDash val="solid"/>
              <a:round/>
              <a:headEnd/>
              <a:tailEnd/>
            </a:ln>
          </p:spPr>
          <p:txBody>
            <a:bodyPr/>
            <a:lstStyle/>
            <a:p>
              <a:endParaRPr lang="zh-CN" altLang="en-US"/>
            </a:p>
          </p:txBody>
        </p:sp>
        <p:sp>
          <p:nvSpPr>
            <p:cNvPr id="2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accent1"/>
              </a:solidFill>
              <a:prstDash val="solid"/>
              <a:round/>
              <a:headEnd/>
              <a:tailEnd/>
            </a:ln>
          </p:spPr>
          <p:txBody>
            <a:bodyPr/>
            <a:lstStyle/>
            <a:p>
              <a:endParaRPr lang="zh-CN" altLang="en-US"/>
            </a:p>
          </p:txBody>
        </p:sp>
        <p:sp>
          <p:nvSpPr>
            <p:cNvPr id="2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accent1"/>
              </a:solidFill>
              <a:prstDash val="solid"/>
              <a:round/>
              <a:headEnd/>
              <a:tailEnd/>
            </a:ln>
          </p:spPr>
          <p:txBody>
            <a:bodyPr/>
            <a:lstStyle/>
            <a:p>
              <a:endParaRPr lang="zh-CN" altLang="en-US"/>
            </a:p>
          </p:txBody>
        </p:sp>
        <p:sp>
          <p:nvSpPr>
            <p:cNvPr id="2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accent1"/>
              </a:solidFill>
              <a:prstDash val="solid"/>
              <a:round/>
              <a:headEnd/>
              <a:tailEnd/>
            </a:ln>
          </p:spPr>
          <p:txBody>
            <a:bodyPr/>
            <a:lstStyle/>
            <a:p>
              <a:endParaRPr lang="zh-CN" altLang="en-US"/>
            </a:p>
          </p:txBody>
        </p:sp>
        <p:sp>
          <p:nvSpPr>
            <p:cNvPr id="2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accent1"/>
              </a:solidFill>
              <a:prstDash val="solid"/>
              <a:round/>
              <a:headEnd/>
              <a:tailEnd/>
            </a:ln>
          </p:spPr>
          <p:txBody>
            <a:bodyPr/>
            <a:lstStyle/>
            <a:p>
              <a:endParaRPr lang="zh-CN" altLang="en-US"/>
            </a:p>
          </p:txBody>
        </p:sp>
        <p:sp>
          <p:nvSpPr>
            <p:cNvPr id="3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accent1"/>
              </a:solidFill>
              <a:prstDash val="solid"/>
              <a:round/>
              <a:headEnd/>
              <a:tailEnd/>
            </a:ln>
          </p:spPr>
          <p:txBody>
            <a:bodyPr/>
            <a:lstStyle/>
            <a:p>
              <a:endParaRPr lang="zh-CN" altLang="en-US"/>
            </a:p>
          </p:txBody>
        </p:sp>
        <p:sp>
          <p:nvSpPr>
            <p:cNvPr id="3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accent1"/>
              </a:solidFill>
              <a:prstDash val="solid"/>
              <a:round/>
              <a:headEnd/>
              <a:tailEnd/>
            </a:ln>
          </p:spPr>
          <p:txBody>
            <a:bodyPr/>
            <a:lstStyle/>
            <a:p>
              <a:endParaRPr lang="zh-CN" altLang="en-US"/>
            </a:p>
          </p:txBody>
        </p:sp>
        <p:sp>
          <p:nvSpPr>
            <p:cNvPr id="3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accent1"/>
              </a:solidFill>
              <a:prstDash val="solid"/>
              <a:round/>
              <a:headEnd/>
              <a:tailEnd/>
            </a:ln>
          </p:spPr>
          <p:txBody>
            <a:bodyPr/>
            <a:lstStyle/>
            <a:p>
              <a:endParaRPr lang="zh-CN" altLang="en-US"/>
            </a:p>
          </p:txBody>
        </p:sp>
        <p:sp>
          <p:nvSpPr>
            <p:cNvPr id="3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accent1"/>
              </a:solidFill>
              <a:prstDash val="solid"/>
              <a:round/>
              <a:headEnd/>
              <a:tailEnd/>
            </a:ln>
          </p:spPr>
          <p:txBody>
            <a:bodyPr/>
            <a:lstStyle/>
            <a:p>
              <a:endParaRPr lang="zh-CN" altLang="en-US"/>
            </a:p>
          </p:txBody>
        </p:sp>
        <p:sp>
          <p:nvSpPr>
            <p:cNvPr id="3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accent1"/>
              </a:solidFill>
              <a:prstDash val="solid"/>
              <a:round/>
              <a:headEnd/>
              <a:tailEnd/>
            </a:ln>
          </p:spPr>
          <p:txBody>
            <a:bodyPr/>
            <a:lstStyle/>
            <a:p>
              <a:endParaRPr lang="zh-CN" altLang="en-US"/>
            </a:p>
          </p:txBody>
        </p:sp>
        <p:sp>
          <p:nvSpPr>
            <p:cNvPr id="3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accent1"/>
              </a:solidFill>
              <a:prstDash val="solid"/>
              <a:round/>
              <a:headEnd/>
              <a:tailEnd/>
            </a:ln>
          </p:spPr>
          <p:txBody>
            <a:bodyPr/>
            <a:lstStyle/>
            <a:p>
              <a:endParaRPr lang="zh-CN" altLang="en-US"/>
            </a:p>
          </p:txBody>
        </p:sp>
        <p:sp>
          <p:nvSpPr>
            <p:cNvPr id="3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accent1"/>
              </a:solidFill>
              <a:prstDash val="solid"/>
              <a:round/>
              <a:headEnd/>
              <a:tailEnd/>
            </a:ln>
          </p:spPr>
          <p:txBody>
            <a:bodyPr/>
            <a:lstStyle/>
            <a:p>
              <a:endParaRPr lang="zh-CN" altLang="en-US"/>
            </a:p>
          </p:txBody>
        </p:sp>
        <p:sp>
          <p:nvSpPr>
            <p:cNvPr id="3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accent1"/>
              </a:solidFill>
              <a:prstDash val="solid"/>
              <a:round/>
              <a:headEnd/>
              <a:tailEnd/>
            </a:ln>
          </p:spPr>
          <p:txBody>
            <a:bodyPr/>
            <a:lstStyle/>
            <a:p>
              <a:endParaRPr lang="zh-CN" altLang="en-US"/>
            </a:p>
          </p:txBody>
        </p:sp>
        <p:sp>
          <p:nvSpPr>
            <p:cNvPr id="3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accent1"/>
              </a:solidFill>
              <a:prstDash val="solid"/>
              <a:round/>
              <a:headEnd/>
              <a:tailEnd/>
            </a:ln>
          </p:spPr>
          <p:txBody>
            <a:bodyPr/>
            <a:lstStyle/>
            <a:p>
              <a:endParaRPr lang="zh-CN" altLang="en-US"/>
            </a:p>
          </p:txBody>
        </p:sp>
        <p:sp>
          <p:nvSpPr>
            <p:cNvPr id="3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accent1"/>
              </a:solidFill>
              <a:prstDash val="solid"/>
              <a:round/>
              <a:headEnd/>
              <a:tailEnd/>
            </a:ln>
          </p:spPr>
          <p:txBody>
            <a:bodyPr/>
            <a:lstStyle/>
            <a:p>
              <a:endParaRPr lang="zh-CN" altLang="en-US"/>
            </a:p>
          </p:txBody>
        </p:sp>
        <p:sp>
          <p:nvSpPr>
            <p:cNvPr id="4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accent1"/>
              </a:solidFill>
              <a:prstDash val="solid"/>
              <a:round/>
              <a:headEnd/>
              <a:tailEnd/>
            </a:ln>
          </p:spPr>
          <p:txBody>
            <a:bodyPr/>
            <a:lstStyle/>
            <a:p>
              <a:endParaRPr lang="zh-CN" altLang="en-US"/>
            </a:p>
          </p:txBody>
        </p:sp>
        <p:sp>
          <p:nvSpPr>
            <p:cNvPr id="4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accent1"/>
              </a:solidFill>
              <a:prstDash val="solid"/>
              <a:round/>
              <a:headEnd/>
              <a:tailEnd/>
            </a:ln>
          </p:spPr>
          <p:txBody>
            <a:bodyPr/>
            <a:lstStyle/>
            <a:p>
              <a:endParaRPr lang="zh-CN" altLang="en-US"/>
            </a:p>
          </p:txBody>
        </p:sp>
        <p:sp>
          <p:nvSpPr>
            <p:cNvPr id="4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accent1"/>
              </a:solidFill>
              <a:prstDash val="solid"/>
              <a:round/>
              <a:headEnd/>
              <a:tailEnd/>
            </a:ln>
          </p:spPr>
          <p:txBody>
            <a:bodyPr/>
            <a:lstStyle/>
            <a:p>
              <a:endParaRPr lang="zh-CN" altLang="en-US"/>
            </a:p>
          </p:txBody>
        </p:sp>
        <p:sp>
          <p:nvSpPr>
            <p:cNvPr id="4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accent1"/>
              </a:solidFill>
              <a:prstDash val="solid"/>
              <a:round/>
              <a:headEnd/>
              <a:tailEnd/>
            </a:ln>
          </p:spPr>
          <p:txBody>
            <a:bodyPr/>
            <a:lstStyle/>
            <a:p>
              <a:endParaRPr lang="zh-CN" altLang="en-US"/>
            </a:p>
          </p:txBody>
        </p:sp>
        <p:sp>
          <p:nvSpPr>
            <p:cNvPr id="4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accent1"/>
              </a:solidFill>
              <a:prstDash val="solid"/>
              <a:round/>
              <a:headEnd/>
              <a:tailEnd/>
            </a:ln>
          </p:spPr>
          <p:txBody>
            <a:bodyPr/>
            <a:lstStyle/>
            <a:p>
              <a:endParaRPr lang="zh-CN" altLang="en-US"/>
            </a:p>
          </p:txBody>
        </p:sp>
        <p:sp>
          <p:nvSpPr>
            <p:cNvPr id="4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accent1"/>
              </a:solidFill>
              <a:prstDash val="solid"/>
              <a:round/>
              <a:headEnd/>
              <a:tailEnd/>
            </a:ln>
          </p:spPr>
          <p:txBody>
            <a:bodyPr/>
            <a:lstStyle/>
            <a:p>
              <a:endParaRPr lang="zh-CN" altLang="en-US"/>
            </a:p>
          </p:txBody>
        </p:sp>
        <p:sp>
          <p:nvSpPr>
            <p:cNvPr id="4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accent1"/>
              </a:solidFill>
              <a:prstDash val="solid"/>
              <a:round/>
              <a:headEnd/>
              <a:tailEnd/>
            </a:ln>
          </p:spPr>
          <p:txBody>
            <a:bodyPr/>
            <a:lstStyle/>
            <a:p>
              <a:endParaRPr lang="zh-CN" altLang="en-US"/>
            </a:p>
          </p:txBody>
        </p:sp>
        <p:sp>
          <p:nvSpPr>
            <p:cNvPr id="4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accent1"/>
              </a:solidFill>
              <a:prstDash val="solid"/>
              <a:round/>
              <a:headEnd/>
              <a:tailEnd/>
            </a:ln>
          </p:spPr>
          <p:txBody>
            <a:bodyPr/>
            <a:lstStyle/>
            <a:p>
              <a:endParaRPr lang="zh-CN" altLang="en-US"/>
            </a:p>
          </p:txBody>
        </p:sp>
        <p:sp>
          <p:nvSpPr>
            <p:cNvPr id="4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accent1"/>
              </a:solidFill>
              <a:prstDash val="solid"/>
              <a:round/>
              <a:headEnd/>
              <a:tailEnd/>
            </a:ln>
          </p:spPr>
          <p:txBody>
            <a:bodyPr/>
            <a:lstStyle/>
            <a:p>
              <a:endParaRPr lang="zh-CN" altLang="en-US"/>
            </a:p>
          </p:txBody>
        </p:sp>
        <p:sp>
          <p:nvSpPr>
            <p:cNvPr id="4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accent1"/>
              </a:solidFill>
              <a:prstDash val="solid"/>
              <a:round/>
              <a:headEnd/>
              <a:tailEnd/>
            </a:ln>
          </p:spPr>
          <p:txBody>
            <a:bodyPr/>
            <a:lstStyle/>
            <a:p>
              <a:endParaRPr lang="zh-CN" altLang="en-US"/>
            </a:p>
          </p:txBody>
        </p:sp>
        <p:sp>
          <p:nvSpPr>
            <p:cNvPr id="50"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accent1"/>
              </a:solidFill>
              <a:prstDash val="solid"/>
              <a:round/>
              <a:headEnd/>
              <a:tailEnd/>
            </a:ln>
          </p:spPr>
          <p:txBody>
            <a:bodyPr/>
            <a:lstStyle/>
            <a:p>
              <a:endParaRPr lang="zh-CN" altLang="en-US"/>
            </a:p>
          </p:txBody>
        </p:sp>
        <p:sp>
          <p:nvSpPr>
            <p:cNvPr id="51"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accent1"/>
              </a:solidFill>
              <a:prstDash val="solid"/>
              <a:round/>
              <a:headEnd/>
              <a:tailEnd/>
            </a:ln>
          </p:spPr>
          <p:txBody>
            <a:bodyPr/>
            <a:lstStyle/>
            <a:p>
              <a:endParaRPr lang="zh-CN" altLang="en-US"/>
            </a:p>
          </p:txBody>
        </p:sp>
        <p:sp>
          <p:nvSpPr>
            <p:cNvPr id="52"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accent1"/>
              </a:solidFill>
              <a:prstDash val="solid"/>
              <a:round/>
              <a:headEnd/>
              <a:tailEnd/>
            </a:ln>
          </p:spPr>
          <p:txBody>
            <a:bodyPr/>
            <a:lstStyle/>
            <a:p>
              <a:endParaRPr lang="zh-CN" altLang="en-US"/>
            </a:p>
          </p:txBody>
        </p:sp>
        <p:sp>
          <p:nvSpPr>
            <p:cNvPr id="53"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accent1"/>
              </a:solidFill>
              <a:prstDash val="solid"/>
              <a:round/>
              <a:headEnd/>
              <a:tailEnd/>
            </a:ln>
          </p:spPr>
          <p:txBody>
            <a:bodyPr/>
            <a:lstStyle/>
            <a:p>
              <a:endParaRPr lang="zh-CN" altLang="en-US"/>
            </a:p>
          </p:txBody>
        </p:sp>
        <p:sp>
          <p:nvSpPr>
            <p:cNvPr id="54"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accent1"/>
              </a:solidFill>
              <a:prstDash val="solid"/>
              <a:round/>
              <a:headEnd/>
              <a:tailEnd/>
            </a:ln>
          </p:spPr>
          <p:txBody>
            <a:bodyPr/>
            <a:lstStyle/>
            <a:p>
              <a:endParaRPr lang="zh-CN" altLang="en-US"/>
            </a:p>
          </p:txBody>
        </p:sp>
        <p:sp>
          <p:nvSpPr>
            <p:cNvPr id="55"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accent1"/>
              </a:solidFill>
              <a:prstDash val="solid"/>
              <a:round/>
              <a:headEnd/>
              <a:tailEnd/>
            </a:ln>
          </p:spPr>
          <p:txBody>
            <a:bodyPr/>
            <a:lstStyle/>
            <a:p>
              <a:endParaRPr lang="zh-CN" altLang="en-US"/>
            </a:p>
          </p:txBody>
        </p:sp>
        <p:sp>
          <p:nvSpPr>
            <p:cNvPr id="56"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accent1"/>
              </a:solidFill>
              <a:prstDash val="solid"/>
              <a:round/>
              <a:headEnd/>
              <a:tailEnd/>
            </a:ln>
          </p:spPr>
          <p:txBody>
            <a:bodyPr/>
            <a:lstStyle/>
            <a:p>
              <a:endParaRPr lang="zh-CN" altLang="en-US"/>
            </a:p>
          </p:txBody>
        </p:sp>
        <p:sp>
          <p:nvSpPr>
            <p:cNvPr id="57"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accent1"/>
              </a:solidFill>
              <a:prstDash val="solid"/>
              <a:round/>
              <a:headEnd/>
              <a:tailEnd/>
            </a:ln>
          </p:spPr>
          <p:txBody>
            <a:bodyPr/>
            <a:lstStyle/>
            <a:p>
              <a:endParaRPr lang="zh-CN" altLang="en-US"/>
            </a:p>
          </p:txBody>
        </p:sp>
        <p:sp>
          <p:nvSpPr>
            <p:cNvPr id="58"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accent1"/>
              </a:solidFill>
              <a:prstDash val="solid"/>
              <a:round/>
              <a:headEnd/>
              <a:tailEnd/>
            </a:ln>
          </p:spPr>
          <p:txBody>
            <a:bodyPr/>
            <a:lstStyle/>
            <a:p>
              <a:endParaRPr lang="zh-CN" altLang="en-US"/>
            </a:p>
          </p:txBody>
        </p:sp>
        <p:sp>
          <p:nvSpPr>
            <p:cNvPr id="59"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accent1"/>
              </a:solidFill>
              <a:prstDash val="solid"/>
              <a:round/>
              <a:headEnd/>
              <a:tailEnd/>
            </a:ln>
          </p:spPr>
          <p:txBody>
            <a:bodyPr/>
            <a:lstStyle/>
            <a:p>
              <a:endParaRPr lang="zh-CN" altLang="en-US"/>
            </a:p>
          </p:txBody>
        </p:sp>
        <p:sp>
          <p:nvSpPr>
            <p:cNvPr id="60"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accent1"/>
              </a:solidFill>
              <a:prstDash val="solid"/>
              <a:round/>
              <a:headEnd/>
              <a:tailEnd/>
            </a:ln>
          </p:spPr>
          <p:txBody>
            <a:bodyPr/>
            <a:lstStyle/>
            <a:p>
              <a:endParaRPr lang="zh-CN" altLang="en-US"/>
            </a:p>
          </p:txBody>
        </p:sp>
        <p:sp>
          <p:nvSpPr>
            <p:cNvPr id="61"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accent1"/>
              </a:solidFill>
              <a:prstDash val="solid"/>
              <a:round/>
              <a:headEnd/>
              <a:tailEnd/>
            </a:ln>
          </p:spPr>
          <p:txBody>
            <a:bodyPr/>
            <a:lstStyle/>
            <a:p>
              <a:endParaRPr lang="zh-CN" altLang="en-US"/>
            </a:p>
          </p:txBody>
        </p:sp>
        <p:sp>
          <p:nvSpPr>
            <p:cNvPr id="62"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accent1"/>
              </a:solidFill>
              <a:prstDash val="solid"/>
              <a:round/>
              <a:headEnd/>
              <a:tailEnd/>
            </a:ln>
          </p:spPr>
          <p:txBody>
            <a:bodyPr/>
            <a:lstStyle/>
            <a:p>
              <a:endParaRPr lang="zh-CN" altLang="en-US"/>
            </a:p>
          </p:txBody>
        </p:sp>
        <p:sp>
          <p:nvSpPr>
            <p:cNvPr id="63"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accent1"/>
            </a:solidFill>
            <a:ln w="6350">
              <a:solidFill>
                <a:schemeClr val="accent1"/>
              </a:solidFill>
              <a:prstDash val="solid"/>
              <a:round/>
              <a:headEnd/>
              <a:tailEnd/>
            </a:ln>
          </p:spPr>
          <p:txBody>
            <a:bodyPr/>
            <a:lstStyle/>
            <a:p>
              <a:endParaRPr lang="zh-CN" altLang="en-US"/>
            </a:p>
          </p:txBody>
        </p:sp>
        <p:sp>
          <p:nvSpPr>
            <p:cNvPr id="64"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accent1"/>
              </a:solidFill>
              <a:prstDash val="solid"/>
              <a:round/>
              <a:headEnd/>
              <a:tailEnd/>
            </a:ln>
          </p:spPr>
          <p:txBody>
            <a:bodyPr/>
            <a:lstStyle/>
            <a:p>
              <a:endParaRPr lang="zh-CN" altLang="en-US"/>
            </a:p>
          </p:txBody>
        </p:sp>
        <p:sp>
          <p:nvSpPr>
            <p:cNvPr id="65"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accent1"/>
              </a:solidFill>
              <a:prstDash val="solid"/>
              <a:round/>
              <a:headEnd/>
              <a:tailEnd/>
            </a:ln>
          </p:spPr>
          <p:txBody>
            <a:bodyPr/>
            <a:lstStyle/>
            <a:p>
              <a:endParaRPr lang="zh-CN" altLang="en-US"/>
            </a:p>
          </p:txBody>
        </p:sp>
      </p:grpSp>
      <p:cxnSp>
        <p:nvCxnSpPr>
          <p:cNvPr id="66" name="直接连接符 65"/>
          <p:cNvCxnSpPr/>
          <p:nvPr/>
        </p:nvCxnSpPr>
        <p:spPr>
          <a:xfrm>
            <a:off x="6605298" y="2294597"/>
            <a:ext cx="252413" cy="24850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857710" y="2543098"/>
            <a:ext cx="1230648" cy="75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933951" y="2771304"/>
            <a:ext cx="252413" cy="24850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6186365" y="3011629"/>
            <a:ext cx="1901993" cy="817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6495015" y="3486543"/>
            <a:ext cx="316249" cy="20483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11265" y="3486543"/>
            <a:ext cx="12767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881466" y="3962596"/>
            <a:ext cx="252413" cy="24850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133879" y="4211097"/>
            <a:ext cx="195410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62178" y="228584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5" name="矩形 74"/>
          <p:cNvSpPr/>
          <p:nvPr/>
        </p:nvSpPr>
        <p:spPr>
          <a:xfrm>
            <a:off x="7062178" y="2751470"/>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6" name="矩形 75"/>
          <p:cNvSpPr/>
          <p:nvPr/>
        </p:nvSpPr>
        <p:spPr>
          <a:xfrm>
            <a:off x="7062178" y="322814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7" name="矩形 76"/>
          <p:cNvSpPr/>
          <p:nvPr/>
        </p:nvSpPr>
        <p:spPr>
          <a:xfrm>
            <a:off x="7062178" y="3947507"/>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8" name="TextBox 77"/>
          <p:cNvSpPr txBox="1"/>
          <p:nvPr/>
        </p:nvSpPr>
        <p:spPr>
          <a:xfrm>
            <a:off x="631845" y="2392467"/>
            <a:ext cx="2228971" cy="2072907"/>
          </a:xfrm>
          <a:prstGeom prst="rect">
            <a:avLst/>
          </a:prstGeom>
          <a:noFill/>
        </p:spPr>
        <p:txBody>
          <a:bodyPr wrap="square" lIns="91472" tIns="45736" rIns="91472" bIns="45736" rtlCol="0">
            <a:spAutoFit/>
          </a:bodyPr>
          <a:lstStyle/>
          <a:p>
            <a:pPr>
              <a:lnSpc>
                <a:spcPct val="130000"/>
              </a:lnSpc>
            </a:pPr>
            <a:r>
              <a:rPr lang="zh-CN" altLang="en-US" sz="1000" dirty="0" smtClean="0">
                <a:latin typeface="微软雅黑" pitchFamily="34" charset="-122"/>
                <a:ea typeface="微软雅黑" pitchFamily="34" charset="-122"/>
              </a:rPr>
              <a:t>      </a:t>
            </a: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latin typeface="微软雅黑" pitchFamily="34" charset="-122"/>
              <a:ea typeface="微软雅黑" pitchFamily="34" charset="-122"/>
            </a:endParaRPr>
          </a:p>
          <a:p>
            <a:pPr>
              <a:lnSpc>
                <a:spcPct val="130000"/>
              </a:lnSpc>
            </a:pPr>
            <a:r>
              <a:rPr lang="zh-CN" altLang="en-US" sz="1100" dirty="0">
                <a:latin typeface="微软雅黑" pitchFamily="34" charset="-122"/>
                <a:ea typeface="微软雅黑" pitchFamily="34" charset="-122"/>
              </a:rPr>
              <a:t>      您的内容打在这里，或者通过复制您的文本后，在此框中选择粘贴，并选择只保留文字。</a:t>
            </a:r>
          </a:p>
        </p:txBody>
      </p:sp>
      <p:sp>
        <p:nvSpPr>
          <p:cNvPr id="79" name="圆角矩形 78"/>
          <p:cNvSpPr/>
          <p:nvPr/>
        </p:nvSpPr>
        <p:spPr>
          <a:xfrm>
            <a:off x="527361" y="1758318"/>
            <a:ext cx="2448272" cy="2973672"/>
          </a:xfrm>
          <a:prstGeom prst="round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918732" y="1982566"/>
            <a:ext cx="229144" cy="22914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椭圆 80"/>
          <p:cNvSpPr/>
          <p:nvPr/>
        </p:nvSpPr>
        <p:spPr>
          <a:xfrm>
            <a:off x="1250857" y="210646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2057321" y="2033457"/>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581226" y="1793763"/>
            <a:ext cx="291871" cy="291871"/>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891069" y="183705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椭圆 84"/>
          <p:cNvSpPr/>
          <p:nvPr/>
        </p:nvSpPr>
        <p:spPr>
          <a:xfrm>
            <a:off x="2428039" y="196848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2793922" y="1607340"/>
            <a:ext cx="167224" cy="167224"/>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2589023" y="17250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8" name="组合 87"/>
          <p:cNvGrpSpPr/>
          <p:nvPr/>
        </p:nvGrpSpPr>
        <p:grpSpPr>
          <a:xfrm>
            <a:off x="1035141" y="1563638"/>
            <a:ext cx="1356392" cy="432536"/>
            <a:chOff x="814328" y="3219334"/>
            <a:chExt cx="1356392" cy="432536"/>
          </a:xfrm>
          <a:solidFill>
            <a:srgbClr val="FFC000"/>
          </a:solidFill>
        </p:grpSpPr>
        <p:grpSp>
          <p:nvGrpSpPr>
            <p:cNvPr id="89" name="组合 88"/>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圆角矩形 91"/>
              <p:cNvSpPr/>
              <p:nvPr/>
            </p:nvSpPr>
            <p:spPr>
              <a:xfrm>
                <a:off x="4351927" y="1373342"/>
                <a:ext cx="3742173"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TextBox 89"/>
            <p:cNvSpPr txBox="1"/>
            <p:nvPr/>
          </p:nvSpPr>
          <p:spPr>
            <a:xfrm>
              <a:off x="831252" y="3331792"/>
              <a:ext cx="1322544"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solidFill>
                </a:rPr>
                <a:t>全国发展规划</a:t>
              </a:r>
              <a:endParaRPr lang="zh-CN" altLang="en-US" dirty="0">
                <a:solidFill>
                  <a:schemeClr val="tx1"/>
                </a:solidFill>
                <a:latin typeface="+mn-ea"/>
              </a:endParaRPr>
            </a:p>
          </p:txBody>
        </p:sp>
      </p:grpSp>
      <p:sp>
        <p:nvSpPr>
          <p:cNvPr id="93" name="椭圆 92"/>
          <p:cNvSpPr/>
          <p:nvPr/>
        </p:nvSpPr>
        <p:spPr>
          <a:xfrm>
            <a:off x="1424560" y="195117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690195" y="163564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114038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8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250"/>
                                            <p:tgtEl>
                                              <p:spTgt spid="66"/>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250"/>
                                            <p:tgtEl>
                                              <p:spTgt spid="67"/>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500"/>
                                            <p:tgtEl>
                                              <p:spTgt spid="74"/>
                                            </p:tgtEl>
                                          </p:cBhvr>
                                        </p:animEffect>
                                        <p:anim calcmode="lin" valueType="num">
                                          <p:cBhvr>
                                            <p:cTn id="21" dur="500" fill="hold"/>
                                            <p:tgtEl>
                                              <p:spTgt spid="74"/>
                                            </p:tgtEl>
                                            <p:attrNameLst>
                                              <p:attrName>ppt_x</p:attrName>
                                            </p:attrNameLst>
                                          </p:cBhvr>
                                          <p:tavLst>
                                            <p:tav tm="0">
                                              <p:val>
                                                <p:strVal val="#ppt_x"/>
                                              </p:val>
                                            </p:tav>
                                            <p:tav tm="100000">
                                              <p:val>
                                                <p:strVal val="#ppt_x"/>
                                              </p:val>
                                            </p:tav>
                                          </p:tavLst>
                                        </p:anim>
                                        <p:anim calcmode="lin" valueType="num">
                                          <p:cBhvr>
                                            <p:cTn id="22" dur="500" fill="hold"/>
                                            <p:tgtEl>
                                              <p:spTgt spid="7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250"/>
                                            <p:tgtEl>
                                              <p:spTgt spid="68"/>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250"/>
                                            <p:tgtEl>
                                              <p:spTgt spid="69"/>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anim calcmode="lin" valueType="num">
                                          <p:cBhvr>
                                            <p:cTn id="35" dur="500" fill="hold"/>
                                            <p:tgtEl>
                                              <p:spTgt spid="75"/>
                                            </p:tgtEl>
                                            <p:attrNameLst>
                                              <p:attrName>ppt_x</p:attrName>
                                            </p:attrNameLst>
                                          </p:cBhvr>
                                          <p:tavLst>
                                            <p:tav tm="0">
                                              <p:val>
                                                <p:strVal val="#ppt_x"/>
                                              </p:val>
                                            </p:tav>
                                            <p:tav tm="100000">
                                              <p:val>
                                                <p:strVal val="#ppt_x"/>
                                              </p:val>
                                            </p:tav>
                                          </p:tavLst>
                                        </p:anim>
                                        <p:anim calcmode="lin" valueType="num">
                                          <p:cBhvr>
                                            <p:cTn id="36" dur="500" fill="hold"/>
                                            <p:tgtEl>
                                              <p:spTgt spid="7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left)">
                                          <p:cBhvr>
                                            <p:cTn id="40" dur="250"/>
                                            <p:tgtEl>
                                              <p:spTgt spid="70"/>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250"/>
                                            <p:tgtEl>
                                              <p:spTgt spid="71"/>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anim calcmode="lin" valueType="num">
                                          <p:cBhvr>
                                            <p:cTn id="49" dur="500" fill="hold"/>
                                            <p:tgtEl>
                                              <p:spTgt spid="76"/>
                                            </p:tgtEl>
                                            <p:attrNameLst>
                                              <p:attrName>ppt_x</p:attrName>
                                            </p:attrNameLst>
                                          </p:cBhvr>
                                          <p:tavLst>
                                            <p:tav tm="0">
                                              <p:val>
                                                <p:strVal val="#ppt_x"/>
                                              </p:val>
                                            </p:tav>
                                            <p:tav tm="100000">
                                              <p:val>
                                                <p:strVal val="#ppt_x"/>
                                              </p:val>
                                            </p:tav>
                                          </p:tavLst>
                                        </p:anim>
                                        <p:anim calcmode="lin" valueType="num">
                                          <p:cBhvr>
                                            <p:cTn id="50" dur="5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250"/>
                                            <p:tgtEl>
                                              <p:spTgt spid="72"/>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250"/>
                                            <p:tgtEl>
                                              <p:spTgt spid="73"/>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anim calcmode="lin" valueType="num">
                                          <p:cBhvr>
                                            <p:cTn id="63" dur="500" fill="hold"/>
                                            <p:tgtEl>
                                              <p:spTgt spid="77"/>
                                            </p:tgtEl>
                                            <p:attrNameLst>
                                              <p:attrName>ppt_x</p:attrName>
                                            </p:attrNameLst>
                                          </p:cBhvr>
                                          <p:tavLst>
                                            <p:tav tm="0">
                                              <p:val>
                                                <p:strVal val="#ppt_x"/>
                                              </p:val>
                                            </p:tav>
                                            <p:tav tm="100000">
                                              <p:val>
                                                <p:strVal val="#ppt_x"/>
                                              </p:val>
                                            </p:tav>
                                          </p:tavLst>
                                        </p:anim>
                                        <p:anim calcmode="lin" valueType="num">
                                          <p:cBhvr>
                                            <p:cTn id="64" dur="500" fill="hold"/>
                                            <p:tgtEl>
                                              <p:spTgt spid="77"/>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p:cTn id="68" dur="500" fill="hold"/>
                                            <p:tgtEl>
                                              <p:spTgt spid="88"/>
                                            </p:tgtEl>
                                            <p:attrNameLst>
                                              <p:attrName>ppt_w</p:attrName>
                                            </p:attrNameLst>
                                          </p:cBhvr>
                                          <p:tavLst>
                                            <p:tav tm="0">
                                              <p:val>
                                                <p:fltVal val="0"/>
                                              </p:val>
                                            </p:tav>
                                            <p:tav tm="100000">
                                              <p:val>
                                                <p:strVal val="#ppt_w"/>
                                              </p:val>
                                            </p:tav>
                                          </p:tavLst>
                                        </p:anim>
                                        <p:anim calcmode="lin" valueType="num">
                                          <p:cBhvr>
                                            <p:cTn id="69" dur="500" fill="hold"/>
                                            <p:tgtEl>
                                              <p:spTgt spid="88"/>
                                            </p:tgtEl>
                                            <p:attrNameLst>
                                              <p:attrName>ppt_h</p:attrName>
                                            </p:attrNameLst>
                                          </p:cBhvr>
                                          <p:tavLst>
                                            <p:tav tm="0">
                                              <p:val>
                                                <p:fltVal val="0"/>
                                              </p:val>
                                            </p:tav>
                                            <p:tav tm="100000">
                                              <p:val>
                                                <p:strVal val="#ppt_h"/>
                                              </p:val>
                                            </p:tav>
                                          </p:tavLst>
                                        </p:anim>
                                        <p:animEffect transition="in" filter="fade">
                                          <p:cBhvr>
                                            <p:cTn id="70" dur="500"/>
                                            <p:tgtEl>
                                              <p:spTgt spid="88"/>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78"/>
                                            </p:tgtEl>
                                            <p:attrNameLst>
                                              <p:attrName>style.visibility</p:attrName>
                                            </p:attrNameLst>
                                          </p:cBhvr>
                                          <p:to>
                                            <p:strVal val="visible"/>
                                          </p:to>
                                        </p:set>
                                        <p:animEffect transition="in" filter="wipe(left)">
                                          <p:cBhvr>
                                            <p:cTn id="74" dur="50"/>
                                            <p:tgtEl>
                                              <p:spTgt spid="78"/>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78"/>
                                            </p:tgtEl>
                                          </p:cBhvr>
                                          <p:to x="80000" y="100000"/>
                                        </p:animScale>
                                        <p:anim by="(#ppt_w*0.10)" calcmode="lin" valueType="num">
                                          <p:cBhvr>
                                            <p:cTn id="77" dur="25" autoRev="1" fill="hold">
                                              <p:stCondLst>
                                                <p:cond delay="0"/>
                                              </p:stCondLst>
                                            </p:cTn>
                                            <p:tgtEl>
                                              <p:spTgt spid="78"/>
                                            </p:tgtEl>
                                            <p:attrNameLst>
                                              <p:attrName>ppt_x</p:attrName>
                                            </p:attrNameLst>
                                          </p:cBhvr>
                                        </p:anim>
                                        <p:anim by="(-#ppt_w*0.10)" calcmode="lin" valueType="num">
                                          <p:cBhvr>
                                            <p:cTn id="78" dur="25" autoRev="1" fill="hold">
                                              <p:stCondLst>
                                                <p:cond delay="0"/>
                                              </p:stCondLst>
                                            </p:cTn>
                                            <p:tgtEl>
                                              <p:spTgt spid="78"/>
                                            </p:tgtEl>
                                            <p:attrNameLst>
                                              <p:attrName>ppt_y</p:attrName>
                                            </p:attrNameLst>
                                          </p:cBhvr>
                                        </p:anim>
                                        <p:animRot by="-480000">
                                          <p:cBhvr>
                                            <p:cTn id="79" dur="25" autoRev="1" fill="hold">
                                              <p:stCondLst>
                                                <p:cond delay="0"/>
                                              </p:stCondLst>
                                            </p:cTn>
                                            <p:tgtEl>
                                              <p:spTgt spid="78"/>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wheel(1)">
                                          <p:cBhvr>
                                            <p:cTn id="82" dur="1000"/>
                                            <p:tgtEl>
                                              <p:spTgt spid="79"/>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80"/>
                                            </p:tgtEl>
                                            <p:attrNameLst>
                                              <p:attrName>style.visibility</p:attrName>
                                            </p:attrNameLst>
                                          </p:cBhvr>
                                          <p:to>
                                            <p:strVal val="visible"/>
                                          </p:to>
                                        </p:set>
                                        <p:anim calcmode="lin" valueType="num">
                                          <p:cBhvr>
                                            <p:cTn id="85" dur="1000" fill="hold"/>
                                            <p:tgtEl>
                                              <p:spTgt spid="80"/>
                                            </p:tgtEl>
                                            <p:attrNameLst>
                                              <p:attrName>ppt_w</p:attrName>
                                            </p:attrNameLst>
                                          </p:cBhvr>
                                          <p:tavLst>
                                            <p:tav tm="0">
                                              <p:val>
                                                <p:fltVal val="0"/>
                                              </p:val>
                                            </p:tav>
                                            <p:tav tm="100000">
                                              <p:val>
                                                <p:strVal val="#ppt_w"/>
                                              </p:val>
                                            </p:tav>
                                          </p:tavLst>
                                        </p:anim>
                                        <p:anim calcmode="lin" valueType="num">
                                          <p:cBhvr>
                                            <p:cTn id="86" dur="1000" fill="hold"/>
                                            <p:tgtEl>
                                              <p:spTgt spid="80"/>
                                            </p:tgtEl>
                                            <p:attrNameLst>
                                              <p:attrName>ppt_h</p:attrName>
                                            </p:attrNameLst>
                                          </p:cBhvr>
                                          <p:tavLst>
                                            <p:tav tm="0">
                                              <p:val>
                                                <p:fltVal val="0"/>
                                              </p:val>
                                            </p:tav>
                                            <p:tav tm="100000">
                                              <p:val>
                                                <p:strVal val="#ppt_h"/>
                                              </p:val>
                                            </p:tav>
                                          </p:tavLst>
                                        </p:anim>
                                        <p:animEffect transition="in" filter="fade">
                                          <p:cBhvr>
                                            <p:cTn id="87" dur="1000"/>
                                            <p:tgtEl>
                                              <p:spTgt spid="80"/>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81"/>
                                            </p:tgtEl>
                                            <p:attrNameLst>
                                              <p:attrName>style.visibility</p:attrName>
                                            </p:attrNameLst>
                                          </p:cBhvr>
                                          <p:to>
                                            <p:strVal val="visible"/>
                                          </p:to>
                                        </p:set>
                                        <p:anim calcmode="lin" valueType="num">
                                          <p:cBhvr>
                                            <p:cTn id="90" dur="500" fill="hold"/>
                                            <p:tgtEl>
                                              <p:spTgt spid="81"/>
                                            </p:tgtEl>
                                            <p:attrNameLst>
                                              <p:attrName>ppt_w</p:attrName>
                                            </p:attrNameLst>
                                          </p:cBhvr>
                                          <p:tavLst>
                                            <p:tav tm="0">
                                              <p:val>
                                                <p:fltVal val="0"/>
                                              </p:val>
                                            </p:tav>
                                            <p:tav tm="100000">
                                              <p:val>
                                                <p:strVal val="#ppt_w"/>
                                              </p:val>
                                            </p:tav>
                                          </p:tavLst>
                                        </p:anim>
                                        <p:anim calcmode="lin" valueType="num">
                                          <p:cBhvr>
                                            <p:cTn id="91" dur="500" fill="hold"/>
                                            <p:tgtEl>
                                              <p:spTgt spid="81"/>
                                            </p:tgtEl>
                                            <p:attrNameLst>
                                              <p:attrName>ppt_h</p:attrName>
                                            </p:attrNameLst>
                                          </p:cBhvr>
                                          <p:tavLst>
                                            <p:tav tm="0">
                                              <p:val>
                                                <p:fltVal val="0"/>
                                              </p:val>
                                            </p:tav>
                                            <p:tav tm="100000">
                                              <p:val>
                                                <p:strVal val="#ppt_h"/>
                                              </p:val>
                                            </p:tav>
                                          </p:tavLst>
                                        </p:anim>
                                        <p:animEffect transition="in" filter="fade">
                                          <p:cBhvr>
                                            <p:cTn id="92" dur="500"/>
                                            <p:tgtEl>
                                              <p:spTgt spid="81"/>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3"/>
                                            </p:tgtEl>
                                            <p:attrNameLst>
                                              <p:attrName>style.visibility</p:attrName>
                                            </p:attrNameLst>
                                          </p:cBhvr>
                                          <p:to>
                                            <p:strVal val="visible"/>
                                          </p:to>
                                        </p:set>
                                        <p:anim calcmode="lin" valueType="num">
                                          <p:cBhvr>
                                            <p:cTn id="95" dur="900" fill="hold"/>
                                            <p:tgtEl>
                                              <p:spTgt spid="93"/>
                                            </p:tgtEl>
                                            <p:attrNameLst>
                                              <p:attrName>ppt_w</p:attrName>
                                            </p:attrNameLst>
                                          </p:cBhvr>
                                          <p:tavLst>
                                            <p:tav tm="0">
                                              <p:val>
                                                <p:fltVal val="0"/>
                                              </p:val>
                                            </p:tav>
                                            <p:tav tm="100000">
                                              <p:val>
                                                <p:strVal val="#ppt_w"/>
                                              </p:val>
                                            </p:tav>
                                          </p:tavLst>
                                        </p:anim>
                                        <p:anim calcmode="lin" valueType="num">
                                          <p:cBhvr>
                                            <p:cTn id="96" dur="900" fill="hold"/>
                                            <p:tgtEl>
                                              <p:spTgt spid="93"/>
                                            </p:tgtEl>
                                            <p:attrNameLst>
                                              <p:attrName>ppt_h</p:attrName>
                                            </p:attrNameLst>
                                          </p:cBhvr>
                                          <p:tavLst>
                                            <p:tav tm="0">
                                              <p:val>
                                                <p:fltVal val="0"/>
                                              </p:val>
                                            </p:tav>
                                            <p:tav tm="100000">
                                              <p:val>
                                                <p:strVal val="#ppt_h"/>
                                              </p:val>
                                            </p:tav>
                                          </p:tavLst>
                                        </p:anim>
                                        <p:animEffect transition="in" filter="fade">
                                          <p:cBhvr>
                                            <p:cTn id="97" dur="900"/>
                                            <p:tgtEl>
                                              <p:spTgt spid="93"/>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83"/>
                                            </p:tgtEl>
                                            <p:attrNameLst>
                                              <p:attrName>style.visibility</p:attrName>
                                            </p:attrNameLst>
                                          </p:cBhvr>
                                          <p:to>
                                            <p:strVal val="visible"/>
                                          </p:to>
                                        </p:set>
                                        <p:anim calcmode="lin" valueType="num">
                                          <p:cBhvr>
                                            <p:cTn id="105" dur="600" fill="hold"/>
                                            <p:tgtEl>
                                              <p:spTgt spid="83"/>
                                            </p:tgtEl>
                                            <p:attrNameLst>
                                              <p:attrName>ppt_w</p:attrName>
                                            </p:attrNameLst>
                                          </p:cBhvr>
                                          <p:tavLst>
                                            <p:tav tm="0">
                                              <p:val>
                                                <p:fltVal val="0"/>
                                              </p:val>
                                            </p:tav>
                                            <p:tav tm="100000">
                                              <p:val>
                                                <p:strVal val="#ppt_w"/>
                                              </p:val>
                                            </p:tav>
                                          </p:tavLst>
                                        </p:anim>
                                        <p:anim calcmode="lin" valueType="num">
                                          <p:cBhvr>
                                            <p:cTn id="106" dur="600" fill="hold"/>
                                            <p:tgtEl>
                                              <p:spTgt spid="83"/>
                                            </p:tgtEl>
                                            <p:attrNameLst>
                                              <p:attrName>ppt_h</p:attrName>
                                            </p:attrNameLst>
                                          </p:cBhvr>
                                          <p:tavLst>
                                            <p:tav tm="0">
                                              <p:val>
                                                <p:fltVal val="0"/>
                                              </p:val>
                                            </p:tav>
                                            <p:tav tm="100000">
                                              <p:val>
                                                <p:strVal val="#ppt_h"/>
                                              </p:val>
                                            </p:tav>
                                          </p:tavLst>
                                        </p:anim>
                                        <p:animEffect transition="in" filter="fade">
                                          <p:cBhvr>
                                            <p:cTn id="107" dur="600"/>
                                            <p:tgtEl>
                                              <p:spTgt spid="83"/>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84"/>
                                            </p:tgtEl>
                                            <p:attrNameLst>
                                              <p:attrName>style.visibility</p:attrName>
                                            </p:attrNameLst>
                                          </p:cBhvr>
                                          <p:to>
                                            <p:strVal val="visible"/>
                                          </p:to>
                                        </p:set>
                                        <p:anim calcmode="lin" valueType="num">
                                          <p:cBhvr>
                                            <p:cTn id="110" dur="700" fill="hold"/>
                                            <p:tgtEl>
                                              <p:spTgt spid="84"/>
                                            </p:tgtEl>
                                            <p:attrNameLst>
                                              <p:attrName>ppt_w</p:attrName>
                                            </p:attrNameLst>
                                          </p:cBhvr>
                                          <p:tavLst>
                                            <p:tav tm="0">
                                              <p:val>
                                                <p:fltVal val="0"/>
                                              </p:val>
                                            </p:tav>
                                            <p:tav tm="100000">
                                              <p:val>
                                                <p:strVal val="#ppt_w"/>
                                              </p:val>
                                            </p:tav>
                                          </p:tavLst>
                                        </p:anim>
                                        <p:anim calcmode="lin" valueType="num">
                                          <p:cBhvr>
                                            <p:cTn id="111" dur="700" fill="hold"/>
                                            <p:tgtEl>
                                              <p:spTgt spid="84"/>
                                            </p:tgtEl>
                                            <p:attrNameLst>
                                              <p:attrName>ppt_h</p:attrName>
                                            </p:attrNameLst>
                                          </p:cBhvr>
                                          <p:tavLst>
                                            <p:tav tm="0">
                                              <p:val>
                                                <p:fltVal val="0"/>
                                              </p:val>
                                            </p:tav>
                                            <p:tav tm="100000">
                                              <p:val>
                                                <p:strVal val="#ppt_h"/>
                                              </p:val>
                                            </p:tav>
                                          </p:tavLst>
                                        </p:anim>
                                        <p:animEffect transition="in" filter="fade">
                                          <p:cBhvr>
                                            <p:cTn id="112" dur="700"/>
                                            <p:tgtEl>
                                              <p:spTgt spid="84"/>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85"/>
                                            </p:tgtEl>
                                            <p:attrNameLst>
                                              <p:attrName>style.visibility</p:attrName>
                                            </p:attrNameLst>
                                          </p:cBhvr>
                                          <p:to>
                                            <p:strVal val="visible"/>
                                          </p:to>
                                        </p:set>
                                        <p:anim calcmode="lin" valueType="num">
                                          <p:cBhvr>
                                            <p:cTn id="115" dur="1000" fill="hold"/>
                                            <p:tgtEl>
                                              <p:spTgt spid="85"/>
                                            </p:tgtEl>
                                            <p:attrNameLst>
                                              <p:attrName>ppt_w</p:attrName>
                                            </p:attrNameLst>
                                          </p:cBhvr>
                                          <p:tavLst>
                                            <p:tav tm="0">
                                              <p:val>
                                                <p:fltVal val="0"/>
                                              </p:val>
                                            </p:tav>
                                            <p:tav tm="100000">
                                              <p:val>
                                                <p:strVal val="#ppt_w"/>
                                              </p:val>
                                            </p:tav>
                                          </p:tavLst>
                                        </p:anim>
                                        <p:anim calcmode="lin" valueType="num">
                                          <p:cBhvr>
                                            <p:cTn id="116" dur="1000" fill="hold"/>
                                            <p:tgtEl>
                                              <p:spTgt spid="85"/>
                                            </p:tgtEl>
                                            <p:attrNameLst>
                                              <p:attrName>ppt_h</p:attrName>
                                            </p:attrNameLst>
                                          </p:cBhvr>
                                          <p:tavLst>
                                            <p:tav tm="0">
                                              <p:val>
                                                <p:fltVal val="0"/>
                                              </p:val>
                                            </p:tav>
                                            <p:tav tm="100000">
                                              <p:val>
                                                <p:strVal val="#ppt_h"/>
                                              </p:val>
                                            </p:tav>
                                          </p:tavLst>
                                        </p:anim>
                                        <p:animEffect transition="in" filter="fade">
                                          <p:cBhvr>
                                            <p:cTn id="117" dur="1000"/>
                                            <p:tgtEl>
                                              <p:spTgt spid="85"/>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86"/>
                                            </p:tgtEl>
                                            <p:attrNameLst>
                                              <p:attrName>style.visibility</p:attrName>
                                            </p:attrNameLst>
                                          </p:cBhvr>
                                          <p:to>
                                            <p:strVal val="visible"/>
                                          </p:to>
                                        </p:set>
                                        <p:anim calcmode="lin" valueType="num">
                                          <p:cBhvr>
                                            <p:cTn id="120" dur="700" fill="hold"/>
                                            <p:tgtEl>
                                              <p:spTgt spid="86"/>
                                            </p:tgtEl>
                                            <p:attrNameLst>
                                              <p:attrName>ppt_w</p:attrName>
                                            </p:attrNameLst>
                                          </p:cBhvr>
                                          <p:tavLst>
                                            <p:tav tm="0">
                                              <p:val>
                                                <p:fltVal val="0"/>
                                              </p:val>
                                            </p:tav>
                                            <p:tav tm="100000">
                                              <p:val>
                                                <p:strVal val="#ppt_w"/>
                                              </p:val>
                                            </p:tav>
                                          </p:tavLst>
                                        </p:anim>
                                        <p:anim calcmode="lin" valueType="num">
                                          <p:cBhvr>
                                            <p:cTn id="121" dur="700" fill="hold"/>
                                            <p:tgtEl>
                                              <p:spTgt spid="86"/>
                                            </p:tgtEl>
                                            <p:attrNameLst>
                                              <p:attrName>ppt_h</p:attrName>
                                            </p:attrNameLst>
                                          </p:cBhvr>
                                          <p:tavLst>
                                            <p:tav tm="0">
                                              <p:val>
                                                <p:fltVal val="0"/>
                                              </p:val>
                                            </p:tav>
                                            <p:tav tm="100000">
                                              <p:val>
                                                <p:strVal val="#ppt_h"/>
                                              </p:val>
                                            </p:tav>
                                          </p:tavLst>
                                        </p:anim>
                                        <p:animEffect transition="in" filter="fade">
                                          <p:cBhvr>
                                            <p:cTn id="122" dur="700"/>
                                            <p:tgtEl>
                                              <p:spTgt spid="86"/>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87"/>
                                            </p:tgtEl>
                                            <p:attrNameLst>
                                              <p:attrName>style.visibility</p:attrName>
                                            </p:attrNameLst>
                                          </p:cBhvr>
                                          <p:to>
                                            <p:strVal val="visible"/>
                                          </p:to>
                                        </p:set>
                                        <p:anim calcmode="lin" valueType="num">
                                          <p:cBhvr>
                                            <p:cTn id="125" dur="800" fill="hold"/>
                                            <p:tgtEl>
                                              <p:spTgt spid="87"/>
                                            </p:tgtEl>
                                            <p:attrNameLst>
                                              <p:attrName>ppt_w</p:attrName>
                                            </p:attrNameLst>
                                          </p:cBhvr>
                                          <p:tavLst>
                                            <p:tav tm="0">
                                              <p:val>
                                                <p:fltVal val="0"/>
                                              </p:val>
                                            </p:tav>
                                            <p:tav tm="100000">
                                              <p:val>
                                                <p:strVal val="#ppt_w"/>
                                              </p:val>
                                            </p:tav>
                                          </p:tavLst>
                                        </p:anim>
                                        <p:anim calcmode="lin" valueType="num">
                                          <p:cBhvr>
                                            <p:cTn id="126" dur="800" fill="hold"/>
                                            <p:tgtEl>
                                              <p:spTgt spid="87"/>
                                            </p:tgtEl>
                                            <p:attrNameLst>
                                              <p:attrName>ppt_h</p:attrName>
                                            </p:attrNameLst>
                                          </p:cBhvr>
                                          <p:tavLst>
                                            <p:tav tm="0">
                                              <p:val>
                                                <p:fltVal val="0"/>
                                              </p:val>
                                            </p:tav>
                                            <p:tav tm="100000">
                                              <p:val>
                                                <p:strVal val="#ppt_h"/>
                                              </p:val>
                                            </p:tav>
                                          </p:tavLst>
                                        </p:anim>
                                        <p:animEffect transition="in" filter="fade">
                                          <p:cBhvr>
                                            <p:cTn id="127" dur="800"/>
                                            <p:tgtEl>
                                              <p:spTgt spid="87"/>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94"/>
                                            </p:tgtEl>
                                            <p:attrNameLst>
                                              <p:attrName>style.visibility</p:attrName>
                                            </p:attrNameLst>
                                          </p:cBhvr>
                                          <p:to>
                                            <p:strVal val="visible"/>
                                          </p:to>
                                        </p:set>
                                        <p:anim calcmode="lin" valueType="num">
                                          <p:cBhvr>
                                            <p:cTn id="130" dur="900" fill="hold"/>
                                            <p:tgtEl>
                                              <p:spTgt spid="94"/>
                                            </p:tgtEl>
                                            <p:attrNameLst>
                                              <p:attrName>ppt_w</p:attrName>
                                            </p:attrNameLst>
                                          </p:cBhvr>
                                          <p:tavLst>
                                            <p:tav tm="0">
                                              <p:val>
                                                <p:fltVal val="0"/>
                                              </p:val>
                                            </p:tav>
                                            <p:tav tm="100000">
                                              <p:val>
                                                <p:strVal val="#ppt_w"/>
                                              </p:val>
                                            </p:tav>
                                          </p:tavLst>
                                        </p:anim>
                                        <p:anim calcmode="lin" valueType="num">
                                          <p:cBhvr>
                                            <p:cTn id="131" dur="900" fill="hold"/>
                                            <p:tgtEl>
                                              <p:spTgt spid="94"/>
                                            </p:tgtEl>
                                            <p:attrNameLst>
                                              <p:attrName>ppt_h</p:attrName>
                                            </p:attrNameLst>
                                          </p:cBhvr>
                                          <p:tavLst>
                                            <p:tav tm="0">
                                              <p:val>
                                                <p:fltVal val="0"/>
                                              </p:val>
                                            </p:tav>
                                            <p:tav tm="100000">
                                              <p:val>
                                                <p:strVal val="#ppt_h"/>
                                              </p:val>
                                            </p:tav>
                                          </p:tavLst>
                                        </p:anim>
                                        <p:animEffect transition="in" filter="fade">
                                          <p:cBhvr>
                                            <p:cTn id="132" dur="9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8" grpId="1"/>
          <p:bldP spid="79" grpId="0" animBg="1"/>
          <p:bldP spid="80" grpId="0" animBg="1"/>
          <p:bldP spid="81" grpId="0" animBg="1"/>
          <p:bldP spid="82" grpId="0" animBg="1"/>
          <p:bldP spid="83" grpId="0" animBg="1"/>
          <p:bldP spid="84" grpId="0" animBg="1"/>
          <p:bldP spid="85" grpId="0" animBg="1"/>
          <p:bldP spid="86" grpId="0" animBg="1"/>
          <p:bldP spid="87" grpId="0" animBg="1"/>
          <p:bldP spid="93" grpId="0" animBg="1"/>
          <p:bldP spid="9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250"/>
                                            <p:tgtEl>
                                              <p:spTgt spid="66"/>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250"/>
                                            <p:tgtEl>
                                              <p:spTgt spid="67"/>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500"/>
                                            <p:tgtEl>
                                              <p:spTgt spid="74"/>
                                            </p:tgtEl>
                                          </p:cBhvr>
                                        </p:animEffect>
                                        <p:anim calcmode="lin" valueType="num">
                                          <p:cBhvr>
                                            <p:cTn id="21" dur="500" fill="hold"/>
                                            <p:tgtEl>
                                              <p:spTgt spid="74"/>
                                            </p:tgtEl>
                                            <p:attrNameLst>
                                              <p:attrName>ppt_x</p:attrName>
                                            </p:attrNameLst>
                                          </p:cBhvr>
                                          <p:tavLst>
                                            <p:tav tm="0">
                                              <p:val>
                                                <p:strVal val="#ppt_x"/>
                                              </p:val>
                                            </p:tav>
                                            <p:tav tm="100000">
                                              <p:val>
                                                <p:strVal val="#ppt_x"/>
                                              </p:val>
                                            </p:tav>
                                          </p:tavLst>
                                        </p:anim>
                                        <p:anim calcmode="lin" valueType="num">
                                          <p:cBhvr>
                                            <p:cTn id="22" dur="500" fill="hold"/>
                                            <p:tgtEl>
                                              <p:spTgt spid="7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250"/>
                                            <p:tgtEl>
                                              <p:spTgt spid="68"/>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250"/>
                                            <p:tgtEl>
                                              <p:spTgt spid="69"/>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anim calcmode="lin" valueType="num">
                                          <p:cBhvr>
                                            <p:cTn id="35" dur="500" fill="hold"/>
                                            <p:tgtEl>
                                              <p:spTgt spid="75"/>
                                            </p:tgtEl>
                                            <p:attrNameLst>
                                              <p:attrName>ppt_x</p:attrName>
                                            </p:attrNameLst>
                                          </p:cBhvr>
                                          <p:tavLst>
                                            <p:tav tm="0">
                                              <p:val>
                                                <p:strVal val="#ppt_x"/>
                                              </p:val>
                                            </p:tav>
                                            <p:tav tm="100000">
                                              <p:val>
                                                <p:strVal val="#ppt_x"/>
                                              </p:val>
                                            </p:tav>
                                          </p:tavLst>
                                        </p:anim>
                                        <p:anim calcmode="lin" valueType="num">
                                          <p:cBhvr>
                                            <p:cTn id="36" dur="500" fill="hold"/>
                                            <p:tgtEl>
                                              <p:spTgt spid="7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left)">
                                          <p:cBhvr>
                                            <p:cTn id="40" dur="250"/>
                                            <p:tgtEl>
                                              <p:spTgt spid="70"/>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250"/>
                                            <p:tgtEl>
                                              <p:spTgt spid="71"/>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anim calcmode="lin" valueType="num">
                                          <p:cBhvr>
                                            <p:cTn id="49" dur="500" fill="hold"/>
                                            <p:tgtEl>
                                              <p:spTgt spid="76"/>
                                            </p:tgtEl>
                                            <p:attrNameLst>
                                              <p:attrName>ppt_x</p:attrName>
                                            </p:attrNameLst>
                                          </p:cBhvr>
                                          <p:tavLst>
                                            <p:tav tm="0">
                                              <p:val>
                                                <p:strVal val="#ppt_x"/>
                                              </p:val>
                                            </p:tav>
                                            <p:tav tm="100000">
                                              <p:val>
                                                <p:strVal val="#ppt_x"/>
                                              </p:val>
                                            </p:tav>
                                          </p:tavLst>
                                        </p:anim>
                                        <p:anim calcmode="lin" valueType="num">
                                          <p:cBhvr>
                                            <p:cTn id="50" dur="5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250"/>
                                            <p:tgtEl>
                                              <p:spTgt spid="72"/>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250"/>
                                            <p:tgtEl>
                                              <p:spTgt spid="73"/>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anim calcmode="lin" valueType="num">
                                          <p:cBhvr>
                                            <p:cTn id="63" dur="500" fill="hold"/>
                                            <p:tgtEl>
                                              <p:spTgt spid="77"/>
                                            </p:tgtEl>
                                            <p:attrNameLst>
                                              <p:attrName>ppt_x</p:attrName>
                                            </p:attrNameLst>
                                          </p:cBhvr>
                                          <p:tavLst>
                                            <p:tav tm="0">
                                              <p:val>
                                                <p:strVal val="#ppt_x"/>
                                              </p:val>
                                            </p:tav>
                                            <p:tav tm="100000">
                                              <p:val>
                                                <p:strVal val="#ppt_x"/>
                                              </p:val>
                                            </p:tav>
                                          </p:tavLst>
                                        </p:anim>
                                        <p:anim calcmode="lin" valueType="num">
                                          <p:cBhvr>
                                            <p:cTn id="64" dur="500" fill="hold"/>
                                            <p:tgtEl>
                                              <p:spTgt spid="77"/>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p:cTn id="68" dur="500" fill="hold"/>
                                            <p:tgtEl>
                                              <p:spTgt spid="88"/>
                                            </p:tgtEl>
                                            <p:attrNameLst>
                                              <p:attrName>ppt_w</p:attrName>
                                            </p:attrNameLst>
                                          </p:cBhvr>
                                          <p:tavLst>
                                            <p:tav tm="0">
                                              <p:val>
                                                <p:fltVal val="0"/>
                                              </p:val>
                                            </p:tav>
                                            <p:tav tm="100000">
                                              <p:val>
                                                <p:strVal val="#ppt_w"/>
                                              </p:val>
                                            </p:tav>
                                          </p:tavLst>
                                        </p:anim>
                                        <p:anim calcmode="lin" valueType="num">
                                          <p:cBhvr>
                                            <p:cTn id="69" dur="500" fill="hold"/>
                                            <p:tgtEl>
                                              <p:spTgt spid="88"/>
                                            </p:tgtEl>
                                            <p:attrNameLst>
                                              <p:attrName>ppt_h</p:attrName>
                                            </p:attrNameLst>
                                          </p:cBhvr>
                                          <p:tavLst>
                                            <p:tav tm="0">
                                              <p:val>
                                                <p:fltVal val="0"/>
                                              </p:val>
                                            </p:tav>
                                            <p:tav tm="100000">
                                              <p:val>
                                                <p:strVal val="#ppt_h"/>
                                              </p:val>
                                            </p:tav>
                                          </p:tavLst>
                                        </p:anim>
                                        <p:animEffect transition="in" filter="fade">
                                          <p:cBhvr>
                                            <p:cTn id="70" dur="500"/>
                                            <p:tgtEl>
                                              <p:spTgt spid="88"/>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78"/>
                                            </p:tgtEl>
                                            <p:attrNameLst>
                                              <p:attrName>style.visibility</p:attrName>
                                            </p:attrNameLst>
                                          </p:cBhvr>
                                          <p:to>
                                            <p:strVal val="visible"/>
                                          </p:to>
                                        </p:set>
                                        <p:animEffect transition="in" filter="wipe(left)">
                                          <p:cBhvr>
                                            <p:cTn id="74" dur="50"/>
                                            <p:tgtEl>
                                              <p:spTgt spid="78"/>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78"/>
                                            </p:tgtEl>
                                          </p:cBhvr>
                                          <p:to x="80000" y="100000"/>
                                        </p:animScale>
                                        <p:anim by="(#ppt_w*0.10)" calcmode="lin" valueType="num">
                                          <p:cBhvr>
                                            <p:cTn id="77" dur="25" autoRev="1" fill="hold">
                                              <p:stCondLst>
                                                <p:cond delay="0"/>
                                              </p:stCondLst>
                                            </p:cTn>
                                            <p:tgtEl>
                                              <p:spTgt spid="78"/>
                                            </p:tgtEl>
                                            <p:attrNameLst>
                                              <p:attrName>ppt_x</p:attrName>
                                            </p:attrNameLst>
                                          </p:cBhvr>
                                        </p:anim>
                                        <p:anim by="(-#ppt_w*0.10)" calcmode="lin" valueType="num">
                                          <p:cBhvr>
                                            <p:cTn id="78" dur="25" autoRev="1" fill="hold">
                                              <p:stCondLst>
                                                <p:cond delay="0"/>
                                              </p:stCondLst>
                                            </p:cTn>
                                            <p:tgtEl>
                                              <p:spTgt spid="78"/>
                                            </p:tgtEl>
                                            <p:attrNameLst>
                                              <p:attrName>ppt_y</p:attrName>
                                            </p:attrNameLst>
                                          </p:cBhvr>
                                        </p:anim>
                                        <p:animRot by="-480000">
                                          <p:cBhvr>
                                            <p:cTn id="79" dur="25" autoRev="1" fill="hold">
                                              <p:stCondLst>
                                                <p:cond delay="0"/>
                                              </p:stCondLst>
                                            </p:cTn>
                                            <p:tgtEl>
                                              <p:spTgt spid="78"/>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wheel(1)">
                                          <p:cBhvr>
                                            <p:cTn id="82" dur="1000"/>
                                            <p:tgtEl>
                                              <p:spTgt spid="79"/>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80"/>
                                            </p:tgtEl>
                                            <p:attrNameLst>
                                              <p:attrName>style.visibility</p:attrName>
                                            </p:attrNameLst>
                                          </p:cBhvr>
                                          <p:to>
                                            <p:strVal val="visible"/>
                                          </p:to>
                                        </p:set>
                                        <p:anim calcmode="lin" valueType="num">
                                          <p:cBhvr>
                                            <p:cTn id="85" dur="1000" fill="hold"/>
                                            <p:tgtEl>
                                              <p:spTgt spid="80"/>
                                            </p:tgtEl>
                                            <p:attrNameLst>
                                              <p:attrName>ppt_w</p:attrName>
                                            </p:attrNameLst>
                                          </p:cBhvr>
                                          <p:tavLst>
                                            <p:tav tm="0">
                                              <p:val>
                                                <p:fltVal val="0"/>
                                              </p:val>
                                            </p:tav>
                                            <p:tav tm="100000">
                                              <p:val>
                                                <p:strVal val="#ppt_w"/>
                                              </p:val>
                                            </p:tav>
                                          </p:tavLst>
                                        </p:anim>
                                        <p:anim calcmode="lin" valueType="num">
                                          <p:cBhvr>
                                            <p:cTn id="86" dur="1000" fill="hold"/>
                                            <p:tgtEl>
                                              <p:spTgt spid="80"/>
                                            </p:tgtEl>
                                            <p:attrNameLst>
                                              <p:attrName>ppt_h</p:attrName>
                                            </p:attrNameLst>
                                          </p:cBhvr>
                                          <p:tavLst>
                                            <p:tav tm="0">
                                              <p:val>
                                                <p:fltVal val="0"/>
                                              </p:val>
                                            </p:tav>
                                            <p:tav tm="100000">
                                              <p:val>
                                                <p:strVal val="#ppt_h"/>
                                              </p:val>
                                            </p:tav>
                                          </p:tavLst>
                                        </p:anim>
                                        <p:animEffect transition="in" filter="fade">
                                          <p:cBhvr>
                                            <p:cTn id="87" dur="1000"/>
                                            <p:tgtEl>
                                              <p:spTgt spid="80"/>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81"/>
                                            </p:tgtEl>
                                            <p:attrNameLst>
                                              <p:attrName>style.visibility</p:attrName>
                                            </p:attrNameLst>
                                          </p:cBhvr>
                                          <p:to>
                                            <p:strVal val="visible"/>
                                          </p:to>
                                        </p:set>
                                        <p:anim calcmode="lin" valueType="num">
                                          <p:cBhvr>
                                            <p:cTn id="90" dur="500" fill="hold"/>
                                            <p:tgtEl>
                                              <p:spTgt spid="81"/>
                                            </p:tgtEl>
                                            <p:attrNameLst>
                                              <p:attrName>ppt_w</p:attrName>
                                            </p:attrNameLst>
                                          </p:cBhvr>
                                          <p:tavLst>
                                            <p:tav tm="0">
                                              <p:val>
                                                <p:fltVal val="0"/>
                                              </p:val>
                                            </p:tav>
                                            <p:tav tm="100000">
                                              <p:val>
                                                <p:strVal val="#ppt_w"/>
                                              </p:val>
                                            </p:tav>
                                          </p:tavLst>
                                        </p:anim>
                                        <p:anim calcmode="lin" valueType="num">
                                          <p:cBhvr>
                                            <p:cTn id="91" dur="500" fill="hold"/>
                                            <p:tgtEl>
                                              <p:spTgt spid="81"/>
                                            </p:tgtEl>
                                            <p:attrNameLst>
                                              <p:attrName>ppt_h</p:attrName>
                                            </p:attrNameLst>
                                          </p:cBhvr>
                                          <p:tavLst>
                                            <p:tav tm="0">
                                              <p:val>
                                                <p:fltVal val="0"/>
                                              </p:val>
                                            </p:tav>
                                            <p:tav tm="100000">
                                              <p:val>
                                                <p:strVal val="#ppt_h"/>
                                              </p:val>
                                            </p:tav>
                                          </p:tavLst>
                                        </p:anim>
                                        <p:animEffect transition="in" filter="fade">
                                          <p:cBhvr>
                                            <p:cTn id="92" dur="500"/>
                                            <p:tgtEl>
                                              <p:spTgt spid="81"/>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3"/>
                                            </p:tgtEl>
                                            <p:attrNameLst>
                                              <p:attrName>style.visibility</p:attrName>
                                            </p:attrNameLst>
                                          </p:cBhvr>
                                          <p:to>
                                            <p:strVal val="visible"/>
                                          </p:to>
                                        </p:set>
                                        <p:anim calcmode="lin" valueType="num">
                                          <p:cBhvr>
                                            <p:cTn id="95" dur="900" fill="hold"/>
                                            <p:tgtEl>
                                              <p:spTgt spid="93"/>
                                            </p:tgtEl>
                                            <p:attrNameLst>
                                              <p:attrName>ppt_w</p:attrName>
                                            </p:attrNameLst>
                                          </p:cBhvr>
                                          <p:tavLst>
                                            <p:tav tm="0">
                                              <p:val>
                                                <p:fltVal val="0"/>
                                              </p:val>
                                            </p:tav>
                                            <p:tav tm="100000">
                                              <p:val>
                                                <p:strVal val="#ppt_w"/>
                                              </p:val>
                                            </p:tav>
                                          </p:tavLst>
                                        </p:anim>
                                        <p:anim calcmode="lin" valueType="num">
                                          <p:cBhvr>
                                            <p:cTn id="96" dur="900" fill="hold"/>
                                            <p:tgtEl>
                                              <p:spTgt spid="93"/>
                                            </p:tgtEl>
                                            <p:attrNameLst>
                                              <p:attrName>ppt_h</p:attrName>
                                            </p:attrNameLst>
                                          </p:cBhvr>
                                          <p:tavLst>
                                            <p:tav tm="0">
                                              <p:val>
                                                <p:fltVal val="0"/>
                                              </p:val>
                                            </p:tav>
                                            <p:tav tm="100000">
                                              <p:val>
                                                <p:strVal val="#ppt_h"/>
                                              </p:val>
                                            </p:tav>
                                          </p:tavLst>
                                        </p:anim>
                                        <p:animEffect transition="in" filter="fade">
                                          <p:cBhvr>
                                            <p:cTn id="97" dur="900"/>
                                            <p:tgtEl>
                                              <p:spTgt spid="93"/>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83"/>
                                            </p:tgtEl>
                                            <p:attrNameLst>
                                              <p:attrName>style.visibility</p:attrName>
                                            </p:attrNameLst>
                                          </p:cBhvr>
                                          <p:to>
                                            <p:strVal val="visible"/>
                                          </p:to>
                                        </p:set>
                                        <p:anim calcmode="lin" valueType="num">
                                          <p:cBhvr>
                                            <p:cTn id="105" dur="600" fill="hold"/>
                                            <p:tgtEl>
                                              <p:spTgt spid="83"/>
                                            </p:tgtEl>
                                            <p:attrNameLst>
                                              <p:attrName>ppt_w</p:attrName>
                                            </p:attrNameLst>
                                          </p:cBhvr>
                                          <p:tavLst>
                                            <p:tav tm="0">
                                              <p:val>
                                                <p:fltVal val="0"/>
                                              </p:val>
                                            </p:tav>
                                            <p:tav tm="100000">
                                              <p:val>
                                                <p:strVal val="#ppt_w"/>
                                              </p:val>
                                            </p:tav>
                                          </p:tavLst>
                                        </p:anim>
                                        <p:anim calcmode="lin" valueType="num">
                                          <p:cBhvr>
                                            <p:cTn id="106" dur="600" fill="hold"/>
                                            <p:tgtEl>
                                              <p:spTgt spid="83"/>
                                            </p:tgtEl>
                                            <p:attrNameLst>
                                              <p:attrName>ppt_h</p:attrName>
                                            </p:attrNameLst>
                                          </p:cBhvr>
                                          <p:tavLst>
                                            <p:tav tm="0">
                                              <p:val>
                                                <p:fltVal val="0"/>
                                              </p:val>
                                            </p:tav>
                                            <p:tav tm="100000">
                                              <p:val>
                                                <p:strVal val="#ppt_h"/>
                                              </p:val>
                                            </p:tav>
                                          </p:tavLst>
                                        </p:anim>
                                        <p:animEffect transition="in" filter="fade">
                                          <p:cBhvr>
                                            <p:cTn id="107" dur="600"/>
                                            <p:tgtEl>
                                              <p:spTgt spid="83"/>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84"/>
                                            </p:tgtEl>
                                            <p:attrNameLst>
                                              <p:attrName>style.visibility</p:attrName>
                                            </p:attrNameLst>
                                          </p:cBhvr>
                                          <p:to>
                                            <p:strVal val="visible"/>
                                          </p:to>
                                        </p:set>
                                        <p:anim calcmode="lin" valueType="num">
                                          <p:cBhvr>
                                            <p:cTn id="110" dur="700" fill="hold"/>
                                            <p:tgtEl>
                                              <p:spTgt spid="84"/>
                                            </p:tgtEl>
                                            <p:attrNameLst>
                                              <p:attrName>ppt_w</p:attrName>
                                            </p:attrNameLst>
                                          </p:cBhvr>
                                          <p:tavLst>
                                            <p:tav tm="0">
                                              <p:val>
                                                <p:fltVal val="0"/>
                                              </p:val>
                                            </p:tav>
                                            <p:tav tm="100000">
                                              <p:val>
                                                <p:strVal val="#ppt_w"/>
                                              </p:val>
                                            </p:tav>
                                          </p:tavLst>
                                        </p:anim>
                                        <p:anim calcmode="lin" valueType="num">
                                          <p:cBhvr>
                                            <p:cTn id="111" dur="700" fill="hold"/>
                                            <p:tgtEl>
                                              <p:spTgt spid="84"/>
                                            </p:tgtEl>
                                            <p:attrNameLst>
                                              <p:attrName>ppt_h</p:attrName>
                                            </p:attrNameLst>
                                          </p:cBhvr>
                                          <p:tavLst>
                                            <p:tav tm="0">
                                              <p:val>
                                                <p:fltVal val="0"/>
                                              </p:val>
                                            </p:tav>
                                            <p:tav tm="100000">
                                              <p:val>
                                                <p:strVal val="#ppt_h"/>
                                              </p:val>
                                            </p:tav>
                                          </p:tavLst>
                                        </p:anim>
                                        <p:animEffect transition="in" filter="fade">
                                          <p:cBhvr>
                                            <p:cTn id="112" dur="700"/>
                                            <p:tgtEl>
                                              <p:spTgt spid="84"/>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85"/>
                                            </p:tgtEl>
                                            <p:attrNameLst>
                                              <p:attrName>style.visibility</p:attrName>
                                            </p:attrNameLst>
                                          </p:cBhvr>
                                          <p:to>
                                            <p:strVal val="visible"/>
                                          </p:to>
                                        </p:set>
                                        <p:anim calcmode="lin" valueType="num">
                                          <p:cBhvr>
                                            <p:cTn id="115" dur="1000" fill="hold"/>
                                            <p:tgtEl>
                                              <p:spTgt spid="85"/>
                                            </p:tgtEl>
                                            <p:attrNameLst>
                                              <p:attrName>ppt_w</p:attrName>
                                            </p:attrNameLst>
                                          </p:cBhvr>
                                          <p:tavLst>
                                            <p:tav tm="0">
                                              <p:val>
                                                <p:fltVal val="0"/>
                                              </p:val>
                                            </p:tav>
                                            <p:tav tm="100000">
                                              <p:val>
                                                <p:strVal val="#ppt_w"/>
                                              </p:val>
                                            </p:tav>
                                          </p:tavLst>
                                        </p:anim>
                                        <p:anim calcmode="lin" valueType="num">
                                          <p:cBhvr>
                                            <p:cTn id="116" dur="1000" fill="hold"/>
                                            <p:tgtEl>
                                              <p:spTgt spid="85"/>
                                            </p:tgtEl>
                                            <p:attrNameLst>
                                              <p:attrName>ppt_h</p:attrName>
                                            </p:attrNameLst>
                                          </p:cBhvr>
                                          <p:tavLst>
                                            <p:tav tm="0">
                                              <p:val>
                                                <p:fltVal val="0"/>
                                              </p:val>
                                            </p:tav>
                                            <p:tav tm="100000">
                                              <p:val>
                                                <p:strVal val="#ppt_h"/>
                                              </p:val>
                                            </p:tav>
                                          </p:tavLst>
                                        </p:anim>
                                        <p:animEffect transition="in" filter="fade">
                                          <p:cBhvr>
                                            <p:cTn id="117" dur="1000"/>
                                            <p:tgtEl>
                                              <p:spTgt spid="85"/>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86"/>
                                            </p:tgtEl>
                                            <p:attrNameLst>
                                              <p:attrName>style.visibility</p:attrName>
                                            </p:attrNameLst>
                                          </p:cBhvr>
                                          <p:to>
                                            <p:strVal val="visible"/>
                                          </p:to>
                                        </p:set>
                                        <p:anim calcmode="lin" valueType="num">
                                          <p:cBhvr>
                                            <p:cTn id="120" dur="700" fill="hold"/>
                                            <p:tgtEl>
                                              <p:spTgt spid="86"/>
                                            </p:tgtEl>
                                            <p:attrNameLst>
                                              <p:attrName>ppt_w</p:attrName>
                                            </p:attrNameLst>
                                          </p:cBhvr>
                                          <p:tavLst>
                                            <p:tav tm="0">
                                              <p:val>
                                                <p:fltVal val="0"/>
                                              </p:val>
                                            </p:tav>
                                            <p:tav tm="100000">
                                              <p:val>
                                                <p:strVal val="#ppt_w"/>
                                              </p:val>
                                            </p:tav>
                                          </p:tavLst>
                                        </p:anim>
                                        <p:anim calcmode="lin" valueType="num">
                                          <p:cBhvr>
                                            <p:cTn id="121" dur="700" fill="hold"/>
                                            <p:tgtEl>
                                              <p:spTgt spid="86"/>
                                            </p:tgtEl>
                                            <p:attrNameLst>
                                              <p:attrName>ppt_h</p:attrName>
                                            </p:attrNameLst>
                                          </p:cBhvr>
                                          <p:tavLst>
                                            <p:tav tm="0">
                                              <p:val>
                                                <p:fltVal val="0"/>
                                              </p:val>
                                            </p:tav>
                                            <p:tav tm="100000">
                                              <p:val>
                                                <p:strVal val="#ppt_h"/>
                                              </p:val>
                                            </p:tav>
                                          </p:tavLst>
                                        </p:anim>
                                        <p:animEffect transition="in" filter="fade">
                                          <p:cBhvr>
                                            <p:cTn id="122" dur="700"/>
                                            <p:tgtEl>
                                              <p:spTgt spid="86"/>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87"/>
                                            </p:tgtEl>
                                            <p:attrNameLst>
                                              <p:attrName>style.visibility</p:attrName>
                                            </p:attrNameLst>
                                          </p:cBhvr>
                                          <p:to>
                                            <p:strVal val="visible"/>
                                          </p:to>
                                        </p:set>
                                        <p:anim calcmode="lin" valueType="num">
                                          <p:cBhvr>
                                            <p:cTn id="125" dur="800" fill="hold"/>
                                            <p:tgtEl>
                                              <p:spTgt spid="87"/>
                                            </p:tgtEl>
                                            <p:attrNameLst>
                                              <p:attrName>ppt_w</p:attrName>
                                            </p:attrNameLst>
                                          </p:cBhvr>
                                          <p:tavLst>
                                            <p:tav tm="0">
                                              <p:val>
                                                <p:fltVal val="0"/>
                                              </p:val>
                                            </p:tav>
                                            <p:tav tm="100000">
                                              <p:val>
                                                <p:strVal val="#ppt_w"/>
                                              </p:val>
                                            </p:tav>
                                          </p:tavLst>
                                        </p:anim>
                                        <p:anim calcmode="lin" valueType="num">
                                          <p:cBhvr>
                                            <p:cTn id="126" dur="800" fill="hold"/>
                                            <p:tgtEl>
                                              <p:spTgt spid="87"/>
                                            </p:tgtEl>
                                            <p:attrNameLst>
                                              <p:attrName>ppt_h</p:attrName>
                                            </p:attrNameLst>
                                          </p:cBhvr>
                                          <p:tavLst>
                                            <p:tav tm="0">
                                              <p:val>
                                                <p:fltVal val="0"/>
                                              </p:val>
                                            </p:tav>
                                            <p:tav tm="100000">
                                              <p:val>
                                                <p:strVal val="#ppt_h"/>
                                              </p:val>
                                            </p:tav>
                                          </p:tavLst>
                                        </p:anim>
                                        <p:animEffect transition="in" filter="fade">
                                          <p:cBhvr>
                                            <p:cTn id="127" dur="800"/>
                                            <p:tgtEl>
                                              <p:spTgt spid="87"/>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94"/>
                                            </p:tgtEl>
                                            <p:attrNameLst>
                                              <p:attrName>style.visibility</p:attrName>
                                            </p:attrNameLst>
                                          </p:cBhvr>
                                          <p:to>
                                            <p:strVal val="visible"/>
                                          </p:to>
                                        </p:set>
                                        <p:anim calcmode="lin" valueType="num">
                                          <p:cBhvr>
                                            <p:cTn id="130" dur="900" fill="hold"/>
                                            <p:tgtEl>
                                              <p:spTgt spid="94"/>
                                            </p:tgtEl>
                                            <p:attrNameLst>
                                              <p:attrName>ppt_w</p:attrName>
                                            </p:attrNameLst>
                                          </p:cBhvr>
                                          <p:tavLst>
                                            <p:tav tm="0">
                                              <p:val>
                                                <p:fltVal val="0"/>
                                              </p:val>
                                            </p:tav>
                                            <p:tav tm="100000">
                                              <p:val>
                                                <p:strVal val="#ppt_w"/>
                                              </p:val>
                                            </p:tav>
                                          </p:tavLst>
                                        </p:anim>
                                        <p:anim calcmode="lin" valueType="num">
                                          <p:cBhvr>
                                            <p:cTn id="131" dur="900" fill="hold"/>
                                            <p:tgtEl>
                                              <p:spTgt spid="94"/>
                                            </p:tgtEl>
                                            <p:attrNameLst>
                                              <p:attrName>ppt_h</p:attrName>
                                            </p:attrNameLst>
                                          </p:cBhvr>
                                          <p:tavLst>
                                            <p:tav tm="0">
                                              <p:val>
                                                <p:fltVal val="0"/>
                                              </p:val>
                                            </p:tav>
                                            <p:tav tm="100000">
                                              <p:val>
                                                <p:strVal val="#ppt_h"/>
                                              </p:val>
                                            </p:tav>
                                          </p:tavLst>
                                        </p:anim>
                                        <p:animEffect transition="in" filter="fade">
                                          <p:cBhvr>
                                            <p:cTn id="132" dur="9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8" grpId="1"/>
          <p:bldP spid="79" grpId="0" animBg="1"/>
          <p:bldP spid="80" grpId="0" animBg="1"/>
          <p:bldP spid="81" grpId="0" animBg="1"/>
          <p:bldP spid="82" grpId="0" animBg="1"/>
          <p:bldP spid="83" grpId="0" animBg="1"/>
          <p:bldP spid="84" grpId="0" animBg="1"/>
          <p:bldP spid="85" grpId="0" animBg="1"/>
          <p:bldP spid="86" grpId="0" animBg="1"/>
          <p:bldP spid="87" grpId="0" animBg="1"/>
          <p:bldP spid="93" grpId="0" animBg="1"/>
          <p:bldP spid="94"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短期盈利计划</a:t>
            </a:r>
            <a:endParaRPr lang="zh-CN" altLang="en-US" sz="1000" dirty="0">
              <a:latin typeface="微软雅黑" pitchFamily="34" charset="-122"/>
              <a:ea typeface="微软雅黑" pitchFamily="34" charset="-122"/>
            </a:endParaRPr>
          </a:p>
        </p:txBody>
      </p:sp>
      <p:cxnSp>
        <p:nvCxnSpPr>
          <p:cNvPr id="3" name="直接连接符 2"/>
          <p:cNvCxnSpPr/>
          <p:nvPr/>
        </p:nvCxnSpPr>
        <p:spPr>
          <a:xfrm flipH="1" flipV="1">
            <a:off x="2969045" y="1857279"/>
            <a:ext cx="3628920" cy="169560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184979" y="1415756"/>
            <a:ext cx="4562601" cy="21650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820981" y="1359141"/>
            <a:ext cx="1414632" cy="636545"/>
            <a:chOff x="1591195" y="3531392"/>
            <a:chExt cx="1721136" cy="774463"/>
          </a:xfrm>
          <a:solidFill>
            <a:srgbClr val="FFC000"/>
          </a:solidFill>
          <a:effectLst>
            <a:outerShdw blurRad="444500" dist="254000" dir="8100000" algn="tr" rotWithShape="0">
              <a:prstClr val="black">
                <a:alpha val="50000"/>
              </a:prstClr>
            </a:outerShdw>
          </a:effectLst>
        </p:grpSpPr>
        <p:sp>
          <p:nvSpPr>
            <p:cNvPr id="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8" name="组合 7"/>
          <p:cNvGrpSpPr/>
          <p:nvPr/>
        </p:nvGrpSpPr>
        <p:grpSpPr>
          <a:xfrm>
            <a:off x="1444736" y="3296277"/>
            <a:ext cx="1414632" cy="636545"/>
            <a:chOff x="1591195" y="3531392"/>
            <a:chExt cx="1721136" cy="774463"/>
          </a:xfrm>
          <a:solidFill>
            <a:schemeClr val="accent1"/>
          </a:solidFill>
          <a:effectLst>
            <a:outerShdw blurRad="444500" dist="254000" dir="8100000" algn="tr" rotWithShape="0">
              <a:prstClr val="black">
                <a:alpha val="50000"/>
              </a:prstClr>
            </a:outerShdw>
          </a:effectLst>
        </p:grpSpPr>
        <p:sp>
          <p:nvSpPr>
            <p:cNvPr id="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11" name="组合 10"/>
          <p:cNvGrpSpPr/>
          <p:nvPr/>
        </p:nvGrpSpPr>
        <p:grpSpPr>
          <a:xfrm>
            <a:off x="6641453" y="1097484"/>
            <a:ext cx="1414632" cy="636545"/>
            <a:chOff x="1591195" y="3531392"/>
            <a:chExt cx="1721136" cy="774463"/>
          </a:xfrm>
          <a:solidFill>
            <a:schemeClr val="tx2">
              <a:lumMod val="50000"/>
            </a:schemeClr>
          </a:solidFill>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grpSp>
        <p:nvGrpSpPr>
          <p:cNvPr id="14" name="组合 13"/>
          <p:cNvGrpSpPr/>
          <p:nvPr/>
        </p:nvGrpSpPr>
        <p:grpSpPr>
          <a:xfrm>
            <a:off x="5853297" y="3313413"/>
            <a:ext cx="1414632" cy="636545"/>
            <a:chOff x="1591195" y="3531392"/>
            <a:chExt cx="1721136" cy="774463"/>
          </a:xfrm>
          <a:solidFill>
            <a:srgbClr val="0070C0"/>
          </a:solidFill>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17" name="TextBox 16"/>
          <p:cNvSpPr txBox="1"/>
          <p:nvPr/>
        </p:nvSpPr>
        <p:spPr>
          <a:xfrm>
            <a:off x="1891669" y="1358541"/>
            <a:ext cx="825867" cy="246221"/>
          </a:xfrm>
          <a:prstGeom prst="rect">
            <a:avLst/>
          </a:prstGeom>
          <a:noFill/>
        </p:spPr>
        <p:txBody>
          <a:bodyPr wrap="none" rtlCol="0">
            <a:spAutoFit/>
          </a:bodyPr>
          <a:lstStyle/>
          <a:p>
            <a:r>
              <a:rPr lang="zh-CN" altLang="en-US" sz="1000" dirty="0" smtClean="0">
                <a:latin typeface="微软雅黑" pitchFamily="34" charset="-122"/>
                <a:ea typeface="微软雅黑" pitchFamily="34" charset="-122"/>
              </a:rPr>
              <a:t>项目产品一</a:t>
            </a:r>
            <a:endParaRPr lang="en-US" altLang="zh-CN" sz="1000" dirty="0">
              <a:latin typeface="微软雅黑" pitchFamily="34" charset="-122"/>
              <a:ea typeface="微软雅黑" pitchFamily="34" charset="-122"/>
            </a:endParaRPr>
          </a:p>
        </p:txBody>
      </p:sp>
      <p:sp>
        <p:nvSpPr>
          <p:cNvPr id="18" name="TextBox 17"/>
          <p:cNvSpPr txBox="1"/>
          <p:nvPr/>
        </p:nvSpPr>
        <p:spPr>
          <a:xfrm>
            <a:off x="5981486" y="3338812"/>
            <a:ext cx="825867" cy="246221"/>
          </a:xfrm>
          <a:prstGeom prst="rect">
            <a:avLst/>
          </a:prstGeom>
          <a:noFill/>
        </p:spPr>
        <p:txBody>
          <a:bodyPr wrap="none" rtlCol="0">
            <a:spAutoFit/>
          </a:bodyPr>
          <a:lstStyle/>
          <a:p>
            <a:r>
              <a:rPr lang="zh-CN" altLang="en-US" sz="1000" dirty="0" smtClean="0">
                <a:latin typeface="微软雅黑" pitchFamily="34" charset="-122"/>
                <a:ea typeface="微软雅黑" pitchFamily="34" charset="-122"/>
              </a:rPr>
              <a:t>项目产品三</a:t>
            </a:r>
            <a:endParaRPr lang="en-US" altLang="zh-CN" sz="1000" dirty="0">
              <a:latin typeface="微软雅黑" pitchFamily="34" charset="-122"/>
              <a:ea typeface="微软雅黑" pitchFamily="34" charset="-122"/>
            </a:endParaRPr>
          </a:p>
        </p:txBody>
      </p:sp>
      <p:sp>
        <p:nvSpPr>
          <p:cNvPr id="19" name="TextBox 18"/>
          <p:cNvSpPr txBox="1"/>
          <p:nvPr/>
        </p:nvSpPr>
        <p:spPr>
          <a:xfrm>
            <a:off x="6747580" y="1111435"/>
            <a:ext cx="825867" cy="246221"/>
          </a:xfrm>
          <a:prstGeom prst="rect">
            <a:avLst/>
          </a:prstGeom>
          <a:noFill/>
        </p:spPr>
        <p:txBody>
          <a:bodyPr wrap="none" rtlCol="0">
            <a:spAutoFit/>
          </a:bodyPr>
          <a:lstStyle/>
          <a:p>
            <a:r>
              <a:rPr lang="zh-CN" altLang="en-US" sz="1000" dirty="0" smtClean="0">
                <a:latin typeface="微软雅黑" pitchFamily="34" charset="-122"/>
                <a:ea typeface="微软雅黑" pitchFamily="34" charset="-122"/>
              </a:rPr>
              <a:t>项目产品四</a:t>
            </a:r>
            <a:endParaRPr lang="en-US" altLang="zh-CN" sz="1000" dirty="0">
              <a:latin typeface="微软雅黑" pitchFamily="34" charset="-122"/>
              <a:ea typeface="微软雅黑" pitchFamily="34" charset="-122"/>
            </a:endParaRPr>
          </a:p>
        </p:txBody>
      </p:sp>
      <p:sp>
        <p:nvSpPr>
          <p:cNvPr id="20" name="TextBox 19"/>
          <p:cNvSpPr txBox="1"/>
          <p:nvPr/>
        </p:nvSpPr>
        <p:spPr>
          <a:xfrm>
            <a:off x="1555735" y="3321676"/>
            <a:ext cx="825867" cy="246221"/>
          </a:xfrm>
          <a:prstGeom prst="rect">
            <a:avLst/>
          </a:prstGeom>
          <a:noFill/>
        </p:spPr>
        <p:txBody>
          <a:bodyPr wrap="none" rtlCol="0">
            <a:spAutoFit/>
          </a:bodyPr>
          <a:lstStyle/>
          <a:p>
            <a:r>
              <a:rPr lang="zh-CN" altLang="en-US" sz="1000" dirty="0" smtClean="0">
                <a:latin typeface="微软雅黑" pitchFamily="34" charset="-122"/>
                <a:ea typeface="微软雅黑" pitchFamily="34" charset="-122"/>
              </a:rPr>
              <a:t>项目产品二</a:t>
            </a:r>
            <a:endParaRPr lang="en-US" altLang="zh-CN" sz="1000" dirty="0">
              <a:latin typeface="微软雅黑" pitchFamily="34" charset="-122"/>
              <a:ea typeface="微软雅黑" pitchFamily="34" charset="-122"/>
            </a:endParaRPr>
          </a:p>
        </p:txBody>
      </p:sp>
      <p:sp>
        <p:nvSpPr>
          <p:cNvPr id="21" name="TextBox 20"/>
          <p:cNvSpPr txBox="1"/>
          <p:nvPr/>
        </p:nvSpPr>
        <p:spPr>
          <a:xfrm>
            <a:off x="1835696" y="1635646"/>
            <a:ext cx="1338828" cy="323165"/>
          </a:xfrm>
          <a:prstGeom prst="rect">
            <a:avLst/>
          </a:prstGeom>
          <a:solidFill>
            <a:schemeClr val="bg1">
              <a:lumMod val="50000"/>
              <a:alpha val="0"/>
            </a:schemeClr>
          </a:solidFill>
        </p:spPr>
        <p:txBody>
          <a:bodyPr wrap="none" rtlCol="0">
            <a:spAutoFit/>
          </a:bodyPr>
          <a:lstStyle/>
          <a:p>
            <a:r>
              <a:rPr lang="zh-CN" altLang="en-US" sz="1500" dirty="0" smtClean="0">
                <a:latin typeface="微软雅黑" pitchFamily="34" charset="-122"/>
                <a:ea typeface="微软雅黑" pitchFamily="34" charset="-122"/>
              </a:rPr>
              <a:t>点击输入标题</a:t>
            </a:r>
            <a:endParaRPr lang="zh-CN" altLang="en-US" sz="1500" dirty="0">
              <a:latin typeface="微软雅黑" pitchFamily="34" charset="-122"/>
              <a:ea typeface="微软雅黑" pitchFamily="34" charset="-122"/>
            </a:endParaRPr>
          </a:p>
        </p:txBody>
      </p:sp>
      <p:sp>
        <p:nvSpPr>
          <p:cNvPr id="22" name="TextBox 21"/>
          <p:cNvSpPr txBox="1"/>
          <p:nvPr/>
        </p:nvSpPr>
        <p:spPr>
          <a:xfrm>
            <a:off x="6660232" y="1373225"/>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3" name="TextBox 22"/>
          <p:cNvSpPr txBox="1"/>
          <p:nvPr/>
        </p:nvSpPr>
        <p:spPr>
          <a:xfrm>
            <a:off x="1475656" y="355550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4" name="TextBox 23"/>
          <p:cNvSpPr txBox="1"/>
          <p:nvPr/>
        </p:nvSpPr>
        <p:spPr>
          <a:xfrm>
            <a:off x="5868144" y="358655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grpSp>
        <p:nvGrpSpPr>
          <p:cNvPr id="25" name="组合 24"/>
          <p:cNvGrpSpPr/>
          <p:nvPr/>
        </p:nvGrpSpPr>
        <p:grpSpPr>
          <a:xfrm>
            <a:off x="3746633" y="1810030"/>
            <a:ext cx="1382075" cy="1382075"/>
            <a:chOff x="3746633" y="1810030"/>
            <a:chExt cx="1382075" cy="1382075"/>
          </a:xfrm>
          <a:solidFill>
            <a:srgbClr val="FFC000"/>
          </a:solidFill>
        </p:grpSpPr>
        <p:grpSp>
          <p:nvGrpSpPr>
            <p:cNvPr id="26" name="组合 25"/>
            <p:cNvGrpSpPr/>
            <p:nvPr/>
          </p:nvGrpSpPr>
          <p:grpSpPr>
            <a:xfrm>
              <a:off x="3746633" y="1810030"/>
              <a:ext cx="1382075" cy="1382075"/>
              <a:chOff x="304800" y="673100"/>
              <a:chExt cx="4000500" cy="4000500"/>
            </a:xfrm>
            <a:gr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9" name="椭圆 28"/>
              <p:cNvSpPr/>
              <p:nvPr/>
            </p:nvSpPr>
            <p:spPr>
              <a:xfrm>
                <a:off x="392112" y="760412"/>
                <a:ext cx="3825877" cy="3825877"/>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27" name="TextBox 26"/>
            <p:cNvSpPr txBox="1"/>
            <p:nvPr/>
          </p:nvSpPr>
          <p:spPr>
            <a:xfrm>
              <a:off x="3978122" y="2397335"/>
              <a:ext cx="926418" cy="246221"/>
            </a:xfrm>
            <a:prstGeom prst="rect">
              <a:avLst/>
            </a:prstGeom>
            <a:grpFill/>
            <a:ln>
              <a:solidFill>
                <a:srgbClr val="FFC000"/>
              </a:solidFill>
            </a:ln>
          </p:spPr>
          <p:txBody>
            <a:bodyPr wrap="square" lIns="0" tIns="0" rIns="0" bIns="0" rtlCol="0">
              <a:spAutoFit/>
            </a:bodyPr>
            <a:lstStyle/>
            <a:p>
              <a:pPr algn="ctr"/>
              <a:r>
                <a:rPr lang="zh-CN" altLang="en-US" sz="1600" b="1" dirty="0" smtClean="0">
                  <a:latin typeface="微软雅黑" pitchFamily="34" charset="-122"/>
                  <a:ea typeface="微软雅黑" pitchFamily="34" charset="-122"/>
                </a:rPr>
                <a:t>收入来源</a:t>
              </a:r>
            </a:p>
          </p:txBody>
        </p:sp>
      </p:grpSp>
      <p:sp>
        <p:nvSpPr>
          <p:cNvPr id="30" name="TextBox 29"/>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1" name="TextBox 30"/>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2" name="TextBox 31"/>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4" name="椭圆 33"/>
          <p:cNvSpPr/>
          <p:nvPr/>
        </p:nvSpPr>
        <p:spPr>
          <a:xfrm>
            <a:off x="2883767" y="1304103"/>
            <a:ext cx="373310" cy="373310"/>
          </a:xfrm>
          <a:prstGeom prst="ellipse">
            <a:avLst/>
          </a:prstGeom>
          <a:solidFill>
            <a:schemeClr val="bg1">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1</a:t>
            </a:r>
            <a:endParaRPr lang="zh-CN" altLang="en-US" dirty="0">
              <a:solidFill>
                <a:schemeClr val="tx1"/>
              </a:solidFill>
              <a:latin typeface="微软雅黑" pitchFamily="34" charset="-122"/>
              <a:ea typeface="微软雅黑" pitchFamily="34" charset="-122"/>
            </a:endParaRPr>
          </a:p>
        </p:txBody>
      </p:sp>
      <p:sp>
        <p:nvSpPr>
          <p:cNvPr id="35" name="椭圆 34"/>
          <p:cNvSpPr/>
          <p:nvPr/>
        </p:nvSpPr>
        <p:spPr>
          <a:xfrm>
            <a:off x="2523727" y="3207487"/>
            <a:ext cx="373310" cy="373310"/>
          </a:xfrm>
          <a:prstGeom prst="ellipse">
            <a:avLst/>
          </a:prstGeom>
          <a:solidFill>
            <a:schemeClr val="bg1">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2</a:t>
            </a:r>
            <a:endParaRPr lang="zh-CN" altLang="en-US" dirty="0">
              <a:solidFill>
                <a:schemeClr val="tx1"/>
              </a:solidFill>
              <a:latin typeface="微软雅黑" pitchFamily="34" charset="-122"/>
              <a:ea typeface="微软雅黑" pitchFamily="34" charset="-122"/>
            </a:endParaRPr>
          </a:p>
        </p:txBody>
      </p:sp>
      <p:sp>
        <p:nvSpPr>
          <p:cNvPr id="36" name="椭圆 35"/>
          <p:cNvSpPr/>
          <p:nvPr/>
        </p:nvSpPr>
        <p:spPr>
          <a:xfrm>
            <a:off x="6911328" y="3275267"/>
            <a:ext cx="373310" cy="373310"/>
          </a:xfrm>
          <a:prstGeom prst="ellipse">
            <a:avLst/>
          </a:prstGeom>
          <a:solidFill>
            <a:schemeClr val="bg1">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3</a:t>
            </a:r>
            <a:endParaRPr lang="zh-CN" altLang="en-US" dirty="0">
              <a:solidFill>
                <a:schemeClr val="tx1"/>
              </a:solidFill>
              <a:latin typeface="微软雅黑" pitchFamily="34" charset="-122"/>
              <a:ea typeface="微软雅黑" pitchFamily="34" charset="-122"/>
            </a:endParaRPr>
          </a:p>
        </p:txBody>
      </p:sp>
      <p:sp>
        <p:nvSpPr>
          <p:cNvPr id="37" name="椭圆 36"/>
          <p:cNvSpPr/>
          <p:nvPr/>
        </p:nvSpPr>
        <p:spPr>
          <a:xfrm>
            <a:off x="7725152" y="1059582"/>
            <a:ext cx="373310" cy="373310"/>
          </a:xfrm>
          <a:prstGeom prst="ellipse">
            <a:avLst/>
          </a:prstGeom>
          <a:solidFill>
            <a:schemeClr val="bg1">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微软雅黑" pitchFamily="34" charset="-122"/>
                <a:ea typeface="微软雅黑" pitchFamily="34" charset="-122"/>
              </a:rPr>
              <a:t>4</a:t>
            </a:r>
            <a:endParaRPr lang="zh-CN" altLang="en-US"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6810854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1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par>
                                <p:cTn id="13" presetID="53" presetClass="entr" presetSubtype="16" fill="hold" nodeType="withEffect">
                                  <p:stCondLst>
                                    <p:cond delay="1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18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12" presetClass="entr" presetSubtype="4" fill="hold" grpId="0" nodeType="withEffect">
                                  <p:stCondLst>
                                    <p:cond delay="23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par>
                                <p:cTn id="27" presetID="12" presetClass="entr" presetSubtype="4" fill="hold" grpId="0" nodeType="withEffect">
                                  <p:stCondLst>
                                    <p:cond delay="23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12" presetClass="entr" presetSubtype="4" fill="hold" grpId="0" nodeType="withEffect">
                                  <p:stCondLst>
                                    <p:cond delay="23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p:tgtEl>
                                          <p:spTgt spid="21"/>
                                        </p:tgtEl>
                                        <p:attrNameLst>
                                          <p:attrName>ppt_y</p:attrName>
                                        </p:attrNameLst>
                                      </p:cBhvr>
                                      <p:tavLst>
                                        <p:tav tm="0">
                                          <p:val>
                                            <p:strVal val="#ppt_y+#ppt_h*1.125000"/>
                                          </p:val>
                                        </p:tav>
                                        <p:tav tm="100000">
                                          <p:val>
                                            <p:strVal val="#ppt_y"/>
                                          </p:val>
                                        </p:tav>
                                      </p:tavLst>
                                    </p:anim>
                                    <p:animEffect transition="in" filter="wipe(up)">
                                      <p:cBhvr>
                                        <p:cTn id="34" dur="500"/>
                                        <p:tgtEl>
                                          <p:spTgt spid="21"/>
                                        </p:tgtEl>
                                      </p:cBhvr>
                                    </p:animEffect>
                                  </p:childTnLst>
                                </p:cTn>
                              </p:par>
                              <p:par>
                                <p:cTn id="35" presetID="12" presetClass="entr" presetSubtype="4" fill="hold" grpId="0" nodeType="withEffect">
                                  <p:stCondLst>
                                    <p:cond delay="23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p:tgtEl>
                                          <p:spTgt spid="17"/>
                                        </p:tgtEl>
                                        <p:attrNameLst>
                                          <p:attrName>ppt_y</p:attrName>
                                        </p:attrNameLst>
                                      </p:cBhvr>
                                      <p:tavLst>
                                        <p:tav tm="0">
                                          <p:val>
                                            <p:strVal val="#ppt_y+#ppt_h*1.125000"/>
                                          </p:val>
                                        </p:tav>
                                        <p:tav tm="100000">
                                          <p:val>
                                            <p:strVal val="#ppt_y"/>
                                          </p:val>
                                        </p:tav>
                                      </p:tavLst>
                                    </p:anim>
                                    <p:animEffect transition="in" filter="wipe(up)">
                                      <p:cBhvr>
                                        <p:cTn id="38" dur="500"/>
                                        <p:tgtEl>
                                          <p:spTgt spid="17"/>
                                        </p:tgtEl>
                                      </p:cBhvr>
                                    </p:animEffect>
                                  </p:childTnLst>
                                </p:cTn>
                              </p:par>
                              <p:par>
                                <p:cTn id="39" presetID="16" presetClass="entr" presetSubtype="37" fill="hold" nodeType="withEffect">
                                  <p:stCondLst>
                                    <p:cond delay="2800"/>
                                  </p:stCondLst>
                                  <p:childTnLst>
                                    <p:set>
                                      <p:cBhvr>
                                        <p:cTn id="40" dur="1" fill="hold">
                                          <p:stCondLst>
                                            <p:cond delay="0"/>
                                          </p:stCondLst>
                                        </p:cTn>
                                        <p:tgtEl>
                                          <p:spTgt spid="4"/>
                                        </p:tgtEl>
                                        <p:attrNameLst>
                                          <p:attrName>style.visibility</p:attrName>
                                        </p:attrNameLst>
                                      </p:cBhvr>
                                      <p:to>
                                        <p:strVal val="visible"/>
                                      </p:to>
                                    </p:set>
                                    <p:animEffect transition="in" filter="barn(outVertical)">
                                      <p:cBhvr>
                                        <p:cTn id="41" dur="500"/>
                                        <p:tgtEl>
                                          <p:spTgt spid="4"/>
                                        </p:tgtEl>
                                      </p:cBhvr>
                                    </p:animEffect>
                                  </p:childTnLst>
                                </p:cTn>
                              </p:par>
                              <p:par>
                                <p:cTn id="42" presetID="53" presetClass="entr" presetSubtype="16" fill="hold" nodeType="withEffect">
                                  <p:stCondLst>
                                    <p:cond delay="31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nodeType="withEffect">
                                  <p:stCondLst>
                                    <p:cond delay="310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12" presetClass="entr" presetSubtype="4" fill="hold" grpId="0" nodeType="withEffect">
                                  <p:stCondLst>
                                    <p:cond delay="36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p:tgtEl>
                                          <p:spTgt spid="23"/>
                                        </p:tgtEl>
                                        <p:attrNameLst>
                                          <p:attrName>ppt_y</p:attrName>
                                        </p:attrNameLst>
                                      </p:cBhvr>
                                      <p:tavLst>
                                        <p:tav tm="0">
                                          <p:val>
                                            <p:strVal val="#ppt_y+#ppt_h*1.125000"/>
                                          </p:val>
                                        </p:tav>
                                        <p:tav tm="100000">
                                          <p:val>
                                            <p:strVal val="#ppt_y"/>
                                          </p:val>
                                        </p:tav>
                                      </p:tavLst>
                                    </p:anim>
                                    <p:animEffect transition="in" filter="wipe(up)">
                                      <p:cBhvr>
                                        <p:cTn id="55" dur="500"/>
                                        <p:tgtEl>
                                          <p:spTgt spid="23"/>
                                        </p:tgtEl>
                                      </p:cBhvr>
                                    </p:animEffect>
                                  </p:childTnLst>
                                </p:cTn>
                              </p:par>
                              <p:par>
                                <p:cTn id="56" presetID="12" presetClass="entr" presetSubtype="4" fill="hold" grpId="0" nodeType="withEffect">
                                  <p:stCondLst>
                                    <p:cond delay="36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ppt_y</p:attrName>
                                        </p:attrNameLst>
                                      </p:cBhvr>
                                      <p:tavLst>
                                        <p:tav tm="0">
                                          <p:val>
                                            <p:strVal val="#ppt_y+#ppt_h*1.125000"/>
                                          </p:val>
                                        </p:tav>
                                        <p:tav tm="100000">
                                          <p:val>
                                            <p:strVal val="#ppt_y"/>
                                          </p:val>
                                        </p:tav>
                                      </p:tavLst>
                                    </p:anim>
                                    <p:animEffect transition="in" filter="wipe(up)">
                                      <p:cBhvr>
                                        <p:cTn id="59" dur="500"/>
                                        <p:tgtEl>
                                          <p:spTgt spid="20"/>
                                        </p:tgtEl>
                                      </p:cBhvr>
                                    </p:animEffect>
                                  </p:childTnLst>
                                </p:cTn>
                              </p:par>
                              <p:par>
                                <p:cTn id="60" presetID="12" presetClass="entr" presetSubtype="4" fill="hold" grpId="0" nodeType="withEffect">
                                  <p:stCondLst>
                                    <p:cond delay="360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p:tgtEl>
                                          <p:spTgt spid="19"/>
                                        </p:tgtEl>
                                        <p:attrNameLst>
                                          <p:attrName>ppt_y</p:attrName>
                                        </p:attrNameLst>
                                      </p:cBhvr>
                                      <p:tavLst>
                                        <p:tav tm="0">
                                          <p:val>
                                            <p:strVal val="#ppt_y+#ppt_h*1.125000"/>
                                          </p:val>
                                        </p:tav>
                                        <p:tav tm="100000">
                                          <p:val>
                                            <p:strVal val="#ppt_y"/>
                                          </p:val>
                                        </p:tav>
                                      </p:tavLst>
                                    </p:anim>
                                    <p:animEffect transition="in" filter="wipe(up)">
                                      <p:cBhvr>
                                        <p:cTn id="63" dur="500"/>
                                        <p:tgtEl>
                                          <p:spTgt spid="19"/>
                                        </p:tgtEl>
                                      </p:cBhvr>
                                    </p:animEffect>
                                  </p:childTnLst>
                                </p:cTn>
                              </p:par>
                              <p:par>
                                <p:cTn id="64" presetID="12" presetClass="entr" presetSubtype="4" fill="hold" grpId="0" nodeType="withEffect">
                                  <p:stCondLst>
                                    <p:cond delay="360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ppt_y</p:attrName>
                                        </p:attrNameLst>
                                      </p:cBhvr>
                                      <p:tavLst>
                                        <p:tav tm="0">
                                          <p:val>
                                            <p:strVal val="#ppt_y+#ppt_h*1.125000"/>
                                          </p:val>
                                        </p:tav>
                                        <p:tav tm="100000">
                                          <p:val>
                                            <p:strVal val="#ppt_y"/>
                                          </p:val>
                                        </p:tav>
                                      </p:tavLst>
                                    </p:anim>
                                    <p:animEffect transition="in" filter="wipe(up)">
                                      <p:cBhvr>
                                        <p:cTn id="67" dur="500"/>
                                        <p:tgtEl>
                                          <p:spTgt spid="22"/>
                                        </p:tgtEl>
                                      </p:cBhvr>
                                    </p:animEffect>
                                  </p:childTnLst>
                                </p:cTn>
                              </p:par>
                              <p:par>
                                <p:cTn id="68" presetID="53" presetClass="entr" presetSubtype="16" fill="hold" grpId="0" nodeType="withEffect">
                                  <p:stCondLst>
                                    <p:cond delay="410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par>
                                <p:cTn id="73" presetID="53" presetClass="entr" presetSubtype="16" fill="hold" grpId="0" nodeType="withEffect">
                                  <p:stCondLst>
                                    <p:cond delay="4100"/>
                                  </p:stCondLst>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ppt_w</p:attrName>
                                        </p:attrNameLst>
                                      </p:cBhvr>
                                      <p:tavLst>
                                        <p:tav tm="0">
                                          <p:val>
                                            <p:fltVal val="0"/>
                                          </p:val>
                                        </p:tav>
                                        <p:tav tm="100000">
                                          <p:val>
                                            <p:strVal val="#ppt_w"/>
                                          </p:val>
                                        </p:tav>
                                      </p:tavLst>
                                    </p:anim>
                                    <p:anim calcmode="lin" valueType="num">
                                      <p:cBhvr>
                                        <p:cTn id="76" dur="500" fill="hold"/>
                                        <p:tgtEl>
                                          <p:spTgt spid="35"/>
                                        </p:tgtEl>
                                        <p:attrNameLst>
                                          <p:attrName>ppt_h</p:attrName>
                                        </p:attrNameLst>
                                      </p:cBhvr>
                                      <p:tavLst>
                                        <p:tav tm="0">
                                          <p:val>
                                            <p:fltVal val="0"/>
                                          </p:val>
                                        </p:tav>
                                        <p:tav tm="100000">
                                          <p:val>
                                            <p:strVal val="#ppt_h"/>
                                          </p:val>
                                        </p:tav>
                                      </p:tavLst>
                                    </p:anim>
                                    <p:animEffect transition="in" filter="fade">
                                      <p:cBhvr>
                                        <p:cTn id="77" dur="500"/>
                                        <p:tgtEl>
                                          <p:spTgt spid="35"/>
                                        </p:tgtEl>
                                      </p:cBhvr>
                                    </p:animEffect>
                                  </p:childTnLst>
                                </p:cTn>
                              </p:par>
                              <p:par>
                                <p:cTn id="78" presetID="53" presetClass="entr" presetSubtype="16" fill="hold" grpId="0" nodeType="withEffect">
                                  <p:stCondLst>
                                    <p:cond delay="410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410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ppt_w</p:attrName>
                                        </p:attrNameLst>
                                      </p:cBhvr>
                                      <p:tavLst>
                                        <p:tav tm="0">
                                          <p:val>
                                            <p:fltVal val="0"/>
                                          </p:val>
                                        </p:tav>
                                        <p:tav tm="100000">
                                          <p:val>
                                            <p:strVal val="#ppt_w"/>
                                          </p:val>
                                        </p:tav>
                                      </p:tavLst>
                                    </p:anim>
                                    <p:anim calcmode="lin" valueType="num">
                                      <p:cBhvr>
                                        <p:cTn id="86" dur="500" fill="hold"/>
                                        <p:tgtEl>
                                          <p:spTgt spid="37"/>
                                        </p:tgtEl>
                                        <p:attrNameLst>
                                          <p:attrName>ppt_h</p:attrName>
                                        </p:attrNameLst>
                                      </p:cBhvr>
                                      <p:tavLst>
                                        <p:tav tm="0">
                                          <p:val>
                                            <p:fltVal val="0"/>
                                          </p:val>
                                        </p:tav>
                                        <p:tav tm="100000">
                                          <p:val>
                                            <p:strVal val="#ppt_h"/>
                                          </p:val>
                                        </p:tav>
                                      </p:tavLst>
                                    </p:anim>
                                    <p:animEffect transition="in" filter="fade">
                                      <p:cBhvr>
                                        <p:cTn id="87" dur="500"/>
                                        <p:tgtEl>
                                          <p:spTgt spid="37"/>
                                        </p:tgtEl>
                                      </p:cBhvr>
                                    </p:animEffect>
                                  </p:childTnLst>
                                </p:cTn>
                              </p:par>
                              <p:par>
                                <p:cTn id="88" presetID="22" presetClass="entr" presetSubtype="1" fill="hold" grpId="0" nodeType="withEffect">
                                  <p:stCondLst>
                                    <p:cond delay="4600"/>
                                  </p:stCondLst>
                                  <p:childTnLst>
                                    <p:set>
                                      <p:cBhvr>
                                        <p:cTn id="89" dur="1" fill="hold">
                                          <p:stCondLst>
                                            <p:cond delay="0"/>
                                          </p:stCondLst>
                                        </p:cTn>
                                        <p:tgtEl>
                                          <p:spTgt spid="30"/>
                                        </p:tgtEl>
                                        <p:attrNameLst>
                                          <p:attrName>style.visibility</p:attrName>
                                        </p:attrNameLst>
                                      </p:cBhvr>
                                      <p:to>
                                        <p:strVal val="visible"/>
                                      </p:to>
                                    </p:set>
                                    <p:animEffect transition="in" filter="wipe(up)">
                                      <p:cBhvr>
                                        <p:cTn id="90" dur="500"/>
                                        <p:tgtEl>
                                          <p:spTgt spid="30"/>
                                        </p:tgtEl>
                                      </p:cBhvr>
                                    </p:animEffect>
                                  </p:childTnLst>
                                </p:cTn>
                              </p:par>
                              <p:par>
                                <p:cTn id="91" presetID="22" presetClass="entr" presetSubtype="1" fill="hold" grpId="0" nodeType="withEffect">
                                  <p:stCondLst>
                                    <p:cond delay="5100"/>
                                  </p:stCondLst>
                                  <p:childTnLst>
                                    <p:set>
                                      <p:cBhvr>
                                        <p:cTn id="92" dur="1" fill="hold">
                                          <p:stCondLst>
                                            <p:cond delay="0"/>
                                          </p:stCondLst>
                                        </p:cTn>
                                        <p:tgtEl>
                                          <p:spTgt spid="31"/>
                                        </p:tgtEl>
                                        <p:attrNameLst>
                                          <p:attrName>style.visibility</p:attrName>
                                        </p:attrNameLst>
                                      </p:cBhvr>
                                      <p:to>
                                        <p:strVal val="visible"/>
                                      </p:to>
                                    </p:set>
                                    <p:animEffect transition="in" filter="wipe(up)">
                                      <p:cBhvr>
                                        <p:cTn id="93" dur="500"/>
                                        <p:tgtEl>
                                          <p:spTgt spid="31"/>
                                        </p:tgtEl>
                                      </p:cBhvr>
                                    </p:animEffect>
                                  </p:childTnLst>
                                </p:cTn>
                              </p:par>
                              <p:par>
                                <p:cTn id="94" presetID="22" presetClass="entr" presetSubtype="1" fill="hold" grpId="0" nodeType="withEffect">
                                  <p:stCondLst>
                                    <p:cond delay="560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par>
                                <p:cTn id="97" presetID="22" presetClass="entr" presetSubtype="1" fill="hold" grpId="0" nodeType="withEffect">
                                  <p:stCondLst>
                                    <p:cond delay="6100"/>
                                  </p:stCondLst>
                                  <p:childTnLst>
                                    <p:set>
                                      <p:cBhvr>
                                        <p:cTn id="98" dur="1" fill="hold">
                                          <p:stCondLst>
                                            <p:cond delay="0"/>
                                          </p:stCondLst>
                                        </p:cTn>
                                        <p:tgtEl>
                                          <p:spTgt spid="33"/>
                                        </p:tgtEl>
                                        <p:attrNameLst>
                                          <p:attrName>style.visibility</p:attrName>
                                        </p:attrNameLst>
                                      </p:cBhvr>
                                      <p:to>
                                        <p:strVal val="visible"/>
                                      </p:to>
                                    </p:set>
                                    <p:animEffect transition="in" filter="wipe(up)">
                                      <p:cBhvr>
                                        <p:cTn id="9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animBg="1"/>
      <p:bldP spid="22" grpId="0"/>
      <p:bldP spid="23" grpId="0"/>
      <p:bldP spid="24" grpId="0"/>
      <p:bldP spid="30" grpId="0"/>
      <p:bldP spid="31" grpId="0"/>
      <p:bldP spid="32" grpId="0"/>
      <p:bldP spid="33" grpId="0"/>
      <p:bldP spid="34" grpId="0" animBg="1"/>
      <p:bldP spid="35" grpId="0" animBg="1"/>
      <p:bldP spid="36" grpId="0" animBg="1"/>
      <p:bldP spid="3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3185487"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财务总结合作</a:t>
            </a:r>
            <a:endParaRPr lang="zh-CN" altLang="en-US" sz="3600" b="1" spc="300" dirty="0">
              <a:solidFill>
                <a:srgbClr val="0070C0"/>
              </a:solidFill>
              <a:latin typeface="微软雅黑" pitchFamily="34" charset="-122"/>
              <a:ea typeface="微软雅黑" pitchFamily="34" charset="-122"/>
            </a:endParaRPr>
          </a:p>
        </p:txBody>
      </p:sp>
      <p:cxnSp>
        <p:nvCxnSpPr>
          <p:cNvPr id="3" name="直接连接符 2"/>
          <p:cNvCxnSpPr/>
          <p:nvPr/>
        </p:nvCxnSpPr>
        <p:spPr>
          <a:xfrm flipV="1">
            <a:off x="3779912" y="1203598"/>
            <a:ext cx="0" cy="2808312"/>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成本预算</a:t>
            </a:r>
            <a:endParaRPr lang="zh-CN" altLang="en-US" sz="1500" dirty="0">
              <a:latin typeface="微软雅黑" pitchFamily="34" charset="-122"/>
              <a:ea typeface="微软雅黑" pitchFamily="34" charset="-122"/>
            </a:endParaRPr>
          </a:p>
        </p:txBody>
      </p:sp>
      <p:sp>
        <p:nvSpPr>
          <p:cNvPr id="5"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资金缺口</a:t>
            </a:r>
            <a:endParaRPr lang="zh-CN" altLang="en-US" sz="1500" dirty="0">
              <a:latin typeface="微软雅黑" pitchFamily="34" charset="-122"/>
              <a:ea typeface="微软雅黑" pitchFamily="34" charset="-122"/>
            </a:endParaRPr>
          </a:p>
        </p:txBody>
      </p:sp>
      <p:sp>
        <p:nvSpPr>
          <p:cNvPr id="6"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融资计划</a:t>
            </a:r>
            <a:endParaRPr lang="zh-CN" altLang="en-US" sz="1500" dirty="0">
              <a:latin typeface="微软雅黑" pitchFamily="34" charset="-122"/>
              <a:ea typeface="微软雅黑" pitchFamily="34" charset="-122"/>
            </a:endParaRPr>
          </a:p>
        </p:txBody>
      </p:sp>
      <p:sp>
        <p:nvSpPr>
          <p:cNvPr id="7"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资金主要用途</a:t>
            </a:r>
            <a:endParaRPr lang="zh-CN" altLang="en-US" sz="1500" dirty="0">
              <a:latin typeface="微软雅黑" pitchFamily="34" charset="-122"/>
              <a:ea typeface="微软雅黑" pitchFamily="34" charset="-122"/>
            </a:endParaRPr>
          </a:p>
        </p:txBody>
      </p:sp>
      <p:sp>
        <p:nvSpPr>
          <p:cNvPr id="8"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结束语</a:t>
            </a:r>
            <a:endParaRPr lang="zh-CN" altLang="en-US" sz="1500" dirty="0">
              <a:latin typeface="微软雅黑" pitchFamily="34" charset="-122"/>
              <a:ea typeface="微软雅黑" pitchFamily="34" charset="-122"/>
            </a:endParaRPr>
          </a:p>
        </p:txBody>
      </p:sp>
      <p:sp>
        <p:nvSpPr>
          <p:cNvPr id="9" name="TextBox 8"/>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05</a:t>
            </a:r>
            <a:endParaRPr lang="zh-CN" altLang="en-US" sz="1600" dirty="0" smtClean="0">
              <a:latin typeface="微软雅黑" pitchFamily="34" charset="-122"/>
              <a:ea typeface="微软雅黑" pitchFamily="34" charset="-122"/>
            </a:endParaRPr>
          </a:p>
        </p:txBody>
      </p:sp>
      <p:grpSp>
        <p:nvGrpSpPr>
          <p:cNvPr id="10" name="组合 9"/>
          <p:cNvGrpSpPr/>
          <p:nvPr/>
        </p:nvGrpSpPr>
        <p:grpSpPr>
          <a:xfrm>
            <a:off x="2262782" y="1446400"/>
            <a:ext cx="1301106" cy="1301106"/>
            <a:chOff x="2262782" y="1446400"/>
            <a:chExt cx="1301106" cy="1301106"/>
          </a:xfrm>
        </p:grpSpPr>
        <p:sp>
          <p:nvSpPr>
            <p:cNvPr id="11" name="椭圆 10"/>
            <p:cNvSpPr/>
            <p:nvPr/>
          </p:nvSpPr>
          <p:spPr>
            <a:xfrm>
              <a:off x="2262782" y="1446400"/>
              <a:ext cx="1301106" cy="13011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63195126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left)">
                                      <p:cBhvr>
                                        <p:cTn id="12" dur="500"/>
                                        <p:tgtEl>
                                          <p:spTgt spid="10"/>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成本分析</a:t>
            </a:r>
            <a:endParaRPr lang="zh-CN" altLang="en-US" sz="1000" dirty="0">
              <a:latin typeface="微软雅黑" pitchFamily="34" charset="-122"/>
              <a:ea typeface="微软雅黑" pitchFamily="34" charset="-122"/>
            </a:endParaRPr>
          </a:p>
        </p:txBody>
      </p:sp>
      <p:sp>
        <p:nvSpPr>
          <p:cNvPr id="3" name="五角星 2"/>
          <p:cNvSpPr/>
          <p:nvPr/>
        </p:nvSpPr>
        <p:spPr>
          <a:xfrm>
            <a:off x="2051581" y="1738257"/>
            <a:ext cx="2165350" cy="2165350"/>
          </a:xfrm>
          <a:prstGeom prst="star5">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a:solidFill>
            <a:srgbClr val="FFC000"/>
          </a:solidFill>
        </p:grpSpPr>
        <p:grpSp>
          <p:nvGrpSpPr>
            <p:cNvPr id="5" name="组合 4"/>
            <p:cNvGrpSpPr/>
            <p:nvPr/>
          </p:nvGrpSpPr>
          <p:grpSpPr>
            <a:xfrm>
              <a:off x="3962648" y="2819400"/>
              <a:ext cx="1218704" cy="1218704"/>
              <a:chOff x="304800" y="673100"/>
              <a:chExt cx="4000500" cy="4000500"/>
            </a:xfrm>
            <a:grpFill/>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TextBox 5"/>
            <p:cNvSpPr txBox="1"/>
            <p:nvPr/>
          </p:nvSpPr>
          <p:spPr>
            <a:xfrm>
              <a:off x="4241959" y="3108951"/>
              <a:ext cx="646331" cy="646331"/>
            </a:xfrm>
            <a:prstGeom prst="rect">
              <a:avLst/>
            </a:prstGeom>
            <a:grpFill/>
          </p:spPr>
          <p:txBody>
            <a:bodyPr wrap="none" rtlCol="0">
              <a:spAutoFit/>
            </a:bodyPr>
            <a:lstStyle/>
            <a:p>
              <a:pPr algn="ctr"/>
              <a:r>
                <a:rPr lang="zh-CN" altLang="en-US" b="1" dirty="0" smtClean="0">
                  <a:latin typeface="微软雅黑" pitchFamily="34" charset="-122"/>
                  <a:ea typeface="微软雅黑" pitchFamily="34" charset="-122"/>
                </a:rPr>
                <a:t>支出</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成本</a:t>
              </a:r>
              <a:endParaRPr lang="en-US" altLang="zh-CN" b="1" dirty="0" smtClean="0">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rgbClr val="92D050"/>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accent1"/>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rgbClr val="00B050"/>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rgbClr val="0070C0"/>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2">
                    <a:lumMod val="50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a:solidFill>
            <a:srgbClr val="FFC000"/>
          </a:solidFill>
        </p:grpSpPr>
        <p:grpSp>
          <p:nvGrpSpPr>
            <p:cNvPr id="20" name="组合 19"/>
            <p:cNvGrpSpPr/>
            <p:nvPr/>
          </p:nvGrpSpPr>
          <p:grpSpPr>
            <a:xfrm>
              <a:off x="814328" y="3219334"/>
              <a:ext cx="2077200" cy="432536"/>
              <a:chOff x="4304043" y="1286668"/>
              <a:chExt cx="5877487" cy="2757793"/>
            </a:xfrm>
            <a:grpFill/>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圆角矩形 22"/>
              <p:cNvSpPr/>
              <p:nvPr/>
            </p:nvSpPr>
            <p:spPr>
              <a:xfrm>
                <a:off x="4351924" y="1373342"/>
                <a:ext cx="5775624" cy="25844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TextBox 20"/>
            <p:cNvSpPr txBox="1"/>
            <p:nvPr/>
          </p:nvSpPr>
          <p:spPr>
            <a:xfrm>
              <a:off x="831250" y="3331792"/>
              <a:ext cx="1999302" cy="21544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latin typeface="微软雅黑" pitchFamily="34" charset="-122"/>
                <a:ea typeface="微软雅黑" pitchFamily="34" charset="-122"/>
              </a:rPr>
              <a:t>20%</a:t>
            </a:r>
            <a:endParaRPr lang="zh-CN" altLang="en-US" sz="1600" b="1" dirty="0" smtClean="0">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latin typeface="微软雅黑" pitchFamily="34" charset="-122"/>
                <a:ea typeface="微软雅黑" pitchFamily="34" charset="-122"/>
              </a:rPr>
              <a:t>15%</a:t>
            </a:r>
            <a:endParaRPr lang="zh-CN" altLang="en-US" sz="1600" b="1" dirty="0" smtClean="0">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latin typeface="微软雅黑" pitchFamily="34" charset="-122"/>
                <a:ea typeface="微软雅黑" pitchFamily="34" charset="-122"/>
              </a:rPr>
              <a:t>1</a:t>
            </a:r>
            <a:r>
              <a:rPr lang="en-US" altLang="zh-CN" sz="1600" b="1" dirty="0" smtClean="0">
                <a:latin typeface="微软雅黑" pitchFamily="34" charset="-122"/>
                <a:ea typeface="微软雅黑" pitchFamily="34" charset="-122"/>
              </a:rPr>
              <a:t>0%</a:t>
            </a:r>
            <a:endParaRPr lang="zh-CN" altLang="en-US" sz="1600" b="1" dirty="0" smtClean="0">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latin typeface="微软雅黑" pitchFamily="34" charset="-122"/>
                <a:ea typeface="微软雅黑" pitchFamily="34" charset="-122"/>
              </a:rPr>
              <a:t>35%</a:t>
            </a:r>
            <a:endParaRPr lang="zh-CN" altLang="en-US" sz="1600" b="1" dirty="0" smtClean="0">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latin typeface="微软雅黑" pitchFamily="34" charset="-122"/>
                <a:ea typeface="微软雅黑" pitchFamily="34" charset="-122"/>
              </a:rPr>
              <a:t>20%</a:t>
            </a:r>
            <a:endParaRPr lang="zh-CN" altLang="en-US" sz="16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826997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16"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grpId="0" nodeType="withEffect">
                                  <p:stCondLst>
                                    <p:cond delay="15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16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17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18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19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10" presetClass="entr" presetSubtype="0" fill="hold" grpId="0" nodeType="withEffect">
                                  <p:stCondLst>
                                    <p:cond delay="24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24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24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24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24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2" presetClass="entr" presetSubtype="2" fill="hold" grpId="0" nodeType="withEffect">
                                  <p:stCondLst>
                                    <p:cond delay="29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p:tgtEl>
                                          <p:spTgt spid="14"/>
                                        </p:tgtEl>
                                        <p:attrNameLst>
                                          <p:attrName>ppt_x</p:attrName>
                                        </p:attrNameLst>
                                      </p:cBhvr>
                                      <p:tavLst>
                                        <p:tav tm="0">
                                          <p:val>
                                            <p:strVal val="#ppt_x+#ppt_w*1.125000"/>
                                          </p:val>
                                        </p:tav>
                                        <p:tav tm="100000">
                                          <p:val>
                                            <p:strVal val="#ppt_x"/>
                                          </p:val>
                                        </p:tav>
                                      </p:tavLst>
                                    </p:anim>
                                    <p:animEffect transition="in" filter="wipe(left)">
                                      <p:cBhvr>
                                        <p:cTn id="60" dur="500"/>
                                        <p:tgtEl>
                                          <p:spTgt spid="14"/>
                                        </p:tgtEl>
                                      </p:cBhvr>
                                    </p:animEffect>
                                  </p:childTnLst>
                                </p:cTn>
                              </p:par>
                              <p:par>
                                <p:cTn id="61" presetID="12" presetClass="entr" presetSubtype="2" fill="hold" grpId="0" nodeType="withEffect">
                                  <p:stCondLst>
                                    <p:cond delay="29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p:tgtEl>
                                          <p:spTgt spid="17"/>
                                        </p:tgtEl>
                                        <p:attrNameLst>
                                          <p:attrName>ppt_x</p:attrName>
                                        </p:attrNameLst>
                                      </p:cBhvr>
                                      <p:tavLst>
                                        <p:tav tm="0">
                                          <p:val>
                                            <p:strVal val="#ppt_x+#ppt_w*1.125000"/>
                                          </p:val>
                                        </p:tav>
                                        <p:tav tm="100000">
                                          <p:val>
                                            <p:strVal val="#ppt_x"/>
                                          </p:val>
                                        </p:tav>
                                      </p:tavLst>
                                    </p:anim>
                                    <p:animEffect transition="in" filter="wipe(left)">
                                      <p:cBhvr>
                                        <p:cTn id="64" dur="500"/>
                                        <p:tgtEl>
                                          <p:spTgt spid="17"/>
                                        </p:tgtEl>
                                      </p:cBhvr>
                                    </p:animEffect>
                                  </p:childTnLst>
                                </p:cTn>
                              </p:par>
                              <p:par>
                                <p:cTn id="65" presetID="12" presetClass="entr" presetSubtype="2" fill="hold" grpId="0" nodeType="withEffect">
                                  <p:stCondLst>
                                    <p:cond delay="290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p:tgtEl>
                                          <p:spTgt spid="18"/>
                                        </p:tgtEl>
                                        <p:attrNameLst>
                                          <p:attrName>ppt_x</p:attrName>
                                        </p:attrNameLst>
                                      </p:cBhvr>
                                      <p:tavLst>
                                        <p:tav tm="0">
                                          <p:val>
                                            <p:strVal val="#ppt_x+#ppt_w*1.125000"/>
                                          </p:val>
                                        </p:tav>
                                        <p:tav tm="100000">
                                          <p:val>
                                            <p:strVal val="#ppt_x"/>
                                          </p:val>
                                        </p:tav>
                                      </p:tavLst>
                                    </p:anim>
                                    <p:animEffect transition="in" filter="wipe(left)">
                                      <p:cBhvr>
                                        <p:cTn id="68" dur="500"/>
                                        <p:tgtEl>
                                          <p:spTgt spid="18"/>
                                        </p:tgtEl>
                                      </p:cBhvr>
                                    </p:animEffect>
                                  </p:childTnLst>
                                </p:cTn>
                              </p:par>
                              <p:par>
                                <p:cTn id="69" presetID="12" presetClass="entr" presetSubtype="8" fill="hold" grpId="0" nodeType="withEffect">
                                  <p:stCondLst>
                                    <p:cond delay="290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p:tgtEl>
                                          <p:spTgt spid="15"/>
                                        </p:tgtEl>
                                        <p:attrNameLst>
                                          <p:attrName>ppt_x</p:attrName>
                                        </p:attrNameLst>
                                      </p:cBhvr>
                                      <p:tavLst>
                                        <p:tav tm="0">
                                          <p:val>
                                            <p:strVal val="#ppt_x-#ppt_w*1.125000"/>
                                          </p:val>
                                        </p:tav>
                                        <p:tav tm="100000">
                                          <p:val>
                                            <p:strVal val="#ppt_x"/>
                                          </p:val>
                                        </p:tav>
                                      </p:tavLst>
                                    </p:anim>
                                    <p:animEffect transition="in" filter="wipe(right)">
                                      <p:cBhvr>
                                        <p:cTn id="72" dur="500"/>
                                        <p:tgtEl>
                                          <p:spTgt spid="15"/>
                                        </p:tgtEl>
                                      </p:cBhvr>
                                    </p:animEffect>
                                  </p:childTnLst>
                                </p:cTn>
                              </p:par>
                              <p:par>
                                <p:cTn id="73" presetID="12" presetClass="entr" presetSubtype="8" fill="hold" grpId="0" nodeType="withEffect">
                                  <p:stCondLst>
                                    <p:cond delay="290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p:tgtEl>
                                          <p:spTgt spid="16"/>
                                        </p:tgtEl>
                                        <p:attrNameLst>
                                          <p:attrName>ppt_x</p:attrName>
                                        </p:attrNameLst>
                                      </p:cBhvr>
                                      <p:tavLst>
                                        <p:tav tm="0">
                                          <p:val>
                                            <p:strVal val="#ppt_x-#ppt_w*1.125000"/>
                                          </p:val>
                                        </p:tav>
                                        <p:tav tm="100000">
                                          <p:val>
                                            <p:strVal val="#ppt_x"/>
                                          </p:val>
                                        </p:tav>
                                      </p:tavLst>
                                    </p:anim>
                                    <p:animEffect transition="in" filter="wipe(right)">
                                      <p:cBhvr>
                                        <p:cTn id="76" dur="500"/>
                                        <p:tgtEl>
                                          <p:spTgt spid="16"/>
                                        </p:tgtEl>
                                      </p:cBhvr>
                                    </p:animEffect>
                                  </p:childTnLst>
                                </p:cTn>
                              </p:par>
                              <p:par>
                                <p:cTn id="77" presetID="42" presetClass="entr" presetSubtype="0" fill="hold" nodeType="withEffect">
                                  <p:stCondLst>
                                    <p:cond delay="340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par>
                                <p:cTn id="82" presetID="22" presetClass="entr" presetSubtype="1" fill="hold" grpId="0" nodeType="withEffect">
                                  <p:stCondLst>
                                    <p:cond delay="390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par>
                                <p:cTn id="85" presetID="22" presetClass="entr" presetSubtype="1" fill="hold" grpId="0" nodeType="withEffect">
                                  <p:stCondLst>
                                    <p:cond delay="400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4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资金预算</a:t>
            </a:r>
            <a:endParaRPr lang="zh-CN" altLang="en-US" sz="1000" dirty="0">
              <a:latin typeface="微软雅黑" pitchFamily="34" charset="-122"/>
              <a:ea typeface="微软雅黑" pitchFamily="34" charset="-122"/>
            </a:endParaRPr>
          </a:p>
        </p:txBody>
      </p:sp>
      <p:sp>
        <p:nvSpPr>
          <p:cNvPr id="3" name="椭圆 2"/>
          <p:cNvSpPr/>
          <p:nvPr/>
        </p:nvSpPr>
        <p:spPr>
          <a:xfrm>
            <a:off x="2590627" y="1059582"/>
            <a:ext cx="3949472" cy="3949472"/>
          </a:xfrm>
          <a:prstGeom prst="ellipse">
            <a:avLst/>
          </a:prstGeom>
          <a:noFill/>
          <a:ln w="12700">
            <a:solidFill>
              <a:schemeClr val="tx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rot="8100000">
            <a:off x="3049362" y="1282724"/>
            <a:ext cx="1807574" cy="2348461"/>
            <a:chOff x="4020870" y="2194485"/>
            <a:chExt cx="1102258" cy="1432090"/>
          </a:xfrm>
          <a:solidFill>
            <a:srgbClr val="FFC000"/>
          </a:solidFill>
          <a:effectLst>
            <a:outerShdw blurRad="444500" dist="254000" dir="8100000" algn="tr" rotWithShape="0">
              <a:prstClr val="black">
                <a:alpha val="50000"/>
              </a:prstClr>
            </a:outerShdw>
          </a:effectLst>
        </p:grpSpPr>
        <p:sp>
          <p:nvSpPr>
            <p:cNvPr id="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2779187" y="1131590"/>
            <a:ext cx="928717" cy="928717"/>
            <a:chOff x="2779187" y="1131590"/>
            <a:chExt cx="928717" cy="928717"/>
          </a:xfrm>
        </p:grpSpPr>
        <p:sp>
          <p:nvSpPr>
            <p:cNvPr id="9" name="椭圆 8"/>
            <p:cNvSpPr/>
            <p:nvPr/>
          </p:nvSpPr>
          <p:spPr>
            <a:xfrm>
              <a:off x="2779187" y="1131590"/>
              <a:ext cx="928717" cy="928717"/>
            </a:xfrm>
            <a:prstGeom prst="ellipse">
              <a:avLst/>
            </a:prstGeom>
            <a:solidFill>
              <a:srgbClr val="00B0F0"/>
            </a:solidFill>
            <a:ln>
              <a:solidFill>
                <a:srgbClr val="00B0F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itchFamily="34" charset="-122"/>
                <a:ea typeface="微软雅黑" pitchFamily="34" charset="-122"/>
              </a:endParaRPr>
            </a:p>
          </p:txBody>
        </p:sp>
        <p:sp>
          <p:nvSpPr>
            <p:cNvPr id="10" name="TextBox 9"/>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latin typeface="微软雅黑" pitchFamily="34" charset="-122"/>
                  <a:ea typeface="微软雅黑" pitchFamily="34" charset="-122"/>
                </a:rPr>
                <a:t>所</a:t>
              </a:r>
              <a:r>
                <a:rPr lang="zh-CN" altLang="en-US" sz="1700" b="1" dirty="0" smtClean="0">
                  <a:latin typeface="微软雅黑" pitchFamily="34" charset="-122"/>
                  <a:ea typeface="微软雅黑" pitchFamily="34" charset="-122"/>
                </a:rPr>
                <a:t>需</a:t>
              </a:r>
              <a:endParaRPr lang="en-US" altLang="zh-CN" sz="1700" b="1" dirty="0" smtClean="0">
                <a:latin typeface="微软雅黑" pitchFamily="34" charset="-122"/>
                <a:ea typeface="微软雅黑" pitchFamily="34" charset="-122"/>
              </a:endParaRPr>
            </a:p>
            <a:p>
              <a:pPr algn="ctr"/>
              <a:r>
                <a:rPr lang="zh-CN" altLang="en-US" sz="1700" b="1" dirty="0" smtClean="0">
                  <a:latin typeface="微软雅黑" pitchFamily="34" charset="-122"/>
                  <a:ea typeface="微软雅黑" pitchFamily="34" charset="-122"/>
                </a:rPr>
                <a:t>资金</a:t>
              </a:r>
            </a:p>
          </p:txBody>
        </p:sp>
      </p:grpSp>
      <p:grpSp>
        <p:nvGrpSpPr>
          <p:cNvPr id="11" name="组合 10"/>
          <p:cNvGrpSpPr/>
          <p:nvPr/>
        </p:nvGrpSpPr>
        <p:grpSpPr>
          <a:xfrm>
            <a:off x="5724120" y="3698016"/>
            <a:ext cx="899617" cy="889958"/>
            <a:chOff x="5736633" y="2828278"/>
            <a:chExt cx="938798" cy="928717"/>
          </a:xfrm>
        </p:grpSpPr>
        <p:sp>
          <p:nvSpPr>
            <p:cNvPr id="12" name="椭圆 11"/>
            <p:cNvSpPr/>
            <p:nvPr/>
          </p:nvSpPr>
          <p:spPr>
            <a:xfrm>
              <a:off x="5736633" y="2828278"/>
              <a:ext cx="928717" cy="928717"/>
            </a:xfrm>
            <a:prstGeom prst="ellipse">
              <a:avLst/>
            </a:prstGeom>
            <a:solidFill>
              <a:schemeClr val="accent1"/>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itchFamily="34" charset="-122"/>
                <a:ea typeface="微软雅黑" pitchFamily="34" charset="-122"/>
              </a:endParaRPr>
            </a:p>
          </p:txBody>
        </p:sp>
        <p:sp>
          <p:nvSpPr>
            <p:cNvPr id="13" name="TextBox 12"/>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a:latin typeface="微软雅黑" pitchFamily="34" charset="-122"/>
                  <a:ea typeface="微软雅黑" pitchFamily="34" charset="-122"/>
                </a:rPr>
                <a:t>现有</a:t>
              </a:r>
              <a:endParaRPr lang="en-US" altLang="zh-CN" sz="1700" b="1" dirty="0" smtClean="0">
                <a:latin typeface="微软雅黑" pitchFamily="34" charset="-122"/>
                <a:ea typeface="微软雅黑" pitchFamily="34" charset="-122"/>
              </a:endParaRPr>
            </a:p>
            <a:p>
              <a:pPr algn="ctr"/>
              <a:r>
                <a:rPr lang="zh-CN" altLang="en-US" sz="1700" b="1" dirty="0" smtClean="0">
                  <a:latin typeface="微软雅黑" pitchFamily="34" charset="-122"/>
                  <a:ea typeface="微软雅黑" pitchFamily="34" charset="-122"/>
                </a:rPr>
                <a:t>资金</a:t>
              </a:r>
            </a:p>
          </p:txBody>
        </p:sp>
      </p:grpSp>
      <p:sp>
        <p:nvSpPr>
          <p:cNvPr id="14" name="TextBox 13"/>
          <p:cNvSpPr txBox="1"/>
          <p:nvPr/>
        </p:nvSpPr>
        <p:spPr>
          <a:xfrm>
            <a:off x="911921" y="1947133"/>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点击输入简要文字内容，文字内容需概括精炼，不用多余的文字修饰，言简意赅的说明分项内容。</a:t>
            </a:r>
            <a:endParaRPr lang="en-US" altLang="zh-CN" sz="1100" dirty="0">
              <a:solidFill>
                <a:schemeClr val="tx1"/>
              </a:solidFill>
            </a:endParaRPr>
          </a:p>
        </p:txBody>
      </p:sp>
      <p:sp>
        <p:nvSpPr>
          <p:cNvPr id="15" name="TextBox 14"/>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a:t>
            </a:r>
            <a:endParaRPr lang="en-US" altLang="zh-CN" sz="1100" dirty="0">
              <a:solidFill>
                <a:schemeClr val="tx1"/>
              </a:solidFill>
            </a:endParaRPr>
          </a:p>
        </p:txBody>
      </p:sp>
      <p:sp>
        <p:nvSpPr>
          <p:cNvPr id="16" name="TextBox 15"/>
          <p:cNvSpPr txBox="1"/>
          <p:nvPr/>
        </p:nvSpPr>
        <p:spPr>
          <a:xfrm>
            <a:off x="3280039" y="2139702"/>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latin typeface="微软雅黑" pitchFamily="34" charset="-122"/>
                <a:ea typeface="微软雅黑" pitchFamily="34" charset="-122"/>
              </a:rPr>
              <a:t>1000</a:t>
            </a:r>
            <a:r>
              <a:rPr lang="zh-CN" altLang="en-US" sz="2000" b="1" dirty="0" smtClean="0">
                <a:latin typeface="微软雅黑" pitchFamily="34" charset="-122"/>
                <a:ea typeface="微软雅黑" pitchFamily="34" charset="-122"/>
              </a:rPr>
              <a:t>万</a:t>
            </a:r>
            <a:endParaRPr lang="zh-CN" altLang="en-US" sz="2000" b="1" dirty="0">
              <a:latin typeface="微软雅黑" pitchFamily="34" charset="-122"/>
              <a:ea typeface="微软雅黑" pitchFamily="34" charset="-122"/>
            </a:endParaRPr>
          </a:p>
        </p:txBody>
      </p:sp>
      <p:sp>
        <p:nvSpPr>
          <p:cNvPr id="17" name="TextBox 16"/>
          <p:cNvSpPr txBox="1"/>
          <p:nvPr/>
        </p:nvSpPr>
        <p:spPr>
          <a:xfrm>
            <a:off x="5292456" y="3507854"/>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latin typeface="微软雅黑" pitchFamily="34" charset="-122"/>
                <a:ea typeface="微软雅黑" pitchFamily="34" charset="-122"/>
              </a:rPr>
              <a:t>3</a:t>
            </a:r>
            <a:r>
              <a:rPr lang="en-US" altLang="zh-CN" sz="1600" b="1" dirty="0" smtClean="0">
                <a:latin typeface="微软雅黑" pitchFamily="34" charset="-122"/>
                <a:ea typeface="微软雅黑" pitchFamily="34" charset="-122"/>
              </a:rPr>
              <a:t>00</a:t>
            </a:r>
            <a:r>
              <a:rPr lang="zh-CN" altLang="en-US" sz="1600" b="1" dirty="0" smtClean="0">
                <a:latin typeface="微软雅黑" pitchFamily="34" charset="-122"/>
                <a:ea typeface="微软雅黑" pitchFamily="34" charset="-122"/>
              </a:rPr>
              <a:t>万</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129233634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4000">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4000">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14:bounceEnd="44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1000"/>
                                            <p:tgtEl>
                                              <p:spTgt spid="3"/>
                                            </p:tgtEl>
                                          </p:cBhvr>
                                        </p:animEffect>
                                      </p:childTnLst>
                                    </p:cTn>
                                  </p:par>
                                  <p:par>
                                    <p:cTn id="16" presetID="53" presetClass="entr" presetSubtype="16" fill="hold" nodeType="withEffect">
                                      <p:stCondLst>
                                        <p:cond delay="25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2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30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3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1" fill="hold" grpId="0" nodeType="withEffect">
                                      <p:stCondLst>
                                        <p:cond delay="400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par>
                                    <p:cTn id="39" presetID="22" presetClass="entr" presetSubtype="1" fill="hold" grpId="0" nodeType="withEffect">
                                      <p:stCondLst>
                                        <p:cond delay="450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1000"/>
                                            <p:tgtEl>
                                              <p:spTgt spid="3"/>
                                            </p:tgtEl>
                                          </p:cBhvr>
                                        </p:animEffect>
                                      </p:childTnLst>
                                    </p:cTn>
                                  </p:par>
                                  <p:par>
                                    <p:cTn id="16" presetID="53" presetClass="entr" presetSubtype="16" fill="hold" nodeType="withEffect">
                                      <p:stCondLst>
                                        <p:cond delay="25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2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30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3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1" fill="hold" grpId="0" nodeType="withEffect">
                                      <p:stCondLst>
                                        <p:cond delay="400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par>
                                    <p:cTn id="39" presetID="22" presetClass="entr" presetSubtype="1" fill="hold" grpId="0" nodeType="withEffect">
                                      <p:stCondLst>
                                        <p:cond delay="450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4" grpId="0"/>
          <p:bldP spid="15" grpId="0"/>
          <p:bldP spid="16" grpId="0"/>
          <p:bldP spid="17"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融资计划</a:t>
            </a:r>
            <a:endParaRPr lang="zh-CN" altLang="en-US" sz="1000" dirty="0">
              <a:latin typeface="微软雅黑" pitchFamily="34" charset="-122"/>
              <a:ea typeface="微软雅黑" pitchFamily="34" charset="-122"/>
            </a:endParaRPr>
          </a:p>
        </p:txBody>
      </p:sp>
      <p:grpSp>
        <p:nvGrpSpPr>
          <p:cNvPr id="3" name="组合 2"/>
          <p:cNvGrpSpPr/>
          <p:nvPr/>
        </p:nvGrpSpPr>
        <p:grpSpPr>
          <a:xfrm>
            <a:off x="1162957" y="1276277"/>
            <a:ext cx="2011893" cy="2011893"/>
            <a:chOff x="304800" y="673100"/>
            <a:chExt cx="4000500" cy="4000500"/>
          </a:xfrm>
          <a:solidFill>
            <a:schemeClr val="accent1"/>
          </a:soli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p:cNvGrpSpPr/>
          <p:nvPr/>
        </p:nvGrpSpPr>
        <p:grpSpPr>
          <a:xfrm>
            <a:off x="2772690" y="1276277"/>
            <a:ext cx="2011893" cy="2011893"/>
            <a:chOff x="304800" y="673100"/>
            <a:chExt cx="4000500" cy="4000500"/>
          </a:xfrm>
          <a:solidFill>
            <a:srgbClr val="FFC000"/>
          </a:solidFill>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 name="组合 8"/>
          <p:cNvGrpSpPr/>
          <p:nvPr/>
        </p:nvGrpSpPr>
        <p:grpSpPr>
          <a:xfrm>
            <a:off x="4382423" y="1276277"/>
            <a:ext cx="2011893" cy="2011893"/>
            <a:chOff x="304800" y="673100"/>
            <a:chExt cx="4000500" cy="4000500"/>
          </a:xfrm>
          <a:solidFill>
            <a:srgbClr val="0070C0"/>
          </a:solid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 name="组合 11"/>
          <p:cNvGrpSpPr/>
          <p:nvPr/>
        </p:nvGrpSpPr>
        <p:grpSpPr>
          <a:xfrm>
            <a:off x="5992157" y="1276277"/>
            <a:ext cx="2011893" cy="2011893"/>
            <a:chOff x="304800" y="673100"/>
            <a:chExt cx="4000500" cy="4000500"/>
          </a:xfrm>
          <a:solidFill>
            <a:schemeClr val="tx2">
              <a:lumMod val="50000"/>
            </a:schemeClr>
          </a:solid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latin typeface="微软雅黑" pitchFamily="34" charset="-122"/>
                <a:ea typeface="微软雅黑" pitchFamily="34" charset="-122"/>
              </a:rPr>
              <a:t>点击输入</a:t>
            </a:r>
            <a:endParaRPr lang="en-US" altLang="zh-CN" sz="1500" b="1" dirty="0">
              <a:latin typeface="微软雅黑" pitchFamily="34" charset="-122"/>
              <a:ea typeface="微软雅黑" pitchFamily="34" charset="-122"/>
            </a:endParaRPr>
          </a:p>
          <a:p>
            <a:pPr>
              <a:lnSpc>
                <a:spcPct val="150000"/>
              </a:lnSpc>
            </a:pPr>
            <a:r>
              <a:rPr lang="zh-CN" altLang="en-US" sz="1500" b="1" dirty="0">
                <a:latin typeface="微软雅黑" pitchFamily="34" charset="-122"/>
                <a:ea typeface="微软雅黑"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latin typeface="微软雅黑" pitchFamily="34" charset="-122"/>
                <a:ea typeface="微软雅黑" pitchFamily="34" charset="-122"/>
              </a:rPr>
              <a:t>点击输入</a:t>
            </a:r>
            <a:endParaRPr lang="en-US" altLang="zh-CN" sz="1500" b="1" dirty="0">
              <a:latin typeface="微软雅黑" pitchFamily="34" charset="-122"/>
              <a:ea typeface="微软雅黑" pitchFamily="34" charset="-122"/>
            </a:endParaRPr>
          </a:p>
          <a:p>
            <a:pPr>
              <a:lnSpc>
                <a:spcPct val="150000"/>
              </a:lnSpc>
            </a:pPr>
            <a:r>
              <a:rPr lang="zh-CN" altLang="en-US" sz="1500" b="1" dirty="0">
                <a:latin typeface="微软雅黑" pitchFamily="34" charset="-122"/>
                <a:ea typeface="微软雅黑"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latin typeface="微软雅黑" pitchFamily="34" charset="-122"/>
                <a:ea typeface="微软雅黑" pitchFamily="34" charset="-122"/>
              </a:rPr>
              <a:t>点击</a:t>
            </a:r>
            <a:r>
              <a:rPr lang="zh-CN" altLang="en-US" sz="1500" b="1" dirty="0" smtClean="0">
                <a:latin typeface="微软雅黑" pitchFamily="34" charset="-122"/>
                <a:ea typeface="微软雅黑" pitchFamily="34" charset="-122"/>
              </a:rPr>
              <a:t>输入</a:t>
            </a:r>
            <a:endParaRPr lang="en-US" altLang="zh-CN" sz="1500" b="1" dirty="0">
              <a:latin typeface="微软雅黑" pitchFamily="34" charset="-122"/>
              <a:ea typeface="微软雅黑" pitchFamily="34" charset="-122"/>
            </a:endParaRPr>
          </a:p>
          <a:p>
            <a:pPr>
              <a:lnSpc>
                <a:spcPct val="150000"/>
              </a:lnSpc>
            </a:pPr>
            <a:r>
              <a:rPr lang="zh-CN" altLang="en-US" sz="1500" b="1" dirty="0">
                <a:latin typeface="微软雅黑" pitchFamily="34" charset="-122"/>
                <a:ea typeface="微软雅黑"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latin typeface="微软雅黑" pitchFamily="34" charset="-122"/>
                <a:ea typeface="微软雅黑" pitchFamily="34" charset="-122"/>
              </a:rPr>
              <a:t>点击输入</a:t>
            </a:r>
            <a:endParaRPr lang="en-US" altLang="zh-CN" sz="1500" b="1" dirty="0">
              <a:latin typeface="微软雅黑" pitchFamily="34" charset="-122"/>
              <a:ea typeface="微软雅黑" pitchFamily="34" charset="-122"/>
            </a:endParaRPr>
          </a:p>
          <a:p>
            <a:pPr>
              <a:lnSpc>
                <a:spcPct val="150000"/>
              </a:lnSpc>
            </a:pPr>
            <a:r>
              <a:rPr lang="zh-CN" altLang="en-US" sz="1500" b="1" dirty="0">
                <a:latin typeface="微软雅黑" pitchFamily="34" charset="-122"/>
                <a:ea typeface="微软雅黑" pitchFamily="34" charset="-122"/>
              </a:rPr>
              <a:t>标题文本</a:t>
            </a:r>
          </a:p>
        </p:txBody>
      </p:sp>
      <p:sp>
        <p:nvSpPr>
          <p:cNvPr id="19" name="椭圆 18"/>
          <p:cNvSpPr/>
          <p:nvPr/>
        </p:nvSpPr>
        <p:spPr>
          <a:xfrm>
            <a:off x="4575050" y="2928956"/>
            <a:ext cx="500908" cy="500908"/>
          </a:xfrm>
          <a:prstGeom prst="ellipse">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5717380" y="3153267"/>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2552263" y="3153626"/>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2255929" y="3271965"/>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6175518" y="3158286"/>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062244" y="3150781"/>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6553278" y="3282188"/>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850333" y="3185392"/>
            <a:ext cx="250454" cy="250454"/>
          </a:xfrm>
          <a:prstGeom prst="ellipse">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6726981" y="3151985"/>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4151556" y="3160040"/>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7359742" y="3209176"/>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5900741" y="2969482"/>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2070359" y="3282472"/>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4506355" y="3005579"/>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206031" y="3097426"/>
            <a:ext cx="322151" cy="322151"/>
          </a:xfrm>
          <a:prstGeom prst="ellipse">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5075958" y="3150163"/>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1206867" y="3153496"/>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p:cNvSpPr/>
          <p:nvPr/>
        </p:nvSpPr>
        <p:spPr>
          <a:xfrm>
            <a:off x="921657" y="3284728"/>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2772349" y="2970225"/>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1690644" y="3206559"/>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6193490" y="3012774"/>
            <a:ext cx="137389" cy="13738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7730460" y="3144202"/>
            <a:ext cx="274777" cy="27477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TextBox 40"/>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Tree>
    <p:extLst>
      <p:ext uri="{BB962C8B-B14F-4D97-AF65-F5344CB8AC3E}">
        <p14:creationId xmlns:p14="http://schemas.microsoft.com/office/powerpoint/2010/main" val="3058570092"/>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8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8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2" presetClass="entr" presetSubtype="2" fill="hold" nodeType="withEffect" p14:presetBounceEnd="40000">
                                      <p:stCondLst>
                                        <p:cond delay="1100"/>
                                      </p:stCondLst>
                                      <p:childTnLst>
                                        <p:set>
                                          <p:cBhvr>
                                            <p:cTn id="18" dur="1" fill="hold">
                                              <p:stCondLst>
                                                <p:cond delay="0"/>
                                              </p:stCondLst>
                                            </p:cTn>
                                            <p:tgtEl>
                                              <p:spTgt spid="9"/>
                                            </p:tgtEl>
                                            <p:attrNameLst>
                                              <p:attrName>style.visibility</p:attrName>
                                            </p:attrNameLst>
                                          </p:cBhvr>
                                          <p:to>
                                            <p:strVal val="visible"/>
                                          </p:to>
                                        </p:set>
                                        <p:anim calcmode="lin" valueType="num" p14:bounceEnd="40000">
                                          <p:cBhvr additive="base">
                                            <p:cTn id="1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11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p:tgtEl>
                                              <p:spTgt spid="16"/>
                                            </p:tgtEl>
                                            <p:attrNameLst>
                                              <p:attrName>ppt_x</p:attrName>
                                            </p:attrNameLst>
                                          </p:cBhvr>
                                          <p:tavLst>
                                            <p:tav tm="0">
                                              <p:val>
                                                <p:strVal val="#ppt_x-#ppt_w*1.125000"/>
                                              </p:val>
                                            </p:tav>
                                            <p:tav tm="100000">
                                              <p:val>
                                                <p:strVal val="#ppt_x"/>
                                              </p:val>
                                            </p:tav>
                                          </p:tavLst>
                                        </p:anim>
                                        <p:animEffect transition="in" filter="wipe(right)">
                                          <p:cBhvr>
                                            <p:cTn id="24" dur="500"/>
                                            <p:tgtEl>
                                              <p:spTgt spid="16"/>
                                            </p:tgtEl>
                                          </p:cBhvr>
                                        </p:animEffect>
                                      </p:childTnLst>
                                    </p:cTn>
                                  </p:par>
                                  <p:par>
                                    <p:cTn id="25" presetID="2" presetClass="entr" presetSubtype="2" fill="hold" nodeType="withEffect" p14:presetBounceEnd="40000">
                                      <p:stCondLst>
                                        <p:cond delay="1400"/>
                                      </p:stCondLst>
                                      <p:childTnLst>
                                        <p:set>
                                          <p:cBhvr>
                                            <p:cTn id="26" dur="1" fill="hold">
                                              <p:stCondLst>
                                                <p:cond delay="0"/>
                                              </p:stCondLst>
                                            </p:cTn>
                                            <p:tgtEl>
                                              <p:spTgt spid="12"/>
                                            </p:tgtEl>
                                            <p:attrNameLst>
                                              <p:attrName>style.visibility</p:attrName>
                                            </p:attrNameLst>
                                          </p:cBhvr>
                                          <p:to>
                                            <p:strVal val="visible"/>
                                          </p:to>
                                        </p:set>
                                        <p:anim calcmode="lin" valueType="num" p14:bounceEnd="4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14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17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par>
                                    <p:cTn id="37" presetID="53" presetClass="entr" presetSubtype="16" fill="hold" grpId="0" nodeType="withEffect">
                                      <p:stCondLst>
                                        <p:cond delay="22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26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grpId="0" nodeType="withEffect">
                                      <p:stCondLst>
                                        <p:cond delay="240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26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240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24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par>
                                    <p:cTn id="72" presetID="53" presetClass="entr" presetSubtype="16" fill="hold" grpId="0" nodeType="withEffect">
                                      <p:stCondLst>
                                        <p:cond delay="220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par>
                                    <p:cTn id="77" presetID="53" presetClass="entr" presetSubtype="16" fill="hold" grpId="0" nodeType="withEffect">
                                      <p:stCondLst>
                                        <p:cond delay="260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par>
                                    <p:cTn id="82" presetID="53" presetClass="entr" presetSubtype="16" fill="hold" grpId="0" nodeType="withEffect">
                                      <p:stCondLst>
                                        <p:cond delay="240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par>
                                    <p:cTn id="87" presetID="53" presetClass="entr" presetSubtype="16" fill="hold" grpId="0" nodeType="withEffect">
                                      <p:stCondLst>
                                        <p:cond delay="220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Effect transition="in" filter="fade">
                                          <p:cBhvr>
                                            <p:cTn id="91" dur="500"/>
                                            <p:tgtEl>
                                              <p:spTgt spid="29"/>
                                            </p:tgtEl>
                                          </p:cBhvr>
                                        </p:animEffect>
                                      </p:childTnLst>
                                    </p:cTn>
                                  </p:par>
                                  <p:par>
                                    <p:cTn id="92" presetID="53" presetClass="entr" presetSubtype="16" fill="hold" grpId="0" nodeType="withEffect">
                                      <p:stCondLst>
                                        <p:cond delay="2600"/>
                                      </p:stCondLst>
                                      <p:childTnLst>
                                        <p:set>
                                          <p:cBhvr>
                                            <p:cTn id="93" dur="1" fill="hold">
                                              <p:stCondLst>
                                                <p:cond delay="0"/>
                                              </p:stCondLst>
                                            </p:cTn>
                                            <p:tgtEl>
                                              <p:spTgt spid="30"/>
                                            </p:tgtEl>
                                            <p:attrNameLst>
                                              <p:attrName>style.visibility</p:attrName>
                                            </p:attrNameLst>
                                          </p:cBhvr>
                                          <p:to>
                                            <p:strVal val="visible"/>
                                          </p:to>
                                        </p:set>
                                        <p:anim calcmode="lin" valueType="num">
                                          <p:cBhvr>
                                            <p:cTn id="94" dur="500" fill="hold"/>
                                            <p:tgtEl>
                                              <p:spTgt spid="30"/>
                                            </p:tgtEl>
                                            <p:attrNameLst>
                                              <p:attrName>ppt_w</p:attrName>
                                            </p:attrNameLst>
                                          </p:cBhvr>
                                          <p:tavLst>
                                            <p:tav tm="0">
                                              <p:val>
                                                <p:fltVal val="0"/>
                                              </p:val>
                                            </p:tav>
                                            <p:tav tm="100000">
                                              <p:val>
                                                <p:strVal val="#ppt_w"/>
                                              </p:val>
                                            </p:tav>
                                          </p:tavLst>
                                        </p:anim>
                                        <p:anim calcmode="lin" valueType="num">
                                          <p:cBhvr>
                                            <p:cTn id="95" dur="500" fill="hold"/>
                                            <p:tgtEl>
                                              <p:spTgt spid="30"/>
                                            </p:tgtEl>
                                            <p:attrNameLst>
                                              <p:attrName>ppt_h</p:attrName>
                                            </p:attrNameLst>
                                          </p:cBhvr>
                                          <p:tavLst>
                                            <p:tav tm="0">
                                              <p:val>
                                                <p:fltVal val="0"/>
                                              </p:val>
                                            </p:tav>
                                            <p:tav tm="100000">
                                              <p:val>
                                                <p:strVal val="#ppt_h"/>
                                              </p:val>
                                            </p:tav>
                                          </p:tavLst>
                                        </p:anim>
                                        <p:animEffect transition="in" filter="fade">
                                          <p:cBhvr>
                                            <p:cTn id="96" dur="500"/>
                                            <p:tgtEl>
                                              <p:spTgt spid="30"/>
                                            </p:tgtEl>
                                          </p:cBhvr>
                                        </p:animEffect>
                                      </p:childTnLst>
                                    </p:cTn>
                                  </p:par>
                                  <p:par>
                                    <p:cTn id="97" presetID="53" presetClass="entr" presetSubtype="16" fill="hold" grpId="0" nodeType="withEffect">
                                      <p:stCondLst>
                                        <p:cond delay="2400"/>
                                      </p:stCondLst>
                                      <p:childTnLst>
                                        <p:set>
                                          <p:cBhvr>
                                            <p:cTn id="98" dur="1" fill="hold">
                                              <p:stCondLst>
                                                <p:cond delay="0"/>
                                              </p:stCondLst>
                                            </p:cTn>
                                            <p:tgtEl>
                                              <p:spTgt spid="31"/>
                                            </p:tgtEl>
                                            <p:attrNameLst>
                                              <p:attrName>style.visibility</p:attrName>
                                            </p:attrNameLst>
                                          </p:cBhvr>
                                          <p:to>
                                            <p:strVal val="visible"/>
                                          </p:to>
                                        </p:set>
                                        <p:anim calcmode="lin" valueType="num">
                                          <p:cBhvr>
                                            <p:cTn id="99" dur="500" fill="hold"/>
                                            <p:tgtEl>
                                              <p:spTgt spid="31"/>
                                            </p:tgtEl>
                                            <p:attrNameLst>
                                              <p:attrName>ppt_w</p:attrName>
                                            </p:attrNameLst>
                                          </p:cBhvr>
                                          <p:tavLst>
                                            <p:tav tm="0">
                                              <p:val>
                                                <p:fltVal val="0"/>
                                              </p:val>
                                            </p:tav>
                                            <p:tav tm="100000">
                                              <p:val>
                                                <p:strVal val="#ppt_w"/>
                                              </p:val>
                                            </p:tav>
                                          </p:tavLst>
                                        </p:anim>
                                        <p:anim calcmode="lin" valueType="num">
                                          <p:cBhvr>
                                            <p:cTn id="100" dur="500" fill="hold"/>
                                            <p:tgtEl>
                                              <p:spTgt spid="31"/>
                                            </p:tgtEl>
                                            <p:attrNameLst>
                                              <p:attrName>ppt_h</p:attrName>
                                            </p:attrNameLst>
                                          </p:cBhvr>
                                          <p:tavLst>
                                            <p:tav tm="0">
                                              <p:val>
                                                <p:fltVal val="0"/>
                                              </p:val>
                                            </p:tav>
                                            <p:tav tm="100000">
                                              <p:val>
                                                <p:strVal val="#ppt_h"/>
                                              </p:val>
                                            </p:tav>
                                          </p:tavLst>
                                        </p:anim>
                                        <p:animEffect transition="in" filter="fade">
                                          <p:cBhvr>
                                            <p:cTn id="101" dur="500"/>
                                            <p:tgtEl>
                                              <p:spTgt spid="31"/>
                                            </p:tgtEl>
                                          </p:cBhvr>
                                        </p:animEffect>
                                      </p:childTnLst>
                                    </p:cTn>
                                  </p:par>
                                  <p:par>
                                    <p:cTn id="102" presetID="53" presetClass="entr" presetSubtype="16" fill="hold" grpId="0" nodeType="withEffect">
                                      <p:stCondLst>
                                        <p:cond delay="260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par>
                                    <p:cTn id="107" presetID="53" presetClass="entr" presetSubtype="16" fill="hold" grpId="0" nodeType="withEffect">
                                      <p:stCondLst>
                                        <p:cond delay="220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childTnLst>
                                    </p:cTn>
                                  </p:par>
                                  <p:par>
                                    <p:cTn id="112" presetID="53" presetClass="entr" presetSubtype="16" fill="hold" grpId="0" nodeType="withEffect">
                                      <p:stCondLst>
                                        <p:cond delay="2600"/>
                                      </p:stCondLst>
                                      <p:childTnLst>
                                        <p:set>
                                          <p:cBhvr>
                                            <p:cTn id="113" dur="1" fill="hold">
                                              <p:stCondLst>
                                                <p:cond delay="0"/>
                                              </p:stCondLst>
                                            </p:cTn>
                                            <p:tgtEl>
                                              <p:spTgt spid="34"/>
                                            </p:tgtEl>
                                            <p:attrNameLst>
                                              <p:attrName>style.visibility</p:attrName>
                                            </p:attrNameLst>
                                          </p:cBhvr>
                                          <p:to>
                                            <p:strVal val="visible"/>
                                          </p:to>
                                        </p:set>
                                        <p:anim calcmode="lin" valueType="num">
                                          <p:cBhvr>
                                            <p:cTn id="114" dur="500" fill="hold"/>
                                            <p:tgtEl>
                                              <p:spTgt spid="34"/>
                                            </p:tgtEl>
                                            <p:attrNameLst>
                                              <p:attrName>ppt_w</p:attrName>
                                            </p:attrNameLst>
                                          </p:cBhvr>
                                          <p:tavLst>
                                            <p:tav tm="0">
                                              <p:val>
                                                <p:fltVal val="0"/>
                                              </p:val>
                                            </p:tav>
                                            <p:tav tm="100000">
                                              <p:val>
                                                <p:strVal val="#ppt_w"/>
                                              </p:val>
                                            </p:tav>
                                          </p:tavLst>
                                        </p:anim>
                                        <p:anim calcmode="lin" valueType="num">
                                          <p:cBhvr>
                                            <p:cTn id="115" dur="500" fill="hold"/>
                                            <p:tgtEl>
                                              <p:spTgt spid="34"/>
                                            </p:tgtEl>
                                            <p:attrNameLst>
                                              <p:attrName>ppt_h</p:attrName>
                                            </p:attrNameLst>
                                          </p:cBhvr>
                                          <p:tavLst>
                                            <p:tav tm="0">
                                              <p:val>
                                                <p:fltVal val="0"/>
                                              </p:val>
                                            </p:tav>
                                            <p:tav tm="100000">
                                              <p:val>
                                                <p:strVal val="#ppt_h"/>
                                              </p:val>
                                            </p:tav>
                                          </p:tavLst>
                                        </p:anim>
                                        <p:animEffect transition="in" filter="fade">
                                          <p:cBhvr>
                                            <p:cTn id="116" dur="500"/>
                                            <p:tgtEl>
                                              <p:spTgt spid="34"/>
                                            </p:tgtEl>
                                          </p:cBhvr>
                                        </p:animEffect>
                                      </p:childTnLst>
                                    </p:cTn>
                                  </p:par>
                                  <p:par>
                                    <p:cTn id="117" presetID="53" presetClass="entr" presetSubtype="16" fill="hold" grpId="0" nodeType="withEffect">
                                      <p:stCondLst>
                                        <p:cond delay="240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childTnLst>
                                    </p:cTn>
                                  </p:par>
                                  <p:par>
                                    <p:cTn id="122" presetID="53" presetClass="entr" presetSubtype="16" fill="hold" grpId="0" nodeType="withEffect">
                                      <p:stCondLst>
                                        <p:cond delay="2200"/>
                                      </p:stCondLst>
                                      <p:childTnLst>
                                        <p:set>
                                          <p:cBhvr>
                                            <p:cTn id="123" dur="1" fill="hold">
                                              <p:stCondLst>
                                                <p:cond delay="0"/>
                                              </p:stCondLst>
                                            </p:cTn>
                                            <p:tgtEl>
                                              <p:spTgt spid="36"/>
                                            </p:tgtEl>
                                            <p:attrNameLst>
                                              <p:attrName>style.visibility</p:attrName>
                                            </p:attrNameLst>
                                          </p:cBhvr>
                                          <p:to>
                                            <p:strVal val="visible"/>
                                          </p:to>
                                        </p:set>
                                        <p:anim calcmode="lin" valueType="num">
                                          <p:cBhvr>
                                            <p:cTn id="124" dur="500" fill="hold"/>
                                            <p:tgtEl>
                                              <p:spTgt spid="36"/>
                                            </p:tgtEl>
                                            <p:attrNameLst>
                                              <p:attrName>ppt_w</p:attrName>
                                            </p:attrNameLst>
                                          </p:cBhvr>
                                          <p:tavLst>
                                            <p:tav tm="0">
                                              <p:val>
                                                <p:fltVal val="0"/>
                                              </p:val>
                                            </p:tav>
                                            <p:tav tm="100000">
                                              <p:val>
                                                <p:strVal val="#ppt_w"/>
                                              </p:val>
                                            </p:tav>
                                          </p:tavLst>
                                        </p:anim>
                                        <p:anim calcmode="lin" valueType="num">
                                          <p:cBhvr>
                                            <p:cTn id="125" dur="500" fill="hold"/>
                                            <p:tgtEl>
                                              <p:spTgt spid="36"/>
                                            </p:tgtEl>
                                            <p:attrNameLst>
                                              <p:attrName>ppt_h</p:attrName>
                                            </p:attrNameLst>
                                          </p:cBhvr>
                                          <p:tavLst>
                                            <p:tav tm="0">
                                              <p:val>
                                                <p:fltVal val="0"/>
                                              </p:val>
                                            </p:tav>
                                            <p:tav tm="100000">
                                              <p:val>
                                                <p:strVal val="#ppt_h"/>
                                              </p:val>
                                            </p:tav>
                                          </p:tavLst>
                                        </p:anim>
                                        <p:animEffect transition="in" filter="fade">
                                          <p:cBhvr>
                                            <p:cTn id="126" dur="500"/>
                                            <p:tgtEl>
                                              <p:spTgt spid="36"/>
                                            </p:tgtEl>
                                          </p:cBhvr>
                                        </p:animEffect>
                                      </p:childTnLst>
                                    </p:cTn>
                                  </p:par>
                                  <p:par>
                                    <p:cTn id="127" presetID="53" presetClass="entr" presetSubtype="16" fill="hold" grpId="0" nodeType="withEffect">
                                      <p:stCondLst>
                                        <p:cond delay="2600"/>
                                      </p:stCondLst>
                                      <p:childTnLst>
                                        <p:set>
                                          <p:cBhvr>
                                            <p:cTn id="128" dur="1" fill="hold">
                                              <p:stCondLst>
                                                <p:cond delay="0"/>
                                              </p:stCondLst>
                                            </p:cTn>
                                            <p:tgtEl>
                                              <p:spTgt spid="37"/>
                                            </p:tgtEl>
                                            <p:attrNameLst>
                                              <p:attrName>style.visibility</p:attrName>
                                            </p:attrNameLst>
                                          </p:cBhvr>
                                          <p:to>
                                            <p:strVal val="visible"/>
                                          </p:to>
                                        </p:set>
                                        <p:anim calcmode="lin" valueType="num">
                                          <p:cBhvr>
                                            <p:cTn id="129" dur="500" fill="hold"/>
                                            <p:tgtEl>
                                              <p:spTgt spid="37"/>
                                            </p:tgtEl>
                                            <p:attrNameLst>
                                              <p:attrName>ppt_w</p:attrName>
                                            </p:attrNameLst>
                                          </p:cBhvr>
                                          <p:tavLst>
                                            <p:tav tm="0">
                                              <p:val>
                                                <p:fltVal val="0"/>
                                              </p:val>
                                            </p:tav>
                                            <p:tav tm="100000">
                                              <p:val>
                                                <p:strVal val="#ppt_w"/>
                                              </p:val>
                                            </p:tav>
                                          </p:tavLst>
                                        </p:anim>
                                        <p:anim calcmode="lin" valueType="num">
                                          <p:cBhvr>
                                            <p:cTn id="130" dur="500" fill="hold"/>
                                            <p:tgtEl>
                                              <p:spTgt spid="37"/>
                                            </p:tgtEl>
                                            <p:attrNameLst>
                                              <p:attrName>ppt_h</p:attrName>
                                            </p:attrNameLst>
                                          </p:cBhvr>
                                          <p:tavLst>
                                            <p:tav tm="0">
                                              <p:val>
                                                <p:fltVal val="0"/>
                                              </p:val>
                                            </p:tav>
                                            <p:tav tm="100000">
                                              <p:val>
                                                <p:strVal val="#ppt_h"/>
                                              </p:val>
                                            </p:tav>
                                          </p:tavLst>
                                        </p:anim>
                                        <p:animEffect transition="in" filter="fade">
                                          <p:cBhvr>
                                            <p:cTn id="131" dur="500"/>
                                            <p:tgtEl>
                                              <p:spTgt spid="37"/>
                                            </p:tgtEl>
                                          </p:cBhvr>
                                        </p:animEffect>
                                      </p:childTnLst>
                                    </p:cTn>
                                  </p:par>
                                  <p:par>
                                    <p:cTn id="132" presetID="53" presetClass="entr" presetSubtype="16" fill="hold" grpId="0" nodeType="withEffect">
                                      <p:stCondLst>
                                        <p:cond delay="2400"/>
                                      </p:stCondLst>
                                      <p:childTnLst>
                                        <p:set>
                                          <p:cBhvr>
                                            <p:cTn id="133" dur="1" fill="hold">
                                              <p:stCondLst>
                                                <p:cond delay="0"/>
                                              </p:stCondLst>
                                            </p:cTn>
                                            <p:tgtEl>
                                              <p:spTgt spid="38"/>
                                            </p:tgtEl>
                                            <p:attrNameLst>
                                              <p:attrName>style.visibility</p:attrName>
                                            </p:attrNameLst>
                                          </p:cBhvr>
                                          <p:to>
                                            <p:strVal val="visible"/>
                                          </p:to>
                                        </p:set>
                                        <p:anim calcmode="lin" valueType="num">
                                          <p:cBhvr>
                                            <p:cTn id="134" dur="500" fill="hold"/>
                                            <p:tgtEl>
                                              <p:spTgt spid="38"/>
                                            </p:tgtEl>
                                            <p:attrNameLst>
                                              <p:attrName>ppt_w</p:attrName>
                                            </p:attrNameLst>
                                          </p:cBhvr>
                                          <p:tavLst>
                                            <p:tav tm="0">
                                              <p:val>
                                                <p:fltVal val="0"/>
                                              </p:val>
                                            </p:tav>
                                            <p:tav tm="100000">
                                              <p:val>
                                                <p:strVal val="#ppt_w"/>
                                              </p:val>
                                            </p:tav>
                                          </p:tavLst>
                                        </p:anim>
                                        <p:anim calcmode="lin" valueType="num">
                                          <p:cBhvr>
                                            <p:cTn id="135" dur="500" fill="hold"/>
                                            <p:tgtEl>
                                              <p:spTgt spid="38"/>
                                            </p:tgtEl>
                                            <p:attrNameLst>
                                              <p:attrName>ppt_h</p:attrName>
                                            </p:attrNameLst>
                                          </p:cBhvr>
                                          <p:tavLst>
                                            <p:tav tm="0">
                                              <p:val>
                                                <p:fltVal val="0"/>
                                              </p:val>
                                            </p:tav>
                                            <p:tav tm="100000">
                                              <p:val>
                                                <p:strVal val="#ppt_h"/>
                                              </p:val>
                                            </p:tav>
                                          </p:tavLst>
                                        </p:anim>
                                        <p:animEffect transition="in" filter="fade">
                                          <p:cBhvr>
                                            <p:cTn id="136" dur="500"/>
                                            <p:tgtEl>
                                              <p:spTgt spid="38"/>
                                            </p:tgtEl>
                                          </p:cBhvr>
                                        </p:animEffect>
                                      </p:childTnLst>
                                    </p:cTn>
                                  </p:par>
                                  <p:par>
                                    <p:cTn id="137" presetID="53" presetClass="entr" presetSubtype="16" fill="hold" grpId="0" nodeType="withEffect">
                                      <p:stCondLst>
                                        <p:cond delay="2400"/>
                                      </p:stCondLst>
                                      <p:childTnLst>
                                        <p:set>
                                          <p:cBhvr>
                                            <p:cTn id="138" dur="1" fill="hold">
                                              <p:stCondLst>
                                                <p:cond delay="0"/>
                                              </p:stCondLst>
                                            </p:cTn>
                                            <p:tgtEl>
                                              <p:spTgt spid="39"/>
                                            </p:tgtEl>
                                            <p:attrNameLst>
                                              <p:attrName>style.visibility</p:attrName>
                                            </p:attrNameLst>
                                          </p:cBhvr>
                                          <p:to>
                                            <p:strVal val="visible"/>
                                          </p:to>
                                        </p:set>
                                        <p:anim calcmode="lin" valueType="num">
                                          <p:cBhvr>
                                            <p:cTn id="139" dur="500" fill="hold"/>
                                            <p:tgtEl>
                                              <p:spTgt spid="39"/>
                                            </p:tgtEl>
                                            <p:attrNameLst>
                                              <p:attrName>ppt_w</p:attrName>
                                            </p:attrNameLst>
                                          </p:cBhvr>
                                          <p:tavLst>
                                            <p:tav tm="0">
                                              <p:val>
                                                <p:fltVal val="0"/>
                                              </p:val>
                                            </p:tav>
                                            <p:tav tm="100000">
                                              <p:val>
                                                <p:strVal val="#ppt_w"/>
                                              </p:val>
                                            </p:tav>
                                          </p:tavLst>
                                        </p:anim>
                                        <p:anim calcmode="lin" valueType="num">
                                          <p:cBhvr>
                                            <p:cTn id="140" dur="500" fill="hold"/>
                                            <p:tgtEl>
                                              <p:spTgt spid="39"/>
                                            </p:tgtEl>
                                            <p:attrNameLst>
                                              <p:attrName>ppt_h</p:attrName>
                                            </p:attrNameLst>
                                          </p:cBhvr>
                                          <p:tavLst>
                                            <p:tav tm="0">
                                              <p:val>
                                                <p:fltVal val="0"/>
                                              </p:val>
                                            </p:tav>
                                            <p:tav tm="100000">
                                              <p:val>
                                                <p:strVal val="#ppt_h"/>
                                              </p:val>
                                            </p:tav>
                                          </p:tavLst>
                                        </p:anim>
                                        <p:animEffect transition="in" filter="fade">
                                          <p:cBhvr>
                                            <p:cTn id="141" dur="500"/>
                                            <p:tgtEl>
                                              <p:spTgt spid="39"/>
                                            </p:tgtEl>
                                          </p:cBhvr>
                                        </p:animEffect>
                                      </p:childTnLst>
                                    </p:cTn>
                                  </p:par>
                                  <p:par>
                                    <p:cTn id="142" presetID="53" presetClass="entr" presetSubtype="16" fill="hold" grpId="0" nodeType="withEffect">
                                      <p:stCondLst>
                                        <p:cond delay="2400"/>
                                      </p:stCondLst>
                                      <p:childTnLst>
                                        <p:set>
                                          <p:cBhvr>
                                            <p:cTn id="143" dur="1" fill="hold">
                                              <p:stCondLst>
                                                <p:cond delay="0"/>
                                              </p:stCondLst>
                                            </p:cTn>
                                            <p:tgtEl>
                                              <p:spTgt spid="40"/>
                                            </p:tgtEl>
                                            <p:attrNameLst>
                                              <p:attrName>style.visibility</p:attrName>
                                            </p:attrNameLst>
                                          </p:cBhvr>
                                          <p:to>
                                            <p:strVal val="visible"/>
                                          </p:to>
                                        </p:set>
                                        <p:anim calcmode="lin" valueType="num">
                                          <p:cBhvr>
                                            <p:cTn id="144" dur="500" fill="hold"/>
                                            <p:tgtEl>
                                              <p:spTgt spid="40"/>
                                            </p:tgtEl>
                                            <p:attrNameLst>
                                              <p:attrName>ppt_w</p:attrName>
                                            </p:attrNameLst>
                                          </p:cBhvr>
                                          <p:tavLst>
                                            <p:tav tm="0">
                                              <p:val>
                                                <p:fltVal val="0"/>
                                              </p:val>
                                            </p:tav>
                                            <p:tav tm="100000">
                                              <p:val>
                                                <p:strVal val="#ppt_w"/>
                                              </p:val>
                                            </p:tav>
                                          </p:tavLst>
                                        </p:anim>
                                        <p:anim calcmode="lin" valueType="num">
                                          <p:cBhvr>
                                            <p:cTn id="145" dur="500" fill="hold"/>
                                            <p:tgtEl>
                                              <p:spTgt spid="40"/>
                                            </p:tgtEl>
                                            <p:attrNameLst>
                                              <p:attrName>ppt_h</p:attrName>
                                            </p:attrNameLst>
                                          </p:cBhvr>
                                          <p:tavLst>
                                            <p:tav tm="0">
                                              <p:val>
                                                <p:fltVal val="0"/>
                                              </p:val>
                                            </p:tav>
                                            <p:tav tm="100000">
                                              <p:val>
                                                <p:strVal val="#ppt_h"/>
                                              </p:val>
                                            </p:tav>
                                          </p:tavLst>
                                        </p:anim>
                                        <p:animEffect transition="in" filter="fade">
                                          <p:cBhvr>
                                            <p:cTn id="146" dur="500"/>
                                            <p:tgtEl>
                                              <p:spTgt spid="40"/>
                                            </p:tgtEl>
                                          </p:cBhvr>
                                        </p:animEffect>
                                      </p:childTnLst>
                                    </p:cTn>
                                  </p:par>
                                  <p:par>
                                    <p:cTn id="147" presetID="16" presetClass="entr" presetSubtype="26" fill="hold" grpId="0" nodeType="withEffect">
                                      <p:stCondLst>
                                        <p:cond delay="3400"/>
                                      </p:stCondLst>
                                      <p:childTnLst>
                                        <p:set>
                                          <p:cBhvr>
                                            <p:cTn id="148" dur="1" fill="hold">
                                              <p:stCondLst>
                                                <p:cond delay="0"/>
                                              </p:stCondLst>
                                            </p:cTn>
                                            <p:tgtEl>
                                              <p:spTgt spid="42"/>
                                            </p:tgtEl>
                                            <p:attrNameLst>
                                              <p:attrName>style.visibility</p:attrName>
                                            </p:attrNameLst>
                                          </p:cBhvr>
                                          <p:to>
                                            <p:strVal val="visible"/>
                                          </p:to>
                                        </p:set>
                                        <p:animEffect transition="in" filter="barn(inHorizontal)">
                                          <p:cBhvr>
                                            <p:cTn id="149" dur="500"/>
                                            <p:tgtEl>
                                              <p:spTgt spid="42"/>
                                            </p:tgtEl>
                                          </p:cBhvr>
                                        </p:animEffect>
                                      </p:childTnLst>
                                    </p:cTn>
                                  </p:par>
                                  <p:par>
                                    <p:cTn id="150" presetID="16" presetClass="entr" presetSubtype="26" fill="hold" grpId="0" nodeType="withEffect">
                                      <p:stCondLst>
                                        <p:cond delay="3400"/>
                                      </p:stCondLst>
                                      <p:childTnLst>
                                        <p:set>
                                          <p:cBhvr>
                                            <p:cTn id="151" dur="1" fill="hold">
                                              <p:stCondLst>
                                                <p:cond delay="0"/>
                                              </p:stCondLst>
                                            </p:cTn>
                                            <p:tgtEl>
                                              <p:spTgt spid="43"/>
                                            </p:tgtEl>
                                            <p:attrNameLst>
                                              <p:attrName>style.visibility</p:attrName>
                                            </p:attrNameLst>
                                          </p:cBhvr>
                                          <p:to>
                                            <p:strVal val="visible"/>
                                          </p:to>
                                        </p:set>
                                        <p:animEffect transition="in" filter="barn(inHorizontal)">
                                          <p:cBhvr>
                                            <p:cTn id="152" dur="500"/>
                                            <p:tgtEl>
                                              <p:spTgt spid="43"/>
                                            </p:tgtEl>
                                          </p:cBhvr>
                                        </p:animEffect>
                                      </p:childTnLst>
                                    </p:cTn>
                                  </p:par>
                                  <p:par>
                                    <p:cTn id="153" presetID="16" presetClass="entr" presetSubtype="21" fill="hold" grpId="0" nodeType="withEffect">
                                      <p:stCondLst>
                                        <p:cond delay="3900"/>
                                      </p:stCondLst>
                                      <p:childTnLst>
                                        <p:set>
                                          <p:cBhvr>
                                            <p:cTn id="154" dur="1" fill="hold">
                                              <p:stCondLst>
                                                <p:cond delay="0"/>
                                              </p:stCondLst>
                                            </p:cTn>
                                            <p:tgtEl>
                                              <p:spTgt spid="41"/>
                                            </p:tgtEl>
                                            <p:attrNameLst>
                                              <p:attrName>style.visibility</p:attrName>
                                            </p:attrNameLst>
                                          </p:cBhvr>
                                          <p:to>
                                            <p:strVal val="visible"/>
                                          </p:to>
                                        </p:set>
                                        <p:animEffect transition="in" filter="barn(inVertical)">
                                          <p:cBhvr>
                                            <p:cTn id="1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8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8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2" presetClass="entr" presetSubtype="2" fill="hold" nodeType="withEffect">
                                      <p:stCondLst>
                                        <p:cond delay="11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11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p:tgtEl>
                                              <p:spTgt spid="16"/>
                                            </p:tgtEl>
                                            <p:attrNameLst>
                                              <p:attrName>ppt_x</p:attrName>
                                            </p:attrNameLst>
                                          </p:cBhvr>
                                          <p:tavLst>
                                            <p:tav tm="0">
                                              <p:val>
                                                <p:strVal val="#ppt_x-#ppt_w*1.125000"/>
                                              </p:val>
                                            </p:tav>
                                            <p:tav tm="100000">
                                              <p:val>
                                                <p:strVal val="#ppt_x"/>
                                              </p:val>
                                            </p:tav>
                                          </p:tavLst>
                                        </p:anim>
                                        <p:animEffect transition="in" filter="wipe(right)">
                                          <p:cBhvr>
                                            <p:cTn id="24" dur="500"/>
                                            <p:tgtEl>
                                              <p:spTgt spid="16"/>
                                            </p:tgtEl>
                                          </p:cBhvr>
                                        </p:animEffect>
                                      </p:childTnLst>
                                    </p:cTn>
                                  </p:par>
                                  <p:par>
                                    <p:cTn id="25" presetID="2" presetClass="entr" presetSubtype="2" fill="hold" nodeType="withEffect">
                                      <p:stCondLst>
                                        <p:cond delay="14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14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17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par>
                                    <p:cTn id="37" presetID="53" presetClass="entr" presetSubtype="16" fill="hold" grpId="0" nodeType="withEffect">
                                      <p:stCondLst>
                                        <p:cond delay="22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26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grpId="0" nodeType="withEffect">
                                      <p:stCondLst>
                                        <p:cond delay="240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26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240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24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par>
                                    <p:cTn id="72" presetID="53" presetClass="entr" presetSubtype="16" fill="hold" grpId="0" nodeType="withEffect">
                                      <p:stCondLst>
                                        <p:cond delay="220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par>
                                    <p:cTn id="77" presetID="53" presetClass="entr" presetSubtype="16" fill="hold" grpId="0" nodeType="withEffect">
                                      <p:stCondLst>
                                        <p:cond delay="260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par>
                                    <p:cTn id="82" presetID="53" presetClass="entr" presetSubtype="16" fill="hold" grpId="0" nodeType="withEffect">
                                      <p:stCondLst>
                                        <p:cond delay="240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par>
                                    <p:cTn id="87" presetID="53" presetClass="entr" presetSubtype="16" fill="hold" grpId="0" nodeType="withEffect">
                                      <p:stCondLst>
                                        <p:cond delay="220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Effect transition="in" filter="fade">
                                          <p:cBhvr>
                                            <p:cTn id="91" dur="500"/>
                                            <p:tgtEl>
                                              <p:spTgt spid="29"/>
                                            </p:tgtEl>
                                          </p:cBhvr>
                                        </p:animEffect>
                                      </p:childTnLst>
                                    </p:cTn>
                                  </p:par>
                                  <p:par>
                                    <p:cTn id="92" presetID="53" presetClass="entr" presetSubtype="16" fill="hold" grpId="0" nodeType="withEffect">
                                      <p:stCondLst>
                                        <p:cond delay="2600"/>
                                      </p:stCondLst>
                                      <p:childTnLst>
                                        <p:set>
                                          <p:cBhvr>
                                            <p:cTn id="93" dur="1" fill="hold">
                                              <p:stCondLst>
                                                <p:cond delay="0"/>
                                              </p:stCondLst>
                                            </p:cTn>
                                            <p:tgtEl>
                                              <p:spTgt spid="30"/>
                                            </p:tgtEl>
                                            <p:attrNameLst>
                                              <p:attrName>style.visibility</p:attrName>
                                            </p:attrNameLst>
                                          </p:cBhvr>
                                          <p:to>
                                            <p:strVal val="visible"/>
                                          </p:to>
                                        </p:set>
                                        <p:anim calcmode="lin" valueType="num">
                                          <p:cBhvr>
                                            <p:cTn id="94" dur="500" fill="hold"/>
                                            <p:tgtEl>
                                              <p:spTgt spid="30"/>
                                            </p:tgtEl>
                                            <p:attrNameLst>
                                              <p:attrName>ppt_w</p:attrName>
                                            </p:attrNameLst>
                                          </p:cBhvr>
                                          <p:tavLst>
                                            <p:tav tm="0">
                                              <p:val>
                                                <p:fltVal val="0"/>
                                              </p:val>
                                            </p:tav>
                                            <p:tav tm="100000">
                                              <p:val>
                                                <p:strVal val="#ppt_w"/>
                                              </p:val>
                                            </p:tav>
                                          </p:tavLst>
                                        </p:anim>
                                        <p:anim calcmode="lin" valueType="num">
                                          <p:cBhvr>
                                            <p:cTn id="95" dur="500" fill="hold"/>
                                            <p:tgtEl>
                                              <p:spTgt spid="30"/>
                                            </p:tgtEl>
                                            <p:attrNameLst>
                                              <p:attrName>ppt_h</p:attrName>
                                            </p:attrNameLst>
                                          </p:cBhvr>
                                          <p:tavLst>
                                            <p:tav tm="0">
                                              <p:val>
                                                <p:fltVal val="0"/>
                                              </p:val>
                                            </p:tav>
                                            <p:tav tm="100000">
                                              <p:val>
                                                <p:strVal val="#ppt_h"/>
                                              </p:val>
                                            </p:tav>
                                          </p:tavLst>
                                        </p:anim>
                                        <p:animEffect transition="in" filter="fade">
                                          <p:cBhvr>
                                            <p:cTn id="96" dur="500"/>
                                            <p:tgtEl>
                                              <p:spTgt spid="30"/>
                                            </p:tgtEl>
                                          </p:cBhvr>
                                        </p:animEffect>
                                      </p:childTnLst>
                                    </p:cTn>
                                  </p:par>
                                  <p:par>
                                    <p:cTn id="97" presetID="53" presetClass="entr" presetSubtype="16" fill="hold" grpId="0" nodeType="withEffect">
                                      <p:stCondLst>
                                        <p:cond delay="2400"/>
                                      </p:stCondLst>
                                      <p:childTnLst>
                                        <p:set>
                                          <p:cBhvr>
                                            <p:cTn id="98" dur="1" fill="hold">
                                              <p:stCondLst>
                                                <p:cond delay="0"/>
                                              </p:stCondLst>
                                            </p:cTn>
                                            <p:tgtEl>
                                              <p:spTgt spid="31"/>
                                            </p:tgtEl>
                                            <p:attrNameLst>
                                              <p:attrName>style.visibility</p:attrName>
                                            </p:attrNameLst>
                                          </p:cBhvr>
                                          <p:to>
                                            <p:strVal val="visible"/>
                                          </p:to>
                                        </p:set>
                                        <p:anim calcmode="lin" valueType="num">
                                          <p:cBhvr>
                                            <p:cTn id="99" dur="500" fill="hold"/>
                                            <p:tgtEl>
                                              <p:spTgt spid="31"/>
                                            </p:tgtEl>
                                            <p:attrNameLst>
                                              <p:attrName>ppt_w</p:attrName>
                                            </p:attrNameLst>
                                          </p:cBhvr>
                                          <p:tavLst>
                                            <p:tav tm="0">
                                              <p:val>
                                                <p:fltVal val="0"/>
                                              </p:val>
                                            </p:tav>
                                            <p:tav tm="100000">
                                              <p:val>
                                                <p:strVal val="#ppt_w"/>
                                              </p:val>
                                            </p:tav>
                                          </p:tavLst>
                                        </p:anim>
                                        <p:anim calcmode="lin" valueType="num">
                                          <p:cBhvr>
                                            <p:cTn id="100" dur="500" fill="hold"/>
                                            <p:tgtEl>
                                              <p:spTgt spid="31"/>
                                            </p:tgtEl>
                                            <p:attrNameLst>
                                              <p:attrName>ppt_h</p:attrName>
                                            </p:attrNameLst>
                                          </p:cBhvr>
                                          <p:tavLst>
                                            <p:tav tm="0">
                                              <p:val>
                                                <p:fltVal val="0"/>
                                              </p:val>
                                            </p:tav>
                                            <p:tav tm="100000">
                                              <p:val>
                                                <p:strVal val="#ppt_h"/>
                                              </p:val>
                                            </p:tav>
                                          </p:tavLst>
                                        </p:anim>
                                        <p:animEffect transition="in" filter="fade">
                                          <p:cBhvr>
                                            <p:cTn id="101" dur="500"/>
                                            <p:tgtEl>
                                              <p:spTgt spid="31"/>
                                            </p:tgtEl>
                                          </p:cBhvr>
                                        </p:animEffect>
                                      </p:childTnLst>
                                    </p:cTn>
                                  </p:par>
                                  <p:par>
                                    <p:cTn id="102" presetID="53" presetClass="entr" presetSubtype="16" fill="hold" grpId="0" nodeType="withEffect">
                                      <p:stCondLst>
                                        <p:cond delay="260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par>
                                    <p:cTn id="107" presetID="53" presetClass="entr" presetSubtype="16" fill="hold" grpId="0" nodeType="withEffect">
                                      <p:stCondLst>
                                        <p:cond delay="220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childTnLst>
                                    </p:cTn>
                                  </p:par>
                                  <p:par>
                                    <p:cTn id="112" presetID="53" presetClass="entr" presetSubtype="16" fill="hold" grpId="0" nodeType="withEffect">
                                      <p:stCondLst>
                                        <p:cond delay="2600"/>
                                      </p:stCondLst>
                                      <p:childTnLst>
                                        <p:set>
                                          <p:cBhvr>
                                            <p:cTn id="113" dur="1" fill="hold">
                                              <p:stCondLst>
                                                <p:cond delay="0"/>
                                              </p:stCondLst>
                                            </p:cTn>
                                            <p:tgtEl>
                                              <p:spTgt spid="34"/>
                                            </p:tgtEl>
                                            <p:attrNameLst>
                                              <p:attrName>style.visibility</p:attrName>
                                            </p:attrNameLst>
                                          </p:cBhvr>
                                          <p:to>
                                            <p:strVal val="visible"/>
                                          </p:to>
                                        </p:set>
                                        <p:anim calcmode="lin" valueType="num">
                                          <p:cBhvr>
                                            <p:cTn id="114" dur="500" fill="hold"/>
                                            <p:tgtEl>
                                              <p:spTgt spid="34"/>
                                            </p:tgtEl>
                                            <p:attrNameLst>
                                              <p:attrName>ppt_w</p:attrName>
                                            </p:attrNameLst>
                                          </p:cBhvr>
                                          <p:tavLst>
                                            <p:tav tm="0">
                                              <p:val>
                                                <p:fltVal val="0"/>
                                              </p:val>
                                            </p:tav>
                                            <p:tav tm="100000">
                                              <p:val>
                                                <p:strVal val="#ppt_w"/>
                                              </p:val>
                                            </p:tav>
                                          </p:tavLst>
                                        </p:anim>
                                        <p:anim calcmode="lin" valueType="num">
                                          <p:cBhvr>
                                            <p:cTn id="115" dur="500" fill="hold"/>
                                            <p:tgtEl>
                                              <p:spTgt spid="34"/>
                                            </p:tgtEl>
                                            <p:attrNameLst>
                                              <p:attrName>ppt_h</p:attrName>
                                            </p:attrNameLst>
                                          </p:cBhvr>
                                          <p:tavLst>
                                            <p:tav tm="0">
                                              <p:val>
                                                <p:fltVal val="0"/>
                                              </p:val>
                                            </p:tav>
                                            <p:tav tm="100000">
                                              <p:val>
                                                <p:strVal val="#ppt_h"/>
                                              </p:val>
                                            </p:tav>
                                          </p:tavLst>
                                        </p:anim>
                                        <p:animEffect transition="in" filter="fade">
                                          <p:cBhvr>
                                            <p:cTn id="116" dur="500"/>
                                            <p:tgtEl>
                                              <p:spTgt spid="34"/>
                                            </p:tgtEl>
                                          </p:cBhvr>
                                        </p:animEffect>
                                      </p:childTnLst>
                                    </p:cTn>
                                  </p:par>
                                  <p:par>
                                    <p:cTn id="117" presetID="53" presetClass="entr" presetSubtype="16" fill="hold" grpId="0" nodeType="withEffect">
                                      <p:stCondLst>
                                        <p:cond delay="240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childTnLst>
                                    </p:cTn>
                                  </p:par>
                                  <p:par>
                                    <p:cTn id="122" presetID="53" presetClass="entr" presetSubtype="16" fill="hold" grpId="0" nodeType="withEffect">
                                      <p:stCondLst>
                                        <p:cond delay="2200"/>
                                      </p:stCondLst>
                                      <p:childTnLst>
                                        <p:set>
                                          <p:cBhvr>
                                            <p:cTn id="123" dur="1" fill="hold">
                                              <p:stCondLst>
                                                <p:cond delay="0"/>
                                              </p:stCondLst>
                                            </p:cTn>
                                            <p:tgtEl>
                                              <p:spTgt spid="36"/>
                                            </p:tgtEl>
                                            <p:attrNameLst>
                                              <p:attrName>style.visibility</p:attrName>
                                            </p:attrNameLst>
                                          </p:cBhvr>
                                          <p:to>
                                            <p:strVal val="visible"/>
                                          </p:to>
                                        </p:set>
                                        <p:anim calcmode="lin" valueType="num">
                                          <p:cBhvr>
                                            <p:cTn id="124" dur="500" fill="hold"/>
                                            <p:tgtEl>
                                              <p:spTgt spid="36"/>
                                            </p:tgtEl>
                                            <p:attrNameLst>
                                              <p:attrName>ppt_w</p:attrName>
                                            </p:attrNameLst>
                                          </p:cBhvr>
                                          <p:tavLst>
                                            <p:tav tm="0">
                                              <p:val>
                                                <p:fltVal val="0"/>
                                              </p:val>
                                            </p:tav>
                                            <p:tav tm="100000">
                                              <p:val>
                                                <p:strVal val="#ppt_w"/>
                                              </p:val>
                                            </p:tav>
                                          </p:tavLst>
                                        </p:anim>
                                        <p:anim calcmode="lin" valueType="num">
                                          <p:cBhvr>
                                            <p:cTn id="125" dur="500" fill="hold"/>
                                            <p:tgtEl>
                                              <p:spTgt spid="36"/>
                                            </p:tgtEl>
                                            <p:attrNameLst>
                                              <p:attrName>ppt_h</p:attrName>
                                            </p:attrNameLst>
                                          </p:cBhvr>
                                          <p:tavLst>
                                            <p:tav tm="0">
                                              <p:val>
                                                <p:fltVal val="0"/>
                                              </p:val>
                                            </p:tav>
                                            <p:tav tm="100000">
                                              <p:val>
                                                <p:strVal val="#ppt_h"/>
                                              </p:val>
                                            </p:tav>
                                          </p:tavLst>
                                        </p:anim>
                                        <p:animEffect transition="in" filter="fade">
                                          <p:cBhvr>
                                            <p:cTn id="126" dur="500"/>
                                            <p:tgtEl>
                                              <p:spTgt spid="36"/>
                                            </p:tgtEl>
                                          </p:cBhvr>
                                        </p:animEffect>
                                      </p:childTnLst>
                                    </p:cTn>
                                  </p:par>
                                  <p:par>
                                    <p:cTn id="127" presetID="53" presetClass="entr" presetSubtype="16" fill="hold" grpId="0" nodeType="withEffect">
                                      <p:stCondLst>
                                        <p:cond delay="2600"/>
                                      </p:stCondLst>
                                      <p:childTnLst>
                                        <p:set>
                                          <p:cBhvr>
                                            <p:cTn id="128" dur="1" fill="hold">
                                              <p:stCondLst>
                                                <p:cond delay="0"/>
                                              </p:stCondLst>
                                            </p:cTn>
                                            <p:tgtEl>
                                              <p:spTgt spid="37"/>
                                            </p:tgtEl>
                                            <p:attrNameLst>
                                              <p:attrName>style.visibility</p:attrName>
                                            </p:attrNameLst>
                                          </p:cBhvr>
                                          <p:to>
                                            <p:strVal val="visible"/>
                                          </p:to>
                                        </p:set>
                                        <p:anim calcmode="lin" valueType="num">
                                          <p:cBhvr>
                                            <p:cTn id="129" dur="500" fill="hold"/>
                                            <p:tgtEl>
                                              <p:spTgt spid="37"/>
                                            </p:tgtEl>
                                            <p:attrNameLst>
                                              <p:attrName>ppt_w</p:attrName>
                                            </p:attrNameLst>
                                          </p:cBhvr>
                                          <p:tavLst>
                                            <p:tav tm="0">
                                              <p:val>
                                                <p:fltVal val="0"/>
                                              </p:val>
                                            </p:tav>
                                            <p:tav tm="100000">
                                              <p:val>
                                                <p:strVal val="#ppt_w"/>
                                              </p:val>
                                            </p:tav>
                                          </p:tavLst>
                                        </p:anim>
                                        <p:anim calcmode="lin" valueType="num">
                                          <p:cBhvr>
                                            <p:cTn id="130" dur="500" fill="hold"/>
                                            <p:tgtEl>
                                              <p:spTgt spid="37"/>
                                            </p:tgtEl>
                                            <p:attrNameLst>
                                              <p:attrName>ppt_h</p:attrName>
                                            </p:attrNameLst>
                                          </p:cBhvr>
                                          <p:tavLst>
                                            <p:tav tm="0">
                                              <p:val>
                                                <p:fltVal val="0"/>
                                              </p:val>
                                            </p:tav>
                                            <p:tav tm="100000">
                                              <p:val>
                                                <p:strVal val="#ppt_h"/>
                                              </p:val>
                                            </p:tav>
                                          </p:tavLst>
                                        </p:anim>
                                        <p:animEffect transition="in" filter="fade">
                                          <p:cBhvr>
                                            <p:cTn id="131" dur="500"/>
                                            <p:tgtEl>
                                              <p:spTgt spid="37"/>
                                            </p:tgtEl>
                                          </p:cBhvr>
                                        </p:animEffect>
                                      </p:childTnLst>
                                    </p:cTn>
                                  </p:par>
                                  <p:par>
                                    <p:cTn id="132" presetID="53" presetClass="entr" presetSubtype="16" fill="hold" grpId="0" nodeType="withEffect">
                                      <p:stCondLst>
                                        <p:cond delay="2400"/>
                                      </p:stCondLst>
                                      <p:childTnLst>
                                        <p:set>
                                          <p:cBhvr>
                                            <p:cTn id="133" dur="1" fill="hold">
                                              <p:stCondLst>
                                                <p:cond delay="0"/>
                                              </p:stCondLst>
                                            </p:cTn>
                                            <p:tgtEl>
                                              <p:spTgt spid="38"/>
                                            </p:tgtEl>
                                            <p:attrNameLst>
                                              <p:attrName>style.visibility</p:attrName>
                                            </p:attrNameLst>
                                          </p:cBhvr>
                                          <p:to>
                                            <p:strVal val="visible"/>
                                          </p:to>
                                        </p:set>
                                        <p:anim calcmode="lin" valueType="num">
                                          <p:cBhvr>
                                            <p:cTn id="134" dur="500" fill="hold"/>
                                            <p:tgtEl>
                                              <p:spTgt spid="38"/>
                                            </p:tgtEl>
                                            <p:attrNameLst>
                                              <p:attrName>ppt_w</p:attrName>
                                            </p:attrNameLst>
                                          </p:cBhvr>
                                          <p:tavLst>
                                            <p:tav tm="0">
                                              <p:val>
                                                <p:fltVal val="0"/>
                                              </p:val>
                                            </p:tav>
                                            <p:tav tm="100000">
                                              <p:val>
                                                <p:strVal val="#ppt_w"/>
                                              </p:val>
                                            </p:tav>
                                          </p:tavLst>
                                        </p:anim>
                                        <p:anim calcmode="lin" valueType="num">
                                          <p:cBhvr>
                                            <p:cTn id="135" dur="500" fill="hold"/>
                                            <p:tgtEl>
                                              <p:spTgt spid="38"/>
                                            </p:tgtEl>
                                            <p:attrNameLst>
                                              <p:attrName>ppt_h</p:attrName>
                                            </p:attrNameLst>
                                          </p:cBhvr>
                                          <p:tavLst>
                                            <p:tav tm="0">
                                              <p:val>
                                                <p:fltVal val="0"/>
                                              </p:val>
                                            </p:tav>
                                            <p:tav tm="100000">
                                              <p:val>
                                                <p:strVal val="#ppt_h"/>
                                              </p:val>
                                            </p:tav>
                                          </p:tavLst>
                                        </p:anim>
                                        <p:animEffect transition="in" filter="fade">
                                          <p:cBhvr>
                                            <p:cTn id="136" dur="500"/>
                                            <p:tgtEl>
                                              <p:spTgt spid="38"/>
                                            </p:tgtEl>
                                          </p:cBhvr>
                                        </p:animEffect>
                                      </p:childTnLst>
                                    </p:cTn>
                                  </p:par>
                                  <p:par>
                                    <p:cTn id="137" presetID="53" presetClass="entr" presetSubtype="16" fill="hold" grpId="0" nodeType="withEffect">
                                      <p:stCondLst>
                                        <p:cond delay="2400"/>
                                      </p:stCondLst>
                                      <p:childTnLst>
                                        <p:set>
                                          <p:cBhvr>
                                            <p:cTn id="138" dur="1" fill="hold">
                                              <p:stCondLst>
                                                <p:cond delay="0"/>
                                              </p:stCondLst>
                                            </p:cTn>
                                            <p:tgtEl>
                                              <p:spTgt spid="39"/>
                                            </p:tgtEl>
                                            <p:attrNameLst>
                                              <p:attrName>style.visibility</p:attrName>
                                            </p:attrNameLst>
                                          </p:cBhvr>
                                          <p:to>
                                            <p:strVal val="visible"/>
                                          </p:to>
                                        </p:set>
                                        <p:anim calcmode="lin" valueType="num">
                                          <p:cBhvr>
                                            <p:cTn id="139" dur="500" fill="hold"/>
                                            <p:tgtEl>
                                              <p:spTgt spid="39"/>
                                            </p:tgtEl>
                                            <p:attrNameLst>
                                              <p:attrName>ppt_w</p:attrName>
                                            </p:attrNameLst>
                                          </p:cBhvr>
                                          <p:tavLst>
                                            <p:tav tm="0">
                                              <p:val>
                                                <p:fltVal val="0"/>
                                              </p:val>
                                            </p:tav>
                                            <p:tav tm="100000">
                                              <p:val>
                                                <p:strVal val="#ppt_w"/>
                                              </p:val>
                                            </p:tav>
                                          </p:tavLst>
                                        </p:anim>
                                        <p:anim calcmode="lin" valueType="num">
                                          <p:cBhvr>
                                            <p:cTn id="140" dur="500" fill="hold"/>
                                            <p:tgtEl>
                                              <p:spTgt spid="39"/>
                                            </p:tgtEl>
                                            <p:attrNameLst>
                                              <p:attrName>ppt_h</p:attrName>
                                            </p:attrNameLst>
                                          </p:cBhvr>
                                          <p:tavLst>
                                            <p:tav tm="0">
                                              <p:val>
                                                <p:fltVal val="0"/>
                                              </p:val>
                                            </p:tav>
                                            <p:tav tm="100000">
                                              <p:val>
                                                <p:strVal val="#ppt_h"/>
                                              </p:val>
                                            </p:tav>
                                          </p:tavLst>
                                        </p:anim>
                                        <p:animEffect transition="in" filter="fade">
                                          <p:cBhvr>
                                            <p:cTn id="141" dur="500"/>
                                            <p:tgtEl>
                                              <p:spTgt spid="39"/>
                                            </p:tgtEl>
                                          </p:cBhvr>
                                        </p:animEffect>
                                      </p:childTnLst>
                                    </p:cTn>
                                  </p:par>
                                  <p:par>
                                    <p:cTn id="142" presetID="53" presetClass="entr" presetSubtype="16" fill="hold" grpId="0" nodeType="withEffect">
                                      <p:stCondLst>
                                        <p:cond delay="2400"/>
                                      </p:stCondLst>
                                      <p:childTnLst>
                                        <p:set>
                                          <p:cBhvr>
                                            <p:cTn id="143" dur="1" fill="hold">
                                              <p:stCondLst>
                                                <p:cond delay="0"/>
                                              </p:stCondLst>
                                            </p:cTn>
                                            <p:tgtEl>
                                              <p:spTgt spid="40"/>
                                            </p:tgtEl>
                                            <p:attrNameLst>
                                              <p:attrName>style.visibility</p:attrName>
                                            </p:attrNameLst>
                                          </p:cBhvr>
                                          <p:to>
                                            <p:strVal val="visible"/>
                                          </p:to>
                                        </p:set>
                                        <p:anim calcmode="lin" valueType="num">
                                          <p:cBhvr>
                                            <p:cTn id="144" dur="500" fill="hold"/>
                                            <p:tgtEl>
                                              <p:spTgt spid="40"/>
                                            </p:tgtEl>
                                            <p:attrNameLst>
                                              <p:attrName>ppt_w</p:attrName>
                                            </p:attrNameLst>
                                          </p:cBhvr>
                                          <p:tavLst>
                                            <p:tav tm="0">
                                              <p:val>
                                                <p:fltVal val="0"/>
                                              </p:val>
                                            </p:tav>
                                            <p:tav tm="100000">
                                              <p:val>
                                                <p:strVal val="#ppt_w"/>
                                              </p:val>
                                            </p:tav>
                                          </p:tavLst>
                                        </p:anim>
                                        <p:anim calcmode="lin" valueType="num">
                                          <p:cBhvr>
                                            <p:cTn id="145" dur="500" fill="hold"/>
                                            <p:tgtEl>
                                              <p:spTgt spid="40"/>
                                            </p:tgtEl>
                                            <p:attrNameLst>
                                              <p:attrName>ppt_h</p:attrName>
                                            </p:attrNameLst>
                                          </p:cBhvr>
                                          <p:tavLst>
                                            <p:tav tm="0">
                                              <p:val>
                                                <p:fltVal val="0"/>
                                              </p:val>
                                            </p:tav>
                                            <p:tav tm="100000">
                                              <p:val>
                                                <p:strVal val="#ppt_h"/>
                                              </p:val>
                                            </p:tav>
                                          </p:tavLst>
                                        </p:anim>
                                        <p:animEffect transition="in" filter="fade">
                                          <p:cBhvr>
                                            <p:cTn id="146" dur="500"/>
                                            <p:tgtEl>
                                              <p:spTgt spid="40"/>
                                            </p:tgtEl>
                                          </p:cBhvr>
                                        </p:animEffect>
                                      </p:childTnLst>
                                    </p:cTn>
                                  </p:par>
                                  <p:par>
                                    <p:cTn id="147" presetID="16" presetClass="entr" presetSubtype="26" fill="hold" grpId="0" nodeType="withEffect">
                                      <p:stCondLst>
                                        <p:cond delay="3400"/>
                                      </p:stCondLst>
                                      <p:childTnLst>
                                        <p:set>
                                          <p:cBhvr>
                                            <p:cTn id="148" dur="1" fill="hold">
                                              <p:stCondLst>
                                                <p:cond delay="0"/>
                                              </p:stCondLst>
                                            </p:cTn>
                                            <p:tgtEl>
                                              <p:spTgt spid="42"/>
                                            </p:tgtEl>
                                            <p:attrNameLst>
                                              <p:attrName>style.visibility</p:attrName>
                                            </p:attrNameLst>
                                          </p:cBhvr>
                                          <p:to>
                                            <p:strVal val="visible"/>
                                          </p:to>
                                        </p:set>
                                        <p:animEffect transition="in" filter="barn(inHorizontal)">
                                          <p:cBhvr>
                                            <p:cTn id="149" dur="500"/>
                                            <p:tgtEl>
                                              <p:spTgt spid="42"/>
                                            </p:tgtEl>
                                          </p:cBhvr>
                                        </p:animEffect>
                                      </p:childTnLst>
                                    </p:cTn>
                                  </p:par>
                                  <p:par>
                                    <p:cTn id="150" presetID="16" presetClass="entr" presetSubtype="26" fill="hold" grpId="0" nodeType="withEffect">
                                      <p:stCondLst>
                                        <p:cond delay="3400"/>
                                      </p:stCondLst>
                                      <p:childTnLst>
                                        <p:set>
                                          <p:cBhvr>
                                            <p:cTn id="151" dur="1" fill="hold">
                                              <p:stCondLst>
                                                <p:cond delay="0"/>
                                              </p:stCondLst>
                                            </p:cTn>
                                            <p:tgtEl>
                                              <p:spTgt spid="43"/>
                                            </p:tgtEl>
                                            <p:attrNameLst>
                                              <p:attrName>style.visibility</p:attrName>
                                            </p:attrNameLst>
                                          </p:cBhvr>
                                          <p:to>
                                            <p:strVal val="visible"/>
                                          </p:to>
                                        </p:set>
                                        <p:animEffect transition="in" filter="barn(inHorizontal)">
                                          <p:cBhvr>
                                            <p:cTn id="152" dur="500"/>
                                            <p:tgtEl>
                                              <p:spTgt spid="43"/>
                                            </p:tgtEl>
                                          </p:cBhvr>
                                        </p:animEffect>
                                      </p:childTnLst>
                                    </p:cTn>
                                  </p:par>
                                  <p:par>
                                    <p:cTn id="153" presetID="16" presetClass="entr" presetSubtype="21" fill="hold" grpId="0" nodeType="withEffect">
                                      <p:stCondLst>
                                        <p:cond delay="3900"/>
                                      </p:stCondLst>
                                      <p:childTnLst>
                                        <p:set>
                                          <p:cBhvr>
                                            <p:cTn id="154" dur="1" fill="hold">
                                              <p:stCondLst>
                                                <p:cond delay="0"/>
                                              </p:stCondLst>
                                            </p:cTn>
                                            <p:tgtEl>
                                              <p:spTgt spid="41"/>
                                            </p:tgtEl>
                                            <p:attrNameLst>
                                              <p:attrName>style.visibility</p:attrName>
                                            </p:attrNameLst>
                                          </p:cBhvr>
                                          <p:to>
                                            <p:strVal val="visible"/>
                                          </p:to>
                                        </p:set>
                                        <p:animEffect transition="in" filter="barn(inVertical)">
                                          <p:cBhvr>
                                            <p:cTn id="1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资金主要用途</a:t>
            </a:r>
            <a:endParaRPr lang="zh-CN" altLang="en-US" sz="1000" dirty="0">
              <a:latin typeface="微软雅黑" pitchFamily="34" charset="-122"/>
              <a:ea typeface="微软雅黑" pitchFamily="34" charset="-122"/>
            </a:endParaRPr>
          </a:p>
        </p:txBody>
      </p:sp>
      <p:sp>
        <p:nvSpPr>
          <p:cNvPr id="3" name="椭圆 54"/>
          <p:cNvSpPr/>
          <p:nvPr/>
        </p:nvSpPr>
        <p:spPr>
          <a:xfrm>
            <a:off x="2836047" y="2012284"/>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1591072" y="1832016"/>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用途一</a:t>
            </a:r>
          </a:p>
        </p:txBody>
      </p:sp>
      <p:cxnSp>
        <p:nvCxnSpPr>
          <p:cNvPr id="5" name="直接连接符 4"/>
          <p:cNvCxnSpPr/>
          <p:nvPr/>
        </p:nvCxnSpPr>
        <p:spPr>
          <a:xfrm flipV="1">
            <a:off x="2639023" y="2008303"/>
            <a:ext cx="1913927" cy="212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2008303"/>
            <a:ext cx="1499148"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2008304"/>
            <a:ext cx="626312" cy="177946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2008304"/>
            <a:ext cx="670571" cy="171715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2008303"/>
            <a:ext cx="1465240"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2008302"/>
            <a:ext cx="1861284" cy="13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664829"/>
            <a:ext cx="660132" cy="660132"/>
          </a:xfrm>
          <a:prstGeom prst="ellipse">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635896" y="339538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888236" y="3361650"/>
            <a:ext cx="660132" cy="660132"/>
          </a:xfrm>
          <a:prstGeom prst="ellipse">
            <a:avLst/>
          </a:prstGeom>
          <a:solidFill>
            <a:schemeClr val="tx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5641678" y="2567970"/>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940152" y="1700255"/>
            <a:ext cx="660132" cy="660132"/>
          </a:xfrm>
          <a:prstGeom prst="ellipse">
            <a:avLst/>
          </a:prstGeom>
          <a:solidFill>
            <a:schemeClr val="tx2">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2573690" y="1688852"/>
            <a:ext cx="660132" cy="660132"/>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TextBox 16"/>
          <p:cNvSpPr txBox="1"/>
          <p:nvPr/>
        </p:nvSpPr>
        <p:spPr>
          <a:xfrm>
            <a:off x="35496" y="2111305"/>
            <a:ext cx="2556284" cy="511037"/>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2095128" y="2984144"/>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用途二</a:t>
            </a:r>
            <a:endParaRPr lang="zh-CN" altLang="en-US" sz="1400" b="1" dirty="0">
              <a:latin typeface="微软雅黑" pitchFamily="34" charset="-122"/>
              <a:ea typeface="微软雅黑" pitchFamily="34" charset="-122"/>
            </a:endParaRPr>
          </a:p>
        </p:txBody>
      </p:sp>
      <p:sp>
        <p:nvSpPr>
          <p:cNvPr id="19" name="TextBox 18"/>
          <p:cNvSpPr txBox="1"/>
          <p:nvPr/>
        </p:nvSpPr>
        <p:spPr>
          <a:xfrm>
            <a:off x="539552" y="3263433"/>
            <a:ext cx="2556284" cy="511037"/>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3007884" y="3920248"/>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用途三</a:t>
            </a:r>
            <a:endParaRPr lang="zh-CN" altLang="en-US" sz="1400" b="1" dirty="0">
              <a:latin typeface="微软雅黑" pitchFamily="34" charset="-122"/>
              <a:ea typeface="微软雅黑" pitchFamily="34" charset="-122"/>
            </a:endParaRPr>
          </a:p>
        </p:txBody>
      </p:sp>
      <p:sp>
        <p:nvSpPr>
          <p:cNvPr id="21" name="TextBox 20"/>
          <p:cNvSpPr txBox="1"/>
          <p:nvPr/>
        </p:nvSpPr>
        <p:spPr>
          <a:xfrm>
            <a:off x="1452308" y="4199537"/>
            <a:ext cx="2556284" cy="511037"/>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2" name="TextBox 21"/>
          <p:cNvSpPr txBox="1"/>
          <p:nvPr/>
        </p:nvSpPr>
        <p:spPr>
          <a:xfrm>
            <a:off x="5436096" y="3939902"/>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用途四</a:t>
            </a:r>
            <a:endParaRPr lang="zh-CN" altLang="en-US" sz="1400" b="1" dirty="0">
              <a:latin typeface="微软雅黑" pitchFamily="34" charset="-122"/>
              <a:ea typeface="微软雅黑" pitchFamily="34" charset="-122"/>
            </a:endParaRPr>
          </a:p>
        </p:txBody>
      </p:sp>
      <p:sp>
        <p:nvSpPr>
          <p:cNvPr id="23" name="TextBox 22"/>
          <p:cNvSpPr txBox="1"/>
          <p:nvPr/>
        </p:nvSpPr>
        <p:spPr>
          <a:xfrm>
            <a:off x="5184068" y="4219816"/>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4" name="TextBox 23"/>
          <p:cNvSpPr txBox="1"/>
          <p:nvPr/>
        </p:nvSpPr>
        <p:spPr>
          <a:xfrm>
            <a:off x="6264188" y="300493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用途五</a:t>
            </a:r>
            <a:endParaRPr lang="zh-CN" altLang="en-US" sz="1400" b="1" dirty="0">
              <a:latin typeface="微软雅黑" pitchFamily="34" charset="-122"/>
              <a:ea typeface="微软雅黑" pitchFamily="34" charset="-122"/>
            </a:endParaRPr>
          </a:p>
        </p:txBody>
      </p:sp>
      <p:sp>
        <p:nvSpPr>
          <p:cNvPr id="25" name="TextBox 24"/>
          <p:cNvSpPr txBox="1"/>
          <p:nvPr/>
        </p:nvSpPr>
        <p:spPr>
          <a:xfrm>
            <a:off x="6012160" y="328484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6" name="TextBox 25"/>
          <p:cNvSpPr txBox="1"/>
          <p:nvPr/>
        </p:nvSpPr>
        <p:spPr>
          <a:xfrm>
            <a:off x="6732240" y="198168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用途六</a:t>
            </a:r>
            <a:endParaRPr lang="zh-CN" altLang="en-US" sz="1400" b="1" dirty="0">
              <a:latin typeface="微软雅黑" pitchFamily="34" charset="-122"/>
              <a:ea typeface="微软雅黑" pitchFamily="34" charset="-122"/>
            </a:endParaRPr>
          </a:p>
        </p:txBody>
      </p:sp>
      <p:sp>
        <p:nvSpPr>
          <p:cNvPr id="27" name="TextBox 26"/>
          <p:cNvSpPr txBox="1"/>
          <p:nvPr/>
        </p:nvSpPr>
        <p:spPr>
          <a:xfrm>
            <a:off x="6480212" y="226159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8" name="组合 27"/>
          <p:cNvGrpSpPr/>
          <p:nvPr/>
        </p:nvGrpSpPr>
        <p:grpSpPr>
          <a:xfrm>
            <a:off x="3851771" y="1307123"/>
            <a:ext cx="1402358" cy="1402358"/>
            <a:chOff x="3851771" y="1163107"/>
            <a:chExt cx="1402358" cy="1402358"/>
          </a:xfrm>
          <a:solidFill>
            <a:srgbClr val="FFC00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TextBox 29"/>
            <p:cNvSpPr txBox="1"/>
            <p:nvPr/>
          </p:nvSpPr>
          <p:spPr>
            <a:xfrm>
              <a:off x="4126619" y="1616482"/>
              <a:ext cx="902811" cy="523220"/>
            </a:xfrm>
            <a:prstGeom prst="rect">
              <a:avLst/>
            </a:prstGeom>
            <a:grpFill/>
          </p:spPr>
          <p:txBody>
            <a:bodyPr wrap="none" rtlCol="0">
              <a:spAutoFit/>
            </a:bodyPr>
            <a:lstStyle/>
            <a:p>
              <a:pPr algn="ctr" fontAlgn="auto">
                <a:spcBef>
                  <a:spcPts val="0"/>
                </a:spcBef>
                <a:spcAft>
                  <a:spcPts val="0"/>
                </a:spcAft>
                <a:defRPr/>
              </a:pPr>
              <a:r>
                <a:rPr lang="zh-CN" altLang="en-US" sz="1400" b="1" dirty="0" smtClean="0">
                  <a:latin typeface="微软雅黑" pitchFamily="34" charset="-122"/>
                  <a:ea typeface="微软雅黑" pitchFamily="34" charset="-122"/>
                </a:rPr>
                <a:t>资金</a:t>
              </a:r>
              <a:endParaRPr lang="en-US" altLang="zh-CN" sz="1400" b="1" dirty="0" smtClean="0">
                <a:latin typeface="微软雅黑" pitchFamily="34" charset="-122"/>
                <a:ea typeface="微软雅黑" pitchFamily="34" charset="-122"/>
              </a:endParaRPr>
            </a:p>
            <a:p>
              <a:pPr algn="ctr" fontAlgn="auto">
                <a:spcBef>
                  <a:spcPts val="0"/>
                </a:spcBef>
                <a:spcAft>
                  <a:spcPts val="0"/>
                </a:spcAft>
                <a:defRPr/>
              </a:pPr>
              <a:r>
                <a:rPr lang="zh-CN" altLang="en-US" sz="1400" b="1" dirty="0" smtClean="0">
                  <a:latin typeface="微软雅黑" pitchFamily="34" charset="-122"/>
                  <a:ea typeface="微软雅黑" pitchFamily="34" charset="-122"/>
                </a:rPr>
                <a:t>主要</a:t>
              </a:r>
              <a:r>
                <a:rPr lang="zh-CN" altLang="en-US" sz="1400" b="1" dirty="0">
                  <a:latin typeface="微软雅黑" pitchFamily="34" charset="-122"/>
                  <a:ea typeface="微软雅黑" pitchFamily="34" charset="-122"/>
                </a:rPr>
                <a:t>用途</a:t>
              </a:r>
            </a:p>
          </p:txBody>
        </p:sp>
      </p:grpSp>
    </p:spTree>
    <p:extLst>
      <p:ext uri="{BB962C8B-B14F-4D97-AF65-F5344CB8AC3E}">
        <p14:creationId xmlns:p14="http://schemas.microsoft.com/office/powerpoint/2010/main" val="64413483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4000">
                                      <p:stCondLst>
                                        <p:cond delay="50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18" presetClass="entr" presetSubtype="12"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strips(downLeft)">
                                          <p:cBhvr>
                                            <p:cTn id="11" dur="500"/>
                                            <p:tgtEl>
                                              <p:spTgt spid="5"/>
                                            </p:tgtEl>
                                          </p:cBhvr>
                                        </p:animEffect>
                                      </p:childTnLst>
                                    </p:cTn>
                                  </p:par>
                                  <p:par>
                                    <p:cTn id="12" presetID="18" presetClass="entr" presetSubtype="12" fill="hold" nodeType="with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500"/>
                                            <p:tgtEl>
                                              <p:spTgt spid="6"/>
                                            </p:tgtEl>
                                          </p:cBhvr>
                                        </p:animEffect>
                                      </p:childTnLst>
                                    </p:cTn>
                                  </p:par>
                                  <p:par>
                                    <p:cTn id="15" presetID="18" presetClass="entr" presetSubtype="12" fill="hold"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par>
                                    <p:cTn id="18" presetID="18" presetClass="entr" presetSubtype="6"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nodeType="withEffect">
                                      <p:stCondLst>
                                        <p:cond delay="100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par>
                                    <p:cTn id="24" presetID="18" presetClass="entr" presetSubtype="6" fill="hold" nodeType="withEffect">
                                      <p:stCondLst>
                                        <p:cond delay="1000"/>
                                      </p:stCondLst>
                                      <p:childTnLst>
                                        <p:set>
                                          <p:cBhvr>
                                            <p:cTn id="25" dur="1" fill="hold">
                                              <p:stCondLst>
                                                <p:cond delay="0"/>
                                              </p:stCondLst>
                                            </p:cTn>
                                            <p:tgtEl>
                                              <p:spTgt spid="10"/>
                                            </p:tgtEl>
                                            <p:attrNameLst>
                                              <p:attrName>style.visibility</p:attrName>
                                            </p:attrNameLst>
                                          </p:cBhvr>
                                          <p:to>
                                            <p:strVal val="visible"/>
                                          </p:to>
                                        </p:set>
                                        <p:animEffect transition="in" filter="strips(downRight)">
                                          <p:cBhvr>
                                            <p:cTn id="26" dur="500"/>
                                            <p:tgtEl>
                                              <p:spTgt spid="10"/>
                                            </p:tgtEl>
                                          </p:cBhvr>
                                        </p:animEffect>
                                      </p:childTnLst>
                                    </p:cTn>
                                  </p:par>
                                  <p:par>
                                    <p:cTn id="27" presetID="53" presetClass="entr" presetSubtype="16" fill="hold" grpId="0" nodeType="withEffect">
                                      <p:stCondLst>
                                        <p:cond delay="13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13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13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13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13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12" presetClass="entr" presetSubtype="2" fill="hold" grpId="0" nodeType="withEffect">
                                      <p:stCondLst>
                                        <p:cond delay="180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p:tgtEl>
                                              <p:spTgt spid="4"/>
                                            </p:tgtEl>
                                            <p:attrNameLst>
                                              <p:attrName>ppt_x</p:attrName>
                                            </p:attrNameLst>
                                          </p:cBhvr>
                                          <p:tavLst>
                                            <p:tav tm="0">
                                              <p:val>
                                                <p:strVal val="#ppt_x+#ppt_w*1.125000"/>
                                              </p:val>
                                            </p:tav>
                                            <p:tav tm="100000">
                                              <p:val>
                                                <p:strVal val="#ppt_x"/>
                                              </p:val>
                                            </p:tav>
                                          </p:tavLst>
                                        </p:anim>
                                        <p:animEffect transition="in" filter="wipe(left)">
                                          <p:cBhvr>
                                            <p:cTn id="60" dur="500"/>
                                            <p:tgtEl>
                                              <p:spTgt spid="4"/>
                                            </p:tgtEl>
                                          </p:cBhvr>
                                        </p:animEffect>
                                      </p:childTnLst>
                                    </p:cTn>
                                  </p:par>
                                  <p:par>
                                    <p:cTn id="61" presetID="18" presetClass="entr" presetSubtype="3" fill="hold" grpId="0" nodeType="withEffect">
                                      <p:stCondLst>
                                        <p:cond delay="1800"/>
                                      </p:stCondLst>
                                      <p:childTnLst>
                                        <p:set>
                                          <p:cBhvr>
                                            <p:cTn id="62" dur="1" fill="hold">
                                              <p:stCondLst>
                                                <p:cond delay="0"/>
                                              </p:stCondLst>
                                            </p:cTn>
                                            <p:tgtEl>
                                              <p:spTgt spid="17"/>
                                            </p:tgtEl>
                                            <p:attrNameLst>
                                              <p:attrName>style.visibility</p:attrName>
                                            </p:attrNameLst>
                                          </p:cBhvr>
                                          <p:to>
                                            <p:strVal val="visible"/>
                                          </p:to>
                                        </p:set>
                                        <p:animEffect transition="in" filter="strips(upRight)">
                                          <p:cBhvr>
                                            <p:cTn id="63" dur="500"/>
                                            <p:tgtEl>
                                              <p:spTgt spid="17"/>
                                            </p:tgtEl>
                                          </p:cBhvr>
                                        </p:animEffect>
                                      </p:childTnLst>
                                    </p:cTn>
                                  </p:par>
                                  <p:par>
                                    <p:cTn id="64" presetID="12" presetClass="entr" presetSubtype="2" fill="hold" grpId="0" nodeType="withEffect">
                                      <p:stCondLst>
                                        <p:cond delay="23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left)">
                                          <p:cBhvr>
                                            <p:cTn id="67" dur="500"/>
                                            <p:tgtEl>
                                              <p:spTgt spid="18"/>
                                            </p:tgtEl>
                                          </p:cBhvr>
                                        </p:animEffect>
                                      </p:childTnLst>
                                    </p:cTn>
                                  </p:par>
                                  <p:par>
                                    <p:cTn id="68" presetID="18" presetClass="entr" presetSubtype="3" fill="hold" grpId="0" nodeType="withEffect">
                                      <p:stCondLst>
                                        <p:cond delay="2300"/>
                                      </p:stCondLst>
                                      <p:childTnLst>
                                        <p:set>
                                          <p:cBhvr>
                                            <p:cTn id="69" dur="1" fill="hold">
                                              <p:stCondLst>
                                                <p:cond delay="0"/>
                                              </p:stCondLst>
                                            </p:cTn>
                                            <p:tgtEl>
                                              <p:spTgt spid="19"/>
                                            </p:tgtEl>
                                            <p:attrNameLst>
                                              <p:attrName>style.visibility</p:attrName>
                                            </p:attrNameLst>
                                          </p:cBhvr>
                                          <p:to>
                                            <p:strVal val="visible"/>
                                          </p:to>
                                        </p:set>
                                        <p:animEffect transition="in" filter="strips(upRight)">
                                          <p:cBhvr>
                                            <p:cTn id="70" dur="500"/>
                                            <p:tgtEl>
                                              <p:spTgt spid="19"/>
                                            </p:tgtEl>
                                          </p:cBhvr>
                                        </p:animEffect>
                                      </p:childTnLst>
                                    </p:cTn>
                                  </p:par>
                                  <p:par>
                                    <p:cTn id="71" presetID="12" presetClass="entr" presetSubtype="2" fill="hold" grpId="0" nodeType="withEffect">
                                      <p:stCondLst>
                                        <p:cond delay="280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left)">
                                          <p:cBhvr>
                                            <p:cTn id="74" dur="500"/>
                                            <p:tgtEl>
                                              <p:spTgt spid="20"/>
                                            </p:tgtEl>
                                          </p:cBhvr>
                                        </p:animEffect>
                                      </p:childTnLst>
                                    </p:cTn>
                                  </p:par>
                                  <p:par>
                                    <p:cTn id="75" presetID="18" presetClass="entr" presetSubtype="3" fill="hold" grpId="0" nodeType="withEffect">
                                      <p:stCondLst>
                                        <p:cond delay="2800"/>
                                      </p:stCondLst>
                                      <p:childTnLst>
                                        <p:set>
                                          <p:cBhvr>
                                            <p:cTn id="76" dur="1" fill="hold">
                                              <p:stCondLst>
                                                <p:cond delay="0"/>
                                              </p:stCondLst>
                                            </p:cTn>
                                            <p:tgtEl>
                                              <p:spTgt spid="21"/>
                                            </p:tgtEl>
                                            <p:attrNameLst>
                                              <p:attrName>style.visibility</p:attrName>
                                            </p:attrNameLst>
                                          </p:cBhvr>
                                          <p:to>
                                            <p:strVal val="visible"/>
                                          </p:to>
                                        </p:set>
                                        <p:animEffect transition="in" filter="strips(upRight)">
                                          <p:cBhvr>
                                            <p:cTn id="77" dur="500"/>
                                            <p:tgtEl>
                                              <p:spTgt spid="21"/>
                                            </p:tgtEl>
                                          </p:cBhvr>
                                        </p:animEffect>
                                      </p:childTnLst>
                                    </p:cTn>
                                  </p:par>
                                  <p:par>
                                    <p:cTn id="78" presetID="12" presetClass="entr" presetSubtype="2" fill="hold" grpId="0" nodeType="withEffect">
                                      <p:stCondLst>
                                        <p:cond delay="330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330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par>
                                    <p:cTn id="85" presetID="12" presetClass="entr" presetSubtype="2" fill="hold" grpId="0" nodeType="withEffect">
                                      <p:stCondLst>
                                        <p:cond delay="380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p:tgtEl>
                                              <p:spTgt spid="24"/>
                                            </p:tgtEl>
                                            <p:attrNameLst>
                                              <p:attrName>ppt_x</p:attrName>
                                            </p:attrNameLst>
                                          </p:cBhvr>
                                          <p:tavLst>
                                            <p:tav tm="0">
                                              <p:val>
                                                <p:strVal val="#ppt_x+#ppt_w*1.125000"/>
                                              </p:val>
                                            </p:tav>
                                            <p:tav tm="100000">
                                              <p:val>
                                                <p:strVal val="#ppt_x"/>
                                              </p:val>
                                            </p:tav>
                                          </p:tavLst>
                                        </p:anim>
                                        <p:animEffect transition="in" filter="wipe(left)">
                                          <p:cBhvr>
                                            <p:cTn id="88" dur="500"/>
                                            <p:tgtEl>
                                              <p:spTgt spid="24"/>
                                            </p:tgtEl>
                                          </p:cBhvr>
                                        </p:animEffect>
                                      </p:childTnLst>
                                    </p:cTn>
                                  </p:par>
                                  <p:par>
                                    <p:cTn id="89" presetID="18" presetClass="entr" presetSubtype="3" fill="hold" grpId="0" nodeType="withEffect">
                                      <p:stCondLst>
                                        <p:cond delay="3800"/>
                                      </p:stCondLst>
                                      <p:childTnLst>
                                        <p:set>
                                          <p:cBhvr>
                                            <p:cTn id="90" dur="1" fill="hold">
                                              <p:stCondLst>
                                                <p:cond delay="0"/>
                                              </p:stCondLst>
                                            </p:cTn>
                                            <p:tgtEl>
                                              <p:spTgt spid="25"/>
                                            </p:tgtEl>
                                            <p:attrNameLst>
                                              <p:attrName>style.visibility</p:attrName>
                                            </p:attrNameLst>
                                          </p:cBhvr>
                                          <p:to>
                                            <p:strVal val="visible"/>
                                          </p:to>
                                        </p:set>
                                        <p:animEffect transition="in" filter="strips(upRight)">
                                          <p:cBhvr>
                                            <p:cTn id="91" dur="500"/>
                                            <p:tgtEl>
                                              <p:spTgt spid="25"/>
                                            </p:tgtEl>
                                          </p:cBhvr>
                                        </p:animEffect>
                                      </p:childTnLst>
                                    </p:cTn>
                                  </p:par>
                                  <p:par>
                                    <p:cTn id="92" presetID="12" presetClass="entr" presetSubtype="2" fill="hold" grpId="0" nodeType="withEffect">
                                      <p:stCondLst>
                                        <p:cond delay="43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p:tgtEl>
                                              <p:spTgt spid="26"/>
                                            </p:tgtEl>
                                            <p:attrNameLst>
                                              <p:attrName>ppt_x</p:attrName>
                                            </p:attrNameLst>
                                          </p:cBhvr>
                                          <p:tavLst>
                                            <p:tav tm="0">
                                              <p:val>
                                                <p:strVal val="#ppt_x+#ppt_w*1.125000"/>
                                              </p:val>
                                            </p:tav>
                                            <p:tav tm="100000">
                                              <p:val>
                                                <p:strVal val="#ppt_x"/>
                                              </p:val>
                                            </p:tav>
                                          </p:tavLst>
                                        </p:anim>
                                        <p:animEffect transition="in" filter="wipe(left)">
                                          <p:cBhvr>
                                            <p:cTn id="95" dur="500"/>
                                            <p:tgtEl>
                                              <p:spTgt spid="26"/>
                                            </p:tgtEl>
                                          </p:cBhvr>
                                        </p:animEffect>
                                      </p:childTnLst>
                                    </p:cTn>
                                  </p:par>
                                  <p:par>
                                    <p:cTn id="96" presetID="18" presetClass="entr" presetSubtype="3" fill="hold" grpId="0" nodeType="withEffect">
                                      <p:stCondLst>
                                        <p:cond delay="4300"/>
                                      </p:stCondLst>
                                      <p:childTnLst>
                                        <p:set>
                                          <p:cBhvr>
                                            <p:cTn id="97" dur="1" fill="hold">
                                              <p:stCondLst>
                                                <p:cond delay="0"/>
                                              </p:stCondLst>
                                            </p:cTn>
                                            <p:tgtEl>
                                              <p:spTgt spid="27"/>
                                            </p:tgtEl>
                                            <p:attrNameLst>
                                              <p:attrName>style.visibility</p:attrName>
                                            </p:attrNameLst>
                                          </p:cBhvr>
                                          <p:to>
                                            <p:strVal val="visible"/>
                                          </p:to>
                                        </p:set>
                                        <p:animEffect transition="in" filter="strips(upRight)">
                                          <p:cBhvr>
                                            <p:cTn id="98" dur="500"/>
                                            <p:tgtEl>
                                              <p:spTgt spid="27"/>
                                            </p:tgtEl>
                                          </p:cBhvr>
                                        </p:animEffect>
                                      </p:childTnLst>
                                    </p:cTn>
                                  </p:par>
                                  <p:par>
                                    <p:cTn id="99" presetID="21" presetClass="entr" presetSubtype="1" fill="hold" grpId="0" nodeType="withEffect">
                                      <p:stCondLst>
                                        <p:cond delay="4800"/>
                                      </p:stCondLst>
                                      <p:childTnLst>
                                        <p:set>
                                          <p:cBhvr>
                                            <p:cTn id="100" dur="1" fill="hold">
                                              <p:stCondLst>
                                                <p:cond delay="0"/>
                                              </p:stCondLst>
                                            </p:cTn>
                                            <p:tgtEl>
                                              <p:spTgt spid="3"/>
                                            </p:tgtEl>
                                            <p:attrNameLst>
                                              <p:attrName>style.visibility</p:attrName>
                                            </p:attrNameLst>
                                          </p:cBhvr>
                                          <p:to>
                                            <p:strVal val="visible"/>
                                          </p:to>
                                        </p:set>
                                        <p:animEffect transition="in" filter="wheel(1)">
                                          <p:cBhvr>
                                            <p:cTn id="10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18" presetClass="entr" presetSubtype="12"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strips(downLeft)">
                                          <p:cBhvr>
                                            <p:cTn id="11" dur="500"/>
                                            <p:tgtEl>
                                              <p:spTgt spid="5"/>
                                            </p:tgtEl>
                                          </p:cBhvr>
                                        </p:animEffect>
                                      </p:childTnLst>
                                    </p:cTn>
                                  </p:par>
                                  <p:par>
                                    <p:cTn id="12" presetID="18" presetClass="entr" presetSubtype="12" fill="hold" nodeType="with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500"/>
                                            <p:tgtEl>
                                              <p:spTgt spid="6"/>
                                            </p:tgtEl>
                                          </p:cBhvr>
                                        </p:animEffect>
                                      </p:childTnLst>
                                    </p:cTn>
                                  </p:par>
                                  <p:par>
                                    <p:cTn id="15" presetID="18" presetClass="entr" presetSubtype="12" fill="hold"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par>
                                    <p:cTn id="18" presetID="18" presetClass="entr" presetSubtype="6"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nodeType="withEffect">
                                      <p:stCondLst>
                                        <p:cond delay="100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par>
                                    <p:cTn id="24" presetID="18" presetClass="entr" presetSubtype="6" fill="hold" nodeType="withEffect">
                                      <p:stCondLst>
                                        <p:cond delay="1000"/>
                                      </p:stCondLst>
                                      <p:childTnLst>
                                        <p:set>
                                          <p:cBhvr>
                                            <p:cTn id="25" dur="1" fill="hold">
                                              <p:stCondLst>
                                                <p:cond delay="0"/>
                                              </p:stCondLst>
                                            </p:cTn>
                                            <p:tgtEl>
                                              <p:spTgt spid="10"/>
                                            </p:tgtEl>
                                            <p:attrNameLst>
                                              <p:attrName>style.visibility</p:attrName>
                                            </p:attrNameLst>
                                          </p:cBhvr>
                                          <p:to>
                                            <p:strVal val="visible"/>
                                          </p:to>
                                        </p:set>
                                        <p:animEffect transition="in" filter="strips(downRight)">
                                          <p:cBhvr>
                                            <p:cTn id="26" dur="500"/>
                                            <p:tgtEl>
                                              <p:spTgt spid="10"/>
                                            </p:tgtEl>
                                          </p:cBhvr>
                                        </p:animEffect>
                                      </p:childTnLst>
                                    </p:cTn>
                                  </p:par>
                                  <p:par>
                                    <p:cTn id="27" presetID="53" presetClass="entr" presetSubtype="16" fill="hold" grpId="0" nodeType="withEffect">
                                      <p:stCondLst>
                                        <p:cond delay="13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13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13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13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13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12" presetClass="entr" presetSubtype="2" fill="hold" grpId="0" nodeType="withEffect">
                                      <p:stCondLst>
                                        <p:cond delay="180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p:tgtEl>
                                              <p:spTgt spid="4"/>
                                            </p:tgtEl>
                                            <p:attrNameLst>
                                              <p:attrName>ppt_x</p:attrName>
                                            </p:attrNameLst>
                                          </p:cBhvr>
                                          <p:tavLst>
                                            <p:tav tm="0">
                                              <p:val>
                                                <p:strVal val="#ppt_x+#ppt_w*1.125000"/>
                                              </p:val>
                                            </p:tav>
                                            <p:tav tm="100000">
                                              <p:val>
                                                <p:strVal val="#ppt_x"/>
                                              </p:val>
                                            </p:tav>
                                          </p:tavLst>
                                        </p:anim>
                                        <p:animEffect transition="in" filter="wipe(left)">
                                          <p:cBhvr>
                                            <p:cTn id="60" dur="500"/>
                                            <p:tgtEl>
                                              <p:spTgt spid="4"/>
                                            </p:tgtEl>
                                          </p:cBhvr>
                                        </p:animEffect>
                                      </p:childTnLst>
                                    </p:cTn>
                                  </p:par>
                                  <p:par>
                                    <p:cTn id="61" presetID="18" presetClass="entr" presetSubtype="3" fill="hold" grpId="0" nodeType="withEffect">
                                      <p:stCondLst>
                                        <p:cond delay="1800"/>
                                      </p:stCondLst>
                                      <p:childTnLst>
                                        <p:set>
                                          <p:cBhvr>
                                            <p:cTn id="62" dur="1" fill="hold">
                                              <p:stCondLst>
                                                <p:cond delay="0"/>
                                              </p:stCondLst>
                                            </p:cTn>
                                            <p:tgtEl>
                                              <p:spTgt spid="17"/>
                                            </p:tgtEl>
                                            <p:attrNameLst>
                                              <p:attrName>style.visibility</p:attrName>
                                            </p:attrNameLst>
                                          </p:cBhvr>
                                          <p:to>
                                            <p:strVal val="visible"/>
                                          </p:to>
                                        </p:set>
                                        <p:animEffect transition="in" filter="strips(upRight)">
                                          <p:cBhvr>
                                            <p:cTn id="63" dur="500"/>
                                            <p:tgtEl>
                                              <p:spTgt spid="17"/>
                                            </p:tgtEl>
                                          </p:cBhvr>
                                        </p:animEffect>
                                      </p:childTnLst>
                                    </p:cTn>
                                  </p:par>
                                  <p:par>
                                    <p:cTn id="64" presetID="12" presetClass="entr" presetSubtype="2" fill="hold" grpId="0" nodeType="withEffect">
                                      <p:stCondLst>
                                        <p:cond delay="23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left)">
                                          <p:cBhvr>
                                            <p:cTn id="67" dur="500"/>
                                            <p:tgtEl>
                                              <p:spTgt spid="18"/>
                                            </p:tgtEl>
                                          </p:cBhvr>
                                        </p:animEffect>
                                      </p:childTnLst>
                                    </p:cTn>
                                  </p:par>
                                  <p:par>
                                    <p:cTn id="68" presetID="18" presetClass="entr" presetSubtype="3" fill="hold" grpId="0" nodeType="withEffect">
                                      <p:stCondLst>
                                        <p:cond delay="2300"/>
                                      </p:stCondLst>
                                      <p:childTnLst>
                                        <p:set>
                                          <p:cBhvr>
                                            <p:cTn id="69" dur="1" fill="hold">
                                              <p:stCondLst>
                                                <p:cond delay="0"/>
                                              </p:stCondLst>
                                            </p:cTn>
                                            <p:tgtEl>
                                              <p:spTgt spid="19"/>
                                            </p:tgtEl>
                                            <p:attrNameLst>
                                              <p:attrName>style.visibility</p:attrName>
                                            </p:attrNameLst>
                                          </p:cBhvr>
                                          <p:to>
                                            <p:strVal val="visible"/>
                                          </p:to>
                                        </p:set>
                                        <p:animEffect transition="in" filter="strips(upRight)">
                                          <p:cBhvr>
                                            <p:cTn id="70" dur="500"/>
                                            <p:tgtEl>
                                              <p:spTgt spid="19"/>
                                            </p:tgtEl>
                                          </p:cBhvr>
                                        </p:animEffect>
                                      </p:childTnLst>
                                    </p:cTn>
                                  </p:par>
                                  <p:par>
                                    <p:cTn id="71" presetID="12" presetClass="entr" presetSubtype="2" fill="hold" grpId="0" nodeType="withEffect">
                                      <p:stCondLst>
                                        <p:cond delay="280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left)">
                                          <p:cBhvr>
                                            <p:cTn id="74" dur="500"/>
                                            <p:tgtEl>
                                              <p:spTgt spid="20"/>
                                            </p:tgtEl>
                                          </p:cBhvr>
                                        </p:animEffect>
                                      </p:childTnLst>
                                    </p:cTn>
                                  </p:par>
                                  <p:par>
                                    <p:cTn id="75" presetID="18" presetClass="entr" presetSubtype="3" fill="hold" grpId="0" nodeType="withEffect">
                                      <p:stCondLst>
                                        <p:cond delay="2800"/>
                                      </p:stCondLst>
                                      <p:childTnLst>
                                        <p:set>
                                          <p:cBhvr>
                                            <p:cTn id="76" dur="1" fill="hold">
                                              <p:stCondLst>
                                                <p:cond delay="0"/>
                                              </p:stCondLst>
                                            </p:cTn>
                                            <p:tgtEl>
                                              <p:spTgt spid="21"/>
                                            </p:tgtEl>
                                            <p:attrNameLst>
                                              <p:attrName>style.visibility</p:attrName>
                                            </p:attrNameLst>
                                          </p:cBhvr>
                                          <p:to>
                                            <p:strVal val="visible"/>
                                          </p:to>
                                        </p:set>
                                        <p:animEffect transition="in" filter="strips(upRight)">
                                          <p:cBhvr>
                                            <p:cTn id="77" dur="500"/>
                                            <p:tgtEl>
                                              <p:spTgt spid="21"/>
                                            </p:tgtEl>
                                          </p:cBhvr>
                                        </p:animEffect>
                                      </p:childTnLst>
                                    </p:cTn>
                                  </p:par>
                                  <p:par>
                                    <p:cTn id="78" presetID="12" presetClass="entr" presetSubtype="2" fill="hold" grpId="0" nodeType="withEffect">
                                      <p:stCondLst>
                                        <p:cond delay="330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330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par>
                                    <p:cTn id="85" presetID="12" presetClass="entr" presetSubtype="2" fill="hold" grpId="0" nodeType="withEffect">
                                      <p:stCondLst>
                                        <p:cond delay="380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p:tgtEl>
                                              <p:spTgt spid="24"/>
                                            </p:tgtEl>
                                            <p:attrNameLst>
                                              <p:attrName>ppt_x</p:attrName>
                                            </p:attrNameLst>
                                          </p:cBhvr>
                                          <p:tavLst>
                                            <p:tav tm="0">
                                              <p:val>
                                                <p:strVal val="#ppt_x+#ppt_w*1.125000"/>
                                              </p:val>
                                            </p:tav>
                                            <p:tav tm="100000">
                                              <p:val>
                                                <p:strVal val="#ppt_x"/>
                                              </p:val>
                                            </p:tav>
                                          </p:tavLst>
                                        </p:anim>
                                        <p:animEffect transition="in" filter="wipe(left)">
                                          <p:cBhvr>
                                            <p:cTn id="88" dur="500"/>
                                            <p:tgtEl>
                                              <p:spTgt spid="24"/>
                                            </p:tgtEl>
                                          </p:cBhvr>
                                        </p:animEffect>
                                      </p:childTnLst>
                                    </p:cTn>
                                  </p:par>
                                  <p:par>
                                    <p:cTn id="89" presetID="18" presetClass="entr" presetSubtype="3" fill="hold" grpId="0" nodeType="withEffect">
                                      <p:stCondLst>
                                        <p:cond delay="3800"/>
                                      </p:stCondLst>
                                      <p:childTnLst>
                                        <p:set>
                                          <p:cBhvr>
                                            <p:cTn id="90" dur="1" fill="hold">
                                              <p:stCondLst>
                                                <p:cond delay="0"/>
                                              </p:stCondLst>
                                            </p:cTn>
                                            <p:tgtEl>
                                              <p:spTgt spid="25"/>
                                            </p:tgtEl>
                                            <p:attrNameLst>
                                              <p:attrName>style.visibility</p:attrName>
                                            </p:attrNameLst>
                                          </p:cBhvr>
                                          <p:to>
                                            <p:strVal val="visible"/>
                                          </p:to>
                                        </p:set>
                                        <p:animEffect transition="in" filter="strips(upRight)">
                                          <p:cBhvr>
                                            <p:cTn id="91" dur="500"/>
                                            <p:tgtEl>
                                              <p:spTgt spid="25"/>
                                            </p:tgtEl>
                                          </p:cBhvr>
                                        </p:animEffect>
                                      </p:childTnLst>
                                    </p:cTn>
                                  </p:par>
                                  <p:par>
                                    <p:cTn id="92" presetID="12" presetClass="entr" presetSubtype="2" fill="hold" grpId="0" nodeType="withEffect">
                                      <p:stCondLst>
                                        <p:cond delay="43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p:tgtEl>
                                              <p:spTgt spid="26"/>
                                            </p:tgtEl>
                                            <p:attrNameLst>
                                              <p:attrName>ppt_x</p:attrName>
                                            </p:attrNameLst>
                                          </p:cBhvr>
                                          <p:tavLst>
                                            <p:tav tm="0">
                                              <p:val>
                                                <p:strVal val="#ppt_x+#ppt_w*1.125000"/>
                                              </p:val>
                                            </p:tav>
                                            <p:tav tm="100000">
                                              <p:val>
                                                <p:strVal val="#ppt_x"/>
                                              </p:val>
                                            </p:tav>
                                          </p:tavLst>
                                        </p:anim>
                                        <p:animEffect transition="in" filter="wipe(left)">
                                          <p:cBhvr>
                                            <p:cTn id="95" dur="500"/>
                                            <p:tgtEl>
                                              <p:spTgt spid="26"/>
                                            </p:tgtEl>
                                          </p:cBhvr>
                                        </p:animEffect>
                                      </p:childTnLst>
                                    </p:cTn>
                                  </p:par>
                                  <p:par>
                                    <p:cTn id="96" presetID="18" presetClass="entr" presetSubtype="3" fill="hold" grpId="0" nodeType="withEffect">
                                      <p:stCondLst>
                                        <p:cond delay="4300"/>
                                      </p:stCondLst>
                                      <p:childTnLst>
                                        <p:set>
                                          <p:cBhvr>
                                            <p:cTn id="97" dur="1" fill="hold">
                                              <p:stCondLst>
                                                <p:cond delay="0"/>
                                              </p:stCondLst>
                                            </p:cTn>
                                            <p:tgtEl>
                                              <p:spTgt spid="27"/>
                                            </p:tgtEl>
                                            <p:attrNameLst>
                                              <p:attrName>style.visibility</p:attrName>
                                            </p:attrNameLst>
                                          </p:cBhvr>
                                          <p:to>
                                            <p:strVal val="visible"/>
                                          </p:to>
                                        </p:set>
                                        <p:animEffect transition="in" filter="strips(upRight)">
                                          <p:cBhvr>
                                            <p:cTn id="98" dur="500"/>
                                            <p:tgtEl>
                                              <p:spTgt spid="27"/>
                                            </p:tgtEl>
                                          </p:cBhvr>
                                        </p:animEffect>
                                      </p:childTnLst>
                                    </p:cTn>
                                  </p:par>
                                  <p:par>
                                    <p:cTn id="99" presetID="21" presetClass="entr" presetSubtype="1" fill="hold" grpId="0" nodeType="withEffect">
                                      <p:stCondLst>
                                        <p:cond delay="4800"/>
                                      </p:stCondLst>
                                      <p:childTnLst>
                                        <p:set>
                                          <p:cBhvr>
                                            <p:cTn id="100" dur="1" fill="hold">
                                              <p:stCondLst>
                                                <p:cond delay="0"/>
                                              </p:stCondLst>
                                            </p:cTn>
                                            <p:tgtEl>
                                              <p:spTgt spid="3"/>
                                            </p:tgtEl>
                                            <p:attrNameLst>
                                              <p:attrName>style.visibility</p:attrName>
                                            </p:attrNameLst>
                                          </p:cBhvr>
                                          <p:to>
                                            <p:strVal val="visible"/>
                                          </p:to>
                                        </p:set>
                                        <p:animEffect transition="in" filter="wheel(1)">
                                          <p:cBhvr>
                                            <p:cTn id="10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我们是谁</a:t>
            </a:r>
            <a:endParaRPr lang="zh-CN" altLang="en-US" sz="3600" b="1" spc="300" dirty="0">
              <a:solidFill>
                <a:srgbClr val="0070C0"/>
              </a:solidFill>
              <a:latin typeface="微软雅黑" pitchFamily="34" charset="-122"/>
              <a:ea typeface="微软雅黑" pitchFamily="34" charset="-122"/>
            </a:endParaRPr>
          </a:p>
        </p:txBody>
      </p:sp>
      <p:cxnSp>
        <p:nvCxnSpPr>
          <p:cNvPr id="3" name="直接连接符 2"/>
          <p:cNvCxnSpPr/>
          <p:nvPr/>
        </p:nvCxnSpPr>
        <p:spPr>
          <a:xfrm flipV="1">
            <a:off x="3779912" y="1203598"/>
            <a:ext cx="0" cy="2808312"/>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公司简介</a:t>
            </a:r>
            <a:endParaRPr lang="zh-CN" altLang="en-US" sz="1500" dirty="0">
              <a:latin typeface="微软雅黑" pitchFamily="34" charset="-122"/>
              <a:ea typeface="微软雅黑" pitchFamily="34" charset="-122"/>
            </a:endParaRPr>
          </a:p>
        </p:txBody>
      </p:sp>
      <p:sp>
        <p:nvSpPr>
          <p:cNvPr id="5"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团队介绍</a:t>
            </a:r>
            <a:endParaRPr lang="zh-CN" altLang="en-US" sz="1500" dirty="0">
              <a:latin typeface="微软雅黑" pitchFamily="34" charset="-122"/>
              <a:ea typeface="微软雅黑" pitchFamily="34" charset="-122"/>
            </a:endParaRPr>
          </a:p>
        </p:txBody>
      </p:sp>
      <p:sp>
        <p:nvSpPr>
          <p:cNvPr id="6"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项目成员</a:t>
            </a:r>
            <a:endParaRPr lang="zh-CN" altLang="en-US" sz="1500" dirty="0">
              <a:latin typeface="微软雅黑" pitchFamily="34" charset="-122"/>
              <a:ea typeface="微软雅黑" pitchFamily="34" charset="-122"/>
            </a:endParaRPr>
          </a:p>
        </p:txBody>
      </p:sp>
      <p:sp>
        <p:nvSpPr>
          <p:cNvPr id="7"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核心成员</a:t>
            </a:r>
            <a:endParaRPr lang="zh-CN" altLang="en-US" sz="1500" dirty="0">
              <a:latin typeface="微软雅黑" pitchFamily="34" charset="-122"/>
              <a:ea typeface="微软雅黑" pitchFamily="34" charset="-122"/>
            </a:endParaRPr>
          </a:p>
        </p:txBody>
      </p:sp>
      <p:sp>
        <p:nvSpPr>
          <p:cNvPr id="8"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组织架构</a:t>
            </a:r>
            <a:endParaRPr lang="zh-CN" altLang="en-US" sz="1500" dirty="0">
              <a:latin typeface="微软雅黑" pitchFamily="34" charset="-122"/>
              <a:ea typeface="微软雅黑" pitchFamily="34" charset="-122"/>
            </a:endParaRPr>
          </a:p>
        </p:txBody>
      </p:sp>
      <p:sp>
        <p:nvSpPr>
          <p:cNvPr id="9"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公司大事记</a:t>
            </a:r>
            <a:endParaRPr lang="zh-CN" altLang="en-US" sz="1500" dirty="0">
              <a:latin typeface="微软雅黑" pitchFamily="34" charset="-122"/>
              <a:ea typeface="微软雅黑" pitchFamily="34" charset="-122"/>
            </a:endParaRPr>
          </a:p>
        </p:txBody>
      </p:sp>
      <p:sp>
        <p:nvSpPr>
          <p:cNvPr id="10"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企业理念</a:t>
            </a:r>
            <a:endParaRPr lang="zh-CN" altLang="en-US" sz="1500" dirty="0">
              <a:latin typeface="微软雅黑" pitchFamily="34" charset="-122"/>
              <a:ea typeface="微软雅黑" pitchFamily="34" charset="-122"/>
            </a:endParaRPr>
          </a:p>
        </p:txBody>
      </p:sp>
      <p:sp>
        <p:nvSpPr>
          <p:cNvPr id="11" name="TextBox 10"/>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12" name="组合 11"/>
          <p:cNvGrpSpPr/>
          <p:nvPr/>
        </p:nvGrpSpPr>
        <p:grpSpPr>
          <a:xfrm>
            <a:off x="2262782" y="1446400"/>
            <a:ext cx="1301106" cy="1301106"/>
            <a:chOff x="2262782" y="1446400"/>
            <a:chExt cx="1301106" cy="1301106"/>
          </a:xfrm>
        </p:grpSpPr>
        <p:sp>
          <p:nvSpPr>
            <p:cNvPr id="13" name="椭圆 12"/>
            <p:cNvSpPr/>
            <p:nvPr/>
          </p:nvSpPr>
          <p:spPr>
            <a:xfrm>
              <a:off x="2262782" y="1446400"/>
              <a:ext cx="1301106" cy="13011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3234883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left)">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结束语</a:t>
            </a:r>
            <a:endParaRPr lang="zh-CN" altLang="en-US" sz="1000" dirty="0">
              <a:latin typeface="微软雅黑" pitchFamily="34" charset="-122"/>
              <a:ea typeface="微软雅黑" pitchFamily="34" charset="-122"/>
            </a:endParaRPr>
          </a:p>
        </p:txBody>
      </p:sp>
      <p:sp>
        <p:nvSpPr>
          <p:cNvPr id="3" name="TextBox 2"/>
          <p:cNvSpPr txBox="1"/>
          <p:nvPr/>
        </p:nvSpPr>
        <p:spPr>
          <a:xfrm>
            <a:off x="784558" y="1117663"/>
            <a:ext cx="1338828" cy="553998"/>
          </a:xfrm>
          <a:prstGeom prst="rect">
            <a:avLst/>
          </a:prstGeom>
          <a:noFill/>
        </p:spPr>
        <p:txBody>
          <a:bodyPr wrap="none" rtlCol="0">
            <a:spAutoFit/>
          </a:bodyPr>
          <a:lstStyle/>
          <a:p>
            <a:r>
              <a:rPr lang="zh-CN" altLang="en-US" sz="3000" b="1" dirty="0">
                <a:latin typeface="微软雅黑" pitchFamily="34" charset="-122"/>
                <a:ea typeface="微软雅黑" pitchFamily="34" charset="-122"/>
              </a:rPr>
              <a:t>新机遇</a:t>
            </a:r>
          </a:p>
        </p:txBody>
      </p:sp>
      <p:grpSp>
        <p:nvGrpSpPr>
          <p:cNvPr id="4" name="组合 3"/>
          <p:cNvGrpSpPr/>
          <p:nvPr/>
        </p:nvGrpSpPr>
        <p:grpSpPr>
          <a:xfrm>
            <a:off x="1742673" y="1583081"/>
            <a:ext cx="408377" cy="408377"/>
            <a:chOff x="304800" y="673100"/>
            <a:chExt cx="4000500" cy="4000500"/>
          </a:xfrm>
          <a:solidFill>
            <a:schemeClr val="accent1"/>
          </a:solidFill>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683568" y="1547307"/>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1062285" y="1792000"/>
            <a:ext cx="350672" cy="350672"/>
            <a:chOff x="304800" y="673100"/>
            <a:chExt cx="4000500" cy="4000500"/>
          </a:xfrm>
          <a:solidFill>
            <a:schemeClr val="accent1"/>
          </a:solid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 name="组合 12"/>
          <p:cNvGrpSpPr/>
          <p:nvPr/>
        </p:nvGrpSpPr>
        <p:grpSpPr>
          <a:xfrm>
            <a:off x="1996944" y="1543807"/>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 name="组合 15"/>
          <p:cNvGrpSpPr/>
          <p:nvPr/>
        </p:nvGrpSpPr>
        <p:grpSpPr>
          <a:xfrm>
            <a:off x="1626898" y="1759936"/>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1349616" y="1787269"/>
            <a:ext cx="291782" cy="291782"/>
            <a:chOff x="304800" y="673100"/>
            <a:chExt cx="4000500" cy="4000500"/>
          </a:xfrm>
          <a:solidFill>
            <a:schemeClr val="accent1"/>
          </a:solidFill>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p:cNvGrpSpPr/>
          <p:nvPr/>
        </p:nvGrpSpPr>
        <p:grpSpPr>
          <a:xfrm>
            <a:off x="1324832" y="2051020"/>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p:cNvGrpSpPr/>
          <p:nvPr/>
        </p:nvGrpSpPr>
        <p:grpSpPr>
          <a:xfrm>
            <a:off x="1144835" y="1562761"/>
            <a:ext cx="350672" cy="350672"/>
            <a:chOff x="304800" y="673100"/>
            <a:chExt cx="4000500" cy="4000500"/>
          </a:xfrm>
          <a:solidFill>
            <a:schemeClr val="accent1"/>
          </a:solidFill>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1482939" y="1570513"/>
            <a:ext cx="287919" cy="287919"/>
            <a:chOff x="304800" y="673100"/>
            <a:chExt cx="4000500" cy="4000500"/>
          </a:xfrm>
          <a:solidFill>
            <a:schemeClr val="accent1"/>
          </a:solidFill>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p:cNvGrpSpPr/>
          <p:nvPr/>
        </p:nvGrpSpPr>
        <p:grpSpPr>
          <a:xfrm>
            <a:off x="810820" y="1569974"/>
            <a:ext cx="387220" cy="387220"/>
            <a:chOff x="304800" y="673100"/>
            <a:chExt cx="4000500" cy="4000500"/>
          </a:xfrm>
          <a:solidFill>
            <a:schemeClr val="accent1"/>
          </a:solidFill>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TextBox 33"/>
          <p:cNvSpPr txBox="1"/>
          <p:nvPr/>
        </p:nvSpPr>
        <p:spPr>
          <a:xfrm>
            <a:off x="2226072" y="1862409"/>
            <a:ext cx="1338828" cy="553998"/>
          </a:xfrm>
          <a:prstGeom prst="rect">
            <a:avLst/>
          </a:prstGeom>
          <a:noFill/>
        </p:spPr>
        <p:txBody>
          <a:bodyPr wrap="none" rtlCol="0">
            <a:spAutoFit/>
          </a:bodyPr>
          <a:lstStyle/>
          <a:p>
            <a:r>
              <a:rPr lang="zh-CN" altLang="en-US" sz="3000" b="1" dirty="0">
                <a:latin typeface="微软雅黑" pitchFamily="34" charset="-122"/>
                <a:ea typeface="微软雅黑" pitchFamily="34" charset="-122"/>
              </a:rPr>
              <a:t>新市场</a:t>
            </a:r>
          </a:p>
        </p:txBody>
      </p:sp>
      <p:grpSp>
        <p:nvGrpSpPr>
          <p:cNvPr id="35" name="组合 34"/>
          <p:cNvGrpSpPr/>
          <p:nvPr/>
        </p:nvGrpSpPr>
        <p:grpSpPr>
          <a:xfrm>
            <a:off x="3184187" y="2327827"/>
            <a:ext cx="408377" cy="408377"/>
            <a:chOff x="304800" y="673100"/>
            <a:chExt cx="4000500" cy="4000500"/>
          </a:xfrm>
          <a:solidFill>
            <a:srgbClr val="FFC000"/>
          </a:solidFill>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8" name="组合 37"/>
          <p:cNvGrpSpPr/>
          <p:nvPr/>
        </p:nvGrpSpPr>
        <p:grpSpPr>
          <a:xfrm>
            <a:off x="2125082" y="2292053"/>
            <a:ext cx="219777" cy="219777"/>
            <a:chOff x="304800" y="673100"/>
            <a:chExt cx="4000500" cy="4000500"/>
          </a:xfrm>
          <a:solidFill>
            <a:srgbClr val="FFC000"/>
          </a:solidFill>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1" name="组合 40"/>
          <p:cNvGrpSpPr/>
          <p:nvPr/>
        </p:nvGrpSpPr>
        <p:grpSpPr>
          <a:xfrm>
            <a:off x="2503799" y="2536746"/>
            <a:ext cx="350672" cy="350672"/>
            <a:chOff x="304800" y="673100"/>
            <a:chExt cx="4000500" cy="4000500"/>
          </a:xfrm>
          <a:solidFill>
            <a:srgbClr val="FFC000"/>
          </a:solid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3438458" y="2288553"/>
            <a:ext cx="219777" cy="219777"/>
            <a:chOff x="304800" y="673100"/>
            <a:chExt cx="4000500" cy="4000500"/>
          </a:xfrm>
          <a:solidFill>
            <a:srgbClr val="FFC000"/>
          </a:solidFill>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3025370" y="2532015"/>
            <a:ext cx="291782" cy="291782"/>
            <a:chOff x="304800" y="673100"/>
            <a:chExt cx="4000500" cy="4000500"/>
          </a:xfrm>
          <a:solidFill>
            <a:srgbClr val="FFC000"/>
          </a:solidFill>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a:off x="2766346" y="2795766"/>
            <a:ext cx="219777" cy="219777"/>
            <a:chOff x="304800" y="673100"/>
            <a:chExt cx="4000500" cy="4000500"/>
          </a:xfrm>
          <a:solidFill>
            <a:srgbClr val="FFC000"/>
          </a:solidFill>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p:cNvGrpSpPr/>
          <p:nvPr/>
        </p:nvGrpSpPr>
        <p:grpSpPr>
          <a:xfrm>
            <a:off x="2924453" y="2315259"/>
            <a:ext cx="287919" cy="287919"/>
            <a:chOff x="304800" y="673100"/>
            <a:chExt cx="4000500" cy="4000500"/>
          </a:xfrm>
          <a:solidFill>
            <a:srgbClr val="FFC000"/>
          </a:solidFill>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p:cNvGrpSpPr/>
          <p:nvPr/>
        </p:nvGrpSpPr>
        <p:grpSpPr>
          <a:xfrm>
            <a:off x="2252334" y="2314720"/>
            <a:ext cx="387220" cy="387220"/>
            <a:chOff x="304800" y="673100"/>
            <a:chExt cx="4000500" cy="4000500"/>
          </a:xfrm>
          <a:solidFill>
            <a:srgbClr val="FFC000"/>
          </a:solidFill>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9" name="TextBox 58"/>
          <p:cNvSpPr txBox="1"/>
          <p:nvPr/>
        </p:nvSpPr>
        <p:spPr>
          <a:xfrm>
            <a:off x="4138222" y="1677526"/>
            <a:ext cx="1338828" cy="553998"/>
          </a:xfrm>
          <a:prstGeom prst="rect">
            <a:avLst/>
          </a:prstGeom>
          <a:noFill/>
        </p:spPr>
        <p:txBody>
          <a:bodyPr wrap="none" rtlCol="0">
            <a:spAutoFit/>
          </a:bodyPr>
          <a:lstStyle/>
          <a:p>
            <a:r>
              <a:rPr lang="zh-CN" altLang="en-US" sz="3000" b="1" dirty="0" smtClean="0">
                <a:latin typeface="微软雅黑" pitchFamily="34" charset="-122"/>
                <a:ea typeface="微软雅黑" pitchFamily="34" charset="-122"/>
              </a:rPr>
              <a:t>新</a:t>
            </a:r>
            <a:r>
              <a:rPr lang="zh-CN" altLang="en-US" sz="3000" b="1" dirty="0">
                <a:latin typeface="微软雅黑" pitchFamily="34" charset="-122"/>
                <a:ea typeface="微软雅黑" pitchFamily="34" charset="-122"/>
              </a:rPr>
              <a:t>项目</a:t>
            </a:r>
          </a:p>
        </p:txBody>
      </p:sp>
      <p:grpSp>
        <p:nvGrpSpPr>
          <p:cNvPr id="60" name="组合 59"/>
          <p:cNvGrpSpPr/>
          <p:nvPr/>
        </p:nvGrpSpPr>
        <p:grpSpPr>
          <a:xfrm>
            <a:off x="5096337" y="2135122"/>
            <a:ext cx="408377" cy="408377"/>
            <a:chOff x="304800" y="673100"/>
            <a:chExt cx="4000500" cy="4000500"/>
          </a:xfrm>
          <a:solidFill>
            <a:srgbClr val="0070C0"/>
          </a:solidFill>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3" y="760413"/>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a:off x="4037232" y="2099348"/>
            <a:ext cx="219777" cy="219777"/>
            <a:chOff x="304800" y="673100"/>
            <a:chExt cx="4000500" cy="4000500"/>
          </a:xfrm>
          <a:solidFill>
            <a:srgbClr val="0070C0"/>
          </a:solidFill>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a:off x="5350608" y="2095848"/>
            <a:ext cx="219777" cy="219777"/>
            <a:chOff x="304800" y="673100"/>
            <a:chExt cx="4000500" cy="4000500"/>
          </a:xfrm>
          <a:solidFill>
            <a:srgbClr val="0070C0"/>
          </a:solidFill>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4980562" y="2311977"/>
            <a:ext cx="219777" cy="219777"/>
            <a:chOff x="304800" y="673100"/>
            <a:chExt cx="4000500" cy="4000500"/>
          </a:xfrm>
          <a:solidFill>
            <a:srgbClr val="0070C0"/>
          </a:solidFill>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p:cNvGrpSpPr/>
          <p:nvPr/>
        </p:nvGrpSpPr>
        <p:grpSpPr>
          <a:xfrm>
            <a:off x="4601680" y="2390110"/>
            <a:ext cx="291782" cy="291782"/>
            <a:chOff x="304800" y="673100"/>
            <a:chExt cx="4000500" cy="4000500"/>
          </a:xfrm>
          <a:solidFill>
            <a:srgbClr val="0070C0"/>
          </a:solidFill>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5" name="组合 74"/>
          <p:cNvGrpSpPr/>
          <p:nvPr/>
        </p:nvGrpSpPr>
        <p:grpSpPr>
          <a:xfrm>
            <a:off x="4835597" y="2396478"/>
            <a:ext cx="219777" cy="219777"/>
            <a:chOff x="304800" y="673100"/>
            <a:chExt cx="4000500" cy="4000500"/>
          </a:xfrm>
          <a:solidFill>
            <a:srgbClr val="0070C0"/>
          </a:solidFill>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479425" y="847725"/>
              <a:ext cx="3651250" cy="3651250"/>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8" name="组合 77"/>
          <p:cNvGrpSpPr/>
          <p:nvPr/>
        </p:nvGrpSpPr>
        <p:grpSpPr>
          <a:xfrm>
            <a:off x="4498499" y="2114802"/>
            <a:ext cx="350672" cy="350672"/>
            <a:chOff x="304800" y="673100"/>
            <a:chExt cx="4000500" cy="4000500"/>
          </a:xfrm>
          <a:solidFill>
            <a:srgbClr val="0070C0"/>
          </a:solidFill>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3"/>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1" name="组合 80"/>
          <p:cNvGrpSpPr/>
          <p:nvPr/>
        </p:nvGrpSpPr>
        <p:grpSpPr>
          <a:xfrm>
            <a:off x="4836603" y="2122554"/>
            <a:ext cx="287919" cy="287919"/>
            <a:chOff x="304800" y="673100"/>
            <a:chExt cx="4000500" cy="4000500"/>
          </a:xfrm>
          <a:solidFill>
            <a:srgbClr val="0070C0"/>
          </a:solidFill>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479425" y="847725"/>
              <a:ext cx="3651250" cy="3651250"/>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4164484" y="2122015"/>
            <a:ext cx="387220" cy="387220"/>
            <a:chOff x="304800" y="673100"/>
            <a:chExt cx="4000500" cy="4000500"/>
          </a:xfrm>
          <a:solidFill>
            <a:srgbClr val="0070C0"/>
          </a:solidFill>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3" y="760413"/>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7" name="TextBox 86"/>
          <p:cNvSpPr txBox="1"/>
          <p:nvPr/>
        </p:nvSpPr>
        <p:spPr>
          <a:xfrm>
            <a:off x="5455351" y="2321668"/>
            <a:ext cx="1338828" cy="553998"/>
          </a:xfrm>
          <a:prstGeom prst="rect">
            <a:avLst/>
          </a:prstGeom>
          <a:solidFill>
            <a:schemeClr val="bg1">
              <a:lumMod val="50000"/>
              <a:alpha val="0"/>
            </a:schemeClr>
          </a:solidFill>
        </p:spPr>
        <p:txBody>
          <a:bodyPr wrap="none" rtlCol="0">
            <a:spAutoFit/>
          </a:bodyPr>
          <a:lstStyle/>
          <a:p>
            <a:r>
              <a:rPr lang="zh-CN" altLang="en-US" sz="3000" b="1" dirty="0">
                <a:latin typeface="微软雅黑" pitchFamily="34" charset="-122"/>
                <a:ea typeface="微软雅黑" pitchFamily="34" charset="-122"/>
              </a:rPr>
              <a:t>新模式</a:t>
            </a:r>
          </a:p>
        </p:txBody>
      </p:sp>
      <p:grpSp>
        <p:nvGrpSpPr>
          <p:cNvPr id="88" name="组合 87"/>
          <p:cNvGrpSpPr/>
          <p:nvPr/>
        </p:nvGrpSpPr>
        <p:grpSpPr>
          <a:xfrm>
            <a:off x="5354361" y="2751312"/>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5733078" y="2996005"/>
            <a:ext cx="350672" cy="350672"/>
            <a:chOff x="304800" y="673100"/>
            <a:chExt cx="4000500" cy="4000500"/>
          </a:xfrm>
          <a:solidFill>
            <a:schemeClr val="accent1"/>
          </a:solidFill>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4" name="组合 93"/>
          <p:cNvGrpSpPr/>
          <p:nvPr/>
        </p:nvGrpSpPr>
        <p:grpSpPr>
          <a:xfrm>
            <a:off x="6667737" y="2747812"/>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7" name="组合 96"/>
          <p:cNvGrpSpPr/>
          <p:nvPr/>
        </p:nvGrpSpPr>
        <p:grpSpPr>
          <a:xfrm>
            <a:off x="6297691" y="2963941"/>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0" name="组合 99"/>
          <p:cNvGrpSpPr/>
          <p:nvPr/>
        </p:nvGrpSpPr>
        <p:grpSpPr>
          <a:xfrm>
            <a:off x="6020409" y="2991274"/>
            <a:ext cx="291782" cy="291782"/>
            <a:chOff x="304800" y="673100"/>
            <a:chExt cx="4000500" cy="4000500"/>
          </a:xfrm>
          <a:solidFill>
            <a:schemeClr val="accent1"/>
          </a:solidFill>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3" name="组合 102"/>
          <p:cNvGrpSpPr/>
          <p:nvPr/>
        </p:nvGrpSpPr>
        <p:grpSpPr>
          <a:xfrm>
            <a:off x="6153732" y="2774518"/>
            <a:ext cx="287919" cy="287919"/>
            <a:chOff x="304800" y="673100"/>
            <a:chExt cx="4000500" cy="4000500"/>
          </a:xfrm>
          <a:solidFill>
            <a:schemeClr val="accent1"/>
          </a:solidFill>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6" name="组合 105"/>
          <p:cNvGrpSpPr/>
          <p:nvPr/>
        </p:nvGrpSpPr>
        <p:grpSpPr>
          <a:xfrm>
            <a:off x="5481613" y="2773979"/>
            <a:ext cx="387220" cy="387220"/>
            <a:chOff x="304800" y="673100"/>
            <a:chExt cx="4000500" cy="4000500"/>
          </a:xfrm>
          <a:solidFill>
            <a:schemeClr val="accent1"/>
          </a:solidFill>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9" name="组合 108"/>
          <p:cNvGrpSpPr/>
          <p:nvPr/>
        </p:nvGrpSpPr>
        <p:grpSpPr>
          <a:xfrm>
            <a:off x="4426344" y="2440919"/>
            <a:ext cx="350672" cy="350672"/>
            <a:chOff x="304800" y="673100"/>
            <a:chExt cx="4000500" cy="4000500"/>
          </a:xfrm>
          <a:solidFill>
            <a:srgbClr val="0070C0"/>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3" y="760413"/>
              <a:ext cx="3825874" cy="3825874"/>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2" name="组合 111"/>
          <p:cNvGrpSpPr/>
          <p:nvPr/>
        </p:nvGrpSpPr>
        <p:grpSpPr>
          <a:xfrm>
            <a:off x="2809343" y="2567997"/>
            <a:ext cx="219777" cy="219777"/>
            <a:chOff x="304800" y="673100"/>
            <a:chExt cx="4000500" cy="4000500"/>
          </a:xfrm>
          <a:solidFill>
            <a:srgbClr val="FFC000"/>
          </a:solidFill>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479425" y="847725"/>
              <a:ext cx="3651250" cy="3651250"/>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5" name="组合 114"/>
          <p:cNvGrpSpPr/>
          <p:nvPr/>
        </p:nvGrpSpPr>
        <p:grpSpPr>
          <a:xfrm>
            <a:off x="2586349" y="2307507"/>
            <a:ext cx="350672" cy="350672"/>
            <a:chOff x="304800" y="673100"/>
            <a:chExt cx="4000500" cy="4000500"/>
          </a:xfrm>
          <a:solidFill>
            <a:srgbClr val="FFC000"/>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3" y="760413"/>
              <a:ext cx="3825874" cy="3825874"/>
            </a:xfrm>
            <a:prstGeom prst="ellipse">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8" name="组合 117"/>
          <p:cNvGrpSpPr/>
          <p:nvPr/>
        </p:nvGrpSpPr>
        <p:grpSpPr>
          <a:xfrm>
            <a:off x="6413466" y="2787086"/>
            <a:ext cx="408377" cy="408377"/>
            <a:chOff x="304800" y="673100"/>
            <a:chExt cx="4000500" cy="4000500"/>
          </a:xfrm>
          <a:solidFill>
            <a:schemeClr val="accent1"/>
          </a:solidFill>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1" name="组合 120"/>
          <p:cNvGrpSpPr/>
          <p:nvPr/>
        </p:nvGrpSpPr>
        <p:grpSpPr>
          <a:xfrm>
            <a:off x="6201447" y="3147814"/>
            <a:ext cx="219777" cy="219777"/>
            <a:chOff x="304800" y="673100"/>
            <a:chExt cx="4000500" cy="4000500"/>
          </a:xfrm>
          <a:solidFill>
            <a:schemeClr val="accent1"/>
          </a:solidFill>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4" name="组合 123"/>
          <p:cNvGrpSpPr/>
          <p:nvPr/>
        </p:nvGrpSpPr>
        <p:grpSpPr>
          <a:xfrm>
            <a:off x="5815628" y="2766766"/>
            <a:ext cx="350672" cy="350672"/>
            <a:chOff x="304800" y="673100"/>
            <a:chExt cx="4000500" cy="4000500"/>
          </a:xfrm>
          <a:solidFill>
            <a:schemeClr val="accent1"/>
          </a:solidFill>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3" y="760413"/>
              <a:ext cx="3825874" cy="38258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7" name="TextBox 126"/>
          <p:cNvSpPr txBox="1"/>
          <p:nvPr/>
        </p:nvSpPr>
        <p:spPr>
          <a:xfrm>
            <a:off x="6967519" y="1419622"/>
            <a:ext cx="1338828" cy="553998"/>
          </a:xfrm>
          <a:prstGeom prst="rect">
            <a:avLst/>
          </a:prstGeom>
          <a:noFill/>
        </p:spPr>
        <p:txBody>
          <a:bodyPr wrap="none" rtlCol="0">
            <a:spAutoFit/>
          </a:bodyPr>
          <a:lstStyle/>
          <a:p>
            <a:r>
              <a:rPr lang="zh-CN" altLang="en-US" sz="3000" b="1" dirty="0">
                <a:latin typeface="微软雅黑" pitchFamily="34" charset="-122"/>
                <a:ea typeface="微软雅黑" pitchFamily="34" charset="-122"/>
              </a:rPr>
              <a:t>新思路</a:t>
            </a:r>
          </a:p>
        </p:txBody>
      </p:sp>
      <p:grpSp>
        <p:nvGrpSpPr>
          <p:cNvPr id="128" name="组合 127"/>
          <p:cNvGrpSpPr/>
          <p:nvPr/>
        </p:nvGrpSpPr>
        <p:grpSpPr>
          <a:xfrm>
            <a:off x="6866529" y="1849266"/>
            <a:ext cx="219777" cy="219777"/>
            <a:chOff x="304800" y="673100"/>
            <a:chExt cx="4000500" cy="4000500"/>
          </a:xfrm>
          <a:solidFill>
            <a:schemeClr val="tx2">
              <a:lumMod val="50000"/>
            </a:schemeClr>
          </a:solidFill>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479425" y="847725"/>
              <a:ext cx="3651250" cy="3651250"/>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1" name="组合 130"/>
          <p:cNvGrpSpPr/>
          <p:nvPr/>
        </p:nvGrpSpPr>
        <p:grpSpPr>
          <a:xfrm>
            <a:off x="7245246" y="2093959"/>
            <a:ext cx="350672" cy="350672"/>
            <a:chOff x="304800" y="673100"/>
            <a:chExt cx="4000500" cy="4000500"/>
          </a:xfrm>
          <a:solidFill>
            <a:schemeClr val="tx2">
              <a:lumMod val="50000"/>
            </a:schemeClr>
          </a:solidFill>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392113" y="760413"/>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4" name="组合 133"/>
          <p:cNvGrpSpPr/>
          <p:nvPr/>
        </p:nvGrpSpPr>
        <p:grpSpPr>
          <a:xfrm>
            <a:off x="8179905" y="1845766"/>
            <a:ext cx="219777" cy="219777"/>
            <a:chOff x="304800" y="673100"/>
            <a:chExt cx="4000500" cy="4000500"/>
          </a:xfrm>
          <a:solidFill>
            <a:schemeClr val="tx2">
              <a:lumMod val="50000"/>
            </a:schemeClr>
          </a:solidFill>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479425" y="847725"/>
              <a:ext cx="3651250" cy="3651250"/>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7" name="组合 136"/>
          <p:cNvGrpSpPr/>
          <p:nvPr/>
        </p:nvGrpSpPr>
        <p:grpSpPr>
          <a:xfrm>
            <a:off x="7809859" y="2061895"/>
            <a:ext cx="219777" cy="219777"/>
            <a:chOff x="304800" y="673100"/>
            <a:chExt cx="4000500" cy="4000500"/>
          </a:xfrm>
          <a:solidFill>
            <a:schemeClr val="tx2">
              <a:lumMod val="50000"/>
            </a:schemeClr>
          </a:solidFill>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479425" y="847725"/>
              <a:ext cx="3651250" cy="3651250"/>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0" name="组合 139"/>
          <p:cNvGrpSpPr/>
          <p:nvPr/>
        </p:nvGrpSpPr>
        <p:grpSpPr>
          <a:xfrm>
            <a:off x="7532577" y="2089228"/>
            <a:ext cx="291782" cy="291782"/>
            <a:chOff x="304800" y="673100"/>
            <a:chExt cx="4000500" cy="4000500"/>
          </a:xfrm>
          <a:solidFill>
            <a:schemeClr val="tx2">
              <a:lumMod val="50000"/>
            </a:schemeClr>
          </a:solidFill>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3" y="760413"/>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3" name="组合 142"/>
          <p:cNvGrpSpPr/>
          <p:nvPr/>
        </p:nvGrpSpPr>
        <p:grpSpPr>
          <a:xfrm>
            <a:off x="7319562" y="1851670"/>
            <a:ext cx="287919" cy="287919"/>
            <a:chOff x="304800" y="673100"/>
            <a:chExt cx="4000500" cy="4000500"/>
          </a:xfrm>
          <a:solidFill>
            <a:schemeClr val="tx2">
              <a:lumMod val="50000"/>
            </a:schemeClr>
          </a:solidFill>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479425" y="847725"/>
              <a:ext cx="3651250" cy="3651250"/>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6" name="组合 145"/>
          <p:cNvGrpSpPr/>
          <p:nvPr/>
        </p:nvGrpSpPr>
        <p:grpSpPr>
          <a:xfrm>
            <a:off x="6993781" y="1871933"/>
            <a:ext cx="387220" cy="387220"/>
            <a:chOff x="304800" y="673100"/>
            <a:chExt cx="4000500" cy="4000500"/>
          </a:xfrm>
          <a:solidFill>
            <a:schemeClr val="tx2">
              <a:lumMod val="50000"/>
            </a:schemeClr>
          </a:solidFill>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392113" y="760413"/>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9" name="组合 148"/>
          <p:cNvGrpSpPr/>
          <p:nvPr/>
        </p:nvGrpSpPr>
        <p:grpSpPr>
          <a:xfrm>
            <a:off x="7925634" y="1885040"/>
            <a:ext cx="408377" cy="408377"/>
            <a:chOff x="304800" y="673100"/>
            <a:chExt cx="4000500" cy="4000500"/>
          </a:xfrm>
          <a:solidFill>
            <a:schemeClr val="tx2">
              <a:lumMod val="50000"/>
            </a:schemeClr>
          </a:solidFill>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392113" y="760413"/>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2" name="组合 151"/>
          <p:cNvGrpSpPr/>
          <p:nvPr/>
        </p:nvGrpSpPr>
        <p:grpSpPr>
          <a:xfrm>
            <a:off x="7507793" y="2352979"/>
            <a:ext cx="219777" cy="219777"/>
            <a:chOff x="304800" y="673100"/>
            <a:chExt cx="4000500" cy="4000500"/>
          </a:xfrm>
          <a:solidFill>
            <a:schemeClr val="tx2">
              <a:lumMod val="50000"/>
            </a:schemeClr>
          </a:solidFill>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479425" y="847725"/>
              <a:ext cx="3651250" cy="3651250"/>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5" name="组合 154"/>
          <p:cNvGrpSpPr/>
          <p:nvPr/>
        </p:nvGrpSpPr>
        <p:grpSpPr>
          <a:xfrm>
            <a:off x="7616962" y="1864720"/>
            <a:ext cx="350672" cy="350672"/>
            <a:chOff x="304800" y="673100"/>
            <a:chExt cx="4000500" cy="4000500"/>
          </a:xfrm>
          <a:solidFill>
            <a:schemeClr val="tx2">
              <a:lumMod val="50000"/>
            </a:schemeClr>
          </a:solidFill>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92113" y="760413"/>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8" name="TextBox 157"/>
          <p:cNvSpPr txBox="1"/>
          <p:nvPr/>
        </p:nvSpPr>
        <p:spPr>
          <a:xfrm>
            <a:off x="1004429" y="3976774"/>
            <a:ext cx="6930118"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9" name="Freeform 5"/>
          <p:cNvSpPr>
            <a:spLocks/>
          </p:cNvSpPr>
          <p:nvPr/>
        </p:nvSpPr>
        <p:spPr bwMode="auto">
          <a:xfrm>
            <a:off x="64986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0" name="Freeform 5"/>
          <p:cNvSpPr>
            <a:spLocks/>
          </p:cNvSpPr>
          <p:nvPr/>
        </p:nvSpPr>
        <p:spPr bwMode="auto">
          <a:xfrm flipH="1">
            <a:off x="8138696"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Tree>
    <p:extLst>
      <p:ext uri="{BB962C8B-B14F-4D97-AF65-F5344CB8AC3E}">
        <p14:creationId xmlns:p14="http://schemas.microsoft.com/office/powerpoint/2010/main" val="350162011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5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5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50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50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50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40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50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50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50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50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50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50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par>
                                    <p:cTn id="75" presetID="42" presetClass="entr" presetSubtype="0" fill="hold" grpId="0" nodeType="withEffect">
                                      <p:stCondLst>
                                        <p:cond delay="100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500"/>
                                            <p:tgtEl>
                                              <p:spTgt spid="3"/>
                                            </p:tgtEl>
                                          </p:cBhvr>
                                        </p:animEffect>
                                        <p:anim calcmode="lin" valueType="num">
                                          <p:cBhvr>
                                            <p:cTn id="78" dur="500" fill="hold"/>
                                            <p:tgtEl>
                                              <p:spTgt spid="3"/>
                                            </p:tgtEl>
                                            <p:attrNameLst>
                                              <p:attrName>ppt_x</p:attrName>
                                            </p:attrNameLst>
                                          </p:cBhvr>
                                          <p:tavLst>
                                            <p:tav tm="0">
                                              <p:val>
                                                <p:strVal val="#ppt_x"/>
                                              </p:val>
                                            </p:tav>
                                            <p:tav tm="100000">
                                              <p:val>
                                                <p:strVal val="#ppt_x"/>
                                              </p:val>
                                            </p:tav>
                                          </p:tavLst>
                                        </p:anim>
                                        <p:anim calcmode="lin" valueType="num">
                                          <p:cBhvr>
                                            <p:cTn id="79" dur="500" fill="hold"/>
                                            <p:tgtEl>
                                              <p:spTgt spid="3"/>
                                            </p:tgtEl>
                                            <p:attrNameLst>
                                              <p:attrName>ppt_y</p:attrName>
                                            </p:attrNameLst>
                                          </p:cBhvr>
                                          <p:tavLst>
                                            <p:tav tm="0">
                                              <p:val>
                                                <p:strVal val="#ppt_y+.1"/>
                                              </p:val>
                                            </p:tav>
                                            <p:tav tm="100000">
                                              <p:val>
                                                <p:strVal val="#ppt_y"/>
                                              </p:val>
                                            </p:tav>
                                          </p:tavLst>
                                        </p:anim>
                                      </p:childTnLst>
                                    </p:cTn>
                                  </p:par>
                                  <p:par>
                                    <p:cTn id="80" presetID="53" presetClass="entr" presetSubtype="16" fill="hold" nodeType="withEffect">
                                      <p:stCondLst>
                                        <p:cond delay="1500"/>
                                      </p:stCondLst>
                                      <p:childTnLst>
                                        <p:set>
                                          <p:cBhvr>
                                            <p:cTn id="81" dur="1" fill="hold">
                                              <p:stCondLst>
                                                <p:cond delay="0"/>
                                              </p:stCondLst>
                                            </p:cTn>
                                            <p:tgtEl>
                                              <p:spTgt spid="35"/>
                                            </p:tgtEl>
                                            <p:attrNameLst>
                                              <p:attrName>style.visibility</p:attrName>
                                            </p:attrNameLst>
                                          </p:cBhvr>
                                          <p:to>
                                            <p:strVal val="visible"/>
                                          </p:to>
                                        </p:set>
                                        <p:anim calcmode="lin" valueType="num">
                                          <p:cBhvr>
                                            <p:cTn id="82" dur="500" fill="hold"/>
                                            <p:tgtEl>
                                              <p:spTgt spid="35"/>
                                            </p:tgtEl>
                                            <p:attrNameLst>
                                              <p:attrName>ppt_w</p:attrName>
                                            </p:attrNameLst>
                                          </p:cBhvr>
                                          <p:tavLst>
                                            <p:tav tm="0">
                                              <p:val>
                                                <p:fltVal val="0"/>
                                              </p:val>
                                            </p:tav>
                                            <p:tav tm="100000">
                                              <p:val>
                                                <p:strVal val="#ppt_w"/>
                                              </p:val>
                                            </p:tav>
                                          </p:tavLst>
                                        </p:anim>
                                        <p:anim calcmode="lin" valueType="num">
                                          <p:cBhvr>
                                            <p:cTn id="83" dur="500" fill="hold"/>
                                            <p:tgtEl>
                                              <p:spTgt spid="35"/>
                                            </p:tgtEl>
                                            <p:attrNameLst>
                                              <p:attrName>ppt_h</p:attrName>
                                            </p:attrNameLst>
                                          </p:cBhvr>
                                          <p:tavLst>
                                            <p:tav tm="0">
                                              <p:val>
                                                <p:fltVal val="0"/>
                                              </p:val>
                                            </p:tav>
                                            <p:tav tm="100000">
                                              <p:val>
                                                <p:strVal val="#ppt_h"/>
                                              </p:val>
                                            </p:tav>
                                          </p:tavLst>
                                        </p:anim>
                                        <p:animEffect transition="in" filter="fade">
                                          <p:cBhvr>
                                            <p:cTn id="84" dur="500"/>
                                            <p:tgtEl>
                                              <p:spTgt spid="35"/>
                                            </p:tgtEl>
                                          </p:cBhvr>
                                        </p:animEffect>
                                      </p:childTnLst>
                                    </p:cTn>
                                  </p:par>
                                  <p:par>
                                    <p:cTn id="85" presetID="53" presetClass="entr" presetSubtype="16" fill="hold" nodeType="withEffect">
                                      <p:stCondLst>
                                        <p:cond delay="150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53" presetClass="entr" presetSubtype="16" fill="hold" nodeType="withEffect">
                                      <p:stCondLst>
                                        <p:cond delay="150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par>
                                    <p:cTn id="95" presetID="53" presetClass="entr" presetSubtype="16" fill="hold" nodeType="withEffect">
                                      <p:stCondLst>
                                        <p:cond delay="1500"/>
                                      </p:stCondLst>
                                      <p:childTnLst>
                                        <p:set>
                                          <p:cBhvr>
                                            <p:cTn id="96" dur="1" fill="hold">
                                              <p:stCondLst>
                                                <p:cond delay="0"/>
                                              </p:stCondLst>
                                            </p:cTn>
                                            <p:tgtEl>
                                              <p:spTgt spid="44"/>
                                            </p:tgtEl>
                                            <p:attrNameLst>
                                              <p:attrName>style.visibility</p:attrName>
                                            </p:attrNameLst>
                                          </p:cBhvr>
                                          <p:to>
                                            <p:strVal val="visible"/>
                                          </p:to>
                                        </p:set>
                                        <p:anim calcmode="lin" valueType="num">
                                          <p:cBhvr>
                                            <p:cTn id="97" dur="500" fill="hold"/>
                                            <p:tgtEl>
                                              <p:spTgt spid="44"/>
                                            </p:tgtEl>
                                            <p:attrNameLst>
                                              <p:attrName>ppt_w</p:attrName>
                                            </p:attrNameLst>
                                          </p:cBhvr>
                                          <p:tavLst>
                                            <p:tav tm="0">
                                              <p:val>
                                                <p:fltVal val="0"/>
                                              </p:val>
                                            </p:tav>
                                            <p:tav tm="100000">
                                              <p:val>
                                                <p:strVal val="#ppt_w"/>
                                              </p:val>
                                            </p:tav>
                                          </p:tavLst>
                                        </p:anim>
                                        <p:anim calcmode="lin" valueType="num">
                                          <p:cBhvr>
                                            <p:cTn id="98" dur="500" fill="hold"/>
                                            <p:tgtEl>
                                              <p:spTgt spid="44"/>
                                            </p:tgtEl>
                                            <p:attrNameLst>
                                              <p:attrName>ppt_h</p:attrName>
                                            </p:attrNameLst>
                                          </p:cBhvr>
                                          <p:tavLst>
                                            <p:tav tm="0">
                                              <p:val>
                                                <p:fltVal val="0"/>
                                              </p:val>
                                            </p:tav>
                                            <p:tav tm="100000">
                                              <p:val>
                                                <p:strVal val="#ppt_h"/>
                                              </p:val>
                                            </p:tav>
                                          </p:tavLst>
                                        </p:anim>
                                        <p:animEffect transition="in" filter="fade">
                                          <p:cBhvr>
                                            <p:cTn id="99" dur="500"/>
                                            <p:tgtEl>
                                              <p:spTgt spid="44"/>
                                            </p:tgtEl>
                                          </p:cBhvr>
                                        </p:animEffect>
                                      </p:childTnLst>
                                    </p:cTn>
                                  </p:par>
                                  <p:par>
                                    <p:cTn id="100" presetID="53" presetClass="entr" presetSubtype="16" fill="hold" nodeType="withEffect">
                                      <p:stCondLst>
                                        <p:cond delay="150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par>
                                    <p:cTn id="105" presetID="53" presetClass="entr" presetSubtype="16" fill="hold" nodeType="withEffect">
                                      <p:stCondLst>
                                        <p:cond delay="15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animEffect transition="in" filter="fade">
                                          <p:cBhvr>
                                            <p:cTn id="109" dur="500"/>
                                            <p:tgtEl>
                                              <p:spTgt spid="47"/>
                                            </p:tgtEl>
                                          </p:cBhvr>
                                        </p:animEffect>
                                      </p:childTnLst>
                                    </p:cTn>
                                  </p:par>
                                  <p:par>
                                    <p:cTn id="110" presetID="53" presetClass="entr" presetSubtype="16" fill="hold" nodeType="withEffect">
                                      <p:stCondLst>
                                        <p:cond delay="150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500" fill="hold"/>
                                            <p:tgtEl>
                                              <p:spTgt spid="50"/>
                                            </p:tgtEl>
                                            <p:attrNameLst>
                                              <p:attrName>ppt_w</p:attrName>
                                            </p:attrNameLst>
                                          </p:cBhvr>
                                          <p:tavLst>
                                            <p:tav tm="0">
                                              <p:val>
                                                <p:fltVal val="0"/>
                                              </p:val>
                                            </p:tav>
                                            <p:tav tm="100000">
                                              <p:val>
                                                <p:strVal val="#ppt_w"/>
                                              </p:val>
                                            </p:tav>
                                          </p:tavLst>
                                        </p:anim>
                                        <p:anim calcmode="lin" valueType="num">
                                          <p:cBhvr>
                                            <p:cTn id="113" dur="500" fill="hold"/>
                                            <p:tgtEl>
                                              <p:spTgt spid="50"/>
                                            </p:tgtEl>
                                            <p:attrNameLst>
                                              <p:attrName>ppt_h</p:attrName>
                                            </p:attrNameLst>
                                          </p:cBhvr>
                                          <p:tavLst>
                                            <p:tav tm="0">
                                              <p:val>
                                                <p:fltVal val="0"/>
                                              </p:val>
                                            </p:tav>
                                            <p:tav tm="100000">
                                              <p:val>
                                                <p:strVal val="#ppt_h"/>
                                              </p:val>
                                            </p:tav>
                                          </p:tavLst>
                                        </p:anim>
                                        <p:animEffect transition="in" filter="fade">
                                          <p:cBhvr>
                                            <p:cTn id="114" dur="500"/>
                                            <p:tgtEl>
                                              <p:spTgt spid="50"/>
                                            </p:tgtEl>
                                          </p:cBhvr>
                                        </p:animEffect>
                                      </p:childTnLst>
                                    </p:cTn>
                                  </p:par>
                                  <p:par>
                                    <p:cTn id="115" presetID="53" presetClass="entr" presetSubtype="16" fill="hold" nodeType="withEffect">
                                      <p:stCondLst>
                                        <p:cond delay="1500"/>
                                      </p:stCondLst>
                                      <p:childTnLst>
                                        <p:set>
                                          <p:cBhvr>
                                            <p:cTn id="116" dur="1" fill="hold">
                                              <p:stCondLst>
                                                <p:cond delay="0"/>
                                              </p:stCondLst>
                                            </p:cTn>
                                            <p:tgtEl>
                                              <p:spTgt spid="115"/>
                                            </p:tgtEl>
                                            <p:attrNameLst>
                                              <p:attrName>style.visibility</p:attrName>
                                            </p:attrNameLst>
                                          </p:cBhvr>
                                          <p:to>
                                            <p:strVal val="visible"/>
                                          </p:to>
                                        </p:set>
                                        <p:anim calcmode="lin" valueType="num">
                                          <p:cBhvr>
                                            <p:cTn id="117" dur="500" fill="hold"/>
                                            <p:tgtEl>
                                              <p:spTgt spid="115"/>
                                            </p:tgtEl>
                                            <p:attrNameLst>
                                              <p:attrName>ppt_w</p:attrName>
                                            </p:attrNameLst>
                                          </p:cBhvr>
                                          <p:tavLst>
                                            <p:tav tm="0">
                                              <p:val>
                                                <p:fltVal val="0"/>
                                              </p:val>
                                            </p:tav>
                                            <p:tav tm="100000">
                                              <p:val>
                                                <p:strVal val="#ppt_w"/>
                                              </p:val>
                                            </p:tav>
                                          </p:tavLst>
                                        </p:anim>
                                        <p:anim calcmode="lin" valueType="num">
                                          <p:cBhvr>
                                            <p:cTn id="118" dur="500" fill="hold"/>
                                            <p:tgtEl>
                                              <p:spTgt spid="115"/>
                                            </p:tgtEl>
                                            <p:attrNameLst>
                                              <p:attrName>ppt_h</p:attrName>
                                            </p:attrNameLst>
                                          </p:cBhvr>
                                          <p:tavLst>
                                            <p:tav tm="0">
                                              <p:val>
                                                <p:fltVal val="0"/>
                                              </p:val>
                                            </p:tav>
                                            <p:tav tm="100000">
                                              <p:val>
                                                <p:strVal val="#ppt_h"/>
                                              </p:val>
                                            </p:tav>
                                          </p:tavLst>
                                        </p:anim>
                                        <p:animEffect transition="in" filter="fade">
                                          <p:cBhvr>
                                            <p:cTn id="119" dur="500"/>
                                            <p:tgtEl>
                                              <p:spTgt spid="115"/>
                                            </p:tgtEl>
                                          </p:cBhvr>
                                        </p:animEffect>
                                      </p:childTnLst>
                                    </p:cTn>
                                  </p:par>
                                  <p:par>
                                    <p:cTn id="120" presetID="53" presetClass="entr" presetSubtype="16" fill="hold" nodeType="withEffect">
                                      <p:stCondLst>
                                        <p:cond delay="1500"/>
                                      </p:stCondLst>
                                      <p:childTnLst>
                                        <p:set>
                                          <p:cBhvr>
                                            <p:cTn id="121" dur="1" fill="hold">
                                              <p:stCondLst>
                                                <p:cond delay="0"/>
                                              </p:stCondLst>
                                            </p:cTn>
                                            <p:tgtEl>
                                              <p:spTgt spid="53"/>
                                            </p:tgtEl>
                                            <p:attrNameLst>
                                              <p:attrName>style.visibility</p:attrName>
                                            </p:attrNameLst>
                                          </p:cBhvr>
                                          <p:to>
                                            <p:strVal val="visible"/>
                                          </p:to>
                                        </p:set>
                                        <p:anim calcmode="lin" valueType="num">
                                          <p:cBhvr>
                                            <p:cTn id="122" dur="500" fill="hold"/>
                                            <p:tgtEl>
                                              <p:spTgt spid="53"/>
                                            </p:tgtEl>
                                            <p:attrNameLst>
                                              <p:attrName>ppt_w</p:attrName>
                                            </p:attrNameLst>
                                          </p:cBhvr>
                                          <p:tavLst>
                                            <p:tav tm="0">
                                              <p:val>
                                                <p:fltVal val="0"/>
                                              </p:val>
                                            </p:tav>
                                            <p:tav tm="100000">
                                              <p:val>
                                                <p:strVal val="#ppt_w"/>
                                              </p:val>
                                            </p:tav>
                                          </p:tavLst>
                                        </p:anim>
                                        <p:anim calcmode="lin" valueType="num">
                                          <p:cBhvr>
                                            <p:cTn id="123" dur="500" fill="hold"/>
                                            <p:tgtEl>
                                              <p:spTgt spid="53"/>
                                            </p:tgtEl>
                                            <p:attrNameLst>
                                              <p:attrName>ppt_h</p:attrName>
                                            </p:attrNameLst>
                                          </p:cBhvr>
                                          <p:tavLst>
                                            <p:tav tm="0">
                                              <p:val>
                                                <p:fltVal val="0"/>
                                              </p:val>
                                            </p:tav>
                                            <p:tav tm="100000">
                                              <p:val>
                                                <p:strVal val="#ppt_h"/>
                                              </p:val>
                                            </p:tav>
                                          </p:tavLst>
                                        </p:anim>
                                        <p:animEffect transition="in" filter="fade">
                                          <p:cBhvr>
                                            <p:cTn id="124" dur="500"/>
                                            <p:tgtEl>
                                              <p:spTgt spid="53"/>
                                            </p:tgtEl>
                                          </p:cBhvr>
                                        </p:animEffect>
                                      </p:childTnLst>
                                    </p:cTn>
                                  </p:par>
                                  <p:par>
                                    <p:cTn id="125" presetID="53" presetClass="entr" presetSubtype="16" fill="hold" nodeType="withEffect">
                                      <p:stCondLst>
                                        <p:cond delay="1500"/>
                                      </p:stCondLst>
                                      <p:childTnLst>
                                        <p:set>
                                          <p:cBhvr>
                                            <p:cTn id="126" dur="1" fill="hold">
                                              <p:stCondLst>
                                                <p:cond delay="0"/>
                                              </p:stCondLst>
                                            </p:cTn>
                                            <p:tgtEl>
                                              <p:spTgt spid="56"/>
                                            </p:tgtEl>
                                            <p:attrNameLst>
                                              <p:attrName>style.visibility</p:attrName>
                                            </p:attrNameLst>
                                          </p:cBhvr>
                                          <p:to>
                                            <p:strVal val="visible"/>
                                          </p:to>
                                        </p:set>
                                        <p:anim calcmode="lin" valueType="num">
                                          <p:cBhvr>
                                            <p:cTn id="127" dur="500" fill="hold"/>
                                            <p:tgtEl>
                                              <p:spTgt spid="56"/>
                                            </p:tgtEl>
                                            <p:attrNameLst>
                                              <p:attrName>ppt_w</p:attrName>
                                            </p:attrNameLst>
                                          </p:cBhvr>
                                          <p:tavLst>
                                            <p:tav tm="0">
                                              <p:val>
                                                <p:fltVal val="0"/>
                                              </p:val>
                                            </p:tav>
                                            <p:tav tm="100000">
                                              <p:val>
                                                <p:strVal val="#ppt_w"/>
                                              </p:val>
                                            </p:tav>
                                          </p:tavLst>
                                        </p:anim>
                                        <p:anim calcmode="lin" valueType="num">
                                          <p:cBhvr>
                                            <p:cTn id="128" dur="500" fill="hold"/>
                                            <p:tgtEl>
                                              <p:spTgt spid="56"/>
                                            </p:tgtEl>
                                            <p:attrNameLst>
                                              <p:attrName>ppt_h</p:attrName>
                                            </p:attrNameLst>
                                          </p:cBhvr>
                                          <p:tavLst>
                                            <p:tav tm="0">
                                              <p:val>
                                                <p:fltVal val="0"/>
                                              </p:val>
                                            </p:tav>
                                            <p:tav tm="100000">
                                              <p:val>
                                                <p:strVal val="#ppt_h"/>
                                              </p:val>
                                            </p:tav>
                                          </p:tavLst>
                                        </p:anim>
                                        <p:animEffect transition="in" filter="fade">
                                          <p:cBhvr>
                                            <p:cTn id="129" dur="500"/>
                                            <p:tgtEl>
                                              <p:spTgt spid="56"/>
                                            </p:tgtEl>
                                          </p:cBhvr>
                                        </p:animEffect>
                                      </p:childTnLst>
                                    </p:cTn>
                                  </p:par>
                                  <p:par>
                                    <p:cTn id="130" presetID="42" presetClass="path" presetSubtype="0" fill="hold" nodeType="withEffect" p14:presetBounceEnd="36000">
                                      <p:stCondLst>
                                        <p:cond delay="1500"/>
                                      </p:stCondLst>
                                      <p:childTnLst>
                                        <p:animMotion origin="layout" path="M -2.77778E-7 -1.60494E-6 L 0.16788 0.62624 " pathEditMode="relative" rAng="0" ptsTypes="AA" p14:bounceEnd="36000">
                                          <p:cBhvr>
                                            <p:cTn id="131" dur="500" spd="-100000" fill="hold"/>
                                            <p:tgtEl>
                                              <p:spTgt spid="35"/>
                                            </p:tgtEl>
                                            <p:attrNameLst>
                                              <p:attrName>ppt_x</p:attrName>
                                              <p:attrName>ppt_y</p:attrName>
                                            </p:attrNameLst>
                                          </p:cBhvr>
                                          <p:rCtr x="8385" y="31296"/>
                                        </p:animMotion>
                                      </p:childTnLst>
                                    </p:cTn>
                                  </p:par>
                                  <p:par>
                                    <p:cTn id="132" presetID="42" presetClass="path" presetSubtype="0" fill="hold" nodeType="withEffect" p14:presetBounceEnd="36000">
                                      <p:stCondLst>
                                        <p:cond delay="1500"/>
                                      </p:stCondLst>
                                      <p:childTnLst>
                                        <p:animMotion origin="layout" path="M 1.38889E-6 -2.96296E-6 L -0.24583 0.48704 " pathEditMode="relative" rAng="0" ptsTypes="AA" p14:bounceEnd="36000">
                                          <p:cBhvr>
                                            <p:cTn id="133" dur="500" spd="-100000" fill="hold"/>
                                            <p:tgtEl>
                                              <p:spTgt spid="38"/>
                                            </p:tgtEl>
                                            <p:attrNameLst>
                                              <p:attrName>ppt_x</p:attrName>
                                              <p:attrName>ppt_y</p:attrName>
                                            </p:attrNameLst>
                                          </p:cBhvr>
                                          <p:rCtr x="-12292" y="24352"/>
                                        </p:animMotion>
                                      </p:childTnLst>
                                    </p:cTn>
                                  </p:par>
                                  <p:par>
                                    <p:cTn id="134" presetID="42" presetClass="path" presetSubtype="0" fill="hold" nodeType="withEffect" p14:presetBounceEnd="36000">
                                      <p:stCondLst>
                                        <p:cond delay="1500"/>
                                      </p:stCondLst>
                                      <p:childTnLst>
                                        <p:animMotion origin="layout" path="M 3.88889E-6 3.20988E-6 L -0.13125 0.61296 " pathEditMode="relative" rAng="0" ptsTypes="AA" p14:bounceEnd="36000">
                                          <p:cBhvr>
                                            <p:cTn id="135" dur="500" spd="-100000" fill="hold"/>
                                            <p:tgtEl>
                                              <p:spTgt spid="41"/>
                                            </p:tgtEl>
                                            <p:attrNameLst>
                                              <p:attrName>ppt_x</p:attrName>
                                              <p:attrName>ppt_y</p:attrName>
                                            </p:attrNameLst>
                                          </p:cBhvr>
                                          <p:rCtr x="-6562" y="30648"/>
                                        </p:animMotion>
                                      </p:childTnLst>
                                    </p:cTn>
                                  </p:par>
                                  <p:par>
                                    <p:cTn id="136" presetID="42" presetClass="path" presetSubtype="0" fill="hold" nodeType="withEffect" p14:presetBounceEnd="36000">
                                      <p:stCondLst>
                                        <p:cond delay="1500"/>
                                      </p:stCondLst>
                                      <p:childTnLst>
                                        <p:animMotion origin="layout" path="M 5E-6 4.32099E-6 L 0.27987 0.60648 " pathEditMode="relative" rAng="0" ptsTypes="AA" p14:bounceEnd="36000">
                                          <p:cBhvr>
                                            <p:cTn id="137" dur="500" spd="-100000" fill="hold"/>
                                            <p:tgtEl>
                                              <p:spTgt spid="44"/>
                                            </p:tgtEl>
                                            <p:attrNameLst>
                                              <p:attrName>ppt_x</p:attrName>
                                              <p:attrName>ppt_y</p:attrName>
                                            </p:attrNameLst>
                                          </p:cBhvr>
                                          <p:rCtr x="13993" y="30309"/>
                                        </p:animMotion>
                                      </p:childTnLst>
                                    </p:cTn>
                                  </p:par>
                                  <p:par>
                                    <p:cTn id="138" presetID="42" presetClass="path" presetSubtype="0" fill="hold" nodeType="withEffect" p14:presetBounceEnd="36000">
                                      <p:stCondLst>
                                        <p:cond delay="1500"/>
                                      </p:stCondLst>
                                      <p:childTnLst>
                                        <p:animMotion origin="layout" path="M -3.61111E-6 -9.87654E-7 L 0.08091 0.58364 " pathEditMode="relative" rAng="0" ptsTypes="AA" p14:bounceEnd="36000">
                                          <p:cBhvr>
                                            <p:cTn id="139" dur="500" spd="-100000" fill="hold"/>
                                            <p:tgtEl>
                                              <p:spTgt spid="112"/>
                                            </p:tgtEl>
                                            <p:attrNameLst>
                                              <p:attrName>ppt_x</p:attrName>
                                              <p:attrName>ppt_y</p:attrName>
                                            </p:attrNameLst>
                                          </p:cBhvr>
                                          <p:rCtr x="4045" y="29167"/>
                                        </p:animMotion>
                                      </p:childTnLst>
                                    </p:cTn>
                                  </p:par>
                                  <p:par>
                                    <p:cTn id="140" presetID="42" presetClass="path" presetSubtype="0" fill="hold" nodeType="withEffect" p14:presetBounceEnd="36000">
                                      <p:stCondLst>
                                        <p:cond delay="1500"/>
                                      </p:stCondLst>
                                      <p:childTnLst>
                                        <p:animMotion origin="layout" path="M -4.72222E-6 3.33333E-6 L 0.04619 0.57808 " pathEditMode="relative" rAng="0" ptsTypes="AA" p14:bounceEnd="36000">
                                          <p:cBhvr>
                                            <p:cTn id="141" dur="500" spd="-100000" fill="hold"/>
                                            <p:tgtEl>
                                              <p:spTgt spid="47"/>
                                            </p:tgtEl>
                                            <p:attrNameLst>
                                              <p:attrName>ppt_x</p:attrName>
                                              <p:attrName>ppt_y</p:attrName>
                                            </p:attrNameLst>
                                          </p:cBhvr>
                                          <p:rCtr x="2309" y="28889"/>
                                        </p:animMotion>
                                      </p:childTnLst>
                                    </p:cTn>
                                  </p:par>
                                  <p:par>
                                    <p:cTn id="142" presetID="42" presetClass="path" presetSubtype="0" fill="hold" nodeType="withEffect" p14:presetBounceEnd="36000">
                                      <p:stCondLst>
                                        <p:cond delay="1500"/>
                                      </p:stCondLst>
                                      <p:childTnLst>
                                        <p:animMotion origin="layout" path="M 2.5E-6 -1.11111E-6 L -0.05191 0.61512 " pathEditMode="relative" rAng="0" ptsTypes="AA" p14:bounceEnd="36000">
                                          <p:cBhvr>
                                            <p:cTn id="143" dur="500" spd="-100000" fill="hold"/>
                                            <p:tgtEl>
                                              <p:spTgt spid="50"/>
                                            </p:tgtEl>
                                            <p:attrNameLst>
                                              <p:attrName>ppt_x</p:attrName>
                                              <p:attrName>ppt_y</p:attrName>
                                            </p:attrNameLst>
                                          </p:cBhvr>
                                          <p:rCtr x="-2604" y="30741"/>
                                        </p:animMotion>
                                      </p:childTnLst>
                                    </p:cTn>
                                  </p:par>
                                  <p:par>
                                    <p:cTn id="144" presetID="42" presetClass="path" presetSubtype="0" fill="hold" nodeType="withEffect" p14:presetBounceEnd="36000">
                                      <p:stCondLst>
                                        <p:cond delay="1500"/>
                                      </p:stCondLst>
                                      <p:childTnLst>
                                        <p:animMotion origin="layout" path="M -3.88889E-6 -3.7037E-6 L -0.1375 0.75 " pathEditMode="relative" rAng="0" ptsTypes="AA" p14:bounceEnd="36000">
                                          <p:cBhvr>
                                            <p:cTn id="145" dur="500" spd="-100000" fill="hold"/>
                                            <p:tgtEl>
                                              <p:spTgt spid="115"/>
                                            </p:tgtEl>
                                            <p:attrNameLst>
                                              <p:attrName>ppt_x</p:attrName>
                                              <p:attrName>ppt_y</p:attrName>
                                            </p:attrNameLst>
                                          </p:cBhvr>
                                          <p:rCtr x="-6875" y="37500"/>
                                        </p:animMotion>
                                      </p:childTnLst>
                                    </p:cTn>
                                  </p:par>
                                  <p:par>
                                    <p:cTn id="146" presetID="42" presetClass="path" presetSubtype="0" fill="hold" nodeType="withEffect" p14:presetBounceEnd="36000">
                                      <p:stCondLst>
                                        <p:cond delay="1500"/>
                                      </p:stCondLst>
                                      <p:childTnLst>
                                        <p:animMotion origin="layout" path="M -4.44444E-6 -4.07407E-6 L 0.07709 0.69074 " pathEditMode="relative" rAng="0" ptsTypes="AA" p14:bounceEnd="36000">
                                          <p:cBhvr>
                                            <p:cTn id="147" dur="500" spd="-100000" fill="hold"/>
                                            <p:tgtEl>
                                              <p:spTgt spid="53"/>
                                            </p:tgtEl>
                                            <p:attrNameLst>
                                              <p:attrName>ppt_x</p:attrName>
                                              <p:attrName>ppt_y</p:attrName>
                                            </p:attrNameLst>
                                          </p:cBhvr>
                                          <p:rCtr x="3854" y="34537"/>
                                        </p:animMotion>
                                      </p:childTnLst>
                                    </p:cTn>
                                  </p:par>
                                  <p:par>
                                    <p:cTn id="148" presetID="42" presetClass="path" presetSubtype="0" fill="hold" nodeType="withEffect" p14:presetBounceEnd="36000">
                                      <p:stCondLst>
                                        <p:cond delay="1500"/>
                                      </p:stCondLst>
                                      <p:childTnLst>
                                        <p:animMotion origin="layout" path="M 1.11111E-6 -6.17284E-7 L -0.16389 0.69012 " pathEditMode="relative" rAng="0" ptsTypes="AA" p14:bounceEnd="36000">
                                          <p:cBhvr>
                                            <p:cTn id="149" dur="500" spd="-100000" fill="hold"/>
                                            <p:tgtEl>
                                              <p:spTgt spid="56"/>
                                            </p:tgtEl>
                                            <p:attrNameLst>
                                              <p:attrName>ppt_x</p:attrName>
                                              <p:attrName>ppt_y</p:attrName>
                                            </p:attrNameLst>
                                          </p:cBhvr>
                                          <p:rCtr x="-8194" y="34506"/>
                                        </p:animMotion>
                                      </p:childTnLst>
                                    </p:cTn>
                                  </p:par>
                                  <p:par>
                                    <p:cTn id="150" presetID="42" presetClass="entr" presetSubtype="0" fill="hold" grpId="0" nodeType="withEffect">
                                      <p:stCondLst>
                                        <p:cond delay="2000"/>
                                      </p:stCondLst>
                                      <p:childTnLst>
                                        <p:set>
                                          <p:cBhvr>
                                            <p:cTn id="151" dur="1" fill="hold">
                                              <p:stCondLst>
                                                <p:cond delay="0"/>
                                              </p:stCondLst>
                                            </p:cTn>
                                            <p:tgtEl>
                                              <p:spTgt spid="34"/>
                                            </p:tgtEl>
                                            <p:attrNameLst>
                                              <p:attrName>style.visibility</p:attrName>
                                            </p:attrNameLst>
                                          </p:cBhvr>
                                          <p:to>
                                            <p:strVal val="visible"/>
                                          </p:to>
                                        </p:set>
                                        <p:animEffect transition="in" filter="fade">
                                          <p:cBhvr>
                                            <p:cTn id="152" dur="500"/>
                                            <p:tgtEl>
                                              <p:spTgt spid="34"/>
                                            </p:tgtEl>
                                          </p:cBhvr>
                                        </p:animEffect>
                                        <p:anim calcmode="lin" valueType="num">
                                          <p:cBhvr>
                                            <p:cTn id="153" dur="500" fill="hold"/>
                                            <p:tgtEl>
                                              <p:spTgt spid="34"/>
                                            </p:tgtEl>
                                            <p:attrNameLst>
                                              <p:attrName>ppt_x</p:attrName>
                                            </p:attrNameLst>
                                          </p:cBhvr>
                                          <p:tavLst>
                                            <p:tav tm="0">
                                              <p:val>
                                                <p:strVal val="#ppt_x"/>
                                              </p:val>
                                            </p:tav>
                                            <p:tav tm="100000">
                                              <p:val>
                                                <p:strVal val="#ppt_x"/>
                                              </p:val>
                                            </p:tav>
                                          </p:tavLst>
                                        </p:anim>
                                        <p:anim calcmode="lin" valueType="num">
                                          <p:cBhvr>
                                            <p:cTn id="154" dur="500" fill="hold"/>
                                            <p:tgtEl>
                                              <p:spTgt spid="34"/>
                                            </p:tgtEl>
                                            <p:attrNameLst>
                                              <p:attrName>ppt_y</p:attrName>
                                            </p:attrNameLst>
                                          </p:cBhvr>
                                          <p:tavLst>
                                            <p:tav tm="0">
                                              <p:val>
                                                <p:strVal val="#ppt_y+.1"/>
                                              </p:val>
                                            </p:tav>
                                            <p:tav tm="100000">
                                              <p:val>
                                                <p:strVal val="#ppt_y"/>
                                              </p:val>
                                            </p:tav>
                                          </p:tavLst>
                                        </p:anim>
                                      </p:childTnLst>
                                    </p:cTn>
                                  </p:par>
                                  <p:par>
                                    <p:cTn id="155" presetID="53" presetClass="entr" presetSubtype="16" fill="hold" nodeType="withEffect">
                                      <p:stCondLst>
                                        <p:cond delay="2500"/>
                                      </p:stCondLst>
                                      <p:childTnLst>
                                        <p:set>
                                          <p:cBhvr>
                                            <p:cTn id="156" dur="1" fill="hold">
                                              <p:stCondLst>
                                                <p:cond delay="0"/>
                                              </p:stCondLst>
                                            </p:cTn>
                                            <p:tgtEl>
                                              <p:spTgt spid="60"/>
                                            </p:tgtEl>
                                            <p:attrNameLst>
                                              <p:attrName>style.visibility</p:attrName>
                                            </p:attrNameLst>
                                          </p:cBhvr>
                                          <p:to>
                                            <p:strVal val="visible"/>
                                          </p:to>
                                        </p:set>
                                        <p:anim calcmode="lin" valueType="num">
                                          <p:cBhvr>
                                            <p:cTn id="157" dur="500" fill="hold"/>
                                            <p:tgtEl>
                                              <p:spTgt spid="60"/>
                                            </p:tgtEl>
                                            <p:attrNameLst>
                                              <p:attrName>ppt_w</p:attrName>
                                            </p:attrNameLst>
                                          </p:cBhvr>
                                          <p:tavLst>
                                            <p:tav tm="0">
                                              <p:val>
                                                <p:fltVal val="0"/>
                                              </p:val>
                                            </p:tav>
                                            <p:tav tm="100000">
                                              <p:val>
                                                <p:strVal val="#ppt_w"/>
                                              </p:val>
                                            </p:tav>
                                          </p:tavLst>
                                        </p:anim>
                                        <p:anim calcmode="lin" valueType="num">
                                          <p:cBhvr>
                                            <p:cTn id="158" dur="500" fill="hold"/>
                                            <p:tgtEl>
                                              <p:spTgt spid="60"/>
                                            </p:tgtEl>
                                            <p:attrNameLst>
                                              <p:attrName>ppt_h</p:attrName>
                                            </p:attrNameLst>
                                          </p:cBhvr>
                                          <p:tavLst>
                                            <p:tav tm="0">
                                              <p:val>
                                                <p:fltVal val="0"/>
                                              </p:val>
                                            </p:tav>
                                            <p:tav tm="100000">
                                              <p:val>
                                                <p:strVal val="#ppt_h"/>
                                              </p:val>
                                            </p:tav>
                                          </p:tavLst>
                                        </p:anim>
                                        <p:animEffect transition="in" filter="fade">
                                          <p:cBhvr>
                                            <p:cTn id="159" dur="500"/>
                                            <p:tgtEl>
                                              <p:spTgt spid="60"/>
                                            </p:tgtEl>
                                          </p:cBhvr>
                                        </p:animEffect>
                                      </p:childTnLst>
                                    </p:cTn>
                                  </p:par>
                                  <p:par>
                                    <p:cTn id="160" presetID="53" presetClass="entr" presetSubtype="16" fill="hold" nodeType="withEffect">
                                      <p:stCondLst>
                                        <p:cond delay="2500"/>
                                      </p:stCondLst>
                                      <p:childTnLst>
                                        <p:set>
                                          <p:cBhvr>
                                            <p:cTn id="161" dur="1" fill="hold">
                                              <p:stCondLst>
                                                <p:cond delay="0"/>
                                              </p:stCondLst>
                                            </p:cTn>
                                            <p:tgtEl>
                                              <p:spTgt spid="63"/>
                                            </p:tgtEl>
                                            <p:attrNameLst>
                                              <p:attrName>style.visibility</p:attrName>
                                            </p:attrNameLst>
                                          </p:cBhvr>
                                          <p:to>
                                            <p:strVal val="visible"/>
                                          </p:to>
                                        </p:set>
                                        <p:anim calcmode="lin" valueType="num">
                                          <p:cBhvr>
                                            <p:cTn id="162" dur="500" fill="hold"/>
                                            <p:tgtEl>
                                              <p:spTgt spid="63"/>
                                            </p:tgtEl>
                                            <p:attrNameLst>
                                              <p:attrName>ppt_w</p:attrName>
                                            </p:attrNameLst>
                                          </p:cBhvr>
                                          <p:tavLst>
                                            <p:tav tm="0">
                                              <p:val>
                                                <p:fltVal val="0"/>
                                              </p:val>
                                            </p:tav>
                                            <p:tav tm="100000">
                                              <p:val>
                                                <p:strVal val="#ppt_w"/>
                                              </p:val>
                                            </p:tav>
                                          </p:tavLst>
                                        </p:anim>
                                        <p:anim calcmode="lin" valueType="num">
                                          <p:cBhvr>
                                            <p:cTn id="163" dur="500" fill="hold"/>
                                            <p:tgtEl>
                                              <p:spTgt spid="63"/>
                                            </p:tgtEl>
                                            <p:attrNameLst>
                                              <p:attrName>ppt_h</p:attrName>
                                            </p:attrNameLst>
                                          </p:cBhvr>
                                          <p:tavLst>
                                            <p:tav tm="0">
                                              <p:val>
                                                <p:fltVal val="0"/>
                                              </p:val>
                                            </p:tav>
                                            <p:tav tm="100000">
                                              <p:val>
                                                <p:strVal val="#ppt_h"/>
                                              </p:val>
                                            </p:tav>
                                          </p:tavLst>
                                        </p:anim>
                                        <p:animEffect transition="in" filter="fade">
                                          <p:cBhvr>
                                            <p:cTn id="164" dur="500"/>
                                            <p:tgtEl>
                                              <p:spTgt spid="63"/>
                                            </p:tgtEl>
                                          </p:cBhvr>
                                        </p:animEffect>
                                      </p:childTnLst>
                                    </p:cTn>
                                  </p:par>
                                  <p:par>
                                    <p:cTn id="165" presetID="53" presetClass="entr" presetSubtype="16" fill="hold" nodeType="withEffect">
                                      <p:stCondLst>
                                        <p:cond delay="2500"/>
                                      </p:stCondLst>
                                      <p:childTnLst>
                                        <p:set>
                                          <p:cBhvr>
                                            <p:cTn id="166" dur="1" fill="hold">
                                              <p:stCondLst>
                                                <p:cond delay="0"/>
                                              </p:stCondLst>
                                            </p:cTn>
                                            <p:tgtEl>
                                              <p:spTgt spid="109"/>
                                            </p:tgtEl>
                                            <p:attrNameLst>
                                              <p:attrName>style.visibility</p:attrName>
                                            </p:attrNameLst>
                                          </p:cBhvr>
                                          <p:to>
                                            <p:strVal val="visible"/>
                                          </p:to>
                                        </p:set>
                                        <p:anim calcmode="lin" valueType="num">
                                          <p:cBhvr>
                                            <p:cTn id="167" dur="500" fill="hold"/>
                                            <p:tgtEl>
                                              <p:spTgt spid="109"/>
                                            </p:tgtEl>
                                            <p:attrNameLst>
                                              <p:attrName>ppt_w</p:attrName>
                                            </p:attrNameLst>
                                          </p:cBhvr>
                                          <p:tavLst>
                                            <p:tav tm="0">
                                              <p:val>
                                                <p:fltVal val="0"/>
                                              </p:val>
                                            </p:tav>
                                            <p:tav tm="100000">
                                              <p:val>
                                                <p:strVal val="#ppt_w"/>
                                              </p:val>
                                            </p:tav>
                                          </p:tavLst>
                                        </p:anim>
                                        <p:anim calcmode="lin" valueType="num">
                                          <p:cBhvr>
                                            <p:cTn id="168" dur="500" fill="hold"/>
                                            <p:tgtEl>
                                              <p:spTgt spid="109"/>
                                            </p:tgtEl>
                                            <p:attrNameLst>
                                              <p:attrName>ppt_h</p:attrName>
                                            </p:attrNameLst>
                                          </p:cBhvr>
                                          <p:tavLst>
                                            <p:tav tm="0">
                                              <p:val>
                                                <p:fltVal val="0"/>
                                              </p:val>
                                            </p:tav>
                                            <p:tav tm="100000">
                                              <p:val>
                                                <p:strVal val="#ppt_h"/>
                                              </p:val>
                                            </p:tav>
                                          </p:tavLst>
                                        </p:anim>
                                        <p:animEffect transition="in" filter="fade">
                                          <p:cBhvr>
                                            <p:cTn id="169" dur="500"/>
                                            <p:tgtEl>
                                              <p:spTgt spid="109"/>
                                            </p:tgtEl>
                                          </p:cBhvr>
                                        </p:animEffect>
                                      </p:childTnLst>
                                    </p:cTn>
                                  </p:par>
                                  <p:par>
                                    <p:cTn id="170" presetID="53" presetClass="entr" presetSubtype="16" fill="hold" nodeType="withEffect">
                                      <p:stCondLst>
                                        <p:cond delay="2500"/>
                                      </p:stCondLst>
                                      <p:childTnLst>
                                        <p:set>
                                          <p:cBhvr>
                                            <p:cTn id="171" dur="1" fill="hold">
                                              <p:stCondLst>
                                                <p:cond delay="0"/>
                                              </p:stCondLst>
                                            </p:cTn>
                                            <p:tgtEl>
                                              <p:spTgt spid="66"/>
                                            </p:tgtEl>
                                            <p:attrNameLst>
                                              <p:attrName>style.visibility</p:attrName>
                                            </p:attrNameLst>
                                          </p:cBhvr>
                                          <p:to>
                                            <p:strVal val="visible"/>
                                          </p:to>
                                        </p:set>
                                        <p:anim calcmode="lin" valueType="num">
                                          <p:cBhvr>
                                            <p:cTn id="172" dur="500" fill="hold"/>
                                            <p:tgtEl>
                                              <p:spTgt spid="66"/>
                                            </p:tgtEl>
                                            <p:attrNameLst>
                                              <p:attrName>ppt_w</p:attrName>
                                            </p:attrNameLst>
                                          </p:cBhvr>
                                          <p:tavLst>
                                            <p:tav tm="0">
                                              <p:val>
                                                <p:fltVal val="0"/>
                                              </p:val>
                                            </p:tav>
                                            <p:tav tm="100000">
                                              <p:val>
                                                <p:strVal val="#ppt_w"/>
                                              </p:val>
                                            </p:tav>
                                          </p:tavLst>
                                        </p:anim>
                                        <p:anim calcmode="lin" valueType="num">
                                          <p:cBhvr>
                                            <p:cTn id="173" dur="500" fill="hold"/>
                                            <p:tgtEl>
                                              <p:spTgt spid="66"/>
                                            </p:tgtEl>
                                            <p:attrNameLst>
                                              <p:attrName>ppt_h</p:attrName>
                                            </p:attrNameLst>
                                          </p:cBhvr>
                                          <p:tavLst>
                                            <p:tav tm="0">
                                              <p:val>
                                                <p:fltVal val="0"/>
                                              </p:val>
                                            </p:tav>
                                            <p:tav tm="100000">
                                              <p:val>
                                                <p:strVal val="#ppt_h"/>
                                              </p:val>
                                            </p:tav>
                                          </p:tavLst>
                                        </p:anim>
                                        <p:animEffect transition="in" filter="fade">
                                          <p:cBhvr>
                                            <p:cTn id="174" dur="500"/>
                                            <p:tgtEl>
                                              <p:spTgt spid="66"/>
                                            </p:tgtEl>
                                          </p:cBhvr>
                                        </p:animEffect>
                                      </p:childTnLst>
                                    </p:cTn>
                                  </p:par>
                                  <p:par>
                                    <p:cTn id="175" presetID="53" presetClass="entr" presetSubtype="16" fill="hold" nodeType="withEffect">
                                      <p:stCondLst>
                                        <p:cond delay="2500"/>
                                      </p:stCondLst>
                                      <p:childTnLst>
                                        <p:set>
                                          <p:cBhvr>
                                            <p:cTn id="176" dur="1" fill="hold">
                                              <p:stCondLst>
                                                <p:cond delay="0"/>
                                              </p:stCondLst>
                                            </p:cTn>
                                            <p:tgtEl>
                                              <p:spTgt spid="69"/>
                                            </p:tgtEl>
                                            <p:attrNameLst>
                                              <p:attrName>style.visibility</p:attrName>
                                            </p:attrNameLst>
                                          </p:cBhvr>
                                          <p:to>
                                            <p:strVal val="visible"/>
                                          </p:to>
                                        </p:set>
                                        <p:anim calcmode="lin" valueType="num">
                                          <p:cBhvr>
                                            <p:cTn id="177" dur="500" fill="hold"/>
                                            <p:tgtEl>
                                              <p:spTgt spid="69"/>
                                            </p:tgtEl>
                                            <p:attrNameLst>
                                              <p:attrName>ppt_w</p:attrName>
                                            </p:attrNameLst>
                                          </p:cBhvr>
                                          <p:tavLst>
                                            <p:tav tm="0">
                                              <p:val>
                                                <p:fltVal val="0"/>
                                              </p:val>
                                            </p:tav>
                                            <p:tav tm="100000">
                                              <p:val>
                                                <p:strVal val="#ppt_w"/>
                                              </p:val>
                                            </p:tav>
                                          </p:tavLst>
                                        </p:anim>
                                        <p:anim calcmode="lin" valueType="num">
                                          <p:cBhvr>
                                            <p:cTn id="178" dur="500" fill="hold"/>
                                            <p:tgtEl>
                                              <p:spTgt spid="69"/>
                                            </p:tgtEl>
                                            <p:attrNameLst>
                                              <p:attrName>ppt_h</p:attrName>
                                            </p:attrNameLst>
                                          </p:cBhvr>
                                          <p:tavLst>
                                            <p:tav tm="0">
                                              <p:val>
                                                <p:fltVal val="0"/>
                                              </p:val>
                                            </p:tav>
                                            <p:tav tm="100000">
                                              <p:val>
                                                <p:strVal val="#ppt_h"/>
                                              </p:val>
                                            </p:tav>
                                          </p:tavLst>
                                        </p:anim>
                                        <p:animEffect transition="in" filter="fade">
                                          <p:cBhvr>
                                            <p:cTn id="179" dur="500"/>
                                            <p:tgtEl>
                                              <p:spTgt spid="69"/>
                                            </p:tgtEl>
                                          </p:cBhvr>
                                        </p:animEffect>
                                      </p:childTnLst>
                                    </p:cTn>
                                  </p:par>
                                  <p:par>
                                    <p:cTn id="180" presetID="53" presetClass="entr" presetSubtype="16" fill="hold" nodeType="withEffect">
                                      <p:stCondLst>
                                        <p:cond delay="2500"/>
                                      </p:stCondLst>
                                      <p:childTnLst>
                                        <p:set>
                                          <p:cBhvr>
                                            <p:cTn id="181" dur="1" fill="hold">
                                              <p:stCondLst>
                                                <p:cond delay="0"/>
                                              </p:stCondLst>
                                            </p:cTn>
                                            <p:tgtEl>
                                              <p:spTgt spid="72"/>
                                            </p:tgtEl>
                                            <p:attrNameLst>
                                              <p:attrName>style.visibility</p:attrName>
                                            </p:attrNameLst>
                                          </p:cBhvr>
                                          <p:to>
                                            <p:strVal val="visible"/>
                                          </p:to>
                                        </p:set>
                                        <p:anim calcmode="lin" valueType="num">
                                          <p:cBhvr>
                                            <p:cTn id="182" dur="500" fill="hold"/>
                                            <p:tgtEl>
                                              <p:spTgt spid="72"/>
                                            </p:tgtEl>
                                            <p:attrNameLst>
                                              <p:attrName>ppt_w</p:attrName>
                                            </p:attrNameLst>
                                          </p:cBhvr>
                                          <p:tavLst>
                                            <p:tav tm="0">
                                              <p:val>
                                                <p:fltVal val="0"/>
                                              </p:val>
                                            </p:tav>
                                            <p:tav tm="100000">
                                              <p:val>
                                                <p:strVal val="#ppt_w"/>
                                              </p:val>
                                            </p:tav>
                                          </p:tavLst>
                                        </p:anim>
                                        <p:anim calcmode="lin" valueType="num">
                                          <p:cBhvr>
                                            <p:cTn id="183" dur="500" fill="hold"/>
                                            <p:tgtEl>
                                              <p:spTgt spid="72"/>
                                            </p:tgtEl>
                                            <p:attrNameLst>
                                              <p:attrName>ppt_h</p:attrName>
                                            </p:attrNameLst>
                                          </p:cBhvr>
                                          <p:tavLst>
                                            <p:tav tm="0">
                                              <p:val>
                                                <p:fltVal val="0"/>
                                              </p:val>
                                            </p:tav>
                                            <p:tav tm="100000">
                                              <p:val>
                                                <p:strVal val="#ppt_h"/>
                                              </p:val>
                                            </p:tav>
                                          </p:tavLst>
                                        </p:anim>
                                        <p:animEffect transition="in" filter="fade">
                                          <p:cBhvr>
                                            <p:cTn id="184" dur="500"/>
                                            <p:tgtEl>
                                              <p:spTgt spid="72"/>
                                            </p:tgtEl>
                                          </p:cBhvr>
                                        </p:animEffect>
                                      </p:childTnLst>
                                    </p:cTn>
                                  </p:par>
                                  <p:par>
                                    <p:cTn id="185" presetID="53" presetClass="entr" presetSubtype="16" fill="hold" nodeType="withEffect">
                                      <p:stCondLst>
                                        <p:cond delay="2500"/>
                                      </p:stCondLst>
                                      <p:childTnLst>
                                        <p:set>
                                          <p:cBhvr>
                                            <p:cTn id="186" dur="1" fill="hold">
                                              <p:stCondLst>
                                                <p:cond delay="0"/>
                                              </p:stCondLst>
                                            </p:cTn>
                                            <p:tgtEl>
                                              <p:spTgt spid="75"/>
                                            </p:tgtEl>
                                            <p:attrNameLst>
                                              <p:attrName>style.visibility</p:attrName>
                                            </p:attrNameLst>
                                          </p:cBhvr>
                                          <p:to>
                                            <p:strVal val="visible"/>
                                          </p:to>
                                        </p:set>
                                        <p:anim calcmode="lin" valueType="num">
                                          <p:cBhvr>
                                            <p:cTn id="187" dur="500" fill="hold"/>
                                            <p:tgtEl>
                                              <p:spTgt spid="75"/>
                                            </p:tgtEl>
                                            <p:attrNameLst>
                                              <p:attrName>ppt_w</p:attrName>
                                            </p:attrNameLst>
                                          </p:cBhvr>
                                          <p:tavLst>
                                            <p:tav tm="0">
                                              <p:val>
                                                <p:fltVal val="0"/>
                                              </p:val>
                                            </p:tav>
                                            <p:tav tm="100000">
                                              <p:val>
                                                <p:strVal val="#ppt_w"/>
                                              </p:val>
                                            </p:tav>
                                          </p:tavLst>
                                        </p:anim>
                                        <p:anim calcmode="lin" valueType="num">
                                          <p:cBhvr>
                                            <p:cTn id="188" dur="500" fill="hold"/>
                                            <p:tgtEl>
                                              <p:spTgt spid="75"/>
                                            </p:tgtEl>
                                            <p:attrNameLst>
                                              <p:attrName>ppt_h</p:attrName>
                                            </p:attrNameLst>
                                          </p:cBhvr>
                                          <p:tavLst>
                                            <p:tav tm="0">
                                              <p:val>
                                                <p:fltVal val="0"/>
                                              </p:val>
                                            </p:tav>
                                            <p:tav tm="100000">
                                              <p:val>
                                                <p:strVal val="#ppt_h"/>
                                              </p:val>
                                            </p:tav>
                                          </p:tavLst>
                                        </p:anim>
                                        <p:animEffect transition="in" filter="fade">
                                          <p:cBhvr>
                                            <p:cTn id="189" dur="500"/>
                                            <p:tgtEl>
                                              <p:spTgt spid="75"/>
                                            </p:tgtEl>
                                          </p:cBhvr>
                                        </p:animEffect>
                                      </p:childTnLst>
                                    </p:cTn>
                                  </p:par>
                                  <p:par>
                                    <p:cTn id="190" presetID="53" presetClass="entr" presetSubtype="16" fill="hold" nodeType="withEffect">
                                      <p:stCondLst>
                                        <p:cond delay="2500"/>
                                      </p:stCondLst>
                                      <p:childTnLst>
                                        <p:set>
                                          <p:cBhvr>
                                            <p:cTn id="191" dur="1" fill="hold">
                                              <p:stCondLst>
                                                <p:cond delay="0"/>
                                              </p:stCondLst>
                                            </p:cTn>
                                            <p:tgtEl>
                                              <p:spTgt spid="78"/>
                                            </p:tgtEl>
                                            <p:attrNameLst>
                                              <p:attrName>style.visibility</p:attrName>
                                            </p:attrNameLst>
                                          </p:cBhvr>
                                          <p:to>
                                            <p:strVal val="visible"/>
                                          </p:to>
                                        </p:set>
                                        <p:anim calcmode="lin" valueType="num">
                                          <p:cBhvr>
                                            <p:cTn id="192" dur="500" fill="hold"/>
                                            <p:tgtEl>
                                              <p:spTgt spid="78"/>
                                            </p:tgtEl>
                                            <p:attrNameLst>
                                              <p:attrName>ppt_w</p:attrName>
                                            </p:attrNameLst>
                                          </p:cBhvr>
                                          <p:tavLst>
                                            <p:tav tm="0">
                                              <p:val>
                                                <p:fltVal val="0"/>
                                              </p:val>
                                            </p:tav>
                                            <p:tav tm="100000">
                                              <p:val>
                                                <p:strVal val="#ppt_w"/>
                                              </p:val>
                                            </p:tav>
                                          </p:tavLst>
                                        </p:anim>
                                        <p:anim calcmode="lin" valueType="num">
                                          <p:cBhvr>
                                            <p:cTn id="193" dur="500" fill="hold"/>
                                            <p:tgtEl>
                                              <p:spTgt spid="78"/>
                                            </p:tgtEl>
                                            <p:attrNameLst>
                                              <p:attrName>ppt_h</p:attrName>
                                            </p:attrNameLst>
                                          </p:cBhvr>
                                          <p:tavLst>
                                            <p:tav tm="0">
                                              <p:val>
                                                <p:fltVal val="0"/>
                                              </p:val>
                                            </p:tav>
                                            <p:tav tm="100000">
                                              <p:val>
                                                <p:strVal val="#ppt_h"/>
                                              </p:val>
                                            </p:tav>
                                          </p:tavLst>
                                        </p:anim>
                                        <p:animEffect transition="in" filter="fade">
                                          <p:cBhvr>
                                            <p:cTn id="194" dur="500"/>
                                            <p:tgtEl>
                                              <p:spTgt spid="78"/>
                                            </p:tgtEl>
                                          </p:cBhvr>
                                        </p:animEffect>
                                      </p:childTnLst>
                                    </p:cTn>
                                  </p:par>
                                  <p:par>
                                    <p:cTn id="195" presetID="53" presetClass="entr" presetSubtype="16" fill="hold" nodeType="withEffect">
                                      <p:stCondLst>
                                        <p:cond delay="2500"/>
                                      </p:stCondLst>
                                      <p:childTnLst>
                                        <p:set>
                                          <p:cBhvr>
                                            <p:cTn id="196" dur="1" fill="hold">
                                              <p:stCondLst>
                                                <p:cond delay="0"/>
                                              </p:stCondLst>
                                            </p:cTn>
                                            <p:tgtEl>
                                              <p:spTgt spid="81"/>
                                            </p:tgtEl>
                                            <p:attrNameLst>
                                              <p:attrName>style.visibility</p:attrName>
                                            </p:attrNameLst>
                                          </p:cBhvr>
                                          <p:to>
                                            <p:strVal val="visible"/>
                                          </p:to>
                                        </p:set>
                                        <p:anim calcmode="lin" valueType="num">
                                          <p:cBhvr>
                                            <p:cTn id="197" dur="500" fill="hold"/>
                                            <p:tgtEl>
                                              <p:spTgt spid="81"/>
                                            </p:tgtEl>
                                            <p:attrNameLst>
                                              <p:attrName>ppt_w</p:attrName>
                                            </p:attrNameLst>
                                          </p:cBhvr>
                                          <p:tavLst>
                                            <p:tav tm="0">
                                              <p:val>
                                                <p:fltVal val="0"/>
                                              </p:val>
                                            </p:tav>
                                            <p:tav tm="100000">
                                              <p:val>
                                                <p:strVal val="#ppt_w"/>
                                              </p:val>
                                            </p:tav>
                                          </p:tavLst>
                                        </p:anim>
                                        <p:anim calcmode="lin" valueType="num">
                                          <p:cBhvr>
                                            <p:cTn id="198" dur="500" fill="hold"/>
                                            <p:tgtEl>
                                              <p:spTgt spid="81"/>
                                            </p:tgtEl>
                                            <p:attrNameLst>
                                              <p:attrName>ppt_h</p:attrName>
                                            </p:attrNameLst>
                                          </p:cBhvr>
                                          <p:tavLst>
                                            <p:tav tm="0">
                                              <p:val>
                                                <p:fltVal val="0"/>
                                              </p:val>
                                            </p:tav>
                                            <p:tav tm="100000">
                                              <p:val>
                                                <p:strVal val="#ppt_h"/>
                                              </p:val>
                                            </p:tav>
                                          </p:tavLst>
                                        </p:anim>
                                        <p:animEffect transition="in" filter="fade">
                                          <p:cBhvr>
                                            <p:cTn id="199" dur="500"/>
                                            <p:tgtEl>
                                              <p:spTgt spid="81"/>
                                            </p:tgtEl>
                                          </p:cBhvr>
                                        </p:animEffect>
                                      </p:childTnLst>
                                    </p:cTn>
                                  </p:par>
                                  <p:par>
                                    <p:cTn id="200" presetID="53" presetClass="entr" presetSubtype="16" fill="hold" nodeType="withEffect">
                                      <p:stCondLst>
                                        <p:cond delay="2500"/>
                                      </p:stCondLst>
                                      <p:childTnLst>
                                        <p:set>
                                          <p:cBhvr>
                                            <p:cTn id="201" dur="1" fill="hold">
                                              <p:stCondLst>
                                                <p:cond delay="0"/>
                                              </p:stCondLst>
                                            </p:cTn>
                                            <p:tgtEl>
                                              <p:spTgt spid="84"/>
                                            </p:tgtEl>
                                            <p:attrNameLst>
                                              <p:attrName>style.visibility</p:attrName>
                                            </p:attrNameLst>
                                          </p:cBhvr>
                                          <p:to>
                                            <p:strVal val="visible"/>
                                          </p:to>
                                        </p:set>
                                        <p:anim calcmode="lin" valueType="num">
                                          <p:cBhvr>
                                            <p:cTn id="202" dur="500" fill="hold"/>
                                            <p:tgtEl>
                                              <p:spTgt spid="84"/>
                                            </p:tgtEl>
                                            <p:attrNameLst>
                                              <p:attrName>ppt_w</p:attrName>
                                            </p:attrNameLst>
                                          </p:cBhvr>
                                          <p:tavLst>
                                            <p:tav tm="0">
                                              <p:val>
                                                <p:fltVal val="0"/>
                                              </p:val>
                                            </p:tav>
                                            <p:tav tm="100000">
                                              <p:val>
                                                <p:strVal val="#ppt_w"/>
                                              </p:val>
                                            </p:tav>
                                          </p:tavLst>
                                        </p:anim>
                                        <p:anim calcmode="lin" valueType="num">
                                          <p:cBhvr>
                                            <p:cTn id="203" dur="500" fill="hold"/>
                                            <p:tgtEl>
                                              <p:spTgt spid="84"/>
                                            </p:tgtEl>
                                            <p:attrNameLst>
                                              <p:attrName>ppt_h</p:attrName>
                                            </p:attrNameLst>
                                          </p:cBhvr>
                                          <p:tavLst>
                                            <p:tav tm="0">
                                              <p:val>
                                                <p:fltVal val="0"/>
                                              </p:val>
                                            </p:tav>
                                            <p:tav tm="100000">
                                              <p:val>
                                                <p:strVal val="#ppt_h"/>
                                              </p:val>
                                            </p:tav>
                                          </p:tavLst>
                                        </p:anim>
                                        <p:animEffect transition="in" filter="fade">
                                          <p:cBhvr>
                                            <p:cTn id="204" dur="500"/>
                                            <p:tgtEl>
                                              <p:spTgt spid="84"/>
                                            </p:tgtEl>
                                          </p:cBhvr>
                                        </p:animEffect>
                                      </p:childTnLst>
                                    </p:cTn>
                                  </p:par>
                                  <p:par>
                                    <p:cTn id="205" presetID="42" presetClass="path" presetSubtype="0" fill="hold" nodeType="withEffect" p14:presetBounceEnd="36000">
                                      <p:stCondLst>
                                        <p:cond delay="2500"/>
                                      </p:stCondLst>
                                      <p:childTnLst>
                                        <p:animMotion origin="layout" path="M -2.77778E-7 -1.60494E-6 L 0.16788 0.62624 " pathEditMode="relative" rAng="0" ptsTypes="AA" p14:bounceEnd="36000">
                                          <p:cBhvr>
                                            <p:cTn id="206" dur="500" spd="-100000" fill="hold"/>
                                            <p:tgtEl>
                                              <p:spTgt spid="60"/>
                                            </p:tgtEl>
                                            <p:attrNameLst>
                                              <p:attrName>ppt_x</p:attrName>
                                              <p:attrName>ppt_y</p:attrName>
                                            </p:attrNameLst>
                                          </p:cBhvr>
                                          <p:rCtr x="8385" y="31296"/>
                                        </p:animMotion>
                                      </p:childTnLst>
                                    </p:cTn>
                                  </p:par>
                                  <p:par>
                                    <p:cTn id="207" presetID="42" presetClass="path" presetSubtype="0" fill="hold" nodeType="withEffect" p14:presetBounceEnd="36000">
                                      <p:stCondLst>
                                        <p:cond delay="2500"/>
                                      </p:stCondLst>
                                      <p:childTnLst>
                                        <p:animMotion origin="layout" path="M 1.38889E-6 -2.96296E-6 L -0.24583 0.48704 " pathEditMode="relative" rAng="0" ptsTypes="AA" p14:bounceEnd="36000">
                                          <p:cBhvr>
                                            <p:cTn id="208" dur="500" spd="-100000" fill="hold"/>
                                            <p:tgtEl>
                                              <p:spTgt spid="63"/>
                                            </p:tgtEl>
                                            <p:attrNameLst>
                                              <p:attrName>ppt_x</p:attrName>
                                              <p:attrName>ppt_y</p:attrName>
                                            </p:attrNameLst>
                                          </p:cBhvr>
                                          <p:rCtr x="-12292" y="24352"/>
                                        </p:animMotion>
                                      </p:childTnLst>
                                    </p:cTn>
                                  </p:par>
                                  <p:par>
                                    <p:cTn id="209" presetID="42" presetClass="path" presetSubtype="0" fill="hold" nodeType="withEffect" p14:presetBounceEnd="36000">
                                      <p:stCondLst>
                                        <p:cond delay="2500"/>
                                      </p:stCondLst>
                                      <p:childTnLst>
                                        <p:animMotion origin="layout" path="M 3.88889E-6 3.20988E-6 L -0.13125 0.61296 " pathEditMode="relative" rAng="0" ptsTypes="AA" p14:bounceEnd="36000">
                                          <p:cBhvr>
                                            <p:cTn id="210" dur="500" spd="-100000" fill="hold"/>
                                            <p:tgtEl>
                                              <p:spTgt spid="109"/>
                                            </p:tgtEl>
                                            <p:attrNameLst>
                                              <p:attrName>ppt_x</p:attrName>
                                              <p:attrName>ppt_y</p:attrName>
                                            </p:attrNameLst>
                                          </p:cBhvr>
                                          <p:rCtr x="-6562" y="30648"/>
                                        </p:animMotion>
                                      </p:childTnLst>
                                    </p:cTn>
                                  </p:par>
                                  <p:par>
                                    <p:cTn id="211" presetID="42" presetClass="path" presetSubtype="0" fill="hold" nodeType="withEffect" p14:presetBounceEnd="36000">
                                      <p:stCondLst>
                                        <p:cond delay="2500"/>
                                      </p:stCondLst>
                                      <p:childTnLst>
                                        <p:animMotion origin="layout" path="M 5E-6 4.32099E-6 L 0.27987 0.60648 " pathEditMode="relative" rAng="0" ptsTypes="AA" p14:bounceEnd="36000">
                                          <p:cBhvr>
                                            <p:cTn id="212" dur="500" spd="-100000" fill="hold"/>
                                            <p:tgtEl>
                                              <p:spTgt spid="66"/>
                                            </p:tgtEl>
                                            <p:attrNameLst>
                                              <p:attrName>ppt_x</p:attrName>
                                              <p:attrName>ppt_y</p:attrName>
                                            </p:attrNameLst>
                                          </p:cBhvr>
                                          <p:rCtr x="13993" y="30309"/>
                                        </p:animMotion>
                                      </p:childTnLst>
                                    </p:cTn>
                                  </p:par>
                                  <p:par>
                                    <p:cTn id="213" presetID="42" presetClass="path" presetSubtype="0" fill="hold" nodeType="withEffect" p14:presetBounceEnd="36000">
                                      <p:stCondLst>
                                        <p:cond delay="2500"/>
                                      </p:stCondLst>
                                      <p:childTnLst>
                                        <p:animMotion origin="layout" path="M -3.61111E-6 -9.87654E-7 L 0.08091 0.58364 " pathEditMode="relative" rAng="0" ptsTypes="AA" p14:bounceEnd="36000">
                                          <p:cBhvr>
                                            <p:cTn id="214" dur="500" spd="-100000" fill="hold"/>
                                            <p:tgtEl>
                                              <p:spTgt spid="69"/>
                                            </p:tgtEl>
                                            <p:attrNameLst>
                                              <p:attrName>ppt_x</p:attrName>
                                              <p:attrName>ppt_y</p:attrName>
                                            </p:attrNameLst>
                                          </p:cBhvr>
                                          <p:rCtr x="4045" y="29167"/>
                                        </p:animMotion>
                                      </p:childTnLst>
                                    </p:cTn>
                                  </p:par>
                                  <p:par>
                                    <p:cTn id="215" presetID="42" presetClass="path" presetSubtype="0" fill="hold" nodeType="withEffect" p14:presetBounceEnd="36000">
                                      <p:stCondLst>
                                        <p:cond delay="2500"/>
                                      </p:stCondLst>
                                      <p:childTnLst>
                                        <p:animMotion origin="layout" path="M -4.72222E-6 3.33333E-6 L 0.04619 0.57808 " pathEditMode="relative" rAng="0" ptsTypes="AA" p14:bounceEnd="36000">
                                          <p:cBhvr>
                                            <p:cTn id="216" dur="500" spd="-100000" fill="hold"/>
                                            <p:tgtEl>
                                              <p:spTgt spid="72"/>
                                            </p:tgtEl>
                                            <p:attrNameLst>
                                              <p:attrName>ppt_x</p:attrName>
                                              <p:attrName>ppt_y</p:attrName>
                                            </p:attrNameLst>
                                          </p:cBhvr>
                                          <p:rCtr x="2309" y="28889"/>
                                        </p:animMotion>
                                      </p:childTnLst>
                                    </p:cTn>
                                  </p:par>
                                  <p:par>
                                    <p:cTn id="217" presetID="42" presetClass="path" presetSubtype="0" fill="hold" nodeType="withEffect" p14:presetBounceEnd="36000">
                                      <p:stCondLst>
                                        <p:cond delay="2500"/>
                                      </p:stCondLst>
                                      <p:childTnLst>
                                        <p:animMotion origin="layout" path="M 2.5E-6 -1.11111E-6 L -0.05191 0.61512 " pathEditMode="relative" rAng="0" ptsTypes="AA" p14:bounceEnd="36000">
                                          <p:cBhvr>
                                            <p:cTn id="218" dur="500" spd="-100000" fill="hold"/>
                                            <p:tgtEl>
                                              <p:spTgt spid="75"/>
                                            </p:tgtEl>
                                            <p:attrNameLst>
                                              <p:attrName>ppt_x</p:attrName>
                                              <p:attrName>ppt_y</p:attrName>
                                            </p:attrNameLst>
                                          </p:cBhvr>
                                          <p:rCtr x="-2604" y="30741"/>
                                        </p:animMotion>
                                      </p:childTnLst>
                                    </p:cTn>
                                  </p:par>
                                  <p:par>
                                    <p:cTn id="219" presetID="42" presetClass="path" presetSubtype="0" fill="hold" nodeType="withEffect" p14:presetBounceEnd="36000">
                                      <p:stCondLst>
                                        <p:cond delay="2500"/>
                                      </p:stCondLst>
                                      <p:childTnLst>
                                        <p:animMotion origin="layout" path="M -3.88889E-6 -3.7037E-6 L -0.1375 0.75 " pathEditMode="relative" rAng="0" ptsTypes="AA" p14:bounceEnd="36000">
                                          <p:cBhvr>
                                            <p:cTn id="220" dur="500" spd="-100000" fill="hold"/>
                                            <p:tgtEl>
                                              <p:spTgt spid="78"/>
                                            </p:tgtEl>
                                            <p:attrNameLst>
                                              <p:attrName>ppt_x</p:attrName>
                                              <p:attrName>ppt_y</p:attrName>
                                            </p:attrNameLst>
                                          </p:cBhvr>
                                          <p:rCtr x="-6875" y="37500"/>
                                        </p:animMotion>
                                      </p:childTnLst>
                                    </p:cTn>
                                  </p:par>
                                  <p:par>
                                    <p:cTn id="221" presetID="42" presetClass="path" presetSubtype="0" fill="hold" nodeType="withEffect" p14:presetBounceEnd="36000">
                                      <p:stCondLst>
                                        <p:cond delay="2500"/>
                                      </p:stCondLst>
                                      <p:childTnLst>
                                        <p:animMotion origin="layout" path="M -4.44444E-6 -4.07407E-6 L 0.07709 0.69074 " pathEditMode="relative" rAng="0" ptsTypes="AA" p14:bounceEnd="36000">
                                          <p:cBhvr>
                                            <p:cTn id="222" dur="500" spd="-100000" fill="hold"/>
                                            <p:tgtEl>
                                              <p:spTgt spid="81"/>
                                            </p:tgtEl>
                                            <p:attrNameLst>
                                              <p:attrName>ppt_x</p:attrName>
                                              <p:attrName>ppt_y</p:attrName>
                                            </p:attrNameLst>
                                          </p:cBhvr>
                                          <p:rCtr x="3854" y="34537"/>
                                        </p:animMotion>
                                      </p:childTnLst>
                                    </p:cTn>
                                  </p:par>
                                  <p:par>
                                    <p:cTn id="223" presetID="42" presetClass="path" presetSubtype="0" fill="hold" nodeType="withEffect" p14:presetBounceEnd="36000">
                                      <p:stCondLst>
                                        <p:cond delay="2500"/>
                                      </p:stCondLst>
                                      <p:childTnLst>
                                        <p:animMotion origin="layout" path="M 1.11111E-6 -6.17284E-7 L -0.16389 0.69012 " pathEditMode="relative" rAng="0" ptsTypes="AA" p14:bounceEnd="36000">
                                          <p:cBhvr>
                                            <p:cTn id="224" dur="500" spd="-100000" fill="hold"/>
                                            <p:tgtEl>
                                              <p:spTgt spid="84"/>
                                            </p:tgtEl>
                                            <p:attrNameLst>
                                              <p:attrName>ppt_x</p:attrName>
                                              <p:attrName>ppt_y</p:attrName>
                                            </p:attrNameLst>
                                          </p:cBhvr>
                                          <p:rCtr x="-8194" y="34506"/>
                                        </p:animMotion>
                                      </p:childTnLst>
                                    </p:cTn>
                                  </p:par>
                                  <p:par>
                                    <p:cTn id="225" presetID="42" presetClass="entr" presetSubtype="0" fill="hold" grpId="0" nodeType="withEffect">
                                      <p:stCondLst>
                                        <p:cond delay="3000"/>
                                      </p:stCondLst>
                                      <p:childTnLst>
                                        <p:set>
                                          <p:cBhvr>
                                            <p:cTn id="226" dur="1" fill="hold">
                                              <p:stCondLst>
                                                <p:cond delay="0"/>
                                              </p:stCondLst>
                                            </p:cTn>
                                            <p:tgtEl>
                                              <p:spTgt spid="59"/>
                                            </p:tgtEl>
                                            <p:attrNameLst>
                                              <p:attrName>style.visibility</p:attrName>
                                            </p:attrNameLst>
                                          </p:cBhvr>
                                          <p:to>
                                            <p:strVal val="visible"/>
                                          </p:to>
                                        </p:set>
                                        <p:animEffect transition="in" filter="fade">
                                          <p:cBhvr>
                                            <p:cTn id="227" dur="500"/>
                                            <p:tgtEl>
                                              <p:spTgt spid="59"/>
                                            </p:tgtEl>
                                          </p:cBhvr>
                                        </p:animEffect>
                                        <p:anim calcmode="lin" valueType="num">
                                          <p:cBhvr>
                                            <p:cTn id="228" dur="500" fill="hold"/>
                                            <p:tgtEl>
                                              <p:spTgt spid="59"/>
                                            </p:tgtEl>
                                            <p:attrNameLst>
                                              <p:attrName>ppt_x</p:attrName>
                                            </p:attrNameLst>
                                          </p:cBhvr>
                                          <p:tavLst>
                                            <p:tav tm="0">
                                              <p:val>
                                                <p:strVal val="#ppt_x"/>
                                              </p:val>
                                            </p:tav>
                                            <p:tav tm="100000">
                                              <p:val>
                                                <p:strVal val="#ppt_x"/>
                                              </p:val>
                                            </p:tav>
                                          </p:tavLst>
                                        </p:anim>
                                        <p:anim calcmode="lin" valueType="num">
                                          <p:cBhvr>
                                            <p:cTn id="229" dur="500" fill="hold"/>
                                            <p:tgtEl>
                                              <p:spTgt spid="59"/>
                                            </p:tgtEl>
                                            <p:attrNameLst>
                                              <p:attrName>ppt_y</p:attrName>
                                            </p:attrNameLst>
                                          </p:cBhvr>
                                          <p:tavLst>
                                            <p:tav tm="0">
                                              <p:val>
                                                <p:strVal val="#ppt_y+.1"/>
                                              </p:val>
                                            </p:tav>
                                            <p:tav tm="100000">
                                              <p:val>
                                                <p:strVal val="#ppt_y"/>
                                              </p:val>
                                            </p:tav>
                                          </p:tavLst>
                                        </p:anim>
                                      </p:childTnLst>
                                    </p:cTn>
                                  </p:par>
                                  <p:par>
                                    <p:cTn id="230" presetID="53" presetClass="entr" presetSubtype="16" fill="hold" nodeType="withEffect">
                                      <p:stCondLst>
                                        <p:cond delay="3500"/>
                                      </p:stCondLst>
                                      <p:childTnLst>
                                        <p:set>
                                          <p:cBhvr>
                                            <p:cTn id="231" dur="1" fill="hold">
                                              <p:stCondLst>
                                                <p:cond delay="0"/>
                                              </p:stCondLst>
                                            </p:cTn>
                                            <p:tgtEl>
                                              <p:spTgt spid="118"/>
                                            </p:tgtEl>
                                            <p:attrNameLst>
                                              <p:attrName>style.visibility</p:attrName>
                                            </p:attrNameLst>
                                          </p:cBhvr>
                                          <p:to>
                                            <p:strVal val="visible"/>
                                          </p:to>
                                        </p:set>
                                        <p:anim calcmode="lin" valueType="num">
                                          <p:cBhvr>
                                            <p:cTn id="232" dur="500" fill="hold"/>
                                            <p:tgtEl>
                                              <p:spTgt spid="118"/>
                                            </p:tgtEl>
                                            <p:attrNameLst>
                                              <p:attrName>ppt_w</p:attrName>
                                            </p:attrNameLst>
                                          </p:cBhvr>
                                          <p:tavLst>
                                            <p:tav tm="0">
                                              <p:val>
                                                <p:fltVal val="0"/>
                                              </p:val>
                                            </p:tav>
                                            <p:tav tm="100000">
                                              <p:val>
                                                <p:strVal val="#ppt_w"/>
                                              </p:val>
                                            </p:tav>
                                          </p:tavLst>
                                        </p:anim>
                                        <p:anim calcmode="lin" valueType="num">
                                          <p:cBhvr>
                                            <p:cTn id="233" dur="500" fill="hold"/>
                                            <p:tgtEl>
                                              <p:spTgt spid="118"/>
                                            </p:tgtEl>
                                            <p:attrNameLst>
                                              <p:attrName>ppt_h</p:attrName>
                                            </p:attrNameLst>
                                          </p:cBhvr>
                                          <p:tavLst>
                                            <p:tav tm="0">
                                              <p:val>
                                                <p:fltVal val="0"/>
                                              </p:val>
                                            </p:tav>
                                            <p:tav tm="100000">
                                              <p:val>
                                                <p:strVal val="#ppt_h"/>
                                              </p:val>
                                            </p:tav>
                                          </p:tavLst>
                                        </p:anim>
                                        <p:animEffect transition="in" filter="fade">
                                          <p:cBhvr>
                                            <p:cTn id="234" dur="500"/>
                                            <p:tgtEl>
                                              <p:spTgt spid="118"/>
                                            </p:tgtEl>
                                          </p:cBhvr>
                                        </p:animEffect>
                                      </p:childTnLst>
                                    </p:cTn>
                                  </p:par>
                                  <p:par>
                                    <p:cTn id="235" presetID="53" presetClass="entr" presetSubtype="16" fill="hold" nodeType="withEffect">
                                      <p:stCondLst>
                                        <p:cond delay="3500"/>
                                      </p:stCondLst>
                                      <p:childTnLst>
                                        <p:set>
                                          <p:cBhvr>
                                            <p:cTn id="236" dur="1" fill="hold">
                                              <p:stCondLst>
                                                <p:cond delay="0"/>
                                              </p:stCondLst>
                                            </p:cTn>
                                            <p:tgtEl>
                                              <p:spTgt spid="88"/>
                                            </p:tgtEl>
                                            <p:attrNameLst>
                                              <p:attrName>style.visibility</p:attrName>
                                            </p:attrNameLst>
                                          </p:cBhvr>
                                          <p:to>
                                            <p:strVal val="visible"/>
                                          </p:to>
                                        </p:set>
                                        <p:anim calcmode="lin" valueType="num">
                                          <p:cBhvr>
                                            <p:cTn id="237" dur="500" fill="hold"/>
                                            <p:tgtEl>
                                              <p:spTgt spid="88"/>
                                            </p:tgtEl>
                                            <p:attrNameLst>
                                              <p:attrName>ppt_w</p:attrName>
                                            </p:attrNameLst>
                                          </p:cBhvr>
                                          <p:tavLst>
                                            <p:tav tm="0">
                                              <p:val>
                                                <p:fltVal val="0"/>
                                              </p:val>
                                            </p:tav>
                                            <p:tav tm="100000">
                                              <p:val>
                                                <p:strVal val="#ppt_w"/>
                                              </p:val>
                                            </p:tav>
                                          </p:tavLst>
                                        </p:anim>
                                        <p:anim calcmode="lin" valueType="num">
                                          <p:cBhvr>
                                            <p:cTn id="238" dur="500" fill="hold"/>
                                            <p:tgtEl>
                                              <p:spTgt spid="88"/>
                                            </p:tgtEl>
                                            <p:attrNameLst>
                                              <p:attrName>ppt_h</p:attrName>
                                            </p:attrNameLst>
                                          </p:cBhvr>
                                          <p:tavLst>
                                            <p:tav tm="0">
                                              <p:val>
                                                <p:fltVal val="0"/>
                                              </p:val>
                                            </p:tav>
                                            <p:tav tm="100000">
                                              <p:val>
                                                <p:strVal val="#ppt_h"/>
                                              </p:val>
                                            </p:tav>
                                          </p:tavLst>
                                        </p:anim>
                                        <p:animEffect transition="in" filter="fade">
                                          <p:cBhvr>
                                            <p:cTn id="239" dur="500"/>
                                            <p:tgtEl>
                                              <p:spTgt spid="88"/>
                                            </p:tgtEl>
                                          </p:cBhvr>
                                        </p:animEffect>
                                      </p:childTnLst>
                                    </p:cTn>
                                  </p:par>
                                  <p:par>
                                    <p:cTn id="240" presetID="53" presetClass="entr" presetSubtype="16" fill="hold" nodeType="withEffect">
                                      <p:stCondLst>
                                        <p:cond delay="3500"/>
                                      </p:stCondLst>
                                      <p:childTnLst>
                                        <p:set>
                                          <p:cBhvr>
                                            <p:cTn id="241" dur="1" fill="hold">
                                              <p:stCondLst>
                                                <p:cond delay="0"/>
                                              </p:stCondLst>
                                            </p:cTn>
                                            <p:tgtEl>
                                              <p:spTgt spid="91"/>
                                            </p:tgtEl>
                                            <p:attrNameLst>
                                              <p:attrName>style.visibility</p:attrName>
                                            </p:attrNameLst>
                                          </p:cBhvr>
                                          <p:to>
                                            <p:strVal val="visible"/>
                                          </p:to>
                                        </p:set>
                                        <p:anim calcmode="lin" valueType="num">
                                          <p:cBhvr>
                                            <p:cTn id="242" dur="500" fill="hold"/>
                                            <p:tgtEl>
                                              <p:spTgt spid="91"/>
                                            </p:tgtEl>
                                            <p:attrNameLst>
                                              <p:attrName>ppt_w</p:attrName>
                                            </p:attrNameLst>
                                          </p:cBhvr>
                                          <p:tavLst>
                                            <p:tav tm="0">
                                              <p:val>
                                                <p:fltVal val="0"/>
                                              </p:val>
                                            </p:tav>
                                            <p:tav tm="100000">
                                              <p:val>
                                                <p:strVal val="#ppt_w"/>
                                              </p:val>
                                            </p:tav>
                                          </p:tavLst>
                                        </p:anim>
                                        <p:anim calcmode="lin" valueType="num">
                                          <p:cBhvr>
                                            <p:cTn id="243" dur="500" fill="hold"/>
                                            <p:tgtEl>
                                              <p:spTgt spid="91"/>
                                            </p:tgtEl>
                                            <p:attrNameLst>
                                              <p:attrName>ppt_h</p:attrName>
                                            </p:attrNameLst>
                                          </p:cBhvr>
                                          <p:tavLst>
                                            <p:tav tm="0">
                                              <p:val>
                                                <p:fltVal val="0"/>
                                              </p:val>
                                            </p:tav>
                                            <p:tav tm="100000">
                                              <p:val>
                                                <p:strVal val="#ppt_h"/>
                                              </p:val>
                                            </p:tav>
                                          </p:tavLst>
                                        </p:anim>
                                        <p:animEffect transition="in" filter="fade">
                                          <p:cBhvr>
                                            <p:cTn id="244" dur="500"/>
                                            <p:tgtEl>
                                              <p:spTgt spid="91"/>
                                            </p:tgtEl>
                                          </p:cBhvr>
                                        </p:animEffect>
                                      </p:childTnLst>
                                    </p:cTn>
                                  </p:par>
                                  <p:par>
                                    <p:cTn id="245" presetID="53" presetClass="entr" presetSubtype="16" fill="hold" nodeType="withEffect">
                                      <p:stCondLst>
                                        <p:cond delay="3500"/>
                                      </p:stCondLst>
                                      <p:childTnLst>
                                        <p:set>
                                          <p:cBhvr>
                                            <p:cTn id="246" dur="1" fill="hold">
                                              <p:stCondLst>
                                                <p:cond delay="0"/>
                                              </p:stCondLst>
                                            </p:cTn>
                                            <p:tgtEl>
                                              <p:spTgt spid="94"/>
                                            </p:tgtEl>
                                            <p:attrNameLst>
                                              <p:attrName>style.visibility</p:attrName>
                                            </p:attrNameLst>
                                          </p:cBhvr>
                                          <p:to>
                                            <p:strVal val="visible"/>
                                          </p:to>
                                        </p:set>
                                        <p:anim calcmode="lin" valueType="num">
                                          <p:cBhvr>
                                            <p:cTn id="247" dur="500" fill="hold"/>
                                            <p:tgtEl>
                                              <p:spTgt spid="94"/>
                                            </p:tgtEl>
                                            <p:attrNameLst>
                                              <p:attrName>ppt_w</p:attrName>
                                            </p:attrNameLst>
                                          </p:cBhvr>
                                          <p:tavLst>
                                            <p:tav tm="0">
                                              <p:val>
                                                <p:fltVal val="0"/>
                                              </p:val>
                                            </p:tav>
                                            <p:tav tm="100000">
                                              <p:val>
                                                <p:strVal val="#ppt_w"/>
                                              </p:val>
                                            </p:tav>
                                          </p:tavLst>
                                        </p:anim>
                                        <p:anim calcmode="lin" valueType="num">
                                          <p:cBhvr>
                                            <p:cTn id="248" dur="500" fill="hold"/>
                                            <p:tgtEl>
                                              <p:spTgt spid="94"/>
                                            </p:tgtEl>
                                            <p:attrNameLst>
                                              <p:attrName>ppt_h</p:attrName>
                                            </p:attrNameLst>
                                          </p:cBhvr>
                                          <p:tavLst>
                                            <p:tav tm="0">
                                              <p:val>
                                                <p:fltVal val="0"/>
                                              </p:val>
                                            </p:tav>
                                            <p:tav tm="100000">
                                              <p:val>
                                                <p:strVal val="#ppt_h"/>
                                              </p:val>
                                            </p:tav>
                                          </p:tavLst>
                                        </p:anim>
                                        <p:animEffect transition="in" filter="fade">
                                          <p:cBhvr>
                                            <p:cTn id="249" dur="500"/>
                                            <p:tgtEl>
                                              <p:spTgt spid="94"/>
                                            </p:tgtEl>
                                          </p:cBhvr>
                                        </p:animEffect>
                                      </p:childTnLst>
                                    </p:cTn>
                                  </p:par>
                                  <p:par>
                                    <p:cTn id="250" presetID="53" presetClass="entr" presetSubtype="16" fill="hold" nodeType="withEffect">
                                      <p:stCondLst>
                                        <p:cond delay="3500"/>
                                      </p:stCondLst>
                                      <p:childTnLst>
                                        <p:set>
                                          <p:cBhvr>
                                            <p:cTn id="251" dur="1" fill="hold">
                                              <p:stCondLst>
                                                <p:cond delay="0"/>
                                              </p:stCondLst>
                                            </p:cTn>
                                            <p:tgtEl>
                                              <p:spTgt spid="97"/>
                                            </p:tgtEl>
                                            <p:attrNameLst>
                                              <p:attrName>style.visibility</p:attrName>
                                            </p:attrNameLst>
                                          </p:cBhvr>
                                          <p:to>
                                            <p:strVal val="visible"/>
                                          </p:to>
                                        </p:set>
                                        <p:anim calcmode="lin" valueType="num">
                                          <p:cBhvr>
                                            <p:cTn id="252" dur="500" fill="hold"/>
                                            <p:tgtEl>
                                              <p:spTgt spid="97"/>
                                            </p:tgtEl>
                                            <p:attrNameLst>
                                              <p:attrName>ppt_w</p:attrName>
                                            </p:attrNameLst>
                                          </p:cBhvr>
                                          <p:tavLst>
                                            <p:tav tm="0">
                                              <p:val>
                                                <p:fltVal val="0"/>
                                              </p:val>
                                            </p:tav>
                                            <p:tav tm="100000">
                                              <p:val>
                                                <p:strVal val="#ppt_w"/>
                                              </p:val>
                                            </p:tav>
                                          </p:tavLst>
                                        </p:anim>
                                        <p:anim calcmode="lin" valueType="num">
                                          <p:cBhvr>
                                            <p:cTn id="253" dur="500" fill="hold"/>
                                            <p:tgtEl>
                                              <p:spTgt spid="97"/>
                                            </p:tgtEl>
                                            <p:attrNameLst>
                                              <p:attrName>ppt_h</p:attrName>
                                            </p:attrNameLst>
                                          </p:cBhvr>
                                          <p:tavLst>
                                            <p:tav tm="0">
                                              <p:val>
                                                <p:fltVal val="0"/>
                                              </p:val>
                                            </p:tav>
                                            <p:tav tm="100000">
                                              <p:val>
                                                <p:strVal val="#ppt_h"/>
                                              </p:val>
                                            </p:tav>
                                          </p:tavLst>
                                        </p:anim>
                                        <p:animEffect transition="in" filter="fade">
                                          <p:cBhvr>
                                            <p:cTn id="254" dur="500"/>
                                            <p:tgtEl>
                                              <p:spTgt spid="97"/>
                                            </p:tgtEl>
                                          </p:cBhvr>
                                        </p:animEffect>
                                      </p:childTnLst>
                                    </p:cTn>
                                  </p:par>
                                  <p:par>
                                    <p:cTn id="255" presetID="53" presetClass="entr" presetSubtype="16" fill="hold" nodeType="withEffect">
                                      <p:stCondLst>
                                        <p:cond delay="3500"/>
                                      </p:stCondLst>
                                      <p:childTnLst>
                                        <p:set>
                                          <p:cBhvr>
                                            <p:cTn id="256" dur="1" fill="hold">
                                              <p:stCondLst>
                                                <p:cond delay="0"/>
                                              </p:stCondLst>
                                            </p:cTn>
                                            <p:tgtEl>
                                              <p:spTgt spid="100"/>
                                            </p:tgtEl>
                                            <p:attrNameLst>
                                              <p:attrName>style.visibility</p:attrName>
                                            </p:attrNameLst>
                                          </p:cBhvr>
                                          <p:to>
                                            <p:strVal val="visible"/>
                                          </p:to>
                                        </p:set>
                                        <p:anim calcmode="lin" valueType="num">
                                          <p:cBhvr>
                                            <p:cTn id="257" dur="500" fill="hold"/>
                                            <p:tgtEl>
                                              <p:spTgt spid="100"/>
                                            </p:tgtEl>
                                            <p:attrNameLst>
                                              <p:attrName>ppt_w</p:attrName>
                                            </p:attrNameLst>
                                          </p:cBhvr>
                                          <p:tavLst>
                                            <p:tav tm="0">
                                              <p:val>
                                                <p:fltVal val="0"/>
                                              </p:val>
                                            </p:tav>
                                            <p:tav tm="100000">
                                              <p:val>
                                                <p:strVal val="#ppt_w"/>
                                              </p:val>
                                            </p:tav>
                                          </p:tavLst>
                                        </p:anim>
                                        <p:anim calcmode="lin" valueType="num">
                                          <p:cBhvr>
                                            <p:cTn id="258" dur="500" fill="hold"/>
                                            <p:tgtEl>
                                              <p:spTgt spid="100"/>
                                            </p:tgtEl>
                                            <p:attrNameLst>
                                              <p:attrName>ppt_h</p:attrName>
                                            </p:attrNameLst>
                                          </p:cBhvr>
                                          <p:tavLst>
                                            <p:tav tm="0">
                                              <p:val>
                                                <p:fltVal val="0"/>
                                              </p:val>
                                            </p:tav>
                                            <p:tav tm="100000">
                                              <p:val>
                                                <p:strVal val="#ppt_h"/>
                                              </p:val>
                                            </p:tav>
                                          </p:tavLst>
                                        </p:anim>
                                        <p:animEffect transition="in" filter="fade">
                                          <p:cBhvr>
                                            <p:cTn id="259" dur="500"/>
                                            <p:tgtEl>
                                              <p:spTgt spid="100"/>
                                            </p:tgtEl>
                                          </p:cBhvr>
                                        </p:animEffect>
                                      </p:childTnLst>
                                    </p:cTn>
                                  </p:par>
                                  <p:par>
                                    <p:cTn id="260" presetID="53" presetClass="entr" presetSubtype="16" fill="hold" nodeType="withEffect">
                                      <p:stCondLst>
                                        <p:cond delay="3500"/>
                                      </p:stCondLst>
                                      <p:childTnLst>
                                        <p:set>
                                          <p:cBhvr>
                                            <p:cTn id="261" dur="1" fill="hold">
                                              <p:stCondLst>
                                                <p:cond delay="0"/>
                                              </p:stCondLst>
                                            </p:cTn>
                                            <p:tgtEl>
                                              <p:spTgt spid="121"/>
                                            </p:tgtEl>
                                            <p:attrNameLst>
                                              <p:attrName>style.visibility</p:attrName>
                                            </p:attrNameLst>
                                          </p:cBhvr>
                                          <p:to>
                                            <p:strVal val="visible"/>
                                          </p:to>
                                        </p:set>
                                        <p:anim calcmode="lin" valueType="num">
                                          <p:cBhvr>
                                            <p:cTn id="262" dur="500" fill="hold"/>
                                            <p:tgtEl>
                                              <p:spTgt spid="121"/>
                                            </p:tgtEl>
                                            <p:attrNameLst>
                                              <p:attrName>ppt_w</p:attrName>
                                            </p:attrNameLst>
                                          </p:cBhvr>
                                          <p:tavLst>
                                            <p:tav tm="0">
                                              <p:val>
                                                <p:fltVal val="0"/>
                                              </p:val>
                                            </p:tav>
                                            <p:tav tm="100000">
                                              <p:val>
                                                <p:strVal val="#ppt_w"/>
                                              </p:val>
                                            </p:tav>
                                          </p:tavLst>
                                        </p:anim>
                                        <p:anim calcmode="lin" valueType="num">
                                          <p:cBhvr>
                                            <p:cTn id="263" dur="500" fill="hold"/>
                                            <p:tgtEl>
                                              <p:spTgt spid="121"/>
                                            </p:tgtEl>
                                            <p:attrNameLst>
                                              <p:attrName>ppt_h</p:attrName>
                                            </p:attrNameLst>
                                          </p:cBhvr>
                                          <p:tavLst>
                                            <p:tav tm="0">
                                              <p:val>
                                                <p:fltVal val="0"/>
                                              </p:val>
                                            </p:tav>
                                            <p:tav tm="100000">
                                              <p:val>
                                                <p:strVal val="#ppt_h"/>
                                              </p:val>
                                            </p:tav>
                                          </p:tavLst>
                                        </p:anim>
                                        <p:animEffect transition="in" filter="fade">
                                          <p:cBhvr>
                                            <p:cTn id="264" dur="500"/>
                                            <p:tgtEl>
                                              <p:spTgt spid="121"/>
                                            </p:tgtEl>
                                          </p:cBhvr>
                                        </p:animEffect>
                                      </p:childTnLst>
                                    </p:cTn>
                                  </p:par>
                                  <p:par>
                                    <p:cTn id="265" presetID="53" presetClass="entr" presetSubtype="16" fill="hold" nodeType="withEffect">
                                      <p:stCondLst>
                                        <p:cond delay="3500"/>
                                      </p:stCondLst>
                                      <p:childTnLst>
                                        <p:set>
                                          <p:cBhvr>
                                            <p:cTn id="266" dur="1" fill="hold">
                                              <p:stCondLst>
                                                <p:cond delay="0"/>
                                              </p:stCondLst>
                                            </p:cTn>
                                            <p:tgtEl>
                                              <p:spTgt spid="124"/>
                                            </p:tgtEl>
                                            <p:attrNameLst>
                                              <p:attrName>style.visibility</p:attrName>
                                            </p:attrNameLst>
                                          </p:cBhvr>
                                          <p:to>
                                            <p:strVal val="visible"/>
                                          </p:to>
                                        </p:set>
                                        <p:anim calcmode="lin" valueType="num">
                                          <p:cBhvr>
                                            <p:cTn id="267" dur="500" fill="hold"/>
                                            <p:tgtEl>
                                              <p:spTgt spid="124"/>
                                            </p:tgtEl>
                                            <p:attrNameLst>
                                              <p:attrName>ppt_w</p:attrName>
                                            </p:attrNameLst>
                                          </p:cBhvr>
                                          <p:tavLst>
                                            <p:tav tm="0">
                                              <p:val>
                                                <p:fltVal val="0"/>
                                              </p:val>
                                            </p:tav>
                                            <p:tav tm="100000">
                                              <p:val>
                                                <p:strVal val="#ppt_w"/>
                                              </p:val>
                                            </p:tav>
                                          </p:tavLst>
                                        </p:anim>
                                        <p:anim calcmode="lin" valueType="num">
                                          <p:cBhvr>
                                            <p:cTn id="268" dur="500" fill="hold"/>
                                            <p:tgtEl>
                                              <p:spTgt spid="124"/>
                                            </p:tgtEl>
                                            <p:attrNameLst>
                                              <p:attrName>ppt_h</p:attrName>
                                            </p:attrNameLst>
                                          </p:cBhvr>
                                          <p:tavLst>
                                            <p:tav tm="0">
                                              <p:val>
                                                <p:fltVal val="0"/>
                                              </p:val>
                                            </p:tav>
                                            <p:tav tm="100000">
                                              <p:val>
                                                <p:strVal val="#ppt_h"/>
                                              </p:val>
                                            </p:tav>
                                          </p:tavLst>
                                        </p:anim>
                                        <p:animEffect transition="in" filter="fade">
                                          <p:cBhvr>
                                            <p:cTn id="269" dur="500"/>
                                            <p:tgtEl>
                                              <p:spTgt spid="124"/>
                                            </p:tgtEl>
                                          </p:cBhvr>
                                        </p:animEffect>
                                      </p:childTnLst>
                                    </p:cTn>
                                  </p:par>
                                  <p:par>
                                    <p:cTn id="270" presetID="53" presetClass="entr" presetSubtype="16" fill="hold" nodeType="withEffect">
                                      <p:stCondLst>
                                        <p:cond delay="3500"/>
                                      </p:stCondLst>
                                      <p:childTnLst>
                                        <p:set>
                                          <p:cBhvr>
                                            <p:cTn id="271" dur="1" fill="hold">
                                              <p:stCondLst>
                                                <p:cond delay="0"/>
                                              </p:stCondLst>
                                            </p:cTn>
                                            <p:tgtEl>
                                              <p:spTgt spid="103"/>
                                            </p:tgtEl>
                                            <p:attrNameLst>
                                              <p:attrName>style.visibility</p:attrName>
                                            </p:attrNameLst>
                                          </p:cBhvr>
                                          <p:to>
                                            <p:strVal val="visible"/>
                                          </p:to>
                                        </p:set>
                                        <p:anim calcmode="lin" valueType="num">
                                          <p:cBhvr>
                                            <p:cTn id="272" dur="500" fill="hold"/>
                                            <p:tgtEl>
                                              <p:spTgt spid="103"/>
                                            </p:tgtEl>
                                            <p:attrNameLst>
                                              <p:attrName>ppt_w</p:attrName>
                                            </p:attrNameLst>
                                          </p:cBhvr>
                                          <p:tavLst>
                                            <p:tav tm="0">
                                              <p:val>
                                                <p:fltVal val="0"/>
                                              </p:val>
                                            </p:tav>
                                            <p:tav tm="100000">
                                              <p:val>
                                                <p:strVal val="#ppt_w"/>
                                              </p:val>
                                            </p:tav>
                                          </p:tavLst>
                                        </p:anim>
                                        <p:anim calcmode="lin" valueType="num">
                                          <p:cBhvr>
                                            <p:cTn id="273" dur="500" fill="hold"/>
                                            <p:tgtEl>
                                              <p:spTgt spid="103"/>
                                            </p:tgtEl>
                                            <p:attrNameLst>
                                              <p:attrName>ppt_h</p:attrName>
                                            </p:attrNameLst>
                                          </p:cBhvr>
                                          <p:tavLst>
                                            <p:tav tm="0">
                                              <p:val>
                                                <p:fltVal val="0"/>
                                              </p:val>
                                            </p:tav>
                                            <p:tav tm="100000">
                                              <p:val>
                                                <p:strVal val="#ppt_h"/>
                                              </p:val>
                                            </p:tav>
                                          </p:tavLst>
                                        </p:anim>
                                        <p:animEffect transition="in" filter="fade">
                                          <p:cBhvr>
                                            <p:cTn id="274" dur="500"/>
                                            <p:tgtEl>
                                              <p:spTgt spid="103"/>
                                            </p:tgtEl>
                                          </p:cBhvr>
                                        </p:animEffect>
                                      </p:childTnLst>
                                    </p:cTn>
                                  </p:par>
                                  <p:par>
                                    <p:cTn id="275" presetID="53" presetClass="entr" presetSubtype="16" fill="hold" nodeType="withEffect">
                                      <p:stCondLst>
                                        <p:cond delay="3500"/>
                                      </p:stCondLst>
                                      <p:childTnLst>
                                        <p:set>
                                          <p:cBhvr>
                                            <p:cTn id="276" dur="1" fill="hold">
                                              <p:stCondLst>
                                                <p:cond delay="0"/>
                                              </p:stCondLst>
                                            </p:cTn>
                                            <p:tgtEl>
                                              <p:spTgt spid="106"/>
                                            </p:tgtEl>
                                            <p:attrNameLst>
                                              <p:attrName>style.visibility</p:attrName>
                                            </p:attrNameLst>
                                          </p:cBhvr>
                                          <p:to>
                                            <p:strVal val="visible"/>
                                          </p:to>
                                        </p:set>
                                        <p:anim calcmode="lin" valueType="num">
                                          <p:cBhvr>
                                            <p:cTn id="277" dur="500" fill="hold"/>
                                            <p:tgtEl>
                                              <p:spTgt spid="106"/>
                                            </p:tgtEl>
                                            <p:attrNameLst>
                                              <p:attrName>ppt_w</p:attrName>
                                            </p:attrNameLst>
                                          </p:cBhvr>
                                          <p:tavLst>
                                            <p:tav tm="0">
                                              <p:val>
                                                <p:fltVal val="0"/>
                                              </p:val>
                                            </p:tav>
                                            <p:tav tm="100000">
                                              <p:val>
                                                <p:strVal val="#ppt_w"/>
                                              </p:val>
                                            </p:tav>
                                          </p:tavLst>
                                        </p:anim>
                                        <p:anim calcmode="lin" valueType="num">
                                          <p:cBhvr>
                                            <p:cTn id="278" dur="500" fill="hold"/>
                                            <p:tgtEl>
                                              <p:spTgt spid="106"/>
                                            </p:tgtEl>
                                            <p:attrNameLst>
                                              <p:attrName>ppt_h</p:attrName>
                                            </p:attrNameLst>
                                          </p:cBhvr>
                                          <p:tavLst>
                                            <p:tav tm="0">
                                              <p:val>
                                                <p:fltVal val="0"/>
                                              </p:val>
                                            </p:tav>
                                            <p:tav tm="100000">
                                              <p:val>
                                                <p:strVal val="#ppt_h"/>
                                              </p:val>
                                            </p:tav>
                                          </p:tavLst>
                                        </p:anim>
                                        <p:animEffect transition="in" filter="fade">
                                          <p:cBhvr>
                                            <p:cTn id="279" dur="500"/>
                                            <p:tgtEl>
                                              <p:spTgt spid="106"/>
                                            </p:tgtEl>
                                          </p:cBhvr>
                                        </p:animEffect>
                                      </p:childTnLst>
                                    </p:cTn>
                                  </p:par>
                                  <p:par>
                                    <p:cTn id="280" presetID="42" presetClass="path" presetSubtype="0" fill="hold" nodeType="withEffect" p14:presetBounceEnd="36000">
                                      <p:stCondLst>
                                        <p:cond delay="3500"/>
                                      </p:stCondLst>
                                      <p:childTnLst>
                                        <p:animMotion origin="layout" path="M -2.77778E-7 -1.60494E-6 L 0.16788 0.62624 " pathEditMode="relative" rAng="0" ptsTypes="AA" p14:bounceEnd="36000">
                                          <p:cBhvr>
                                            <p:cTn id="281" dur="500" spd="-100000" fill="hold"/>
                                            <p:tgtEl>
                                              <p:spTgt spid="118"/>
                                            </p:tgtEl>
                                            <p:attrNameLst>
                                              <p:attrName>ppt_x</p:attrName>
                                              <p:attrName>ppt_y</p:attrName>
                                            </p:attrNameLst>
                                          </p:cBhvr>
                                          <p:rCtr x="8385" y="31296"/>
                                        </p:animMotion>
                                      </p:childTnLst>
                                    </p:cTn>
                                  </p:par>
                                  <p:par>
                                    <p:cTn id="282" presetID="42" presetClass="path" presetSubtype="0" fill="hold" nodeType="withEffect" p14:presetBounceEnd="36000">
                                      <p:stCondLst>
                                        <p:cond delay="3500"/>
                                      </p:stCondLst>
                                      <p:childTnLst>
                                        <p:animMotion origin="layout" path="M 1.38889E-6 -2.96296E-6 L -0.24583 0.48704 " pathEditMode="relative" rAng="0" ptsTypes="AA" p14:bounceEnd="36000">
                                          <p:cBhvr>
                                            <p:cTn id="283" dur="500" spd="-100000" fill="hold"/>
                                            <p:tgtEl>
                                              <p:spTgt spid="88"/>
                                            </p:tgtEl>
                                            <p:attrNameLst>
                                              <p:attrName>ppt_x</p:attrName>
                                              <p:attrName>ppt_y</p:attrName>
                                            </p:attrNameLst>
                                          </p:cBhvr>
                                          <p:rCtr x="-12292" y="24352"/>
                                        </p:animMotion>
                                      </p:childTnLst>
                                    </p:cTn>
                                  </p:par>
                                  <p:par>
                                    <p:cTn id="284" presetID="42" presetClass="path" presetSubtype="0" fill="hold" nodeType="withEffect" p14:presetBounceEnd="36000">
                                      <p:stCondLst>
                                        <p:cond delay="3500"/>
                                      </p:stCondLst>
                                      <p:childTnLst>
                                        <p:animMotion origin="layout" path="M 3.88889E-6 3.20988E-6 L -0.13125 0.61296 " pathEditMode="relative" rAng="0" ptsTypes="AA" p14:bounceEnd="36000">
                                          <p:cBhvr>
                                            <p:cTn id="285" dur="500" spd="-100000" fill="hold"/>
                                            <p:tgtEl>
                                              <p:spTgt spid="91"/>
                                            </p:tgtEl>
                                            <p:attrNameLst>
                                              <p:attrName>ppt_x</p:attrName>
                                              <p:attrName>ppt_y</p:attrName>
                                            </p:attrNameLst>
                                          </p:cBhvr>
                                          <p:rCtr x="-6562" y="30648"/>
                                        </p:animMotion>
                                      </p:childTnLst>
                                    </p:cTn>
                                  </p:par>
                                  <p:par>
                                    <p:cTn id="286" presetID="42" presetClass="path" presetSubtype="0" fill="hold" nodeType="withEffect" p14:presetBounceEnd="36000">
                                      <p:stCondLst>
                                        <p:cond delay="3500"/>
                                      </p:stCondLst>
                                      <p:childTnLst>
                                        <p:animMotion origin="layout" path="M 5E-6 4.32099E-6 L 0.27987 0.60648 " pathEditMode="relative" rAng="0" ptsTypes="AA" p14:bounceEnd="36000">
                                          <p:cBhvr>
                                            <p:cTn id="287" dur="500" spd="-100000" fill="hold"/>
                                            <p:tgtEl>
                                              <p:spTgt spid="94"/>
                                            </p:tgtEl>
                                            <p:attrNameLst>
                                              <p:attrName>ppt_x</p:attrName>
                                              <p:attrName>ppt_y</p:attrName>
                                            </p:attrNameLst>
                                          </p:cBhvr>
                                          <p:rCtr x="13993" y="30309"/>
                                        </p:animMotion>
                                      </p:childTnLst>
                                    </p:cTn>
                                  </p:par>
                                  <p:par>
                                    <p:cTn id="288" presetID="42" presetClass="path" presetSubtype="0" fill="hold" nodeType="withEffect" p14:presetBounceEnd="36000">
                                      <p:stCondLst>
                                        <p:cond delay="3500"/>
                                      </p:stCondLst>
                                      <p:childTnLst>
                                        <p:animMotion origin="layout" path="M -3.61111E-6 -9.87654E-7 L 0.08091 0.58364 " pathEditMode="relative" rAng="0" ptsTypes="AA" p14:bounceEnd="36000">
                                          <p:cBhvr>
                                            <p:cTn id="289" dur="500" spd="-100000" fill="hold"/>
                                            <p:tgtEl>
                                              <p:spTgt spid="97"/>
                                            </p:tgtEl>
                                            <p:attrNameLst>
                                              <p:attrName>ppt_x</p:attrName>
                                              <p:attrName>ppt_y</p:attrName>
                                            </p:attrNameLst>
                                          </p:cBhvr>
                                          <p:rCtr x="4045" y="29167"/>
                                        </p:animMotion>
                                      </p:childTnLst>
                                    </p:cTn>
                                  </p:par>
                                  <p:par>
                                    <p:cTn id="290" presetID="42" presetClass="path" presetSubtype="0" fill="hold" nodeType="withEffect" p14:presetBounceEnd="36000">
                                      <p:stCondLst>
                                        <p:cond delay="3500"/>
                                      </p:stCondLst>
                                      <p:childTnLst>
                                        <p:animMotion origin="layout" path="M -4.72222E-6 3.33333E-6 L 0.04619 0.57808 " pathEditMode="relative" rAng="0" ptsTypes="AA" p14:bounceEnd="36000">
                                          <p:cBhvr>
                                            <p:cTn id="291" dur="500" spd="-100000" fill="hold"/>
                                            <p:tgtEl>
                                              <p:spTgt spid="100"/>
                                            </p:tgtEl>
                                            <p:attrNameLst>
                                              <p:attrName>ppt_x</p:attrName>
                                              <p:attrName>ppt_y</p:attrName>
                                            </p:attrNameLst>
                                          </p:cBhvr>
                                          <p:rCtr x="2309" y="28889"/>
                                        </p:animMotion>
                                      </p:childTnLst>
                                    </p:cTn>
                                  </p:par>
                                  <p:par>
                                    <p:cTn id="292" presetID="42" presetClass="path" presetSubtype="0" fill="hold" nodeType="withEffect" p14:presetBounceEnd="36000">
                                      <p:stCondLst>
                                        <p:cond delay="3500"/>
                                      </p:stCondLst>
                                      <p:childTnLst>
                                        <p:animMotion origin="layout" path="M 2.5E-6 -1.11111E-6 L -0.05191 0.61512 " pathEditMode="relative" rAng="0" ptsTypes="AA" p14:bounceEnd="36000">
                                          <p:cBhvr>
                                            <p:cTn id="293" dur="500" spd="-100000" fill="hold"/>
                                            <p:tgtEl>
                                              <p:spTgt spid="121"/>
                                            </p:tgtEl>
                                            <p:attrNameLst>
                                              <p:attrName>ppt_x</p:attrName>
                                              <p:attrName>ppt_y</p:attrName>
                                            </p:attrNameLst>
                                          </p:cBhvr>
                                          <p:rCtr x="-2604" y="30741"/>
                                        </p:animMotion>
                                      </p:childTnLst>
                                    </p:cTn>
                                  </p:par>
                                  <p:par>
                                    <p:cTn id="294" presetID="42" presetClass="path" presetSubtype="0" fill="hold" nodeType="withEffect" p14:presetBounceEnd="36000">
                                      <p:stCondLst>
                                        <p:cond delay="3500"/>
                                      </p:stCondLst>
                                      <p:childTnLst>
                                        <p:animMotion origin="layout" path="M -3.88889E-6 -3.7037E-6 L -0.1375 0.75 " pathEditMode="relative" rAng="0" ptsTypes="AA" p14:bounceEnd="36000">
                                          <p:cBhvr>
                                            <p:cTn id="295" dur="500" spd="-100000" fill="hold"/>
                                            <p:tgtEl>
                                              <p:spTgt spid="124"/>
                                            </p:tgtEl>
                                            <p:attrNameLst>
                                              <p:attrName>ppt_x</p:attrName>
                                              <p:attrName>ppt_y</p:attrName>
                                            </p:attrNameLst>
                                          </p:cBhvr>
                                          <p:rCtr x="-6875" y="37500"/>
                                        </p:animMotion>
                                      </p:childTnLst>
                                    </p:cTn>
                                  </p:par>
                                  <p:par>
                                    <p:cTn id="296" presetID="42" presetClass="path" presetSubtype="0" fill="hold" nodeType="withEffect" p14:presetBounceEnd="36000">
                                      <p:stCondLst>
                                        <p:cond delay="3500"/>
                                      </p:stCondLst>
                                      <p:childTnLst>
                                        <p:animMotion origin="layout" path="M -4.44444E-6 -4.07407E-6 L 0.07709 0.69074 " pathEditMode="relative" rAng="0" ptsTypes="AA" p14:bounceEnd="36000">
                                          <p:cBhvr>
                                            <p:cTn id="297" dur="500" spd="-100000" fill="hold"/>
                                            <p:tgtEl>
                                              <p:spTgt spid="103"/>
                                            </p:tgtEl>
                                            <p:attrNameLst>
                                              <p:attrName>ppt_x</p:attrName>
                                              <p:attrName>ppt_y</p:attrName>
                                            </p:attrNameLst>
                                          </p:cBhvr>
                                          <p:rCtr x="3854" y="34537"/>
                                        </p:animMotion>
                                      </p:childTnLst>
                                    </p:cTn>
                                  </p:par>
                                  <p:par>
                                    <p:cTn id="298" presetID="42" presetClass="path" presetSubtype="0" fill="hold" nodeType="withEffect" p14:presetBounceEnd="36000">
                                      <p:stCondLst>
                                        <p:cond delay="3500"/>
                                      </p:stCondLst>
                                      <p:childTnLst>
                                        <p:animMotion origin="layout" path="M 1.11111E-6 -6.17284E-7 L -0.16389 0.69012 " pathEditMode="relative" rAng="0" ptsTypes="AA" p14:bounceEnd="36000">
                                          <p:cBhvr>
                                            <p:cTn id="299" dur="500" spd="-100000" fill="hold"/>
                                            <p:tgtEl>
                                              <p:spTgt spid="106"/>
                                            </p:tgtEl>
                                            <p:attrNameLst>
                                              <p:attrName>ppt_x</p:attrName>
                                              <p:attrName>ppt_y</p:attrName>
                                            </p:attrNameLst>
                                          </p:cBhvr>
                                          <p:rCtr x="-8194" y="34506"/>
                                        </p:animMotion>
                                      </p:childTnLst>
                                    </p:cTn>
                                  </p:par>
                                  <p:par>
                                    <p:cTn id="300" presetID="42" presetClass="entr" presetSubtype="0" fill="hold" grpId="0" nodeType="withEffect">
                                      <p:stCondLst>
                                        <p:cond delay="4000"/>
                                      </p:stCondLst>
                                      <p:childTnLst>
                                        <p:set>
                                          <p:cBhvr>
                                            <p:cTn id="301" dur="1" fill="hold">
                                              <p:stCondLst>
                                                <p:cond delay="0"/>
                                              </p:stCondLst>
                                            </p:cTn>
                                            <p:tgtEl>
                                              <p:spTgt spid="87"/>
                                            </p:tgtEl>
                                            <p:attrNameLst>
                                              <p:attrName>style.visibility</p:attrName>
                                            </p:attrNameLst>
                                          </p:cBhvr>
                                          <p:to>
                                            <p:strVal val="visible"/>
                                          </p:to>
                                        </p:set>
                                        <p:animEffect transition="in" filter="fade">
                                          <p:cBhvr>
                                            <p:cTn id="302" dur="500"/>
                                            <p:tgtEl>
                                              <p:spTgt spid="87"/>
                                            </p:tgtEl>
                                          </p:cBhvr>
                                        </p:animEffect>
                                        <p:anim calcmode="lin" valueType="num">
                                          <p:cBhvr>
                                            <p:cTn id="303" dur="500" fill="hold"/>
                                            <p:tgtEl>
                                              <p:spTgt spid="87"/>
                                            </p:tgtEl>
                                            <p:attrNameLst>
                                              <p:attrName>ppt_x</p:attrName>
                                            </p:attrNameLst>
                                          </p:cBhvr>
                                          <p:tavLst>
                                            <p:tav tm="0">
                                              <p:val>
                                                <p:strVal val="#ppt_x"/>
                                              </p:val>
                                            </p:tav>
                                            <p:tav tm="100000">
                                              <p:val>
                                                <p:strVal val="#ppt_x"/>
                                              </p:val>
                                            </p:tav>
                                          </p:tavLst>
                                        </p:anim>
                                        <p:anim calcmode="lin" valueType="num">
                                          <p:cBhvr>
                                            <p:cTn id="304" dur="500" fill="hold"/>
                                            <p:tgtEl>
                                              <p:spTgt spid="87"/>
                                            </p:tgtEl>
                                            <p:attrNameLst>
                                              <p:attrName>ppt_y</p:attrName>
                                            </p:attrNameLst>
                                          </p:cBhvr>
                                          <p:tavLst>
                                            <p:tav tm="0">
                                              <p:val>
                                                <p:strVal val="#ppt_y+.1"/>
                                              </p:val>
                                            </p:tav>
                                            <p:tav tm="100000">
                                              <p:val>
                                                <p:strVal val="#ppt_y"/>
                                              </p:val>
                                            </p:tav>
                                          </p:tavLst>
                                        </p:anim>
                                      </p:childTnLst>
                                    </p:cTn>
                                  </p:par>
                                  <p:par>
                                    <p:cTn id="305" presetID="53" presetClass="entr" presetSubtype="16" fill="hold" nodeType="withEffect">
                                      <p:stCondLst>
                                        <p:cond delay="4500"/>
                                      </p:stCondLst>
                                      <p:childTnLst>
                                        <p:set>
                                          <p:cBhvr>
                                            <p:cTn id="306" dur="1" fill="hold">
                                              <p:stCondLst>
                                                <p:cond delay="0"/>
                                              </p:stCondLst>
                                            </p:cTn>
                                            <p:tgtEl>
                                              <p:spTgt spid="149"/>
                                            </p:tgtEl>
                                            <p:attrNameLst>
                                              <p:attrName>style.visibility</p:attrName>
                                            </p:attrNameLst>
                                          </p:cBhvr>
                                          <p:to>
                                            <p:strVal val="visible"/>
                                          </p:to>
                                        </p:set>
                                        <p:anim calcmode="lin" valueType="num">
                                          <p:cBhvr>
                                            <p:cTn id="307" dur="500" fill="hold"/>
                                            <p:tgtEl>
                                              <p:spTgt spid="149"/>
                                            </p:tgtEl>
                                            <p:attrNameLst>
                                              <p:attrName>ppt_w</p:attrName>
                                            </p:attrNameLst>
                                          </p:cBhvr>
                                          <p:tavLst>
                                            <p:tav tm="0">
                                              <p:val>
                                                <p:fltVal val="0"/>
                                              </p:val>
                                            </p:tav>
                                            <p:tav tm="100000">
                                              <p:val>
                                                <p:strVal val="#ppt_w"/>
                                              </p:val>
                                            </p:tav>
                                          </p:tavLst>
                                        </p:anim>
                                        <p:anim calcmode="lin" valueType="num">
                                          <p:cBhvr>
                                            <p:cTn id="308" dur="500" fill="hold"/>
                                            <p:tgtEl>
                                              <p:spTgt spid="149"/>
                                            </p:tgtEl>
                                            <p:attrNameLst>
                                              <p:attrName>ppt_h</p:attrName>
                                            </p:attrNameLst>
                                          </p:cBhvr>
                                          <p:tavLst>
                                            <p:tav tm="0">
                                              <p:val>
                                                <p:fltVal val="0"/>
                                              </p:val>
                                            </p:tav>
                                            <p:tav tm="100000">
                                              <p:val>
                                                <p:strVal val="#ppt_h"/>
                                              </p:val>
                                            </p:tav>
                                          </p:tavLst>
                                        </p:anim>
                                        <p:animEffect transition="in" filter="fade">
                                          <p:cBhvr>
                                            <p:cTn id="309" dur="500"/>
                                            <p:tgtEl>
                                              <p:spTgt spid="149"/>
                                            </p:tgtEl>
                                          </p:cBhvr>
                                        </p:animEffect>
                                      </p:childTnLst>
                                    </p:cTn>
                                  </p:par>
                                  <p:par>
                                    <p:cTn id="310" presetID="53" presetClass="entr" presetSubtype="16" fill="hold" nodeType="withEffect">
                                      <p:stCondLst>
                                        <p:cond delay="4500"/>
                                      </p:stCondLst>
                                      <p:childTnLst>
                                        <p:set>
                                          <p:cBhvr>
                                            <p:cTn id="311" dur="1" fill="hold">
                                              <p:stCondLst>
                                                <p:cond delay="0"/>
                                              </p:stCondLst>
                                            </p:cTn>
                                            <p:tgtEl>
                                              <p:spTgt spid="128"/>
                                            </p:tgtEl>
                                            <p:attrNameLst>
                                              <p:attrName>style.visibility</p:attrName>
                                            </p:attrNameLst>
                                          </p:cBhvr>
                                          <p:to>
                                            <p:strVal val="visible"/>
                                          </p:to>
                                        </p:set>
                                        <p:anim calcmode="lin" valueType="num">
                                          <p:cBhvr>
                                            <p:cTn id="312" dur="500" fill="hold"/>
                                            <p:tgtEl>
                                              <p:spTgt spid="128"/>
                                            </p:tgtEl>
                                            <p:attrNameLst>
                                              <p:attrName>ppt_w</p:attrName>
                                            </p:attrNameLst>
                                          </p:cBhvr>
                                          <p:tavLst>
                                            <p:tav tm="0">
                                              <p:val>
                                                <p:fltVal val="0"/>
                                              </p:val>
                                            </p:tav>
                                            <p:tav tm="100000">
                                              <p:val>
                                                <p:strVal val="#ppt_w"/>
                                              </p:val>
                                            </p:tav>
                                          </p:tavLst>
                                        </p:anim>
                                        <p:anim calcmode="lin" valueType="num">
                                          <p:cBhvr>
                                            <p:cTn id="313" dur="500" fill="hold"/>
                                            <p:tgtEl>
                                              <p:spTgt spid="128"/>
                                            </p:tgtEl>
                                            <p:attrNameLst>
                                              <p:attrName>ppt_h</p:attrName>
                                            </p:attrNameLst>
                                          </p:cBhvr>
                                          <p:tavLst>
                                            <p:tav tm="0">
                                              <p:val>
                                                <p:fltVal val="0"/>
                                              </p:val>
                                            </p:tav>
                                            <p:tav tm="100000">
                                              <p:val>
                                                <p:strVal val="#ppt_h"/>
                                              </p:val>
                                            </p:tav>
                                          </p:tavLst>
                                        </p:anim>
                                        <p:animEffect transition="in" filter="fade">
                                          <p:cBhvr>
                                            <p:cTn id="314" dur="500"/>
                                            <p:tgtEl>
                                              <p:spTgt spid="128"/>
                                            </p:tgtEl>
                                          </p:cBhvr>
                                        </p:animEffect>
                                      </p:childTnLst>
                                    </p:cTn>
                                  </p:par>
                                  <p:par>
                                    <p:cTn id="315" presetID="53" presetClass="entr" presetSubtype="16" fill="hold" nodeType="withEffect">
                                      <p:stCondLst>
                                        <p:cond delay="4500"/>
                                      </p:stCondLst>
                                      <p:childTnLst>
                                        <p:set>
                                          <p:cBhvr>
                                            <p:cTn id="316" dur="1" fill="hold">
                                              <p:stCondLst>
                                                <p:cond delay="0"/>
                                              </p:stCondLst>
                                            </p:cTn>
                                            <p:tgtEl>
                                              <p:spTgt spid="131"/>
                                            </p:tgtEl>
                                            <p:attrNameLst>
                                              <p:attrName>style.visibility</p:attrName>
                                            </p:attrNameLst>
                                          </p:cBhvr>
                                          <p:to>
                                            <p:strVal val="visible"/>
                                          </p:to>
                                        </p:set>
                                        <p:anim calcmode="lin" valueType="num">
                                          <p:cBhvr>
                                            <p:cTn id="317" dur="500" fill="hold"/>
                                            <p:tgtEl>
                                              <p:spTgt spid="131"/>
                                            </p:tgtEl>
                                            <p:attrNameLst>
                                              <p:attrName>ppt_w</p:attrName>
                                            </p:attrNameLst>
                                          </p:cBhvr>
                                          <p:tavLst>
                                            <p:tav tm="0">
                                              <p:val>
                                                <p:fltVal val="0"/>
                                              </p:val>
                                            </p:tav>
                                            <p:tav tm="100000">
                                              <p:val>
                                                <p:strVal val="#ppt_w"/>
                                              </p:val>
                                            </p:tav>
                                          </p:tavLst>
                                        </p:anim>
                                        <p:anim calcmode="lin" valueType="num">
                                          <p:cBhvr>
                                            <p:cTn id="318" dur="500" fill="hold"/>
                                            <p:tgtEl>
                                              <p:spTgt spid="131"/>
                                            </p:tgtEl>
                                            <p:attrNameLst>
                                              <p:attrName>ppt_h</p:attrName>
                                            </p:attrNameLst>
                                          </p:cBhvr>
                                          <p:tavLst>
                                            <p:tav tm="0">
                                              <p:val>
                                                <p:fltVal val="0"/>
                                              </p:val>
                                            </p:tav>
                                            <p:tav tm="100000">
                                              <p:val>
                                                <p:strVal val="#ppt_h"/>
                                              </p:val>
                                            </p:tav>
                                          </p:tavLst>
                                        </p:anim>
                                        <p:animEffect transition="in" filter="fade">
                                          <p:cBhvr>
                                            <p:cTn id="319" dur="500"/>
                                            <p:tgtEl>
                                              <p:spTgt spid="131"/>
                                            </p:tgtEl>
                                          </p:cBhvr>
                                        </p:animEffect>
                                      </p:childTnLst>
                                    </p:cTn>
                                  </p:par>
                                  <p:par>
                                    <p:cTn id="320" presetID="53" presetClass="entr" presetSubtype="16" fill="hold" nodeType="withEffect">
                                      <p:stCondLst>
                                        <p:cond delay="4500"/>
                                      </p:stCondLst>
                                      <p:childTnLst>
                                        <p:set>
                                          <p:cBhvr>
                                            <p:cTn id="321" dur="1" fill="hold">
                                              <p:stCondLst>
                                                <p:cond delay="0"/>
                                              </p:stCondLst>
                                            </p:cTn>
                                            <p:tgtEl>
                                              <p:spTgt spid="134"/>
                                            </p:tgtEl>
                                            <p:attrNameLst>
                                              <p:attrName>style.visibility</p:attrName>
                                            </p:attrNameLst>
                                          </p:cBhvr>
                                          <p:to>
                                            <p:strVal val="visible"/>
                                          </p:to>
                                        </p:set>
                                        <p:anim calcmode="lin" valueType="num">
                                          <p:cBhvr>
                                            <p:cTn id="322" dur="500" fill="hold"/>
                                            <p:tgtEl>
                                              <p:spTgt spid="134"/>
                                            </p:tgtEl>
                                            <p:attrNameLst>
                                              <p:attrName>ppt_w</p:attrName>
                                            </p:attrNameLst>
                                          </p:cBhvr>
                                          <p:tavLst>
                                            <p:tav tm="0">
                                              <p:val>
                                                <p:fltVal val="0"/>
                                              </p:val>
                                            </p:tav>
                                            <p:tav tm="100000">
                                              <p:val>
                                                <p:strVal val="#ppt_w"/>
                                              </p:val>
                                            </p:tav>
                                          </p:tavLst>
                                        </p:anim>
                                        <p:anim calcmode="lin" valueType="num">
                                          <p:cBhvr>
                                            <p:cTn id="323" dur="500" fill="hold"/>
                                            <p:tgtEl>
                                              <p:spTgt spid="134"/>
                                            </p:tgtEl>
                                            <p:attrNameLst>
                                              <p:attrName>ppt_h</p:attrName>
                                            </p:attrNameLst>
                                          </p:cBhvr>
                                          <p:tavLst>
                                            <p:tav tm="0">
                                              <p:val>
                                                <p:fltVal val="0"/>
                                              </p:val>
                                            </p:tav>
                                            <p:tav tm="100000">
                                              <p:val>
                                                <p:strVal val="#ppt_h"/>
                                              </p:val>
                                            </p:tav>
                                          </p:tavLst>
                                        </p:anim>
                                        <p:animEffect transition="in" filter="fade">
                                          <p:cBhvr>
                                            <p:cTn id="324" dur="500"/>
                                            <p:tgtEl>
                                              <p:spTgt spid="134"/>
                                            </p:tgtEl>
                                          </p:cBhvr>
                                        </p:animEffect>
                                      </p:childTnLst>
                                    </p:cTn>
                                  </p:par>
                                  <p:par>
                                    <p:cTn id="325" presetID="53" presetClass="entr" presetSubtype="16" fill="hold" nodeType="withEffect">
                                      <p:stCondLst>
                                        <p:cond delay="4500"/>
                                      </p:stCondLst>
                                      <p:childTnLst>
                                        <p:set>
                                          <p:cBhvr>
                                            <p:cTn id="326" dur="1" fill="hold">
                                              <p:stCondLst>
                                                <p:cond delay="0"/>
                                              </p:stCondLst>
                                            </p:cTn>
                                            <p:tgtEl>
                                              <p:spTgt spid="137"/>
                                            </p:tgtEl>
                                            <p:attrNameLst>
                                              <p:attrName>style.visibility</p:attrName>
                                            </p:attrNameLst>
                                          </p:cBhvr>
                                          <p:to>
                                            <p:strVal val="visible"/>
                                          </p:to>
                                        </p:set>
                                        <p:anim calcmode="lin" valueType="num">
                                          <p:cBhvr>
                                            <p:cTn id="327" dur="500" fill="hold"/>
                                            <p:tgtEl>
                                              <p:spTgt spid="137"/>
                                            </p:tgtEl>
                                            <p:attrNameLst>
                                              <p:attrName>ppt_w</p:attrName>
                                            </p:attrNameLst>
                                          </p:cBhvr>
                                          <p:tavLst>
                                            <p:tav tm="0">
                                              <p:val>
                                                <p:fltVal val="0"/>
                                              </p:val>
                                            </p:tav>
                                            <p:tav tm="100000">
                                              <p:val>
                                                <p:strVal val="#ppt_w"/>
                                              </p:val>
                                            </p:tav>
                                          </p:tavLst>
                                        </p:anim>
                                        <p:anim calcmode="lin" valueType="num">
                                          <p:cBhvr>
                                            <p:cTn id="328" dur="500" fill="hold"/>
                                            <p:tgtEl>
                                              <p:spTgt spid="137"/>
                                            </p:tgtEl>
                                            <p:attrNameLst>
                                              <p:attrName>ppt_h</p:attrName>
                                            </p:attrNameLst>
                                          </p:cBhvr>
                                          <p:tavLst>
                                            <p:tav tm="0">
                                              <p:val>
                                                <p:fltVal val="0"/>
                                              </p:val>
                                            </p:tav>
                                            <p:tav tm="100000">
                                              <p:val>
                                                <p:strVal val="#ppt_h"/>
                                              </p:val>
                                            </p:tav>
                                          </p:tavLst>
                                        </p:anim>
                                        <p:animEffect transition="in" filter="fade">
                                          <p:cBhvr>
                                            <p:cTn id="329" dur="500"/>
                                            <p:tgtEl>
                                              <p:spTgt spid="137"/>
                                            </p:tgtEl>
                                          </p:cBhvr>
                                        </p:animEffect>
                                      </p:childTnLst>
                                    </p:cTn>
                                  </p:par>
                                  <p:par>
                                    <p:cTn id="330" presetID="53" presetClass="entr" presetSubtype="16" fill="hold" nodeType="withEffect">
                                      <p:stCondLst>
                                        <p:cond delay="4500"/>
                                      </p:stCondLst>
                                      <p:childTnLst>
                                        <p:set>
                                          <p:cBhvr>
                                            <p:cTn id="331" dur="1" fill="hold">
                                              <p:stCondLst>
                                                <p:cond delay="0"/>
                                              </p:stCondLst>
                                            </p:cTn>
                                            <p:tgtEl>
                                              <p:spTgt spid="140"/>
                                            </p:tgtEl>
                                            <p:attrNameLst>
                                              <p:attrName>style.visibility</p:attrName>
                                            </p:attrNameLst>
                                          </p:cBhvr>
                                          <p:to>
                                            <p:strVal val="visible"/>
                                          </p:to>
                                        </p:set>
                                        <p:anim calcmode="lin" valueType="num">
                                          <p:cBhvr>
                                            <p:cTn id="332" dur="500" fill="hold"/>
                                            <p:tgtEl>
                                              <p:spTgt spid="140"/>
                                            </p:tgtEl>
                                            <p:attrNameLst>
                                              <p:attrName>ppt_w</p:attrName>
                                            </p:attrNameLst>
                                          </p:cBhvr>
                                          <p:tavLst>
                                            <p:tav tm="0">
                                              <p:val>
                                                <p:fltVal val="0"/>
                                              </p:val>
                                            </p:tav>
                                            <p:tav tm="100000">
                                              <p:val>
                                                <p:strVal val="#ppt_w"/>
                                              </p:val>
                                            </p:tav>
                                          </p:tavLst>
                                        </p:anim>
                                        <p:anim calcmode="lin" valueType="num">
                                          <p:cBhvr>
                                            <p:cTn id="333" dur="500" fill="hold"/>
                                            <p:tgtEl>
                                              <p:spTgt spid="140"/>
                                            </p:tgtEl>
                                            <p:attrNameLst>
                                              <p:attrName>ppt_h</p:attrName>
                                            </p:attrNameLst>
                                          </p:cBhvr>
                                          <p:tavLst>
                                            <p:tav tm="0">
                                              <p:val>
                                                <p:fltVal val="0"/>
                                              </p:val>
                                            </p:tav>
                                            <p:tav tm="100000">
                                              <p:val>
                                                <p:strVal val="#ppt_h"/>
                                              </p:val>
                                            </p:tav>
                                          </p:tavLst>
                                        </p:anim>
                                        <p:animEffect transition="in" filter="fade">
                                          <p:cBhvr>
                                            <p:cTn id="334" dur="500"/>
                                            <p:tgtEl>
                                              <p:spTgt spid="140"/>
                                            </p:tgtEl>
                                          </p:cBhvr>
                                        </p:animEffect>
                                      </p:childTnLst>
                                    </p:cTn>
                                  </p:par>
                                  <p:par>
                                    <p:cTn id="335" presetID="53" presetClass="entr" presetSubtype="16" fill="hold" nodeType="withEffect">
                                      <p:stCondLst>
                                        <p:cond delay="4500"/>
                                      </p:stCondLst>
                                      <p:childTnLst>
                                        <p:set>
                                          <p:cBhvr>
                                            <p:cTn id="336" dur="1" fill="hold">
                                              <p:stCondLst>
                                                <p:cond delay="0"/>
                                              </p:stCondLst>
                                            </p:cTn>
                                            <p:tgtEl>
                                              <p:spTgt spid="152"/>
                                            </p:tgtEl>
                                            <p:attrNameLst>
                                              <p:attrName>style.visibility</p:attrName>
                                            </p:attrNameLst>
                                          </p:cBhvr>
                                          <p:to>
                                            <p:strVal val="visible"/>
                                          </p:to>
                                        </p:set>
                                        <p:anim calcmode="lin" valueType="num">
                                          <p:cBhvr>
                                            <p:cTn id="337" dur="500" fill="hold"/>
                                            <p:tgtEl>
                                              <p:spTgt spid="152"/>
                                            </p:tgtEl>
                                            <p:attrNameLst>
                                              <p:attrName>ppt_w</p:attrName>
                                            </p:attrNameLst>
                                          </p:cBhvr>
                                          <p:tavLst>
                                            <p:tav tm="0">
                                              <p:val>
                                                <p:fltVal val="0"/>
                                              </p:val>
                                            </p:tav>
                                            <p:tav tm="100000">
                                              <p:val>
                                                <p:strVal val="#ppt_w"/>
                                              </p:val>
                                            </p:tav>
                                          </p:tavLst>
                                        </p:anim>
                                        <p:anim calcmode="lin" valueType="num">
                                          <p:cBhvr>
                                            <p:cTn id="338" dur="500" fill="hold"/>
                                            <p:tgtEl>
                                              <p:spTgt spid="152"/>
                                            </p:tgtEl>
                                            <p:attrNameLst>
                                              <p:attrName>ppt_h</p:attrName>
                                            </p:attrNameLst>
                                          </p:cBhvr>
                                          <p:tavLst>
                                            <p:tav tm="0">
                                              <p:val>
                                                <p:fltVal val="0"/>
                                              </p:val>
                                            </p:tav>
                                            <p:tav tm="100000">
                                              <p:val>
                                                <p:strVal val="#ppt_h"/>
                                              </p:val>
                                            </p:tav>
                                          </p:tavLst>
                                        </p:anim>
                                        <p:animEffect transition="in" filter="fade">
                                          <p:cBhvr>
                                            <p:cTn id="339" dur="500"/>
                                            <p:tgtEl>
                                              <p:spTgt spid="152"/>
                                            </p:tgtEl>
                                          </p:cBhvr>
                                        </p:animEffect>
                                      </p:childTnLst>
                                    </p:cTn>
                                  </p:par>
                                  <p:par>
                                    <p:cTn id="340" presetID="53" presetClass="entr" presetSubtype="16" fill="hold" nodeType="withEffect">
                                      <p:stCondLst>
                                        <p:cond delay="4500"/>
                                      </p:stCondLst>
                                      <p:childTnLst>
                                        <p:set>
                                          <p:cBhvr>
                                            <p:cTn id="341" dur="1" fill="hold">
                                              <p:stCondLst>
                                                <p:cond delay="0"/>
                                              </p:stCondLst>
                                            </p:cTn>
                                            <p:tgtEl>
                                              <p:spTgt spid="155"/>
                                            </p:tgtEl>
                                            <p:attrNameLst>
                                              <p:attrName>style.visibility</p:attrName>
                                            </p:attrNameLst>
                                          </p:cBhvr>
                                          <p:to>
                                            <p:strVal val="visible"/>
                                          </p:to>
                                        </p:set>
                                        <p:anim calcmode="lin" valueType="num">
                                          <p:cBhvr>
                                            <p:cTn id="342" dur="500" fill="hold"/>
                                            <p:tgtEl>
                                              <p:spTgt spid="155"/>
                                            </p:tgtEl>
                                            <p:attrNameLst>
                                              <p:attrName>ppt_w</p:attrName>
                                            </p:attrNameLst>
                                          </p:cBhvr>
                                          <p:tavLst>
                                            <p:tav tm="0">
                                              <p:val>
                                                <p:fltVal val="0"/>
                                              </p:val>
                                            </p:tav>
                                            <p:tav tm="100000">
                                              <p:val>
                                                <p:strVal val="#ppt_w"/>
                                              </p:val>
                                            </p:tav>
                                          </p:tavLst>
                                        </p:anim>
                                        <p:anim calcmode="lin" valueType="num">
                                          <p:cBhvr>
                                            <p:cTn id="343" dur="500" fill="hold"/>
                                            <p:tgtEl>
                                              <p:spTgt spid="155"/>
                                            </p:tgtEl>
                                            <p:attrNameLst>
                                              <p:attrName>ppt_h</p:attrName>
                                            </p:attrNameLst>
                                          </p:cBhvr>
                                          <p:tavLst>
                                            <p:tav tm="0">
                                              <p:val>
                                                <p:fltVal val="0"/>
                                              </p:val>
                                            </p:tav>
                                            <p:tav tm="100000">
                                              <p:val>
                                                <p:strVal val="#ppt_h"/>
                                              </p:val>
                                            </p:tav>
                                          </p:tavLst>
                                        </p:anim>
                                        <p:animEffect transition="in" filter="fade">
                                          <p:cBhvr>
                                            <p:cTn id="344" dur="500"/>
                                            <p:tgtEl>
                                              <p:spTgt spid="155"/>
                                            </p:tgtEl>
                                          </p:cBhvr>
                                        </p:animEffect>
                                      </p:childTnLst>
                                    </p:cTn>
                                  </p:par>
                                  <p:par>
                                    <p:cTn id="345" presetID="53" presetClass="entr" presetSubtype="16" fill="hold" nodeType="withEffect">
                                      <p:stCondLst>
                                        <p:cond delay="4500"/>
                                      </p:stCondLst>
                                      <p:childTnLst>
                                        <p:set>
                                          <p:cBhvr>
                                            <p:cTn id="346" dur="1" fill="hold">
                                              <p:stCondLst>
                                                <p:cond delay="0"/>
                                              </p:stCondLst>
                                            </p:cTn>
                                            <p:tgtEl>
                                              <p:spTgt spid="143"/>
                                            </p:tgtEl>
                                            <p:attrNameLst>
                                              <p:attrName>style.visibility</p:attrName>
                                            </p:attrNameLst>
                                          </p:cBhvr>
                                          <p:to>
                                            <p:strVal val="visible"/>
                                          </p:to>
                                        </p:set>
                                        <p:anim calcmode="lin" valueType="num">
                                          <p:cBhvr>
                                            <p:cTn id="347" dur="500" fill="hold"/>
                                            <p:tgtEl>
                                              <p:spTgt spid="143"/>
                                            </p:tgtEl>
                                            <p:attrNameLst>
                                              <p:attrName>ppt_w</p:attrName>
                                            </p:attrNameLst>
                                          </p:cBhvr>
                                          <p:tavLst>
                                            <p:tav tm="0">
                                              <p:val>
                                                <p:fltVal val="0"/>
                                              </p:val>
                                            </p:tav>
                                            <p:tav tm="100000">
                                              <p:val>
                                                <p:strVal val="#ppt_w"/>
                                              </p:val>
                                            </p:tav>
                                          </p:tavLst>
                                        </p:anim>
                                        <p:anim calcmode="lin" valueType="num">
                                          <p:cBhvr>
                                            <p:cTn id="348" dur="500" fill="hold"/>
                                            <p:tgtEl>
                                              <p:spTgt spid="143"/>
                                            </p:tgtEl>
                                            <p:attrNameLst>
                                              <p:attrName>ppt_h</p:attrName>
                                            </p:attrNameLst>
                                          </p:cBhvr>
                                          <p:tavLst>
                                            <p:tav tm="0">
                                              <p:val>
                                                <p:fltVal val="0"/>
                                              </p:val>
                                            </p:tav>
                                            <p:tav tm="100000">
                                              <p:val>
                                                <p:strVal val="#ppt_h"/>
                                              </p:val>
                                            </p:tav>
                                          </p:tavLst>
                                        </p:anim>
                                        <p:animEffect transition="in" filter="fade">
                                          <p:cBhvr>
                                            <p:cTn id="349" dur="500"/>
                                            <p:tgtEl>
                                              <p:spTgt spid="143"/>
                                            </p:tgtEl>
                                          </p:cBhvr>
                                        </p:animEffect>
                                      </p:childTnLst>
                                    </p:cTn>
                                  </p:par>
                                  <p:par>
                                    <p:cTn id="350" presetID="53" presetClass="entr" presetSubtype="16" fill="hold" nodeType="withEffect">
                                      <p:stCondLst>
                                        <p:cond delay="4500"/>
                                      </p:stCondLst>
                                      <p:childTnLst>
                                        <p:set>
                                          <p:cBhvr>
                                            <p:cTn id="351" dur="1" fill="hold">
                                              <p:stCondLst>
                                                <p:cond delay="0"/>
                                              </p:stCondLst>
                                            </p:cTn>
                                            <p:tgtEl>
                                              <p:spTgt spid="146"/>
                                            </p:tgtEl>
                                            <p:attrNameLst>
                                              <p:attrName>style.visibility</p:attrName>
                                            </p:attrNameLst>
                                          </p:cBhvr>
                                          <p:to>
                                            <p:strVal val="visible"/>
                                          </p:to>
                                        </p:set>
                                        <p:anim calcmode="lin" valueType="num">
                                          <p:cBhvr>
                                            <p:cTn id="352" dur="500" fill="hold"/>
                                            <p:tgtEl>
                                              <p:spTgt spid="146"/>
                                            </p:tgtEl>
                                            <p:attrNameLst>
                                              <p:attrName>ppt_w</p:attrName>
                                            </p:attrNameLst>
                                          </p:cBhvr>
                                          <p:tavLst>
                                            <p:tav tm="0">
                                              <p:val>
                                                <p:fltVal val="0"/>
                                              </p:val>
                                            </p:tav>
                                            <p:tav tm="100000">
                                              <p:val>
                                                <p:strVal val="#ppt_w"/>
                                              </p:val>
                                            </p:tav>
                                          </p:tavLst>
                                        </p:anim>
                                        <p:anim calcmode="lin" valueType="num">
                                          <p:cBhvr>
                                            <p:cTn id="353" dur="500" fill="hold"/>
                                            <p:tgtEl>
                                              <p:spTgt spid="146"/>
                                            </p:tgtEl>
                                            <p:attrNameLst>
                                              <p:attrName>ppt_h</p:attrName>
                                            </p:attrNameLst>
                                          </p:cBhvr>
                                          <p:tavLst>
                                            <p:tav tm="0">
                                              <p:val>
                                                <p:fltVal val="0"/>
                                              </p:val>
                                            </p:tav>
                                            <p:tav tm="100000">
                                              <p:val>
                                                <p:strVal val="#ppt_h"/>
                                              </p:val>
                                            </p:tav>
                                          </p:tavLst>
                                        </p:anim>
                                        <p:animEffect transition="in" filter="fade">
                                          <p:cBhvr>
                                            <p:cTn id="354" dur="500"/>
                                            <p:tgtEl>
                                              <p:spTgt spid="146"/>
                                            </p:tgtEl>
                                          </p:cBhvr>
                                        </p:animEffect>
                                      </p:childTnLst>
                                    </p:cTn>
                                  </p:par>
                                  <p:par>
                                    <p:cTn id="355" presetID="42" presetClass="path" presetSubtype="0" fill="hold" nodeType="withEffect" p14:presetBounceEnd="36000">
                                      <p:stCondLst>
                                        <p:cond delay="4500"/>
                                      </p:stCondLst>
                                      <p:childTnLst>
                                        <p:animMotion origin="layout" path="M -2.77778E-7 -1.60494E-6 L 0.16788 0.62624 " pathEditMode="relative" rAng="0" ptsTypes="AA" p14:bounceEnd="36000">
                                          <p:cBhvr>
                                            <p:cTn id="356" dur="500" spd="-100000" fill="hold"/>
                                            <p:tgtEl>
                                              <p:spTgt spid="149"/>
                                            </p:tgtEl>
                                            <p:attrNameLst>
                                              <p:attrName>ppt_x</p:attrName>
                                              <p:attrName>ppt_y</p:attrName>
                                            </p:attrNameLst>
                                          </p:cBhvr>
                                          <p:rCtr x="8385" y="31296"/>
                                        </p:animMotion>
                                      </p:childTnLst>
                                    </p:cTn>
                                  </p:par>
                                  <p:par>
                                    <p:cTn id="357" presetID="42" presetClass="path" presetSubtype="0" fill="hold" nodeType="withEffect" p14:presetBounceEnd="36000">
                                      <p:stCondLst>
                                        <p:cond delay="4500"/>
                                      </p:stCondLst>
                                      <p:childTnLst>
                                        <p:animMotion origin="layout" path="M 1.38889E-6 -2.96296E-6 L -0.24583 0.48704 " pathEditMode="relative" rAng="0" ptsTypes="AA" p14:bounceEnd="36000">
                                          <p:cBhvr>
                                            <p:cTn id="358" dur="500" spd="-100000" fill="hold"/>
                                            <p:tgtEl>
                                              <p:spTgt spid="128"/>
                                            </p:tgtEl>
                                            <p:attrNameLst>
                                              <p:attrName>ppt_x</p:attrName>
                                              <p:attrName>ppt_y</p:attrName>
                                            </p:attrNameLst>
                                          </p:cBhvr>
                                          <p:rCtr x="-12292" y="24352"/>
                                        </p:animMotion>
                                      </p:childTnLst>
                                    </p:cTn>
                                  </p:par>
                                  <p:par>
                                    <p:cTn id="359" presetID="42" presetClass="path" presetSubtype="0" fill="hold" nodeType="withEffect" p14:presetBounceEnd="36000">
                                      <p:stCondLst>
                                        <p:cond delay="4500"/>
                                      </p:stCondLst>
                                      <p:childTnLst>
                                        <p:animMotion origin="layout" path="M 3.88889E-6 3.20988E-6 L -0.13125 0.61296 " pathEditMode="relative" rAng="0" ptsTypes="AA" p14:bounceEnd="36000">
                                          <p:cBhvr>
                                            <p:cTn id="360" dur="500" spd="-100000" fill="hold"/>
                                            <p:tgtEl>
                                              <p:spTgt spid="131"/>
                                            </p:tgtEl>
                                            <p:attrNameLst>
                                              <p:attrName>ppt_x</p:attrName>
                                              <p:attrName>ppt_y</p:attrName>
                                            </p:attrNameLst>
                                          </p:cBhvr>
                                          <p:rCtr x="-6562" y="30648"/>
                                        </p:animMotion>
                                      </p:childTnLst>
                                    </p:cTn>
                                  </p:par>
                                  <p:par>
                                    <p:cTn id="361" presetID="42" presetClass="path" presetSubtype="0" fill="hold" nodeType="withEffect" p14:presetBounceEnd="36000">
                                      <p:stCondLst>
                                        <p:cond delay="4500"/>
                                      </p:stCondLst>
                                      <p:childTnLst>
                                        <p:animMotion origin="layout" path="M 5E-6 4.32099E-6 L 0.27987 0.60648 " pathEditMode="relative" rAng="0" ptsTypes="AA" p14:bounceEnd="36000">
                                          <p:cBhvr>
                                            <p:cTn id="362" dur="500" spd="-100000" fill="hold"/>
                                            <p:tgtEl>
                                              <p:spTgt spid="134"/>
                                            </p:tgtEl>
                                            <p:attrNameLst>
                                              <p:attrName>ppt_x</p:attrName>
                                              <p:attrName>ppt_y</p:attrName>
                                            </p:attrNameLst>
                                          </p:cBhvr>
                                          <p:rCtr x="13993" y="30309"/>
                                        </p:animMotion>
                                      </p:childTnLst>
                                    </p:cTn>
                                  </p:par>
                                  <p:par>
                                    <p:cTn id="363" presetID="42" presetClass="path" presetSubtype="0" fill="hold" nodeType="withEffect" p14:presetBounceEnd="36000">
                                      <p:stCondLst>
                                        <p:cond delay="4500"/>
                                      </p:stCondLst>
                                      <p:childTnLst>
                                        <p:animMotion origin="layout" path="M -3.61111E-6 -9.87654E-7 L 0.08091 0.58364 " pathEditMode="relative" rAng="0" ptsTypes="AA" p14:bounceEnd="36000">
                                          <p:cBhvr>
                                            <p:cTn id="364" dur="500" spd="-100000" fill="hold"/>
                                            <p:tgtEl>
                                              <p:spTgt spid="137"/>
                                            </p:tgtEl>
                                            <p:attrNameLst>
                                              <p:attrName>ppt_x</p:attrName>
                                              <p:attrName>ppt_y</p:attrName>
                                            </p:attrNameLst>
                                          </p:cBhvr>
                                          <p:rCtr x="4045" y="29167"/>
                                        </p:animMotion>
                                      </p:childTnLst>
                                    </p:cTn>
                                  </p:par>
                                  <p:par>
                                    <p:cTn id="365" presetID="42" presetClass="path" presetSubtype="0" fill="hold" nodeType="withEffect" p14:presetBounceEnd="36000">
                                      <p:stCondLst>
                                        <p:cond delay="4500"/>
                                      </p:stCondLst>
                                      <p:childTnLst>
                                        <p:animMotion origin="layout" path="M -4.72222E-6 3.33333E-6 L 0.04619 0.57808 " pathEditMode="relative" rAng="0" ptsTypes="AA" p14:bounceEnd="36000">
                                          <p:cBhvr>
                                            <p:cTn id="366" dur="500" spd="-100000" fill="hold"/>
                                            <p:tgtEl>
                                              <p:spTgt spid="140"/>
                                            </p:tgtEl>
                                            <p:attrNameLst>
                                              <p:attrName>ppt_x</p:attrName>
                                              <p:attrName>ppt_y</p:attrName>
                                            </p:attrNameLst>
                                          </p:cBhvr>
                                          <p:rCtr x="2309" y="28889"/>
                                        </p:animMotion>
                                      </p:childTnLst>
                                    </p:cTn>
                                  </p:par>
                                  <p:par>
                                    <p:cTn id="367" presetID="42" presetClass="path" presetSubtype="0" fill="hold" nodeType="withEffect" p14:presetBounceEnd="36000">
                                      <p:stCondLst>
                                        <p:cond delay="4500"/>
                                      </p:stCondLst>
                                      <p:childTnLst>
                                        <p:animMotion origin="layout" path="M 2.5E-6 -1.11111E-6 L -0.05191 0.61512 " pathEditMode="relative" rAng="0" ptsTypes="AA" p14:bounceEnd="36000">
                                          <p:cBhvr>
                                            <p:cTn id="368" dur="500" spd="-100000" fill="hold"/>
                                            <p:tgtEl>
                                              <p:spTgt spid="152"/>
                                            </p:tgtEl>
                                            <p:attrNameLst>
                                              <p:attrName>ppt_x</p:attrName>
                                              <p:attrName>ppt_y</p:attrName>
                                            </p:attrNameLst>
                                          </p:cBhvr>
                                          <p:rCtr x="-2604" y="30741"/>
                                        </p:animMotion>
                                      </p:childTnLst>
                                    </p:cTn>
                                  </p:par>
                                  <p:par>
                                    <p:cTn id="369" presetID="42" presetClass="path" presetSubtype="0" fill="hold" nodeType="withEffect" p14:presetBounceEnd="36000">
                                      <p:stCondLst>
                                        <p:cond delay="4500"/>
                                      </p:stCondLst>
                                      <p:childTnLst>
                                        <p:animMotion origin="layout" path="M -3.88889E-6 -3.7037E-6 L -0.1375 0.75 " pathEditMode="relative" rAng="0" ptsTypes="AA" p14:bounceEnd="36000">
                                          <p:cBhvr>
                                            <p:cTn id="370" dur="500" spd="-100000" fill="hold"/>
                                            <p:tgtEl>
                                              <p:spTgt spid="155"/>
                                            </p:tgtEl>
                                            <p:attrNameLst>
                                              <p:attrName>ppt_x</p:attrName>
                                              <p:attrName>ppt_y</p:attrName>
                                            </p:attrNameLst>
                                          </p:cBhvr>
                                          <p:rCtr x="-6875" y="37500"/>
                                        </p:animMotion>
                                      </p:childTnLst>
                                    </p:cTn>
                                  </p:par>
                                  <p:par>
                                    <p:cTn id="371" presetID="42" presetClass="path" presetSubtype="0" fill="hold" nodeType="withEffect" p14:presetBounceEnd="36000">
                                      <p:stCondLst>
                                        <p:cond delay="4500"/>
                                      </p:stCondLst>
                                      <p:childTnLst>
                                        <p:animMotion origin="layout" path="M -4.44444E-6 -4.07407E-6 L 0.07709 0.69074 " pathEditMode="relative" rAng="0" ptsTypes="AA" p14:bounceEnd="36000">
                                          <p:cBhvr>
                                            <p:cTn id="372" dur="500" spd="-100000" fill="hold"/>
                                            <p:tgtEl>
                                              <p:spTgt spid="143"/>
                                            </p:tgtEl>
                                            <p:attrNameLst>
                                              <p:attrName>ppt_x</p:attrName>
                                              <p:attrName>ppt_y</p:attrName>
                                            </p:attrNameLst>
                                          </p:cBhvr>
                                          <p:rCtr x="3854" y="34537"/>
                                        </p:animMotion>
                                      </p:childTnLst>
                                    </p:cTn>
                                  </p:par>
                                  <p:par>
                                    <p:cTn id="373" presetID="42" presetClass="path" presetSubtype="0" fill="hold" nodeType="withEffect" p14:presetBounceEnd="36000">
                                      <p:stCondLst>
                                        <p:cond delay="4500"/>
                                      </p:stCondLst>
                                      <p:childTnLst>
                                        <p:animMotion origin="layout" path="M 1.11111E-6 -6.17284E-7 L -0.16389 0.69012 " pathEditMode="relative" rAng="0" ptsTypes="AA" p14:bounceEnd="36000">
                                          <p:cBhvr>
                                            <p:cTn id="374" dur="500" spd="-100000" fill="hold"/>
                                            <p:tgtEl>
                                              <p:spTgt spid="146"/>
                                            </p:tgtEl>
                                            <p:attrNameLst>
                                              <p:attrName>ppt_x</p:attrName>
                                              <p:attrName>ppt_y</p:attrName>
                                            </p:attrNameLst>
                                          </p:cBhvr>
                                          <p:rCtr x="-8194" y="34506"/>
                                        </p:animMotion>
                                      </p:childTnLst>
                                    </p:cTn>
                                  </p:par>
                                  <p:par>
                                    <p:cTn id="375" presetID="42" presetClass="entr" presetSubtype="0" fill="hold" grpId="0" nodeType="withEffect">
                                      <p:stCondLst>
                                        <p:cond delay="5000"/>
                                      </p:stCondLst>
                                      <p:childTnLst>
                                        <p:set>
                                          <p:cBhvr>
                                            <p:cTn id="376" dur="1" fill="hold">
                                              <p:stCondLst>
                                                <p:cond delay="0"/>
                                              </p:stCondLst>
                                            </p:cTn>
                                            <p:tgtEl>
                                              <p:spTgt spid="127"/>
                                            </p:tgtEl>
                                            <p:attrNameLst>
                                              <p:attrName>style.visibility</p:attrName>
                                            </p:attrNameLst>
                                          </p:cBhvr>
                                          <p:to>
                                            <p:strVal val="visible"/>
                                          </p:to>
                                        </p:set>
                                        <p:animEffect transition="in" filter="fade">
                                          <p:cBhvr>
                                            <p:cTn id="377" dur="500"/>
                                            <p:tgtEl>
                                              <p:spTgt spid="127"/>
                                            </p:tgtEl>
                                          </p:cBhvr>
                                        </p:animEffect>
                                        <p:anim calcmode="lin" valueType="num">
                                          <p:cBhvr>
                                            <p:cTn id="378" dur="500" fill="hold"/>
                                            <p:tgtEl>
                                              <p:spTgt spid="127"/>
                                            </p:tgtEl>
                                            <p:attrNameLst>
                                              <p:attrName>ppt_x</p:attrName>
                                            </p:attrNameLst>
                                          </p:cBhvr>
                                          <p:tavLst>
                                            <p:tav tm="0">
                                              <p:val>
                                                <p:strVal val="#ppt_x"/>
                                              </p:val>
                                            </p:tav>
                                            <p:tav tm="100000">
                                              <p:val>
                                                <p:strVal val="#ppt_x"/>
                                              </p:val>
                                            </p:tav>
                                          </p:tavLst>
                                        </p:anim>
                                        <p:anim calcmode="lin" valueType="num">
                                          <p:cBhvr>
                                            <p:cTn id="379" dur="500" fill="hold"/>
                                            <p:tgtEl>
                                              <p:spTgt spid="127"/>
                                            </p:tgtEl>
                                            <p:attrNameLst>
                                              <p:attrName>ppt_y</p:attrName>
                                            </p:attrNameLst>
                                          </p:cBhvr>
                                          <p:tavLst>
                                            <p:tav tm="0">
                                              <p:val>
                                                <p:strVal val="#ppt_y+.1"/>
                                              </p:val>
                                            </p:tav>
                                            <p:tav tm="100000">
                                              <p:val>
                                                <p:strVal val="#ppt_y"/>
                                              </p:val>
                                            </p:tav>
                                          </p:tavLst>
                                        </p:anim>
                                      </p:childTnLst>
                                    </p:cTn>
                                  </p:par>
                                  <p:par>
                                    <p:cTn id="380" presetID="16" presetClass="entr" presetSubtype="26" fill="hold" grpId="0" nodeType="withEffect">
                                      <p:stCondLst>
                                        <p:cond delay="5500"/>
                                      </p:stCondLst>
                                      <p:childTnLst>
                                        <p:set>
                                          <p:cBhvr>
                                            <p:cTn id="381" dur="1" fill="hold">
                                              <p:stCondLst>
                                                <p:cond delay="0"/>
                                              </p:stCondLst>
                                            </p:cTn>
                                            <p:tgtEl>
                                              <p:spTgt spid="159"/>
                                            </p:tgtEl>
                                            <p:attrNameLst>
                                              <p:attrName>style.visibility</p:attrName>
                                            </p:attrNameLst>
                                          </p:cBhvr>
                                          <p:to>
                                            <p:strVal val="visible"/>
                                          </p:to>
                                        </p:set>
                                        <p:animEffect transition="in" filter="barn(inHorizontal)">
                                          <p:cBhvr>
                                            <p:cTn id="382" dur="500"/>
                                            <p:tgtEl>
                                              <p:spTgt spid="159"/>
                                            </p:tgtEl>
                                          </p:cBhvr>
                                        </p:animEffect>
                                      </p:childTnLst>
                                    </p:cTn>
                                  </p:par>
                                  <p:par>
                                    <p:cTn id="383" presetID="16" presetClass="entr" presetSubtype="26" fill="hold" grpId="0" nodeType="withEffect">
                                      <p:stCondLst>
                                        <p:cond delay="5500"/>
                                      </p:stCondLst>
                                      <p:childTnLst>
                                        <p:set>
                                          <p:cBhvr>
                                            <p:cTn id="384" dur="1" fill="hold">
                                              <p:stCondLst>
                                                <p:cond delay="0"/>
                                              </p:stCondLst>
                                            </p:cTn>
                                            <p:tgtEl>
                                              <p:spTgt spid="160"/>
                                            </p:tgtEl>
                                            <p:attrNameLst>
                                              <p:attrName>style.visibility</p:attrName>
                                            </p:attrNameLst>
                                          </p:cBhvr>
                                          <p:to>
                                            <p:strVal val="visible"/>
                                          </p:to>
                                        </p:set>
                                        <p:animEffect transition="in" filter="barn(inHorizontal)">
                                          <p:cBhvr>
                                            <p:cTn id="385" dur="500"/>
                                            <p:tgtEl>
                                              <p:spTgt spid="160"/>
                                            </p:tgtEl>
                                          </p:cBhvr>
                                        </p:animEffect>
                                      </p:childTnLst>
                                    </p:cTn>
                                  </p:par>
                                  <p:par>
                                    <p:cTn id="386" presetID="22" presetClass="entr" presetSubtype="8" fill="hold" grpId="0" nodeType="withEffect">
                                      <p:stCondLst>
                                        <p:cond delay="6000"/>
                                      </p:stCondLst>
                                      <p:iterate type="lt">
                                        <p:tmPct val="30000"/>
                                      </p:iterate>
                                      <p:childTnLst>
                                        <p:set>
                                          <p:cBhvr>
                                            <p:cTn id="387" dur="1" fill="hold">
                                              <p:stCondLst>
                                                <p:cond delay="0"/>
                                              </p:stCondLst>
                                            </p:cTn>
                                            <p:tgtEl>
                                              <p:spTgt spid="158"/>
                                            </p:tgtEl>
                                            <p:attrNameLst>
                                              <p:attrName>style.visibility</p:attrName>
                                            </p:attrNameLst>
                                          </p:cBhvr>
                                          <p:to>
                                            <p:strVal val="visible"/>
                                          </p:to>
                                        </p:set>
                                        <p:animEffect transition="in" filter="wipe(left)">
                                          <p:cBhvr>
                                            <p:cTn id="388" dur="50"/>
                                            <p:tgtEl>
                                              <p:spTgt spid="158"/>
                                            </p:tgtEl>
                                          </p:cBhvr>
                                        </p:animEffect>
                                      </p:childTnLst>
                                    </p:cTn>
                                  </p:par>
                                  <p:par>
                                    <p:cTn id="389" presetID="36" presetClass="emph" presetSubtype="0" fill="hold" grpId="1" nodeType="withEffect">
                                      <p:stCondLst>
                                        <p:cond delay="6000"/>
                                      </p:stCondLst>
                                      <p:iterate type="lt">
                                        <p:tmPct val="30000"/>
                                      </p:iterate>
                                      <p:childTnLst>
                                        <p:animScale>
                                          <p:cBhvr>
                                            <p:cTn id="390" dur="25" autoRev="1" fill="hold">
                                              <p:stCondLst>
                                                <p:cond delay="0"/>
                                              </p:stCondLst>
                                            </p:cTn>
                                            <p:tgtEl>
                                              <p:spTgt spid="158"/>
                                            </p:tgtEl>
                                          </p:cBhvr>
                                          <p:to x="80000" y="100000"/>
                                        </p:animScale>
                                        <p:anim by="(#ppt_w*0.10)" calcmode="lin" valueType="num">
                                          <p:cBhvr>
                                            <p:cTn id="391" dur="25" autoRev="1" fill="hold">
                                              <p:stCondLst>
                                                <p:cond delay="0"/>
                                              </p:stCondLst>
                                            </p:cTn>
                                            <p:tgtEl>
                                              <p:spTgt spid="158"/>
                                            </p:tgtEl>
                                            <p:attrNameLst>
                                              <p:attrName>ppt_x</p:attrName>
                                            </p:attrNameLst>
                                          </p:cBhvr>
                                        </p:anim>
                                        <p:anim by="(-#ppt_w*0.10)" calcmode="lin" valueType="num">
                                          <p:cBhvr>
                                            <p:cTn id="392" dur="25" autoRev="1" fill="hold">
                                              <p:stCondLst>
                                                <p:cond delay="0"/>
                                              </p:stCondLst>
                                            </p:cTn>
                                            <p:tgtEl>
                                              <p:spTgt spid="158"/>
                                            </p:tgtEl>
                                            <p:attrNameLst>
                                              <p:attrName>ppt_y</p:attrName>
                                            </p:attrNameLst>
                                          </p:cBhvr>
                                        </p:anim>
                                        <p:animRot by="-480000">
                                          <p:cBhvr>
                                            <p:cTn id="393"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animBg="1"/>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5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5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50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50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50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40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50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50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50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50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50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50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par>
                                    <p:cTn id="75" presetID="42" presetClass="entr" presetSubtype="0" fill="hold" grpId="0" nodeType="withEffect">
                                      <p:stCondLst>
                                        <p:cond delay="100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500"/>
                                            <p:tgtEl>
                                              <p:spTgt spid="3"/>
                                            </p:tgtEl>
                                          </p:cBhvr>
                                        </p:animEffect>
                                        <p:anim calcmode="lin" valueType="num">
                                          <p:cBhvr>
                                            <p:cTn id="78" dur="500" fill="hold"/>
                                            <p:tgtEl>
                                              <p:spTgt spid="3"/>
                                            </p:tgtEl>
                                            <p:attrNameLst>
                                              <p:attrName>ppt_x</p:attrName>
                                            </p:attrNameLst>
                                          </p:cBhvr>
                                          <p:tavLst>
                                            <p:tav tm="0">
                                              <p:val>
                                                <p:strVal val="#ppt_x"/>
                                              </p:val>
                                            </p:tav>
                                            <p:tav tm="100000">
                                              <p:val>
                                                <p:strVal val="#ppt_x"/>
                                              </p:val>
                                            </p:tav>
                                          </p:tavLst>
                                        </p:anim>
                                        <p:anim calcmode="lin" valueType="num">
                                          <p:cBhvr>
                                            <p:cTn id="79" dur="500" fill="hold"/>
                                            <p:tgtEl>
                                              <p:spTgt spid="3"/>
                                            </p:tgtEl>
                                            <p:attrNameLst>
                                              <p:attrName>ppt_y</p:attrName>
                                            </p:attrNameLst>
                                          </p:cBhvr>
                                          <p:tavLst>
                                            <p:tav tm="0">
                                              <p:val>
                                                <p:strVal val="#ppt_y+.1"/>
                                              </p:val>
                                            </p:tav>
                                            <p:tav tm="100000">
                                              <p:val>
                                                <p:strVal val="#ppt_y"/>
                                              </p:val>
                                            </p:tav>
                                          </p:tavLst>
                                        </p:anim>
                                      </p:childTnLst>
                                    </p:cTn>
                                  </p:par>
                                  <p:par>
                                    <p:cTn id="80" presetID="53" presetClass="entr" presetSubtype="16" fill="hold" nodeType="withEffect">
                                      <p:stCondLst>
                                        <p:cond delay="1500"/>
                                      </p:stCondLst>
                                      <p:childTnLst>
                                        <p:set>
                                          <p:cBhvr>
                                            <p:cTn id="81" dur="1" fill="hold">
                                              <p:stCondLst>
                                                <p:cond delay="0"/>
                                              </p:stCondLst>
                                            </p:cTn>
                                            <p:tgtEl>
                                              <p:spTgt spid="35"/>
                                            </p:tgtEl>
                                            <p:attrNameLst>
                                              <p:attrName>style.visibility</p:attrName>
                                            </p:attrNameLst>
                                          </p:cBhvr>
                                          <p:to>
                                            <p:strVal val="visible"/>
                                          </p:to>
                                        </p:set>
                                        <p:anim calcmode="lin" valueType="num">
                                          <p:cBhvr>
                                            <p:cTn id="82" dur="500" fill="hold"/>
                                            <p:tgtEl>
                                              <p:spTgt spid="35"/>
                                            </p:tgtEl>
                                            <p:attrNameLst>
                                              <p:attrName>ppt_w</p:attrName>
                                            </p:attrNameLst>
                                          </p:cBhvr>
                                          <p:tavLst>
                                            <p:tav tm="0">
                                              <p:val>
                                                <p:fltVal val="0"/>
                                              </p:val>
                                            </p:tav>
                                            <p:tav tm="100000">
                                              <p:val>
                                                <p:strVal val="#ppt_w"/>
                                              </p:val>
                                            </p:tav>
                                          </p:tavLst>
                                        </p:anim>
                                        <p:anim calcmode="lin" valueType="num">
                                          <p:cBhvr>
                                            <p:cTn id="83" dur="500" fill="hold"/>
                                            <p:tgtEl>
                                              <p:spTgt spid="35"/>
                                            </p:tgtEl>
                                            <p:attrNameLst>
                                              <p:attrName>ppt_h</p:attrName>
                                            </p:attrNameLst>
                                          </p:cBhvr>
                                          <p:tavLst>
                                            <p:tav tm="0">
                                              <p:val>
                                                <p:fltVal val="0"/>
                                              </p:val>
                                            </p:tav>
                                            <p:tav tm="100000">
                                              <p:val>
                                                <p:strVal val="#ppt_h"/>
                                              </p:val>
                                            </p:tav>
                                          </p:tavLst>
                                        </p:anim>
                                        <p:animEffect transition="in" filter="fade">
                                          <p:cBhvr>
                                            <p:cTn id="84" dur="500"/>
                                            <p:tgtEl>
                                              <p:spTgt spid="35"/>
                                            </p:tgtEl>
                                          </p:cBhvr>
                                        </p:animEffect>
                                      </p:childTnLst>
                                    </p:cTn>
                                  </p:par>
                                  <p:par>
                                    <p:cTn id="85" presetID="53" presetClass="entr" presetSubtype="16" fill="hold" nodeType="withEffect">
                                      <p:stCondLst>
                                        <p:cond delay="150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53" presetClass="entr" presetSubtype="16" fill="hold" nodeType="withEffect">
                                      <p:stCondLst>
                                        <p:cond delay="150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par>
                                    <p:cTn id="95" presetID="53" presetClass="entr" presetSubtype="16" fill="hold" nodeType="withEffect">
                                      <p:stCondLst>
                                        <p:cond delay="1500"/>
                                      </p:stCondLst>
                                      <p:childTnLst>
                                        <p:set>
                                          <p:cBhvr>
                                            <p:cTn id="96" dur="1" fill="hold">
                                              <p:stCondLst>
                                                <p:cond delay="0"/>
                                              </p:stCondLst>
                                            </p:cTn>
                                            <p:tgtEl>
                                              <p:spTgt spid="44"/>
                                            </p:tgtEl>
                                            <p:attrNameLst>
                                              <p:attrName>style.visibility</p:attrName>
                                            </p:attrNameLst>
                                          </p:cBhvr>
                                          <p:to>
                                            <p:strVal val="visible"/>
                                          </p:to>
                                        </p:set>
                                        <p:anim calcmode="lin" valueType="num">
                                          <p:cBhvr>
                                            <p:cTn id="97" dur="500" fill="hold"/>
                                            <p:tgtEl>
                                              <p:spTgt spid="44"/>
                                            </p:tgtEl>
                                            <p:attrNameLst>
                                              <p:attrName>ppt_w</p:attrName>
                                            </p:attrNameLst>
                                          </p:cBhvr>
                                          <p:tavLst>
                                            <p:tav tm="0">
                                              <p:val>
                                                <p:fltVal val="0"/>
                                              </p:val>
                                            </p:tav>
                                            <p:tav tm="100000">
                                              <p:val>
                                                <p:strVal val="#ppt_w"/>
                                              </p:val>
                                            </p:tav>
                                          </p:tavLst>
                                        </p:anim>
                                        <p:anim calcmode="lin" valueType="num">
                                          <p:cBhvr>
                                            <p:cTn id="98" dur="500" fill="hold"/>
                                            <p:tgtEl>
                                              <p:spTgt spid="44"/>
                                            </p:tgtEl>
                                            <p:attrNameLst>
                                              <p:attrName>ppt_h</p:attrName>
                                            </p:attrNameLst>
                                          </p:cBhvr>
                                          <p:tavLst>
                                            <p:tav tm="0">
                                              <p:val>
                                                <p:fltVal val="0"/>
                                              </p:val>
                                            </p:tav>
                                            <p:tav tm="100000">
                                              <p:val>
                                                <p:strVal val="#ppt_h"/>
                                              </p:val>
                                            </p:tav>
                                          </p:tavLst>
                                        </p:anim>
                                        <p:animEffect transition="in" filter="fade">
                                          <p:cBhvr>
                                            <p:cTn id="99" dur="500"/>
                                            <p:tgtEl>
                                              <p:spTgt spid="44"/>
                                            </p:tgtEl>
                                          </p:cBhvr>
                                        </p:animEffect>
                                      </p:childTnLst>
                                    </p:cTn>
                                  </p:par>
                                  <p:par>
                                    <p:cTn id="100" presetID="53" presetClass="entr" presetSubtype="16" fill="hold" nodeType="withEffect">
                                      <p:stCondLst>
                                        <p:cond delay="150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par>
                                    <p:cTn id="105" presetID="53" presetClass="entr" presetSubtype="16" fill="hold" nodeType="withEffect">
                                      <p:stCondLst>
                                        <p:cond delay="15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animEffect transition="in" filter="fade">
                                          <p:cBhvr>
                                            <p:cTn id="109" dur="500"/>
                                            <p:tgtEl>
                                              <p:spTgt spid="47"/>
                                            </p:tgtEl>
                                          </p:cBhvr>
                                        </p:animEffect>
                                      </p:childTnLst>
                                    </p:cTn>
                                  </p:par>
                                  <p:par>
                                    <p:cTn id="110" presetID="53" presetClass="entr" presetSubtype="16" fill="hold" nodeType="withEffect">
                                      <p:stCondLst>
                                        <p:cond delay="150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500" fill="hold"/>
                                            <p:tgtEl>
                                              <p:spTgt spid="50"/>
                                            </p:tgtEl>
                                            <p:attrNameLst>
                                              <p:attrName>ppt_w</p:attrName>
                                            </p:attrNameLst>
                                          </p:cBhvr>
                                          <p:tavLst>
                                            <p:tav tm="0">
                                              <p:val>
                                                <p:fltVal val="0"/>
                                              </p:val>
                                            </p:tav>
                                            <p:tav tm="100000">
                                              <p:val>
                                                <p:strVal val="#ppt_w"/>
                                              </p:val>
                                            </p:tav>
                                          </p:tavLst>
                                        </p:anim>
                                        <p:anim calcmode="lin" valueType="num">
                                          <p:cBhvr>
                                            <p:cTn id="113" dur="500" fill="hold"/>
                                            <p:tgtEl>
                                              <p:spTgt spid="50"/>
                                            </p:tgtEl>
                                            <p:attrNameLst>
                                              <p:attrName>ppt_h</p:attrName>
                                            </p:attrNameLst>
                                          </p:cBhvr>
                                          <p:tavLst>
                                            <p:tav tm="0">
                                              <p:val>
                                                <p:fltVal val="0"/>
                                              </p:val>
                                            </p:tav>
                                            <p:tav tm="100000">
                                              <p:val>
                                                <p:strVal val="#ppt_h"/>
                                              </p:val>
                                            </p:tav>
                                          </p:tavLst>
                                        </p:anim>
                                        <p:animEffect transition="in" filter="fade">
                                          <p:cBhvr>
                                            <p:cTn id="114" dur="500"/>
                                            <p:tgtEl>
                                              <p:spTgt spid="50"/>
                                            </p:tgtEl>
                                          </p:cBhvr>
                                        </p:animEffect>
                                      </p:childTnLst>
                                    </p:cTn>
                                  </p:par>
                                  <p:par>
                                    <p:cTn id="115" presetID="53" presetClass="entr" presetSubtype="16" fill="hold" nodeType="withEffect">
                                      <p:stCondLst>
                                        <p:cond delay="1500"/>
                                      </p:stCondLst>
                                      <p:childTnLst>
                                        <p:set>
                                          <p:cBhvr>
                                            <p:cTn id="116" dur="1" fill="hold">
                                              <p:stCondLst>
                                                <p:cond delay="0"/>
                                              </p:stCondLst>
                                            </p:cTn>
                                            <p:tgtEl>
                                              <p:spTgt spid="115"/>
                                            </p:tgtEl>
                                            <p:attrNameLst>
                                              <p:attrName>style.visibility</p:attrName>
                                            </p:attrNameLst>
                                          </p:cBhvr>
                                          <p:to>
                                            <p:strVal val="visible"/>
                                          </p:to>
                                        </p:set>
                                        <p:anim calcmode="lin" valueType="num">
                                          <p:cBhvr>
                                            <p:cTn id="117" dur="500" fill="hold"/>
                                            <p:tgtEl>
                                              <p:spTgt spid="115"/>
                                            </p:tgtEl>
                                            <p:attrNameLst>
                                              <p:attrName>ppt_w</p:attrName>
                                            </p:attrNameLst>
                                          </p:cBhvr>
                                          <p:tavLst>
                                            <p:tav tm="0">
                                              <p:val>
                                                <p:fltVal val="0"/>
                                              </p:val>
                                            </p:tav>
                                            <p:tav tm="100000">
                                              <p:val>
                                                <p:strVal val="#ppt_w"/>
                                              </p:val>
                                            </p:tav>
                                          </p:tavLst>
                                        </p:anim>
                                        <p:anim calcmode="lin" valueType="num">
                                          <p:cBhvr>
                                            <p:cTn id="118" dur="500" fill="hold"/>
                                            <p:tgtEl>
                                              <p:spTgt spid="115"/>
                                            </p:tgtEl>
                                            <p:attrNameLst>
                                              <p:attrName>ppt_h</p:attrName>
                                            </p:attrNameLst>
                                          </p:cBhvr>
                                          <p:tavLst>
                                            <p:tav tm="0">
                                              <p:val>
                                                <p:fltVal val="0"/>
                                              </p:val>
                                            </p:tav>
                                            <p:tav tm="100000">
                                              <p:val>
                                                <p:strVal val="#ppt_h"/>
                                              </p:val>
                                            </p:tav>
                                          </p:tavLst>
                                        </p:anim>
                                        <p:animEffect transition="in" filter="fade">
                                          <p:cBhvr>
                                            <p:cTn id="119" dur="500"/>
                                            <p:tgtEl>
                                              <p:spTgt spid="115"/>
                                            </p:tgtEl>
                                          </p:cBhvr>
                                        </p:animEffect>
                                      </p:childTnLst>
                                    </p:cTn>
                                  </p:par>
                                  <p:par>
                                    <p:cTn id="120" presetID="53" presetClass="entr" presetSubtype="16" fill="hold" nodeType="withEffect">
                                      <p:stCondLst>
                                        <p:cond delay="1500"/>
                                      </p:stCondLst>
                                      <p:childTnLst>
                                        <p:set>
                                          <p:cBhvr>
                                            <p:cTn id="121" dur="1" fill="hold">
                                              <p:stCondLst>
                                                <p:cond delay="0"/>
                                              </p:stCondLst>
                                            </p:cTn>
                                            <p:tgtEl>
                                              <p:spTgt spid="53"/>
                                            </p:tgtEl>
                                            <p:attrNameLst>
                                              <p:attrName>style.visibility</p:attrName>
                                            </p:attrNameLst>
                                          </p:cBhvr>
                                          <p:to>
                                            <p:strVal val="visible"/>
                                          </p:to>
                                        </p:set>
                                        <p:anim calcmode="lin" valueType="num">
                                          <p:cBhvr>
                                            <p:cTn id="122" dur="500" fill="hold"/>
                                            <p:tgtEl>
                                              <p:spTgt spid="53"/>
                                            </p:tgtEl>
                                            <p:attrNameLst>
                                              <p:attrName>ppt_w</p:attrName>
                                            </p:attrNameLst>
                                          </p:cBhvr>
                                          <p:tavLst>
                                            <p:tav tm="0">
                                              <p:val>
                                                <p:fltVal val="0"/>
                                              </p:val>
                                            </p:tav>
                                            <p:tav tm="100000">
                                              <p:val>
                                                <p:strVal val="#ppt_w"/>
                                              </p:val>
                                            </p:tav>
                                          </p:tavLst>
                                        </p:anim>
                                        <p:anim calcmode="lin" valueType="num">
                                          <p:cBhvr>
                                            <p:cTn id="123" dur="500" fill="hold"/>
                                            <p:tgtEl>
                                              <p:spTgt spid="53"/>
                                            </p:tgtEl>
                                            <p:attrNameLst>
                                              <p:attrName>ppt_h</p:attrName>
                                            </p:attrNameLst>
                                          </p:cBhvr>
                                          <p:tavLst>
                                            <p:tav tm="0">
                                              <p:val>
                                                <p:fltVal val="0"/>
                                              </p:val>
                                            </p:tav>
                                            <p:tav tm="100000">
                                              <p:val>
                                                <p:strVal val="#ppt_h"/>
                                              </p:val>
                                            </p:tav>
                                          </p:tavLst>
                                        </p:anim>
                                        <p:animEffect transition="in" filter="fade">
                                          <p:cBhvr>
                                            <p:cTn id="124" dur="500"/>
                                            <p:tgtEl>
                                              <p:spTgt spid="53"/>
                                            </p:tgtEl>
                                          </p:cBhvr>
                                        </p:animEffect>
                                      </p:childTnLst>
                                    </p:cTn>
                                  </p:par>
                                  <p:par>
                                    <p:cTn id="125" presetID="53" presetClass="entr" presetSubtype="16" fill="hold" nodeType="withEffect">
                                      <p:stCondLst>
                                        <p:cond delay="1500"/>
                                      </p:stCondLst>
                                      <p:childTnLst>
                                        <p:set>
                                          <p:cBhvr>
                                            <p:cTn id="126" dur="1" fill="hold">
                                              <p:stCondLst>
                                                <p:cond delay="0"/>
                                              </p:stCondLst>
                                            </p:cTn>
                                            <p:tgtEl>
                                              <p:spTgt spid="56"/>
                                            </p:tgtEl>
                                            <p:attrNameLst>
                                              <p:attrName>style.visibility</p:attrName>
                                            </p:attrNameLst>
                                          </p:cBhvr>
                                          <p:to>
                                            <p:strVal val="visible"/>
                                          </p:to>
                                        </p:set>
                                        <p:anim calcmode="lin" valueType="num">
                                          <p:cBhvr>
                                            <p:cTn id="127" dur="500" fill="hold"/>
                                            <p:tgtEl>
                                              <p:spTgt spid="56"/>
                                            </p:tgtEl>
                                            <p:attrNameLst>
                                              <p:attrName>ppt_w</p:attrName>
                                            </p:attrNameLst>
                                          </p:cBhvr>
                                          <p:tavLst>
                                            <p:tav tm="0">
                                              <p:val>
                                                <p:fltVal val="0"/>
                                              </p:val>
                                            </p:tav>
                                            <p:tav tm="100000">
                                              <p:val>
                                                <p:strVal val="#ppt_w"/>
                                              </p:val>
                                            </p:tav>
                                          </p:tavLst>
                                        </p:anim>
                                        <p:anim calcmode="lin" valueType="num">
                                          <p:cBhvr>
                                            <p:cTn id="128" dur="500" fill="hold"/>
                                            <p:tgtEl>
                                              <p:spTgt spid="56"/>
                                            </p:tgtEl>
                                            <p:attrNameLst>
                                              <p:attrName>ppt_h</p:attrName>
                                            </p:attrNameLst>
                                          </p:cBhvr>
                                          <p:tavLst>
                                            <p:tav tm="0">
                                              <p:val>
                                                <p:fltVal val="0"/>
                                              </p:val>
                                            </p:tav>
                                            <p:tav tm="100000">
                                              <p:val>
                                                <p:strVal val="#ppt_h"/>
                                              </p:val>
                                            </p:tav>
                                          </p:tavLst>
                                        </p:anim>
                                        <p:animEffect transition="in" filter="fade">
                                          <p:cBhvr>
                                            <p:cTn id="129" dur="500"/>
                                            <p:tgtEl>
                                              <p:spTgt spid="56"/>
                                            </p:tgtEl>
                                          </p:cBhvr>
                                        </p:animEffect>
                                      </p:childTnLst>
                                    </p:cTn>
                                  </p:par>
                                  <p:par>
                                    <p:cTn id="130" presetID="42" presetClass="path" presetSubtype="0" fill="hold" nodeType="withEffect">
                                      <p:stCondLst>
                                        <p:cond delay="1500"/>
                                      </p:stCondLst>
                                      <p:childTnLst>
                                        <p:animMotion origin="layout" path="M -2.77778E-7 -1.60494E-6 L 0.16788 0.62624 " pathEditMode="relative" rAng="0" ptsTypes="AA">
                                          <p:cBhvr>
                                            <p:cTn id="131" dur="500" spd="-100000" fill="hold"/>
                                            <p:tgtEl>
                                              <p:spTgt spid="35"/>
                                            </p:tgtEl>
                                            <p:attrNameLst>
                                              <p:attrName>ppt_x</p:attrName>
                                              <p:attrName>ppt_y</p:attrName>
                                            </p:attrNameLst>
                                          </p:cBhvr>
                                          <p:rCtr x="8385" y="31296"/>
                                        </p:animMotion>
                                      </p:childTnLst>
                                    </p:cTn>
                                  </p:par>
                                  <p:par>
                                    <p:cTn id="132" presetID="42" presetClass="path" presetSubtype="0" fill="hold" nodeType="withEffect">
                                      <p:stCondLst>
                                        <p:cond delay="1500"/>
                                      </p:stCondLst>
                                      <p:childTnLst>
                                        <p:animMotion origin="layout" path="M 1.38889E-6 -2.96296E-6 L -0.24583 0.48704 " pathEditMode="relative" rAng="0" ptsTypes="AA">
                                          <p:cBhvr>
                                            <p:cTn id="133" dur="500" spd="-100000" fill="hold"/>
                                            <p:tgtEl>
                                              <p:spTgt spid="38"/>
                                            </p:tgtEl>
                                            <p:attrNameLst>
                                              <p:attrName>ppt_x</p:attrName>
                                              <p:attrName>ppt_y</p:attrName>
                                            </p:attrNameLst>
                                          </p:cBhvr>
                                          <p:rCtr x="-12292" y="24352"/>
                                        </p:animMotion>
                                      </p:childTnLst>
                                    </p:cTn>
                                  </p:par>
                                  <p:par>
                                    <p:cTn id="134" presetID="42" presetClass="path" presetSubtype="0" fill="hold" nodeType="withEffect">
                                      <p:stCondLst>
                                        <p:cond delay="1500"/>
                                      </p:stCondLst>
                                      <p:childTnLst>
                                        <p:animMotion origin="layout" path="M 3.88889E-6 3.20988E-6 L -0.13125 0.61296 " pathEditMode="relative" rAng="0" ptsTypes="AA">
                                          <p:cBhvr>
                                            <p:cTn id="135" dur="500" spd="-100000" fill="hold"/>
                                            <p:tgtEl>
                                              <p:spTgt spid="41"/>
                                            </p:tgtEl>
                                            <p:attrNameLst>
                                              <p:attrName>ppt_x</p:attrName>
                                              <p:attrName>ppt_y</p:attrName>
                                            </p:attrNameLst>
                                          </p:cBhvr>
                                          <p:rCtr x="-6562" y="30648"/>
                                        </p:animMotion>
                                      </p:childTnLst>
                                    </p:cTn>
                                  </p:par>
                                  <p:par>
                                    <p:cTn id="136" presetID="42" presetClass="path" presetSubtype="0" fill="hold" nodeType="withEffect">
                                      <p:stCondLst>
                                        <p:cond delay="1500"/>
                                      </p:stCondLst>
                                      <p:childTnLst>
                                        <p:animMotion origin="layout" path="M 5E-6 4.32099E-6 L 0.27987 0.60648 " pathEditMode="relative" rAng="0" ptsTypes="AA">
                                          <p:cBhvr>
                                            <p:cTn id="137" dur="500" spd="-100000" fill="hold"/>
                                            <p:tgtEl>
                                              <p:spTgt spid="44"/>
                                            </p:tgtEl>
                                            <p:attrNameLst>
                                              <p:attrName>ppt_x</p:attrName>
                                              <p:attrName>ppt_y</p:attrName>
                                            </p:attrNameLst>
                                          </p:cBhvr>
                                          <p:rCtr x="13993" y="30309"/>
                                        </p:animMotion>
                                      </p:childTnLst>
                                    </p:cTn>
                                  </p:par>
                                  <p:par>
                                    <p:cTn id="138" presetID="42" presetClass="path" presetSubtype="0" fill="hold" nodeType="withEffect">
                                      <p:stCondLst>
                                        <p:cond delay="1500"/>
                                      </p:stCondLst>
                                      <p:childTnLst>
                                        <p:animMotion origin="layout" path="M -3.61111E-6 -9.87654E-7 L 0.08091 0.58364 " pathEditMode="relative" rAng="0" ptsTypes="AA">
                                          <p:cBhvr>
                                            <p:cTn id="139" dur="500" spd="-100000" fill="hold"/>
                                            <p:tgtEl>
                                              <p:spTgt spid="112"/>
                                            </p:tgtEl>
                                            <p:attrNameLst>
                                              <p:attrName>ppt_x</p:attrName>
                                              <p:attrName>ppt_y</p:attrName>
                                            </p:attrNameLst>
                                          </p:cBhvr>
                                          <p:rCtr x="4045" y="29167"/>
                                        </p:animMotion>
                                      </p:childTnLst>
                                    </p:cTn>
                                  </p:par>
                                  <p:par>
                                    <p:cTn id="140" presetID="42" presetClass="path" presetSubtype="0" fill="hold" nodeType="withEffect">
                                      <p:stCondLst>
                                        <p:cond delay="1500"/>
                                      </p:stCondLst>
                                      <p:childTnLst>
                                        <p:animMotion origin="layout" path="M -4.72222E-6 3.33333E-6 L 0.04619 0.57808 " pathEditMode="relative" rAng="0" ptsTypes="AA">
                                          <p:cBhvr>
                                            <p:cTn id="141" dur="500" spd="-100000" fill="hold"/>
                                            <p:tgtEl>
                                              <p:spTgt spid="47"/>
                                            </p:tgtEl>
                                            <p:attrNameLst>
                                              <p:attrName>ppt_x</p:attrName>
                                              <p:attrName>ppt_y</p:attrName>
                                            </p:attrNameLst>
                                          </p:cBhvr>
                                          <p:rCtr x="2309" y="28889"/>
                                        </p:animMotion>
                                      </p:childTnLst>
                                    </p:cTn>
                                  </p:par>
                                  <p:par>
                                    <p:cTn id="142" presetID="42" presetClass="path" presetSubtype="0" fill="hold" nodeType="withEffect">
                                      <p:stCondLst>
                                        <p:cond delay="1500"/>
                                      </p:stCondLst>
                                      <p:childTnLst>
                                        <p:animMotion origin="layout" path="M 2.5E-6 -1.11111E-6 L -0.05191 0.61512 " pathEditMode="relative" rAng="0" ptsTypes="AA">
                                          <p:cBhvr>
                                            <p:cTn id="143" dur="500" spd="-100000" fill="hold"/>
                                            <p:tgtEl>
                                              <p:spTgt spid="50"/>
                                            </p:tgtEl>
                                            <p:attrNameLst>
                                              <p:attrName>ppt_x</p:attrName>
                                              <p:attrName>ppt_y</p:attrName>
                                            </p:attrNameLst>
                                          </p:cBhvr>
                                          <p:rCtr x="-2604" y="30741"/>
                                        </p:animMotion>
                                      </p:childTnLst>
                                    </p:cTn>
                                  </p:par>
                                  <p:par>
                                    <p:cTn id="144" presetID="42" presetClass="path" presetSubtype="0" fill="hold" nodeType="withEffect">
                                      <p:stCondLst>
                                        <p:cond delay="1500"/>
                                      </p:stCondLst>
                                      <p:childTnLst>
                                        <p:animMotion origin="layout" path="M -3.88889E-6 -3.7037E-6 L -0.1375 0.75 " pathEditMode="relative" rAng="0" ptsTypes="AA">
                                          <p:cBhvr>
                                            <p:cTn id="145" dur="500" spd="-100000" fill="hold"/>
                                            <p:tgtEl>
                                              <p:spTgt spid="115"/>
                                            </p:tgtEl>
                                            <p:attrNameLst>
                                              <p:attrName>ppt_x</p:attrName>
                                              <p:attrName>ppt_y</p:attrName>
                                            </p:attrNameLst>
                                          </p:cBhvr>
                                          <p:rCtr x="-6875" y="37500"/>
                                        </p:animMotion>
                                      </p:childTnLst>
                                    </p:cTn>
                                  </p:par>
                                  <p:par>
                                    <p:cTn id="146" presetID="42" presetClass="path" presetSubtype="0" fill="hold" nodeType="withEffect">
                                      <p:stCondLst>
                                        <p:cond delay="1500"/>
                                      </p:stCondLst>
                                      <p:childTnLst>
                                        <p:animMotion origin="layout" path="M -4.44444E-6 -4.07407E-6 L 0.07709 0.69074 " pathEditMode="relative" rAng="0" ptsTypes="AA">
                                          <p:cBhvr>
                                            <p:cTn id="147" dur="500" spd="-100000" fill="hold"/>
                                            <p:tgtEl>
                                              <p:spTgt spid="53"/>
                                            </p:tgtEl>
                                            <p:attrNameLst>
                                              <p:attrName>ppt_x</p:attrName>
                                              <p:attrName>ppt_y</p:attrName>
                                            </p:attrNameLst>
                                          </p:cBhvr>
                                          <p:rCtr x="3854" y="34537"/>
                                        </p:animMotion>
                                      </p:childTnLst>
                                    </p:cTn>
                                  </p:par>
                                  <p:par>
                                    <p:cTn id="148" presetID="42" presetClass="path" presetSubtype="0" fill="hold" nodeType="withEffect">
                                      <p:stCondLst>
                                        <p:cond delay="1500"/>
                                      </p:stCondLst>
                                      <p:childTnLst>
                                        <p:animMotion origin="layout" path="M 1.11111E-6 -6.17284E-7 L -0.16389 0.69012 " pathEditMode="relative" rAng="0" ptsTypes="AA">
                                          <p:cBhvr>
                                            <p:cTn id="149" dur="500" spd="-100000" fill="hold"/>
                                            <p:tgtEl>
                                              <p:spTgt spid="56"/>
                                            </p:tgtEl>
                                            <p:attrNameLst>
                                              <p:attrName>ppt_x</p:attrName>
                                              <p:attrName>ppt_y</p:attrName>
                                            </p:attrNameLst>
                                          </p:cBhvr>
                                          <p:rCtr x="-8194" y="34506"/>
                                        </p:animMotion>
                                      </p:childTnLst>
                                    </p:cTn>
                                  </p:par>
                                  <p:par>
                                    <p:cTn id="150" presetID="42" presetClass="entr" presetSubtype="0" fill="hold" grpId="0" nodeType="withEffect">
                                      <p:stCondLst>
                                        <p:cond delay="2000"/>
                                      </p:stCondLst>
                                      <p:childTnLst>
                                        <p:set>
                                          <p:cBhvr>
                                            <p:cTn id="151" dur="1" fill="hold">
                                              <p:stCondLst>
                                                <p:cond delay="0"/>
                                              </p:stCondLst>
                                            </p:cTn>
                                            <p:tgtEl>
                                              <p:spTgt spid="34"/>
                                            </p:tgtEl>
                                            <p:attrNameLst>
                                              <p:attrName>style.visibility</p:attrName>
                                            </p:attrNameLst>
                                          </p:cBhvr>
                                          <p:to>
                                            <p:strVal val="visible"/>
                                          </p:to>
                                        </p:set>
                                        <p:animEffect transition="in" filter="fade">
                                          <p:cBhvr>
                                            <p:cTn id="152" dur="500"/>
                                            <p:tgtEl>
                                              <p:spTgt spid="34"/>
                                            </p:tgtEl>
                                          </p:cBhvr>
                                        </p:animEffect>
                                        <p:anim calcmode="lin" valueType="num">
                                          <p:cBhvr>
                                            <p:cTn id="153" dur="500" fill="hold"/>
                                            <p:tgtEl>
                                              <p:spTgt spid="34"/>
                                            </p:tgtEl>
                                            <p:attrNameLst>
                                              <p:attrName>ppt_x</p:attrName>
                                            </p:attrNameLst>
                                          </p:cBhvr>
                                          <p:tavLst>
                                            <p:tav tm="0">
                                              <p:val>
                                                <p:strVal val="#ppt_x"/>
                                              </p:val>
                                            </p:tav>
                                            <p:tav tm="100000">
                                              <p:val>
                                                <p:strVal val="#ppt_x"/>
                                              </p:val>
                                            </p:tav>
                                          </p:tavLst>
                                        </p:anim>
                                        <p:anim calcmode="lin" valueType="num">
                                          <p:cBhvr>
                                            <p:cTn id="154" dur="500" fill="hold"/>
                                            <p:tgtEl>
                                              <p:spTgt spid="34"/>
                                            </p:tgtEl>
                                            <p:attrNameLst>
                                              <p:attrName>ppt_y</p:attrName>
                                            </p:attrNameLst>
                                          </p:cBhvr>
                                          <p:tavLst>
                                            <p:tav tm="0">
                                              <p:val>
                                                <p:strVal val="#ppt_y+.1"/>
                                              </p:val>
                                            </p:tav>
                                            <p:tav tm="100000">
                                              <p:val>
                                                <p:strVal val="#ppt_y"/>
                                              </p:val>
                                            </p:tav>
                                          </p:tavLst>
                                        </p:anim>
                                      </p:childTnLst>
                                    </p:cTn>
                                  </p:par>
                                  <p:par>
                                    <p:cTn id="155" presetID="53" presetClass="entr" presetSubtype="16" fill="hold" nodeType="withEffect">
                                      <p:stCondLst>
                                        <p:cond delay="2500"/>
                                      </p:stCondLst>
                                      <p:childTnLst>
                                        <p:set>
                                          <p:cBhvr>
                                            <p:cTn id="156" dur="1" fill="hold">
                                              <p:stCondLst>
                                                <p:cond delay="0"/>
                                              </p:stCondLst>
                                            </p:cTn>
                                            <p:tgtEl>
                                              <p:spTgt spid="60"/>
                                            </p:tgtEl>
                                            <p:attrNameLst>
                                              <p:attrName>style.visibility</p:attrName>
                                            </p:attrNameLst>
                                          </p:cBhvr>
                                          <p:to>
                                            <p:strVal val="visible"/>
                                          </p:to>
                                        </p:set>
                                        <p:anim calcmode="lin" valueType="num">
                                          <p:cBhvr>
                                            <p:cTn id="157" dur="500" fill="hold"/>
                                            <p:tgtEl>
                                              <p:spTgt spid="60"/>
                                            </p:tgtEl>
                                            <p:attrNameLst>
                                              <p:attrName>ppt_w</p:attrName>
                                            </p:attrNameLst>
                                          </p:cBhvr>
                                          <p:tavLst>
                                            <p:tav tm="0">
                                              <p:val>
                                                <p:fltVal val="0"/>
                                              </p:val>
                                            </p:tav>
                                            <p:tav tm="100000">
                                              <p:val>
                                                <p:strVal val="#ppt_w"/>
                                              </p:val>
                                            </p:tav>
                                          </p:tavLst>
                                        </p:anim>
                                        <p:anim calcmode="lin" valueType="num">
                                          <p:cBhvr>
                                            <p:cTn id="158" dur="500" fill="hold"/>
                                            <p:tgtEl>
                                              <p:spTgt spid="60"/>
                                            </p:tgtEl>
                                            <p:attrNameLst>
                                              <p:attrName>ppt_h</p:attrName>
                                            </p:attrNameLst>
                                          </p:cBhvr>
                                          <p:tavLst>
                                            <p:tav tm="0">
                                              <p:val>
                                                <p:fltVal val="0"/>
                                              </p:val>
                                            </p:tav>
                                            <p:tav tm="100000">
                                              <p:val>
                                                <p:strVal val="#ppt_h"/>
                                              </p:val>
                                            </p:tav>
                                          </p:tavLst>
                                        </p:anim>
                                        <p:animEffect transition="in" filter="fade">
                                          <p:cBhvr>
                                            <p:cTn id="159" dur="500"/>
                                            <p:tgtEl>
                                              <p:spTgt spid="60"/>
                                            </p:tgtEl>
                                          </p:cBhvr>
                                        </p:animEffect>
                                      </p:childTnLst>
                                    </p:cTn>
                                  </p:par>
                                  <p:par>
                                    <p:cTn id="160" presetID="53" presetClass="entr" presetSubtype="16" fill="hold" nodeType="withEffect">
                                      <p:stCondLst>
                                        <p:cond delay="2500"/>
                                      </p:stCondLst>
                                      <p:childTnLst>
                                        <p:set>
                                          <p:cBhvr>
                                            <p:cTn id="161" dur="1" fill="hold">
                                              <p:stCondLst>
                                                <p:cond delay="0"/>
                                              </p:stCondLst>
                                            </p:cTn>
                                            <p:tgtEl>
                                              <p:spTgt spid="63"/>
                                            </p:tgtEl>
                                            <p:attrNameLst>
                                              <p:attrName>style.visibility</p:attrName>
                                            </p:attrNameLst>
                                          </p:cBhvr>
                                          <p:to>
                                            <p:strVal val="visible"/>
                                          </p:to>
                                        </p:set>
                                        <p:anim calcmode="lin" valueType="num">
                                          <p:cBhvr>
                                            <p:cTn id="162" dur="500" fill="hold"/>
                                            <p:tgtEl>
                                              <p:spTgt spid="63"/>
                                            </p:tgtEl>
                                            <p:attrNameLst>
                                              <p:attrName>ppt_w</p:attrName>
                                            </p:attrNameLst>
                                          </p:cBhvr>
                                          <p:tavLst>
                                            <p:tav tm="0">
                                              <p:val>
                                                <p:fltVal val="0"/>
                                              </p:val>
                                            </p:tav>
                                            <p:tav tm="100000">
                                              <p:val>
                                                <p:strVal val="#ppt_w"/>
                                              </p:val>
                                            </p:tav>
                                          </p:tavLst>
                                        </p:anim>
                                        <p:anim calcmode="lin" valueType="num">
                                          <p:cBhvr>
                                            <p:cTn id="163" dur="500" fill="hold"/>
                                            <p:tgtEl>
                                              <p:spTgt spid="63"/>
                                            </p:tgtEl>
                                            <p:attrNameLst>
                                              <p:attrName>ppt_h</p:attrName>
                                            </p:attrNameLst>
                                          </p:cBhvr>
                                          <p:tavLst>
                                            <p:tav tm="0">
                                              <p:val>
                                                <p:fltVal val="0"/>
                                              </p:val>
                                            </p:tav>
                                            <p:tav tm="100000">
                                              <p:val>
                                                <p:strVal val="#ppt_h"/>
                                              </p:val>
                                            </p:tav>
                                          </p:tavLst>
                                        </p:anim>
                                        <p:animEffect transition="in" filter="fade">
                                          <p:cBhvr>
                                            <p:cTn id="164" dur="500"/>
                                            <p:tgtEl>
                                              <p:spTgt spid="63"/>
                                            </p:tgtEl>
                                          </p:cBhvr>
                                        </p:animEffect>
                                      </p:childTnLst>
                                    </p:cTn>
                                  </p:par>
                                  <p:par>
                                    <p:cTn id="165" presetID="53" presetClass="entr" presetSubtype="16" fill="hold" nodeType="withEffect">
                                      <p:stCondLst>
                                        <p:cond delay="2500"/>
                                      </p:stCondLst>
                                      <p:childTnLst>
                                        <p:set>
                                          <p:cBhvr>
                                            <p:cTn id="166" dur="1" fill="hold">
                                              <p:stCondLst>
                                                <p:cond delay="0"/>
                                              </p:stCondLst>
                                            </p:cTn>
                                            <p:tgtEl>
                                              <p:spTgt spid="109"/>
                                            </p:tgtEl>
                                            <p:attrNameLst>
                                              <p:attrName>style.visibility</p:attrName>
                                            </p:attrNameLst>
                                          </p:cBhvr>
                                          <p:to>
                                            <p:strVal val="visible"/>
                                          </p:to>
                                        </p:set>
                                        <p:anim calcmode="lin" valueType="num">
                                          <p:cBhvr>
                                            <p:cTn id="167" dur="500" fill="hold"/>
                                            <p:tgtEl>
                                              <p:spTgt spid="109"/>
                                            </p:tgtEl>
                                            <p:attrNameLst>
                                              <p:attrName>ppt_w</p:attrName>
                                            </p:attrNameLst>
                                          </p:cBhvr>
                                          <p:tavLst>
                                            <p:tav tm="0">
                                              <p:val>
                                                <p:fltVal val="0"/>
                                              </p:val>
                                            </p:tav>
                                            <p:tav tm="100000">
                                              <p:val>
                                                <p:strVal val="#ppt_w"/>
                                              </p:val>
                                            </p:tav>
                                          </p:tavLst>
                                        </p:anim>
                                        <p:anim calcmode="lin" valueType="num">
                                          <p:cBhvr>
                                            <p:cTn id="168" dur="500" fill="hold"/>
                                            <p:tgtEl>
                                              <p:spTgt spid="109"/>
                                            </p:tgtEl>
                                            <p:attrNameLst>
                                              <p:attrName>ppt_h</p:attrName>
                                            </p:attrNameLst>
                                          </p:cBhvr>
                                          <p:tavLst>
                                            <p:tav tm="0">
                                              <p:val>
                                                <p:fltVal val="0"/>
                                              </p:val>
                                            </p:tav>
                                            <p:tav tm="100000">
                                              <p:val>
                                                <p:strVal val="#ppt_h"/>
                                              </p:val>
                                            </p:tav>
                                          </p:tavLst>
                                        </p:anim>
                                        <p:animEffect transition="in" filter="fade">
                                          <p:cBhvr>
                                            <p:cTn id="169" dur="500"/>
                                            <p:tgtEl>
                                              <p:spTgt spid="109"/>
                                            </p:tgtEl>
                                          </p:cBhvr>
                                        </p:animEffect>
                                      </p:childTnLst>
                                    </p:cTn>
                                  </p:par>
                                  <p:par>
                                    <p:cTn id="170" presetID="53" presetClass="entr" presetSubtype="16" fill="hold" nodeType="withEffect">
                                      <p:stCondLst>
                                        <p:cond delay="2500"/>
                                      </p:stCondLst>
                                      <p:childTnLst>
                                        <p:set>
                                          <p:cBhvr>
                                            <p:cTn id="171" dur="1" fill="hold">
                                              <p:stCondLst>
                                                <p:cond delay="0"/>
                                              </p:stCondLst>
                                            </p:cTn>
                                            <p:tgtEl>
                                              <p:spTgt spid="66"/>
                                            </p:tgtEl>
                                            <p:attrNameLst>
                                              <p:attrName>style.visibility</p:attrName>
                                            </p:attrNameLst>
                                          </p:cBhvr>
                                          <p:to>
                                            <p:strVal val="visible"/>
                                          </p:to>
                                        </p:set>
                                        <p:anim calcmode="lin" valueType="num">
                                          <p:cBhvr>
                                            <p:cTn id="172" dur="500" fill="hold"/>
                                            <p:tgtEl>
                                              <p:spTgt spid="66"/>
                                            </p:tgtEl>
                                            <p:attrNameLst>
                                              <p:attrName>ppt_w</p:attrName>
                                            </p:attrNameLst>
                                          </p:cBhvr>
                                          <p:tavLst>
                                            <p:tav tm="0">
                                              <p:val>
                                                <p:fltVal val="0"/>
                                              </p:val>
                                            </p:tav>
                                            <p:tav tm="100000">
                                              <p:val>
                                                <p:strVal val="#ppt_w"/>
                                              </p:val>
                                            </p:tav>
                                          </p:tavLst>
                                        </p:anim>
                                        <p:anim calcmode="lin" valueType="num">
                                          <p:cBhvr>
                                            <p:cTn id="173" dur="500" fill="hold"/>
                                            <p:tgtEl>
                                              <p:spTgt spid="66"/>
                                            </p:tgtEl>
                                            <p:attrNameLst>
                                              <p:attrName>ppt_h</p:attrName>
                                            </p:attrNameLst>
                                          </p:cBhvr>
                                          <p:tavLst>
                                            <p:tav tm="0">
                                              <p:val>
                                                <p:fltVal val="0"/>
                                              </p:val>
                                            </p:tav>
                                            <p:tav tm="100000">
                                              <p:val>
                                                <p:strVal val="#ppt_h"/>
                                              </p:val>
                                            </p:tav>
                                          </p:tavLst>
                                        </p:anim>
                                        <p:animEffect transition="in" filter="fade">
                                          <p:cBhvr>
                                            <p:cTn id="174" dur="500"/>
                                            <p:tgtEl>
                                              <p:spTgt spid="66"/>
                                            </p:tgtEl>
                                          </p:cBhvr>
                                        </p:animEffect>
                                      </p:childTnLst>
                                    </p:cTn>
                                  </p:par>
                                  <p:par>
                                    <p:cTn id="175" presetID="53" presetClass="entr" presetSubtype="16" fill="hold" nodeType="withEffect">
                                      <p:stCondLst>
                                        <p:cond delay="2500"/>
                                      </p:stCondLst>
                                      <p:childTnLst>
                                        <p:set>
                                          <p:cBhvr>
                                            <p:cTn id="176" dur="1" fill="hold">
                                              <p:stCondLst>
                                                <p:cond delay="0"/>
                                              </p:stCondLst>
                                            </p:cTn>
                                            <p:tgtEl>
                                              <p:spTgt spid="69"/>
                                            </p:tgtEl>
                                            <p:attrNameLst>
                                              <p:attrName>style.visibility</p:attrName>
                                            </p:attrNameLst>
                                          </p:cBhvr>
                                          <p:to>
                                            <p:strVal val="visible"/>
                                          </p:to>
                                        </p:set>
                                        <p:anim calcmode="lin" valueType="num">
                                          <p:cBhvr>
                                            <p:cTn id="177" dur="500" fill="hold"/>
                                            <p:tgtEl>
                                              <p:spTgt spid="69"/>
                                            </p:tgtEl>
                                            <p:attrNameLst>
                                              <p:attrName>ppt_w</p:attrName>
                                            </p:attrNameLst>
                                          </p:cBhvr>
                                          <p:tavLst>
                                            <p:tav tm="0">
                                              <p:val>
                                                <p:fltVal val="0"/>
                                              </p:val>
                                            </p:tav>
                                            <p:tav tm="100000">
                                              <p:val>
                                                <p:strVal val="#ppt_w"/>
                                              </p:val>
                                            </p:tav>
                                          </p:tavLst>
                                        </p:anim>
                                        <p:anim calcmode="lin" valueType="num">
                                          <p:cBhvr>
                                            <p:cTn id="178" dur="500" fill="hold"/>
                                            <p:tgtEl>
                                              <p:spTgt spid="69"/>
                                            </p:tgtEl>
                                            <p:attrNameLst>
                                              <p:attrName>ppt_h</p:attrName>
                                            </p:attrNameLst>
                                          </p:cBhvr>
                                          <p:tavLst>
                                            <p:tav tm="0">
                                              <p:val>
                                                <p:fltVal val="0"/>
                                              </p:val>
                                            </p:tav>
                                            <p:tav tm="100000">
                                              <p:val>
                                                <p:strVal val="#ppt_h"/>
                                              </p:val>
                                            </p:tav>
                                          </p:tavLst>
                                        </p:anim>
                                        <p:animEffect transition="in" filter="fade">
                                          <p:cBhvr>
                                            <p:cTn id="179" dur="500"/>
                                            <p:tgtEl>
                                              <p:spTgt spid="69"/>
                                            </p:tgtEl>
                                          </p:cBhvr>
                                        </p:animEffect>
                                      </p:childTnLst>
                                    </p:cTn>
                                  </p:par>
                                  <p:par>
                                    <p:cTn id="180" presetID="53" presetClass="entr" presetSubtype="16" fill="hold" nodeType="withEffect">
                                      <p:stCondLst>
                                        <p:cond delay="2500"/>
                                      </p:stCondLst>
                                      <p:childTnLst>
                                        <p:set>
                                          <p:cBhvr>
                                            <p:cTn id="181" dur="1" fill="hold">
                                              <p:stCondLst>
                                                <p:cond delay="0"/>
                                              </p:stCondLst>
                                            </p:cTn>
                                            <p:tgtEl>
                                              <p:spTgt spid="72"/>
                                            </p:tgtEl>
                                            <p:attrNameLst>
                                              <p:attrName>style.visibility</p:attrName>
                                            </p:attrNameLst>
                                          </p:cBhvr>
                                          <p:to>
                                            <p:strVal val="visible"/>
                                          </p:to>
                                        </p:set>
                                        <p:anim calcmode="lin" valueType="num">
                                          <p:cBhvr>
                                            <p:cTn id="182" dur="500" fill="hold"/>
                                            <p:tgtEl>
                                              <p:spTgt spid="72"/>
                                            </p:tgtEl>
                                            <p:attrNameLst>
                                              <p:attrName>ppt_w</p:attrName>
                                            </p:attrNameLst>
                                          </p:cBhvr>
                                          <p:tavLst>
                                            <p:tav tm="0">
                                              <p:val>
                                                <p:fltVal val="0"/>
                                              </p:val>
                                            </p:tav>
                                            <p:tav tm="100000">
                                              <p:val>
                                                <p:strVal val="#ppt_w"/>
                                              </p:val>
                                            </p:tav>
                                          </p:tavLst>
                                        </p:anim>
                                        <p:anim calcmode="lin" valueType="num">
                                          <p:cBhvr>
                                            <p:cTn id="183" dur="500" fill="hold"/>
                                            <p:tgtEl>
                                              <p:spTgt spid="72"/>
                                            </p:tgtEl>
                                            <p:attrNameLst>
                                              <p:attrName>ppt_h</p:attrName>
                                            </p:attrNameLst>
                                          </p:cBhvr>
                                          <p:tavLst>
                                            <p:tav tm="0">
                                              <p:val>
                                                <p:fltVal val="0"/>
                                              </p:val>
                                            </p:tav>
                                            <p:tav tm="100000">
                                              <p:val>
                                                <p:strVal val="#ppt_h"/>
                                              </p:val>
                                            </p:tav>
                                          </p:tavLst>
                                        </p:anim>
                                        <p:animEffect transition="in" filter="fade">
                                          <p:cBhvr>
                                            <p:cTn id="184" dur="500"/>
                                            <p:tgtEl>
                                              <p:spTgt spid="72"/>
                                            </p:tgtEl>
                                          </p:cBhvr>
                                        </p:animEffect>
                                      </p:childTnLst>
                                    </p:cTn>
                                  </p:par>
                                  <p:par>
                                    <p:cTn id="185" presetID="53" presetClass="entr" presetSubtype="16" fill="hold" nodeType="withEffect">
                                      <p:stCondLst>
                                        <p:cond delay="2500"/>
                                      </p:stCondLst>
                                      <p:childTnLst>
                                        <p:set>
                                          <p:cBhvr>
                                            <p:cTn id="186" dur="1" fill="hold">
                                              <p:stCondLst>
                                                <p:cond delay="0"/>
                                              </p:stCondLst>
                                            </p:cTn>
                                            <p:tgtEl>
                                              <p:spTgt spid="75"/>
                                            </p:tgtEl>
                                            <p:attrNameLst>
                                              <p:attrName>style.visibility</p:attrName>
                                            </p:attrNameLst>
                                          </p:cBhvr>
                                          <p:to>
                                            <p:strVal val="visible"/>
                                          </p:to>
                                        </p:set>
                                        <p:anim calcmode="lin" valueType="num">
                                          <p:cBhvr>
                                            <p:cTn id="187" dur="500" fill="hold"/>
                                            <p:tgtEl>
                                              <p:spTgt spid="75"/>
                                            </p:tgtEl>
                                            <p:attrNameLst>
                                              <p:attrName>ppt_w</p:attrName>
                                            </p:attrNameLst>
                                          </p:cBhvr>
                                          <p:tavLst>
                                            <p:tav tm="0">
                                              <p:val>
                                                <p:fltVal val="0"/>
                                              </p:val>
                                            </p:tav>
                                            <p:tav tm="100000">
                                              <p:val>
                                                <p:strVal val="#ppt_w"/>
                                              </p:val>
                                            </p:tav>
                                          </p:tavLst>
                                        </p:anim>
                                        <p:anim calcmode="lin" valueType="num">
                                          <p:cBhvr>
                                            <p:cTn id="188" dur="500" fill="hold"/>
                                            <p:tgtEl>
                                              <p:spTgt spid="75"/>
                                            </p:tgtEl>
                                            <p:attrNameLst>
                                              <p:attrName>ppt_h</p:attrName>
                                            </p:attrNameLst>
                                          </p:cBhvr>
                                          <p:tavLst>
                                            <p:tav tm="0">
                                              <p:val>
                                                <p:fltVal val="0"/>
                                              </p:val>
                                            </p:tav>
                                            <p:tav tm="100000">
                                              <p:val>
                                                <p:strVal val="#ppt_h"/>
                                              </p:val>
                                            </p:tav>
                                          </p:tavLst>
                                        </p:anim>
                                        <p:animEffect transition="in" filter="fade">
                                          <p:cBhvr>
                                            <p:cTn id="189" dur="500"/>
                                            <p:tgtEl>
                                              <p:spTgt spid="75"/>
                                            </p:tgtEl>
                                          </p:cBhvr>
                                        </p:animEffect>
                                      </p:childTnLst>
                                    </p:cTn>
                                  </p:par>
                                  <p:par>
                                    <p:cTn id="190" presetID="53" presetClass="entr" presetSubtype="16" fill="hold" nodeType="withEffect">
                                      <p:stCondLst>
                                        <p:cond delay="2500"/>
                                      </p:stCondLst>
                                      <p:childTnLst>
                                        <p:set>
                                          <p:cBhvr>
                                            <p:cTn id="191" dur="1" fill="hold">
                                              <p:stCondLst>
                                                <p:cond delay="0"/>
                                              </p:stCondLst>
                                            </p:cTn>
                                            <p:tgtEl>
                                              <p:spTgt spid="78"/>
                                            </p:tgtEl>
                                            <p:attrNameLst>
                                              <p:attrName>style.visibility</p:attrName>
                                            </p:attrNameLst>
                                          </p:cBhvr>
                                          <p:to>
                                            <p:strVal val="visible"/>
                                          </p:to>
                                        </p:set>
                                        <p:anim calcmode="lin" valueType="num">
                                          <p:cBhvr>
                                            <p:cTn id="192" dur="500" fill="hold"/>
                                            <p:tgtEl>
                                              <p:spTgt spid="78"/>
                                            </p:tgtEl>
                                            <p:attrNameLst>
                                              <p:attrName>ppt_w</p:attrName>
                                            </p:attrNameLst>
                                          </p:cBhvr>
                                          <p:tavLst>
                                            <p:tav tm="0">
                                              <p:val>
                                                <p:fltVal val="0"/>
                                              </p:val>
                                            </p:tav>
                                            <p:tav tm="100000">
                                              <p:val>
                                                <p:strVal val="#ppt_w"/>
                                              </p:val>
                                            </p:tav>
                                          </p:tavLst>
                                        </p:anim>
                                        <p:anim calcmode="lin" valueType="num">
                                          <p:cBhvr>
                                            <p:cTn id="193" dur="500" fill="hold"/>
                                            <p:tgtEl>
                                              <p:spTgt spid="78"/>
                                            </p:tgtEl>
                                            <p:attrNameLst>
                                              <p:attrName>ppt_h</p:attrName>
                                            </p:attrNameLst>
                                          </p:cBhvr>
                                          <p:tavLst>
                                            <p:tav tm="0">
                                              <p:val>
                                                <p:fltVal val="0"/>
                                              </p:val>
                                            </p:tav>
                                            <p:tav tm="100000">
                                              <p:val>
                                                <p:strVal val="#ppt_h"/>
                                              </p:val>
                                            </p:tav>
                                          </p:tavLst>
                                        </p:anim>
                                        <p:animEffect transition="in" filter="fade">
                                          <p:cBhvr>
                                            <p:cTn id="194" dur="500"/>
                                            <p:tgtEl>
                                              <p:spTgt spid="78"/>
                                            </p:tgtEl>
                                          </p:cBhvr>
                                        </p:animEffect>
                                      </p:childTnLst>
                                    </p:cTn>
                                  </p:par>
                                  <p:par>
                                    <p:cTn id="195" presetID="53" presetClass="entr" presetSubtype="16" fill="hold" nodeType="withEffect">
                                      <p:stCondLst>
                                        <p:cond delay="2500"/>
                                      </p:stCondLst>
                                      <p:childTnLst>
                                        <p:set>
                                          <p:cBhvr>
                                            <p:cTn id="196" dur="1" fill="hold">
                                              <p:stCondLst>
                                                <p:cond delay="0"/>
                                              </p:stCondLst>
                                            </p:cTn>
                                            <p:tgtEl>
                                              <p:spTgt spid="81"/>
                                            </p:tgtEl>
                                            <p:attrNameLst>
                                              <p:attrName>style.visibility</p:attrName>
                                            </p:attrNameLst>
                                          </p:cBhvr>
                                          <p:to>
                                            <p:strVal val="visible"/>
                                          </p:to>
                                        </p:set>
                                        <p:anim calcmode="lin" valueType="num">
                                          <p:cBhvr>
                                            <p:cTn id="197" dur="500" fill="hold"/>
                                            <p:tgtEl>
                                              <p:spTgt spid="81"/>
                                            </p:tgtEl>
                                            <p:attrNameLst>
                                              <p:attrName>ppt_w</p:attrName>
                                            </p:attrNameLst>
                                          </p:cBhvr>
                                          <p:tavLst>
                                            <p:tav tm="0">
                                              <p:val>
                                                <p:fltVal val="0"/>
                                              </p:val>
                                            </p:tav>
                                            <p:tav tm="100000">
                                              <p:val>
                                                <p:strVal val="#ppt_w"/>
                                              </p:val>
                                            </p:tav>
                                          </p:tavLst>
                                        </p:anim>
                                        <p:anim calcmode="lin" valueType="num">
                                          <p:cBhvr>
                                            <p:cTn id="198" dur="500" fill="hold"/>
                                            <p:tgtEl>
                                              <p:spTgt spid="81"/>
                                            </p:tgtEl>
                                            <p:attrNameLst>
                                              <p:attrName>ppt_h</p:attrName>
                                            </p:attrNameLst>
                                          </p:cBhvr>
                                          <p:tavLst>
                                            <p:tav tm="0">
                                              <p:val>
                                                <p:fltVal val="0"/>
                                              </p:val>
                                            </p:tav>
                                            <p:tav tm="100000">
                                              <p:val>
                                                <p:strVal val="#ppt_h"/>
                                              </p:val>
                                            </p:tav>
                                          </p:tavLst>
                                        </p:anim>
                                        <p:animEffect transition="in" filter="fade">
                                          <p:cBhvr>
                                            <p:cTn id="199" dur="500"/>
                                            <p:tgtEl>
                                              <p:spTgt spid="81"/>
                                            </p:tgtEl>
                                          </p:cBhvr>
                                        </p:animEffect>
                                      </p:childTnLst>
                                    </p:cTn>
                                  </p:par>
                                  <p:par>
                                    <p:cTn id="200" presetID="53" presetClass="entr" presetSubtype="16" fill="hold" nodeType="withEffect">
                                      <p:stCondLst>
                                        <p:cond delay="2500"/>
                                      </p:stCondLst>
                                      <p:childTnLst>
                                        <p:set>
                                          <p:cBhvr>
                                            <p:cTn id="201" dur="1" fill="hold">
                                              <p:stCondLst>
                                                <p:cond delay="0"/>
                                              </p:stCondLst>
                                            </p:cTn>
                                            <p:tgtEl>
                                              <p:spTgt spid="84"/>
                                            </p:tgtEl>
                                            <p:attrNameLst>
                                              <p:attrName>style.visibility</p:attrName>
                                            </p:attrNameLst>
                                          </p:cBhvr>
                                          <p:to>
                                            <p:strVal val="visible"/>
                                          </p:to>
                                        </p:set>
                                        <p:anim calcmode="lin" valueType="num">
                                          <p:cBhvr>
                                            <p:cTn id="202" dur="500" fill="hold"/>
                                            <p:tgtEl>
                                              <p:spTgt spid="84"/>
                                            </p:tgtEl>
                                            <p:attrNameLst>
                                              <p:attrName>ppt_w</p:attrName>
                                            </p:attrNameLst>
                                          </p:cBhvr>
                                          <p:tavLst>
                                            <p:tav tm="0">
                                              <p:val>
                                                <p:fltVal val="0"/>
                                              </p:val>
                                            </p:tav>
                                            <p:tav tm="100000">
                                              <p:val>
                                                <p:strVal val="#ppt_w"/>
                                              </p:val>
                                            </p:tav>
                                          </p:tavLst>
                                        </p:anim>
                                        <p:anim calcmode="lin" valueType="num">
                                          <p:cBhvr>
                                            <p:cTn id="203" dur="500" fill="hold"/>
                                            <p:tgtEl>
                                              <p:spTgt spid="84"/>
                                            </p:tgtEl>
                                            <p:attrNameLst>
                                              <p:attrName>ppt_h</p:attrName>
                                            </p:attrNameLst>
                                          </p:cBhvr>
                                          <p:tavLst>
                                            <p:tav tm="0">
                                              <p:val>
                                                <p:fltVal val="0"/>
                                              </p:val>
                                            </p:tav>
                                            <p:tav tm="100000">
                                              <p:val>
                                                <p:strVal val="#ppt_h"/>
                                              </p:val>
                                            </p:tav>
                                          </p:tavLst>
                                        </p:anim>
                                        <p:animEffect transition="in" filter="fade">
                                          <p:cBhvr>
                                            <p:cTn id="204" dur="500"/>
                                            <p:tgtEl>
                                              <p:spTgt spid="84"/>
                                            </p:tgtEl>
                                          </p:cBhvr>
                                        </p:animEffect>
                                      </p:childTnLst>
                                    </p:cTn>
                                  </p:par>
                                  <p:par>
                                    <p:cTn id="205" presetID="42" presetClass="path" presetSubtype="0" fill="hold" nodeType="withEffect">
                                      <p:stCondLst>
                                        <p:cond delay="2500"/>
                                      </p:stCondLst>
                                      <p:childTnLst>
                                        <p:animMotion origin="layout" path="M -2.77778E-7 -1.60494E-6 L 0.16788 0.62624 " pathEditMode="relative" rAng="0" ptsTypes="AA">
                                          <p:cBhvr>
                                            <p:cTn id="206" dur="500" spd="-100000" fill="hold"/>
                                            <p:tgtEl>
                                              <p:spTgt spid="60"/>
                                            </p:tgtEl>
                                            <p:attrNameLst>
                                              <p:attrName>ppt_x</p:attrName>
                                              <p:attrName>ppt_y</p:attrName>
                                            </p:attrNameLst>
                                          </p:cBhvr>
                                          <p:rCtr x="8385" y="31296"/>
                                        </p:animMotion>
                                      </p:childTnLst>
                                    </p:cTn>
                                  </p:par>
                                  <p:par>
                                    <p:cTn id="207" presetID="42" presetClass="path" presetSubtype="0" fill="hold" nodeType="withEffect">
                                      <p:stCondLst>
                                        <p:cond delay="2500"/>
                                      </p:stCondLst>
                                      <p:childTnLst>
                                        <p:animMotion origin="layout" path="M 1.38889E-6 -2.96296E-6 L -0.24583 0.48704 " pathEditMode="relative" rAng="0" ptsTypes="AA">
                                          <p:cBhvr>
                                            <p:cTn id="208" dur="500" spd="-100000" fill="hold"/>
                                            <p:tgtEl>
                                              <p:spTgt spid="63"/>
                                            </p:tgtEl>
                                            <p:attrNameLst>
                                              <p:attrName>ppt_x</p:attrName>
                                              <p:attrName>ppt_y</p:attrName>
                                            </p:attrNameLst>
                                          </p:cBhvr>
                                          <p:rCtr x="-12292" y="24352"/>
                                        </p:animMotion>
                                      </p:childTnLst>
                                    </p:cTn>
                                  </p:par>
                                  <p:par>
                                    <p:cTn id="209" presetID="42" presetClass="path" presetSubtype="0" fill="hold" nodeType="withEffect">
                                      <p:stCondLst>
                                        <p:cond delay="2500"/>
                                      </p:stCondLst>
                                      <p:childTnLst>
                                        <p:animMotion origin="layout" path="M 3.88889E-6 3.20988E-6 L -0.13125 0.61296 " pathEditMode="relative" rAng="0" ptsTypes="AA">
                                          <p:cBhvr>
                                            <p:cTn id="210" dur="500" spd="-100000" fill="hold"/>
                                            <p:tgtEl>
                                              <p:spTgt spid="109"/>
                                            </p:tgtEl>
                                            <p:attrNameLst>
                                              <p:attrName>ppt_x</p:attrName>
                                              <p:attrName>ppt_y</p:attrName>
                                            </p:attrNameLst>
                                          </p:cBhvr>
                                          <p:rCtr x="-6562" y="30648"/>
                                        </p:animMotion>
                                      </p:childTnLst>
                                    </p:cTn>
                                  </p:par>
                                  <p:par>
                                    <p:cTn id="211" presetID="42" presetClass="path" presetSubtype="0" fill="hold" nodeType="withEffect">
                                      <p:stCondLst>
                                        <p:cond delay="2500"/>
                                      </p:stCondLst>
                                      <p:childTnLst>
                                        <p:animMotion origin="layout" path="M 5E-6 4.32099E-6 L 0.27987 0.60648 " pathEditMode="relative" rAng="0" ptsTypes="AA">
                                          <p:cBhvr>
                                            <p:cTn id="212" dur="500" spd="-100000" fill="hold"/>
                                            <p:tgtEl>
                                              <p:spTgt spid="66"/>
                                            </p:tgtEl>
                                            <p:attrNameLst>
                                              <p:attrName>ppt_x</p:attrName>
                                              <p:attrName>ppt_y</p:attrName>
                                            </p:attrNameLst>
                                          </p:cBhvr>
                                          <p:rCtr x="13993" y="30309"/>
                                        </p:animMotion>
                                      </p:childTnLst>
                                    </p:cTn>
                                  </p:par>
                                  <p:par>
                                    <p:cTn id="213" presetID="42" presetClass="path" presetSubtype="0" fill="hold" nodeType="withEffect">
                                      <p:stCondLst>
                                        <p:cond delay="2500"/>
                                      </p:stCondLst>
                                      <p:childTnLst>
                                        <p:animMotion origin="layout" path="M -3.61111E-6 -9.87654E-7 L 0.08091 0.58364 " pathEditMode="relative" rAng="0" ptsTypes="AA">
                                          <p:cBhvr>
                                            <p:cTn id="214" dur="500" spd="-100000" fill="hold"/>
                                            <p:tgtEl>
                                              <p:spTgt spid="69"/>
                                            </p:tgtEl>
                                            <p:attrNameLst>
                                              <p:attrName>ppt_x</p:attrName>
                                              <p:attrName>ppt_y</p:attrName>
                                            </p:attrNameLst>
                                          </p:cBhvr>
                                          <p:rCtr x="4045" y="29167"/>
                                        </p:animMotion>
                                      </p:childTnLst>
                                    </p:cTn>
                                  </p:par>
                                  <p:par>
                                    <p:cTn id="215" presetID="42" presetClass="path" presetSubtype="0" fill="hold" nodeType="withEffect">
                                      <p:stCondLst>
                                        <p:cond delay="2500"/>
                                      </p:stCondLst>
                                      <p:childTnLst>
                                        <p:animMotion origin="layout" path="M -4.72222E-6 3.33333E-6 L 0.04619 0.57808 " pathEditMode="relative" rAng="0" ptsTypes="AA">
                                          <p:cBhvr>
                                            <p:cTn id="216" dur="500" spd="-100000" fill="hold"/>
                                            <p:tgtEl>
                                              <p:spTgt spid="72"/>
                                            </p:tgtEl>
                                            <p:attrNameLst>
                                              <p:attrName>ppt_x</p:attrName>
                                              <p:attrName>ppt_y</p:attrName>
                                            </p:attrNameLst>
                                          </p:cBhvr>
                                          <p:rCtr x="2309" y="28889"/>
                                        </p:animMotion>
                                      </p:childTnLst>
                                    </p:cTn>
                                  </p:par>
                                  <p:par>
                                    <p:cTn id="217" presetID="42" presetClass="path" presetSubtype="0" fill="hold" nodeType="withEffect">
                                      <p:stCondLst>
                                        <p:cond delay="2500"/>
                                      </p:stCondLst>
                                      <p:childTnLst>
                                        <p:animMotion origin="layout" path="M 2.5E-6 -1.11111E-6 L -0.05191 0.61512 " pathEditMode="relative" rAng="0" ptsTypes="AA">
                                          <p:cBhvr>
                                            <p:cTn id="218" dur="500" spd="-100000" fill="hold"/>
                                            <p:tgtEl>
                                              <p:spTgt spid="75"/>
                                            </p:tgtEl>
                                            <p:attrNameLst>
                                              <p:attrName>ppt_x</p:attrName>
                                              <p:attrName>ppt_y</p:attrName>
                                            </p:attrNameLst>
                                          </p:cBhvr>
                                          <p:rCtr x="-2604" y="30741"/>
                                        </p:animMotion>
                                      </p:childTnLst>
                                    </p:cTn>
                                  </p:par>
                                  <p:par>
                                    <p:cTn id="219" presetID="42" presetClass="path" presetSubtype="0" fill="hold" nodeType="withEffect">
                                      <p:stCondLst>
                                        <p:cond delay="2500"/>
                                      </p:stCondLst>
                                      <p:childTnLst>
                                        <p:animMotion origin="layout" path="M -3.88889E-6 -3.7037E-6 L -0.1375 0.75 " pathEditMode="relative" rAng="0" ptsTypes="AA">
                                          <p:cBhvr>
                                            <p:cTn id="220" dur="500" spd="-100000" fill="hold"/>
                                            <p:tgtEl>
                                              <p:spTgt spid="78"/>
                                            </p:tgtEl>
                                            <p:attrNameLst>
                                              <p:attrName>ppt_x</p:attrName>
                                              <p:attrName>ppt_y</p:attrName>
                                            </p:attrNameLst>
                                          </p:cBhvr>
                                          <p:rCtr x="-6875" y="37500"/>
                                        </p:animMotion>
                                      </p:childTnLst>
                                    </p:cTn>
                                  </p:par>
                                  <p:par>
                                    <p:cTn id="221" presetID="42" presetClass="path" presetSubtype="0" fill="hold" nodeType="withEffect">
                                      <p:stCondLst>
                                        <p:cond delay="2500"/>
                                      </p:stCondLst>
                                      <p:childTnLst>
                                        <p:animMotion origin="layout" path="M -4.44444E-6 -4.07407E-6 L 0.07709 0.69074 " pathEditMode="relative" rAng="0" ptsTypes="AA">
                                          <p:cBhvr>
                                            <p:cTn id="222" dur="500" spd="-100000" fill="hold"/>
                                            <p:tgtEl>
                                              <p:spTgt spid="81"/>
                                            </p:tgtEl>
                                            <p:attrNameLst>
                                              <p:attrName>ppt_x</p:attrName>
                                              <p:attrName>ppt_y</p:attrName>
                                            </p:attrNameLst>
                                          </p:cBhvr>
                                          <p:rCtr x="3854" y="34537"/>
                                        </p:animMotion>
                                      </p:childTnLst>
                                    </p:cTn>
                                  </p:par>
                                  <p:par>
                                    <p:cTn id="223" presetID="42" presetClass="path" presetSubtype="0" fill="hold" nodeType="withEffect">
                                      <p:stCondLst>
                                        <p:cond delay="2500"/>
                                      </p:stCondLst>
                                      <p:childTnLst>
                                        <p:animMotion origin="layout" path="M 1.11111E-6 -6.17284E-7 L -0.16389 0.69012 " pathEditMode="relative" rAng="0" ptsTypes="AA">
                                          <p:cBhvr>
                                            <p:cTn id="224" dur="500" spd="-100000" fill="hold"/>
                                            <p:tgtEl>
                                              <p:spTgt spid="84"/>
                                            </p:tgtEl>
                                            <p:attrNameLst>
                                              <p:attrName>ppt_x</p:attrName>
                                              <p:attrName>ppt_y</p:attrName>
                                            </p:attrNameLst>
                                          </p:cBhvr>
                                          <p:rCtr x="-8194" y="34506"/>
                                        </p:animMotion>
                                      </p:childTnLst>
                                    </p:cTn>
                                  </p:par>
                                  <p:par>
                                    <p:cTn id="225" presetID="42" presetClass="entr" presetSubtype="0" fill="hold" grpId="0" nodeType="withEffect">
                                      <p:stCondLst>
                                        <p:cond delay="3000"/>
                                      </p:stCondLst>
                                      <p:childTnLst>
                                        <p:set>
                                          <p:cBhvr>
                                            <p:cTn id="226" dur="1" fill="hold">
                                              <p:stCondLst>
                                                <p:cond delay="0"/>
                                              </p:stCondLst>
                                            </p:cTn>
                                            <p:tgtEl>
                                              <p:spTgt spid="59"/>
                                            </p:tgtEl>
                                            <p:attrNameLst>
                                              <p:attrName>style.visibility</p:attrName>
                                            </p:attrNameLst>
                                          </p:cBhvr>
                                          <p:to>
                                            <p:strVal val="visible"/>
                                          </p:to>
                                        </p:set>
                                        <p:animEffect transition="in" filter="fade">
                                          <p:cBhvr>
                                            <p:cTn id="227" dur="500"/>
                                            <p:tgtEl>
                                              <p:spTgt spid="59"/>
                                            </p:tgtEl>
                                          </p:cBhvr>
                                        </p:animEffect>
                                        <p:anim calcmode="lin" valueType="num">
                                          <p:cBhvr>
                                            <p:cTn id="228" dur="500" fill="hold"/>
                                            <p:tgtEl>
                                              <p:spTgt spid="59"/>
                                            </p:tgtEl>
                                            <p:attrNameLst>
                                              <p:attrName>ppt_x</p:attrName>
                                            </p:attrNameLst>
                                          </p:cBhvr>
                                          <p:tavLst>
                                            <p:tav tm="0">
                                              <p:val>
                                                <p:strVal val="#ppt_x"/>
                                              </p:val>
                                            </p:tav>
                                            <p:tav tm="100000">
                                              <p:val>
                                                <p:strVal val="#ppt_x"/>
                                              </p:val>
                                            </p:tav>
                                          </p:tavLst>
                                        </p:anim>
                                        <p:anim calcmode="lin" valueType="num">
                                          <p:cBhvr>
                                            <p:cTn id="229" dur="500" fill="hold"/>
                                            <p:tgtEl>
                                              <p:spTgt spid="59"/>
                                            </p:tgtEl>
                                            <p:attrNameLst>
                                              <p:attrName>ppt_y</p:attrName>
                                            </p:attrNameLst>
                                          </p:cBhvr>
                                          <p:tavLst>
                                            <p:tav tm="0">
                                              <p:val>
                                                <p:strVal val="#ppt_y+.1"/>
                                              </p:val>
                                            </p:tav>
                                            <p:tav tm="100000">
                                              <p:val>
                                                <p:strVal val="#ppt_y"/>
                                              </p:val>
                                            </p:tav>
                                          </p:tavLst>
                                        </p:anim>
                                      </p:childTnLst>
                                    </p:cTn>
                                  </p:par>
                                  <p:par>
                                    <p:cTn id="230" presetID="53" presetClass="entr" presetSubtype="16" fill="hold" nodeType="withEffect">
                                      <p:stCondLst>
                                        <p:cond delay="3500"/>
                                      </p:stCondLst>
                                      <p:childTnLst>
                                        <p:set>
                                          <p:cBhvr>
                                            <p:cTn id="231" dur="1" fill="hold">
                                              <p:stCondLst>
                                                <p:cond delay="0"/>
                                              </p:stCondLst>
                                            </p:cTn>
                                            <p:tgtEl>
                                              <p:spTgt spid="118"/>
                                            </p:tgtEl>
                                            <p:attrNameLst>
                                              <p:attrName>style.visibility</p:attrName>
                                            </p:attrNameLst>
                                          </p:cBhvr>
                                          <p:to>
                                            <p:strVal val="visible"/>
                                          </p:to>
                                        </p:set>
                                        <p:anim calcmode="lin" valueType="num">
                                          <p:cBhvr>
                                            <p:cTn id="232" dur="500" fill="hold"/>
                                            <p:tgtEl>
                                              <p:spTgt spid="118"/>
                                            </p:tgtEl>
                                            <p:attrNameLst>
                                              <p:attrName>ppt_w</p:attrName>
                                            </p:attrNameLst>
                                          </p:cBhvr>
                                          <p:tavLst>
                                            <p:tav tm="0">
                                              <p:val>
                                                <p:fltVal val="0"/>
                                              </p:val>
                                            </p:tav>
                                            <p:tav tm="100000">
                                              <p:val>
                                                <p:strVal val="#ppt_w"/>
                                              </p:val>
                                            </p:tav>
                                          </p:tavLst>
                                        </p:anim>
                                        <p:anim calcmode="lin" valueType="num">
                                          <p:cBhvr>
                                            <p:cTn id="233" dur="500" fill="hold"/>
                                            <p:tgtEl>
                                              <p:spTgt spid="118"/>
                                            </p:tgtEl>
                                            <p:attrNameLst>
                                              <p:attrName>ppt_h</p:attrName>
                                            </p:attrNameLst>
                                          </p:cBhvr>
                                          <p:tavLst>
                                            <p:tav tm="0">
                                              <p:val>
                                                <p:fltVal val="0"/>
                                              </p:val>
                                            </p:tav>
                                            <p:tav tm="100000">
                                              <p:val>
                                                <p:strVal val="#ppt_h"/>
                                              </p:val>
                                            </p:tav>
                                          </p:tavLst>
                                        </p:anim>
                                        <p:animEffect transition="in" filter="fade">
                                          <p:cBhvr>
                                            <p:cTn id="234" dur="500"/>
                                            <p:tgtEl>
                                              <p:spTgt spid="118"/>
                                            </p:tgtEl>
                                          </p:cBhvr>
                                        </p:animEffect>
                                      </p:childTnLst>
                                    </p:cTn>
                                  </p:par>
                                  <p:par>
                                    <p:cTn id="235" presetID="53" presetClass="entr" presetSubtype="16" fill="hold" nodeType="withEffect">
                                      <p:stCondLst>
                                        <p:cond delay="3500"/>
                                      </p:stCondLst>
                                      <p:childTnLst>
                                        <p:set>
                                          <p:cBhvr>
                                            <p:cTn id="236" dur="1" fill="hold">
                                              <p:stCondLst>
                                                <p:cond delay="0"/>
                                              </p:stCondLst>
                                            </p:cTn>
                                            <p:tgtEl>
                                              <p:spTgt spid="88"/>
                                            </p:tgtEl>
                                            <p:attrNameLst>
                                              <p:attrName>style.visibility</p:attrName>
                                            </p:attrNameLst>
                                          </p:cBhvr>
                                          <p:to>
                                            <p:strVal val="visible"/>
                                          </p:to>
                                        </p:set>
                                        <p:anim calcmode="lin" valueType="num">
                                          <p:cBhvr>
                                            <p:cTn id="237" dur="500" fill="hold"/>
                                            <p:tgtEl>
                                              <p:spTgt spid="88"/>
                                            </p:tgtEl>
                                            <p:attrNameLst>
                                              <p:attrName>ppt_w</p:attrName>
                                            </p:attrNameLst>
                                          </p:cBhvr>
                                          <p:tavLst>
                                            <p:tav tm="0">
                                              <p:val>
                                                <p:fltVal val="0"/>
                                              </p:val>
                                            </p:tav>
                                            <p:tav tm="100000">
                                              <p:val>
                                                <p:strVal val="#ppt_w"/>
                                              </p:val>
                                            </p:tav>
                                          </p:tavLst>
                                        </p:anim>
                                        <p:anim calcmode="lin" valueType="num">
                                          <p:cBhvr>
                                            <p:cTn id="238" dur="500" fill="hold"/>
                                            <p:tgtEl>
                                              <p:spTgt spid="88"/>
                                            </p:tgtEl>
                                            <p:attrNameLst>
                                              <p:attrName>ppt_h</p:attrName>
                                            </p:attrNameLst>
                                          </p:cBhvr>
                                          <p:tavLst>
                                            <p:tav tm="0">
                                              <p:val>
                                                <p:fltVal val="0"/>
                                              </p:val>
                                            </p:tav>
                                            <p:tav tm="100000">
                                              <p:val>
                                                <p:strVal val="#ppt_h"/>
                                              </p:val>
                                            </p:tav>
                                          </p:tavLst>
                                        </p:anim>
                                        <p:animEffect transition="in" filter="fade">
                                          <p:cBhvr>
                                            <p:cTn id="239" dur="500"/>
                                            <p:tgtEl>
                                              <p:spTgt spid="88"/>
                                            </p:tgtEl>
                                          </p:cBhvr>
                                        </p:animEffect>
                                      </p:childTnLst>
                                    </p:cTn>
                                  </p:par>
                                  <p:par>
                                    <p:cTn id="240" presetID="53" presetClass="entr" presetSubtype="16" fill="hold" nodeType="withEffect">
                                      <p:stCondLst>
                                        <p:cond delay="3500"/>
                                      </p:stCondLst>
                                      <p:childTnLst>
                                        <p:set>
                                          <p:cBhvr>
                                            <p:cTn id="241" dur="1" fill="hold">
                                              <p:stCondLst>
                                                <p:cond delay="0"/>
                                              </p:stCondLst>
                                            </p:cTn>
                                            <p:tgtEl>
                                              <p:spTgt spid="91"/>
                                            </p:tgtEl>
                                            <p:attrNameLst>
                                              <p:attrName>style.visibility</p:attrName>
                                            </p:attrNameLst>
                                          </p:cBhvr>
                                          <p:to>
                                            <p:strVal val="visible"/>
                                          </p:to>
                                        </p:set>
                                        <p:anim calcmode="lin" valueType="num">
                                          <p:cBhvr>
                                            <p:cTn id="242" dur="500" fill="hold"/>
                                            <p:tgtEl>
                                              <p:spTgt spid="91"/>
                                            </p:tgtEl>
                                            <p:attrNameLst>
                                              <p:attrName>ppt_w</p:attrName>
                                            </p:attrNameLst>
                                          </p:cBhvr>
                                          <p:tavLst>
                                            <p:tav tm="0">
                                              <p:val>
                                                <p:fltVal val="0"/>
                                              </p:val>
                                            </p:tav>
                                            <p:tav tm="100000">
                                              <p:val>
                                                <p:strVal val="#ppt_w"/>
                                              </p:val>
                                            </p:tav>
                                          </p:tavLst>
                                        </p:anim>
                                        <p:anim calcmode="lin" valueType="num">
                                          <p:cBhvr>
                                            <p:cTn id="243" dur="500" fill="hold"/>
                                            <p:tgtEl>
                                              <p:spTgt spid="91"/>
                                            </p:tgtEl>
                                            <p:attrNameLst>
                                              <p:attrName>ppt_h</p:attrName>
                                            </p:attrNameLst>
                                          </p:cBhvr>
                                          <p:tavLst>
                                            <p:tav tm="0">
                                              <p:val>
                                                <p:fltVal val="0"/>
                                              </p:val>
                                            </p:tav>
                                            <p:tav tm="100000">
                                              <p:val>
                                                <p:strVal val="#ppt_h"/>
                                              </p:val>
                                            </p:tav>
                                          </p:tavLst>
                                        </p:anim>
                                        <p:animEffect transition="in" filter="fade">
                                          <p:cBhvr>
                                            <p:cTn id="244" dur="500"/>
                                            <p:tgtEl>
                                              <p:spTgt spid="91"/>
                                            </p:tgtEl>
                                          </p:cBhvr>
                                        </p:animEffect>
                                      </p:childTnLst>
                                    </p:cTn>
                                  </p:par>
                                  <p:par>
                                    <p:cTn id="245" presetID="53" presetClass="entr" presetSubtype="16" fill="hold" nodeType="withEffect">
                                      <p:stCondLst>
                                        <p:cond delay="3500"/>
                                      </p:stCondLst>
                                      <p:childTnLst>
                                        <p:set>
                                          <p:cBhvr>
                                            <p:cTn id="246" dur="1" fill="hold">
                                              <p:stCondLst>
                                                <p:cond delay="0"/>
                                              </p:stCondLst>
                                            </p:cTn>
                                            <p:tgtEl>
                                              <p:spTgt spid="94"/>
                                            </p:tgtEl>
                                            <p:attrNameLst>
                                              <p:attrName>style.visibility</p:attrName>
                                            </p:attrNameLst>
                                          </p:cBhvr>
                                          <p:to>
                                            <p:strVal val="visible"/>
                                          </p:to>
                                        </p:set>
                                        <p:anim calcmode="lin" valueType="num">
                                          <p:cBhvr>
                                            <p:cTn id="247" dur="500" fill="hold"/>
                                            <p:tgtEl>
                                              <p:spTgt spid="94"/>
                                            </p:tgtEl>
                                            <p:attrNameLst>
                                              <p:attrName>ppt_w</p:attrName>
                                            </p:attrNameLst>
                                          </p:cBhvr>
                                          <p:tavLst>
                                            <p:tav tm="0">
                                              <p:val>
                                                <p:fltVal val="0"/>
                                              </p:val>
                                            </p:tav>
                                            <p:tav tm="100000">
                                              <p:val>
                                                <p:strVal val="#ppt_w"/>
                                              </p:val>
                                            </p:tav>
                                          </p:tavLst>
                                        </p:anim>
                                        <p:anim calcmode="lin" valueType="num">
                                          <p:cBhvr>
                                            <p:cTn id="248" dur="500" fill="hold"/>
                                            <p:tgtEl>
                                              <p:spTgt spid="94"/>
                                            </p:tgtEl>
                                            <p:attrNameLst>
                                              <p:attrName>ppt_h</p:attrName>
                                            </p:attrNameLst>
                                          </p:cBhvr>
                                          <p:tavLst>
                                            <p:tav tm="0">
                                              <p:val>
                                                <p:fltVal val="0"/>
                                              </p:val>
                                            </p:tav>
                                            <p:tav tm="100000">
                                              <p:val>
                                                <p:strVal val="#ppt_h"/>
                                              </p:val>
                                            </p:tav>
                                          </p:tavLst>
                                        </p:anim>
                                        <p:animEffect transition="in" filter="fade">
                                          <p:cBhvr>
                                            <p:cTn id="249" dur="500"/>
                                            <p:tgtEl>
                                              <p:spTgt spid="94"/>
                                            </p:tgtEl>
                                          </p:cBhvr>
                                        </p:animEffect>
                                      </p:childTnLst>
                                    </p:cTn>
                                  </p:par>
                                  <p:par>
                                    <p:cTn id="250" presetID="53" presetClass="entr" presetSubtype="16" fill="hold" nodeType="withEffect">
                                      <p:stCondLst>
                                        <p:cond delay="3500"/>
                                      </p:stCondLst>
                                      <p:childTnLst>
                                        <p:set>
                                          <p:cBhvr>
                                            <p:cTn id="251" dur="1" fill="hold">
                                              <p:stCondLst>
                                                <p:cond delay="0"/>
                                              </p:stCondLst>
                                            </p:cTn>
                                            <p:tgtEl>
                                              <p:spTgt spid="97"/>
                                            </p:tgtEl>
                                            <p:attrNameLst>
                                              <p:attrName>style.visibility</p:attrName>
                                            </p:attrNameLst>
                                          </p:cBhvr>
                                          <p:to>
                                            <p:strVal val="visible"/>
                                          </p:to>
                                        </p:set>
                                        <p:anim calcmode="lin" valueType="num">
                                          <p:cBhvr>
                                            <p:cTn id="252" dur="500" fill="hold"/>
                                            <p:tgtEl>
                                              <p:spTgt spid="97"/>
                                            </p:tgtEl>
                                            <p:attrNameLst>
                                              <p:attrName>ppt_w</p:attrName>
                                            </p:attrNameLst>
                                          </p:cBhvr>
                                          <p:tavLst>
                                            <p:tav tm="0">
                                              <p:val>
                                                <p:fltVal val="0"/>
                                              </p:val>
                                            </p:tav>
                                            <p:tav tm="100000">
                                              <p:val>
                                                <p:strVal val="#ppt_w"/>
                                              </p:val>
                                            </p:tav>
                                          </p:tavLst>
                                        </p:anim>
                                        <p:anim calcmode="lin" valueType="num">
                                          <p:cBhvr>
                                            <p:cTn id="253" dur="500" fill="hold"/>
                                            <p:tgtEl>
                                              <p:spTgt spid="97"/>
                                            </p:tgtEl>
                                            <p:attrNameLst>
                                              <p:attrName>ppt_h</p:attrName>
                                            </p:attrNameLst>
                                          </p:cBhvr>
                                          <p:tavLst>
                                            <p:tav tm="0">
                                              <p:val>
                                                <p:fltVal val="0"/>
                                              </p:val>
                                            </p:tav>
                                            <p:tav tm="100000">
                                              <p:val>
                                                <p:strVal val="#ppt_h"/>
                                              </p:val>
                                            </p:tav>
                                          </p:tavLst>
                                        </p:anim>
                                        <p:animEffect transition="in" filter="fade">
                                          <p:cBhvr>
                                            <p:cTn id="254" dur="500"/>
                                            <p:tgtEl>
                                              <p:spTgt spid="97"/>
                                            </p:tgtEl>
                                          </p:cBhvr>
                                        </p:animEffect>
                                      </p:childTnLst>
                                    </p:cTn>
                                  </p:par>
                                  <p:par>
                                    <p:cTn id="255" presetID="53" presetClass="entr" presetSubtype="16" fill="hold" nodeType="withEffect">
                                      <p:stCondLst>
                                        <p:cond delay="3500"/>
                                      </p:stCondLst>
                                      <p:childTnLst>
                                        <p:set>
                                          <p:cBhvr>
                                            <p:cTn id="256" dur="1" fill="hold">
                                              <p:stCondLst>
                                                <p:cond delay="0"/>
                                              </p:stCondLst>
                                            </p:cTn>
                                            <p:tgtEl>
                                              <p:spTgt spid="100"/>
                                            </p:tgtEl>
                                            <p:attrNameLst>
                                              <p:attrName>style.visibility</p:attrName>
                                            </p:attrNameLst>
                                          </p:cBhvr>
                                          <p:to>
                                            <p:strVal val="visible"/>
                                          </p:to>
                                        </p:set>
                                        <p:anim calcmode="lin" valueType="num">
                                          <p:cBhvr>
                                            <p:cTn id="257" dur="500" fill="hold"/>
                                            <p:tgtEl>
                                              <p:spTgt spid="100"/>
                                            </p:tgtEl>
                                            <p:attrNameLst>
                                              <p:attrName>ppt_w</p:attrName>
                                            </p:attrNameLst>
                                          </p:cBhvr>
                                          <p:tavLst>
                                            <p:tav tm="0">
                                              <p:val>
                                                <p:fltVal val="0"/>
                                              </p:val>
                                            </p:tav>
                                            <p:tav tm="100000">
                                              <p:val>
                                                <p:strVal val="#ppt_w"/>
                                              </p:val>
                                            </p:tav>
                                          </p:tavLst>
                                        </p:anim>
                                        <p:anim calcmode="lin" valueType="num">
                                          <p:cBhvr>
                                            <p:cTn id="258" dur="500" fill="hold"/>
                                            <p:tgtEl>
                                              <p:spTgt spid="100"/>
                                            </p:tgtEl>
                                            <p:attrNameLst>
                                              <p:attrName>ppt_h</p:attrName>
                                            </p:attrNameLst>
                                          </p:cBhvr>
                                          <p:tavLst>
                                            <p:tav tm="0">
                                              <p:val>
                                                <p:fltVal val="0"/>
                                              </p:val>
                                            </p:tav>
                                            <p:tav tm="100000">
                                              <p:val>
                                                <p:strVal val="#ppt_h"/>
                                              </p:val>
                                            </p:tav>
                                          </p:tavLst>
                                        </p:anim>
                                        <p:animEffect transition="in" filter="fade">
                                          <p:cBhvr>
                                            <p:cTn id="259" dur="500"/>
                                            <p:tgtEl>
                                              <p:spTgt spid="100"/>
                                            </p:tgtEl>
                                          </p:cBhvr>
                                        </p:animEffect>
                                      </p:childTnLst>
                                    </p:cTn>
                                  </p:par>
                                  <p:par>
                                    <p:cTn id="260" presetID="53" presetClass="entr" presetSubtype="16" fill="hold" nodeType="withEffect">
                                      <p:stCondLst>
                                        <p:cond delay="3500"/>
                                      </p:stCondLst>
                                      <p:childTnLst>
                                        <p:set>
                                          <p:cBhvr>
                                            <p:cTn id="261" dur="1" fill="hold">
                                              <p:stCondLst>
                                                <p:cond delay="0"/>
                                              </p:stCondLst>
                                            </p:cTn>
                                            <p:tgtEl>
                                              <p:spTgt spid="121"/>
                                            </p:tgtEl>
                                            <p:attrNameLst>
                                              <p:attrName>style.visibility</p:attrName>
                                            </p:attrNameLst>
                                          </p:cBhvr>
                                          <p:to>
                                            <p:strVal val="visible"/>
                                          </p:to>
                                        </p:set>
                                        <p:anim calcmode="lin" valueType="num">
                                          <p:cBhvr>
                                            <p:cTn id="262" dur="500" fill="hold"/>
                                            <p:tgtEl>
                                              <p:spTgt spid="121"/>
                                            </p:tgtEl>
                                            <p:attrNameLst>
                                              <p:attrName>ppt_w</p:attrName>
                                            </p:attrNameLst>
                                          </p:cBhvr>
                                          <p:tavLst>
                                            <p:tav tm="0">
                                              <p:val>
                                                <p:fltVal val="0"/>
                                              </p:val>
                                            </p:tav>
                                            <p:tav tm="100000">
                                              <p:val>
                                                <p:strVal val="#ppt_w"/>
                                              </p:val>
                                            </p:tav>
                                          </p:tavLst>
                                        </p:anim>
                                        <p:anim calcmode="lin" valueType="num">
                                          <p:cBhvr>
                                            <p:cTn id="263" dur="500" fill="hold"/>
                                            <p:tgtEl>
                                              <p:spTgt spid="121"/>
                                            </p:tgtEl>
                                            <p:attrNameLst>
                                              <p:attrName>ppt_h</p:attrName>
                                            </p:attrNameLst>
                                          </p:cBhvr>
                                          <p:tavLst>
                                            <p:tav tm="0">
                                              <p:val>
                                                <p:fltVal val="0"/>
                                              </p:val>
                                            </p:tav>
                                            <p:tav tm="100000">
                                              <p:val>
                                                <p:strVal val="#ppt_h"/>
                                              </p:val>
                                            </p:tav>
                                          </p:tavLst>
                                        </p:anim>
                                        <p:animEffect transition="in" filter="fade">
                                          <p:cBhvr>
                                            <p:cTn id="264" dur="500"/>
                                            <p:tgtEl>
                                              <p:spTgt spid="121"/>
                                            </p:tgtEl>
                                          </p:cBhvr>
                                        </p:animEffect>
                                      </p:childTnLst>
                                    </p:cTn>
                                  </p:par>
                                  <p:par>
                                    <p:cTn id="265" presetID="53" presetClass="entr" presetSubtype="16" fill="hold" nodeType="withEffect">
                                      <p:stCondLst>
                                        <p:cond delay="3500"/>
                                      </p:stCondLst>
                                      <p:childTnLst>
                                        <p:set>
                                          <p:cBhvr>
                                            <p:cTn id="266" dur="1" fill="hold">
                                              <p:stCondLst>
                                                <p:cond delay="0"/>
                                              </p:stCondLst>
                                            </p:cTn>
                                            <p:tgtEl>
                                              <p:spTgt spid="124"/>
                                            </p:tgtEl>
                                            <p:attrNameLst>
                                              <p:attrName>style.visibility</p:attrName>
                                            </p:attrNameLst>
                                          </p:cBhvr>
                                          <p:to>
                                            <p:strVal val="visible"/>
                                          </p:to>
                                        </p:set>
                                        <p:anim calcmode="lin" valueType="num">
                                          <p:cBhvr>
                                            <p:cTn id="267" dur="500" fill="hold"/>
                                            <p:tgtEl>
                                              <p:spTgt spid="124"/>
                                            </p:tgtEl>
                                            <p:attrNameLst>
                                              <p:attrName>ppt_w</p:attrName>
                                            </p:attrNameLst>
                                          </p:cBhvr>
                                          <p:tavLst>
                                            <p:tav tm="0">
                                              <p:val>
                                                <p:fltVal val="0"/>
                                              </p:val>
                                            </p:tav>
                                            <p:tav tm="100000">
                                              <p:val>
                                                <p:strVal val="#ppt_w"/>
                                              </p:val>
                                            </p:tav>
                                          </p:tavLst>
                                        </p:anim>
                                        <p:anim calcmode="lin" valueType="num">
                                          <p:cBhvr>
                                            <p:cTn id="268" dur="500" fill="hold"/>
                                            <p:tgtEl>
                                              <p:spTgt spid="124"/>
                                            </p:tgtEl>
                                            <p:attrNameLst>
                                              <p:attrName>ppt_h</p:attrName>
                                            </p:attrNameLst>
                                          </p:cBhvr>
                                          <p:tavLst>
                                            <p:tav tm="0">
                                              <p:val>
                                                <p:fltVal val="0"/>
                                              </p:val>
                                            </p:tav>
                                            <p:tav tm="100000">
                                              <p:val>
                                                <p:strVal val="#ppt_h"/>
                                              </p:val>
                                            </p:tav>
                                          </p:tavLst>
                                        </p:anim>
                                        <p:animEffect transition="in" filter="fade">
                                          <p:cBhvr>
                                            <p:cTn id="269" dur="500"/>
                                            <p:tgtEl>
                                              <p:spTgt spid="124"/>
                                            </p:tgtEl>
                                          </p:cBhvr>
                                        </p:animEffect>
                                      </p:childTnLst>
                                    </p:cTn>
                                  </p:par>
                                  <p:par>
                                    <p:cTn id="270" presetID="53" presetClass="entr" presetSubtype="16" fill="hold" nodeType="withEffect">
                                      <p:stCondLst>
                                        <p:cond delay="3500"/>
                                      </p:stCondLst>
                                      <p:childTnLst>
                                        <p:set>
                                          <p:cBhvr>
                                            <p:cTn id="271" dur="1" fill="hold">
                                              <p:stCondLst>
                                                <p:cond delay="0"/>
                                              </p:stCondLst>
                                            </p:cTn>
                                            <p:tgtEl>
                                              <p:spTgt spid="103"/>
                                            </p:tgtEl>
                                            <p:attrNameLst>
                                              <p:attrName>style.visibility</p:attrName>
                                            </p:attrNameLst>
                                          </p:cBhvr>
                                          <p:to>
                                            <p:strVal val="visible"/>
                                          </p:to>
                                        </p:set>
                                        <p:anim calcmode="lin" valueType="num">
                                          <p:cBhvr>
                                            <p:cTn id="272" dur="500" fill="hold"/>
                                            <p:tgtEl>
                                              <p:spTgt spid="103"/>
                                            </p:tgtEl>
                                            <p:attrNameLst>
                                              <p:attrName>ppt_w</p:attrName>
                                            </p:attrNameLst>
                                          </p:cBhvr>
                                          <p:tavLst>
                                            <p:tav tm="0">
                                              <p:val>
                                                <p:fltVal val="0"/>
                                              </p:val>
                                            </p:tav>
                                            <p:tav tm="100000">
                                              <p:val>
                                                <p:strVal val="#ppt_w"/>
                                              </p:val>
                                            </p:tav>
                                          </p:tavLst>
                                        </p:anim>
                                        <p:anim calcmode="lin" valueType="num">
                                          <p:cBhvr>
                                            <p:cTn id="273" dur="500" fill="hold"/>
                                            <p:tgtEl>
                                              <p:spTgt spid="103"/>
                                            </p:tgtEl>
                                            <p:attrNameLst>
                                              <p:attrName>ppt_h</p:attrName>
                                            </p:attrNameLst>
                                          </p:cBhvr>
                                          <p:tavLst>
                                            <p:tav tm="0">
                                              <p:val>
                                                <p:fltVal val="0"/>
                                              </p:val>
                                            </p:tav>
                                            <p:tav tm="100000">
                                              <p:val>
                                                <p:strVal val="#ppt_h"/>
                                              </p:val>
                                            </p:tav>
                                          </p:tavLst>
                                        </p:anim>
                                        <p:animEffect transition="in" filter="fade">
                                          <p:cBhvr>
                                            <p:cTn id="274" dur="500"/>
                                            <p:tgtEl>
                                              <p:spTgt spid="103"/>
                                            </p:tgtEl>
                                          </p:cBhvr>
                                        </p:animEffect>
                                      </p:childTnLst>
                                    </p:cTn>
                                  </p:par>
                                  <p:par>
                                    <p:cTn id="275" presetID="53" presetClass="entr" presetSubtype="16" fill="hold" nodeType="withEffect">
                                      <p:stCondLst>
                                        <p:cond delay="3500"/>
                                      </p:stCondLst>
                                      <p:childTnLst>
                                        <p:set>
                                          <p:cBhvr>
                                            <p:cTn id="276" dur="1" fill="hold">
                                              <p:stCondLst>
                                                <p:cond delay="0"/>
                                              </p:stCondLst>
                                            </p:cTn>
                                            <p:tgtEl>
                                              <p:spTgt spid="106"/>
                                            </p:tgtEl>
                                            <p:attrNameLst>
                                              <p:attrName>style.visibility</p:attrName>
                                            </p:attrNameLst>
                                          </p:cBhvr>
                                          <p:to>
                                            <p:strVal val="visible"/>
                                          </p:to>
                                        </p:set>
                                        <p:anim calcmode="lin" valueType="num">
                                          <p:cBhvr>
                                            <p:cTn id="277" dur="500" fill="hold"/>
                                            <p:tgtEl>
                                              <p:spTgt spid="106"/>
                                            </p:tgtEl>
                                            <p:attrNameLst>
                                              <p:attrName>ppt_w</p:attrName>
                                            </p:attrNameLst>
                                          </p:cBhvr>
                                          <p:tavLst>
                                            <p:tav tm="0">
                                              <p:val>
                                                <p:fltVal val="0"/>
                                              </p:val>
                                            </p:tav>
                                            <p:tav tm="100000">
                                              <p:val>
                                                <p:strVal val="#ppt_w"/>
                                              </p:val>
                                            </p:tav>
                                          </p:tavLst>
                                        </p:anim>
                                        <p:anim calcmode="lin" valueType="num">
                                          <p:cBhvr>
                                            <p:cTn id="278" dur="500" fill="hold"/>
                                            <p:tgtEl>
                                              <p:spTgt spid="106"/>
                                            </p:tgtEl>
                                            <p:attrNameLst>
                                              <p:attrName>ppt_h</p:attrName>
                                            </p:attrNameLst>
                                          </p:cBhvr>
                                          <p:tavLst>
                                            <p:tav tm="0">
                                              <p:val>
                                                <p:fltVal val="0"/>
                                              </p:val>
                                            </p:tav>
                                            <p:tav tm="100000">
                                              <p:val>
                                                <p:strVal val="#ppt_h"/>
                                              </p:val>
                                            </p:tav>
                                          </p:tavLst>
                                        </p:anim>
                                        <p:animEffect transition="in" filter="fade">
                                          <p:cBhvr>
                                            <p:cTn id="279" dur="500"/>
                                            <p:tgtEl>
                                              <p:spTgt spid="106"/>
                                            </p:tgtEl>
                                          </p:cBhvr>
                                        </p:animEffect>
                                      </p:childTnLst>
                                    </p:cTn>
                                  </p:par>
                                  <p:par>
                                    <p:cTn id="280" presetID="42" presetClass="path" presetSubtype="0" fill="hold" nodeType="withEffect">
                                      <p:stCondLst>
                                        <p:cond delay="3500"/>
                                      </p:stCondLst>
                                      <p:childTnLst>
                                        <p:animMotion origin="layout" path="M -2.77778E-7 -1.60494E-6 L 0.16788 0.62624 " pathEditMode="relative" rAng="0" ptsTypes="AA">
                                          <p:cBhvr>
                                            <p:cTn id="281" dur="500" spd="-100000" fill="hold"/>
                                            <p:tgtEl>
                                              <p:spTgt spid="118"/>
                                            </p:tgtEl>
                                            <p:attrNameLst>
                                              <p:attrName>ppt_x</p:attrName>
                                              <p:attrName>ppt_y</p:attrName>
                                            </p:attrNameLst>
                                          </p:cBhvr>
                                          <p:rCtr x="8385" y="31296"/>
                                        </p:animMotion>
                                      </p:childTnLst>
                                    </p:cTn>
                                  </p:par>
                                  <p:par>
                                    <p:cTn id="282" presetID="42" presetClass="path" presetSubtype="0" fill="hold" nodeType="withEffect">
                                      <p:stCondLst>
                                        <p:cond delay="3500"/>
                                      </p:stCondLst>
                                      <p:childTnLst>
                                        <p:animMotion origin="layout" path="M 1.38889E-6 -2.96296E-6 L -0.24583 0.48704 " pathEditMode="relative" rAng="0" ptsTypes="AA">
                                          <p:cBhvr>
                                            <p:cTn id="283" dur="500" spd="-100000" fill="hold"/>
                                            <p:tgtEl>
                                              <p:spTgt spid="88"/>
                                            </p:tgtEl>
                                            <p:attrNameLst>
                                              <p:attrName>ppt_x</p:attrName>
                                              <p:attrName>ppt_y</p:attrName>
                                            </p:attrNameLst>
                                          </p:cBhvr>
                                          <p:rCtr x="-12292" y="24352"/>
                                        </p:animMotion>
                                      </p:childTnLst>
                                    </p:cTn>
                                  </p:par>
                                  <p:par>
                                    <p:cTn id="284" presetID="42" presetClass="path" presetSubtype="0" fill="hold" nodeType="withEffect">
                                      <p:stCondLst>
                                        <p:cond delay="3500"/>
                                      </p:stCondLst>
                                      <p:childTnLst>
                                        <p:animMotion origin="layout" path="M 3.88889E-6 3.20988E-6 L -0.13125 0.61296 " pathEditMode="relative" rAng="0" ptsTypes="AA">
                                          <p:cBhvr>
                                            <p:cTn id="285" dur="500" spd="-100000" fill="hold"/>
                                            <p:tgtEl>
                                              <p:spTgt spid="91"/>
                                            </p:tgtEl>
                                            <p:attrNameLst>
                                              <p:attrName>ppt_x</p:attrName>
                                              <p:attrName>ppt_y</p:attrName>
                                            </p:attrNameLst>
                                          </p:cBhvr>
                                          <p:rCtr x="-6562" y="30648"/>
                                        </p:animMotion>
                                      </p:childTnLst>
                                    </p:cTn>
                                  </p:par>
                                  <p:par>
                                    <p:cTn id="286" presetID="42" presetClass="path" presetSubtype="0" fill="hold" nodeType="withEffect">
                                      <p:stCondLst>
                                        <p:cond delay="3500"/>
                                      </p:stCondLst>
                                      <p:childTnLst>
                                        <p:animMotion origin="layout" path="M 5E-6 4.32099E-6 L 0.27987 0.60648 " pathEditMode="relative" rAng="0" ptsTypes="AA">
                                          <p:cBhvr>
                                            <p:cTn id="287" dur="500" spd="-100000" fill="hold"/>
                                            <p:tgtEl>
                                              <p:spTgt spid="94"/>
                                            </p:tgtEl>
                                            <p:attrNameLst>
                                              <p:attrName>ppt_x</p:attrName>
                                              <p:attrName>ppt_y</p:attrName>
                                            </p:attrNameLst>
                                          </p:cBhvr>
                                          <p:rCtr x="13993" y="30309"/>
                                        </p:animMotion>
                                      </p:childTnLst>
                                    </p:cTn>
                                  </p:par>
                                  <p:par>
                                    <p:cTn id="288" presetID="42" presetClass="path" presetSubtype="0" fill="hold" nodeType="withEffect">
                                      <p:stCondLst>
                                        <p:cond delay="3500"/>
                                      </p:stCondLst>
                                      <p:childTnLst>
                                        <p:animMotion origin="layout" path="M -3.61111E-6 -9.87654E-7 L 0.08091 0.58364 " pathEditMode="relative" rAng="0" ptsTypes="AA">
                                          <p:cBhvr>
                                            <p:cTn id="289" dur="500" spd="-100000" fill="hold"/>
                                            <p:tgtEl>
                                              <p:spTgt spid="97"/>
                                            </p:tgtEl>
                                            <p:attrNameLst>
                                              <p:attrName>ppt_x</p:attrName>
                                              <p:attrName>ppt_y</p:attrName>
                                            </p:attrNameLst>
                                          </p:cBhvr>
                                          <p:rCtr x="4045" y="29167"/>
                                        </p:animMotion>
                                      </p:childTnLst>
                                    </p:cTn>
                                  </p:par>
                                  <p:par>
                                    <p:cTn id="290" presetID="42" presetClass="path" presetSubtype="0" fill="hold" nodeType="withEffect">
                                      <p:stCondLst>
                                        <p:cond delay="3500"/>
                                      </p:stCondLst>
                                      <p:childTnLst>
                                        <p:animMotion origin="layout" path="M -4.72222E-6 3.33333E-6 L 0.04619 0.57808 " pathEditMode="relative" rAng="0" ptsTypes="AA">
                                          <p:cBhvr>
                                            <p:cTn id="291" dur="500" spd="-100000" fill="hold"/>
                                            <p:tgtEl>
                                              <p:spTgt spid="100"/>
                                            </p:tgtEl>
                                            <p:attrNameLst>
                                              <p:attrName>ppt_x</p:attrName>
                                              <p:attrName>ppt_y</p:attrName>
                                            </p:attrNameLst>
                                          </p:cBhvr>
                                          <p:rCtr x="2309" y="28889"/>
                                        </p:animMotion>
                                      </p:childTnLst>
                                    </p:cTn>
                                  </p:par>
                                  <p:par>
                                    <p:cTn id="292" presetID="42" presetClass="path" presetSubtype="0" fill="hold" nodeType="withEffect">
                                      <p:stCondLst>
                                        <p:cond delay="3500"/>
                                      </p:stCondLst>
                                      <p:childTnLst>
                                        <p:animMotion origin="layout" path="M 2.5E-6 -1.11111E-6 L -0.05191 0.61512 " pathEditMode="relative" rAng="0" ptsTypes="AA">
                                          <p:cBhvr>
                                            <p:cTn id="293" dur="500" spd="-100000" fill="hold"/>
                                            <p:tgtEl>
                                              <p:spTgt spid="121"/>
                                            </p:tgtEl>
                                            <p:attrNameLst>
                                              <p:attrName>ppt_x</p:attrName>
                                              <p:attrName>ppt_y</p:attrName>
                                            </p:attrNameLst>
                                          </p:cBhvr>
                                          <p:rCtr x="-2604" y="30741"/>
                                        </p:animMotion>
                                      </p:childTnLst>
                                    </p:cTn>
                                  </p:par>
                                  <p:par>
                                    <p:cTn id="294" presetID="42" presetClass="path" presetSubtype="0" fill="hold" nodeType="withEffect">
                                      <p:stCondLst>
                                        <p:cond delay="3500"/>
                                      </p:stCondLst>
                                      <p:childTnLst>
                                        <p:animMotion origin="layout" path="M -3.88889E-6 -3.7037E-6 L -0.1375 0.75 " pathEditMode="relative" rAng="0" ptsTypes="AA">
                                          <p:cBhvr>
                                            <p:cTn id="295" dur="500" spd="-100000" fill="hold"/>
                                            <p:tgtEl>
                                              <p:spTgt spid="124"/>
                                            </p:tgtEl>
                                            <p:attrNameLst>
                                              <p:attrName>ppt_x</p:attrName>
                                              <p:attrName>ppt_y</p:attrName>
                                            </p:attrNameLst>
                                          </p:cBhvr>
                                          <p:rCtr x="-6875" y="37500"/>
                                        </p:animMotion>
                                      </p:childTnLst>
                                    </p:cTn>
                                  </p:par>
                                  <p:par>
                                    <p:cTn id="296" presetID="42" presetClass="path" presetSubtype="0" fill="hold" nodeType="withEffect">
                                      <p:stCondLst>
                                        <p:cond delay="3500"/>
                                      </p:stCondLst>
                                      <p:childTnLst>
                                        <p:animMotion origin="layout" path="M -4.44444E-6 -4.07407E-6 L 0.07709 0.69074 " pathEditMode="relative" rAng="0" ptsTypes="AA">
                                          <p:cBhvr>
                                            <p:cTn id="297" dur="500" spd="-100000" fill="hold"/>
                                            <p:tgtEl>
                                              <p:spTgt spid="103"/>
                                            </p:tgtEl>
                                            <p:attrNameLst>
                                              <p:attrName>ppt_x</p:attrName>
                                              <p:attrName>ppt_y</p:attrName>
                                            </p:attrNameLst>
                                          </p:cBhvr>
                                          <p:rCtr x="3854" y="34537"/>
                                        </p:animMotion>
                                      </p:childTnLst>
                                    </p:cTn>
                                  </p:par>
                                  <p:par>
                                    <p:cTn id="298" presetID="42" presetClass="path" presetSubtype="0" fill="hold" nodeType="withEffect">
                                      <p:stCondLst>
                                        <p:cond delay="3500"/>
                                      </p:stCondLst>
                                      <p:childTnLst>
                                        <p:animMotion origin="layout" path="M 1.11111E-6 -6.17284E-7 L -0.16389 0.69012 " pathEditMode="relative" rAng="0" ptsTypes="AA">
                                          <p:cBhvr>
                                            <p:cTn id="299" dur="500" spd="-100000" fill="hold"/>
                                            <p:tgtEl>
                                              <p:spTgt spid="106"/>
                                            </p:tgtEl>
                                            <p:attrNameLst>
                                              <p:attrName>ppt_x</p:attrName>
                                              <p:attrName>ppt_y</p:attrName>
                                            </p:attrNameLst>
                                          </p:cBhvr>
                                          <p:rCtr x="-8194" y="34506"/>
                                        </p:animMotion>
                                      </p:childTnLst>
                                    </p:cTn>
                                  </p:par>
                                  <p:par>
                                    <p:cTn id="300" presetID="42" presetClass="entr" presetSubtype="0" fill="hold" grpId="0" nodeType="withEffect">
                                      <p:stCondLst>
                                        <p:cond delay="4000"/>
                                      </p:stCondLst>
                                      <p:childTnLst>
                                        <p:set>
                                          <p:cBhvr>
                                            <p:cTn id="301" dur="1" fill="hold">
                                              <p:stCondLst>
                                                <p:cond delay="0"/>
                                              </p:stCondLst>
                                            </p:cTn>
                                            <p:tgtEl>
                                              <p:spTgt spid="87"/>
                                            </p:tgtEl>
                                            <p:attrNameLst>
                                              <p:attrName>style.visibility</p:attrName>
                                            </p:attrNameLst>
                                          </p:cBhvr>
                                          <p:to>
                                            <p:strVal val="visible"/>
                                          </p:to>
                                        </p:set>
                                        <p:animEffect transition="in" filter="fade">
                                          <p:cBhvr>
                                            <p:cTn id="302" dur="500"/>
                                            <p:tgtEl>
                                              <p:spTgt spid="87"/>
                                            </p:tgtEl>
                                          </p:cBhvr>
                                        </p:animEffect>
                                        <p:anim calcmode="lin" valueType="num">
                                          <p:cBhvr>
                                            <p:cTn id="303" dur="500" fill="hold"/>
                                            <p:tgtEl>
                                              <p:spTgt spid="87"/>
                                            </p:tgtEl>
                                            <p:attrNameLst>
                                              <p:attrName>ppt_x</p:attrName>
                                            </p:attrNameLst>
                                          </p:cBhvr>
                                          <p:tavLst>
                                            <p:tav tm="0">
                                              <p:val>
                                                <p:strVal val="#ppt_x"/>
                                              </p:val>
                                            </p:tav>
                                            <p:tav tm="100000">
                                              <p:val>
                                                <p:strVal val="#ppt_x"/>
                                              </p:val>
                                            </p:tav>
                                          </p:tavLst>
                                        </p:anim>
                                        <p:anim calcmode="lin" valueType="num">
                                          <p:cBhvr>
                                            <p:cTn id="304" dur="500" fill="hold"/>
                                            <p:tgtEl>
                                              <p:spTgt spid="87"/>
                                            </p:tgtEl>
                                            <p:attrNameLst>
                                              <p:attrName>ppt_y</p:attrName>
                                            </p:attrNameLst>
                                          </p:cBhvr>
                                          <p:tavLst>
                                            <p:tav tm="0">
                                              <p:val>
                                                <p:strVal val="#ppt_y+.1"/>
                                              </p:val>
                                            </p:tav>
                                            <p:tav tm="100000">
                                              <p:val>
                                                <p:strVal val="#ppt_y"/>
                                              </p:val>
                                            </p:tav>
                                          </p:tavLst>
                                        </p:anim>
                                      </p:childTnLst>
                                    </p:cTn>
                                  </p:par>
                                  <p:par>
                                    <p:cTn id="305" presetID="53" presetClass="entr" presetSubtype="16" fill="hold" nodeType="withEffect">
                                      <p:stCondLst>
                                        <p:cond delay="4500"/>
                                      </p:stCondLst>
                                      <p:childTnLst>
                                        <p:set>
                                          <p:cBhvr>
                                            <p:cTn id="306" dur="1" fill="hold">
                                              <p:stCondLst>
                                                <p:cond delay="0"/>
                                              </p:stCondLst>
                                            </p:cTn>
                                            <p:tgtEl>
                                              <p:spTgt spid="149"/>
                                            </p:tgtEl>
                                            <p:attrNameLst>
                                              <p:attrName>style.visibility</p:attrName>
                                            </p:attrNameLst>
                                          </p:cBhvr>
                                          <p:to>
                                            <p:strVal val="visible"/>
                                          </p:to>
                                        </p:set>
                                        <p:anim calcmode="lin" valueType="num">
                                          <p:cBhvr>
                                            <p:cTn id="307" dur="500" fill="hold"/>
                                            <p:tgtEl>
                                              <p:spTgt spid="149"/>
                                            </p:tgtEl>
                                            <p:attrNameLst>
                                              <p:attrName>ppt_w</p:attrName>
                                            </p:attrNameLst>
                                          </p:cBhvr>
                                          <p:tavLst>
                                            <p:tav tm="0">
                                              <p:val>
                                                <p:fltVal val="0"/>
                                              </p:val>
                                            </p:tav>
                                            <p:tav tm="100000">
                                              <p:val>
                                                <p:strVal val="#ppt_w"/>
                                              </p:val>
                                            </p:tav>
                                          </p:tavLst>
                                        </p:anim>
                                        <p:anim calcmode="lin" valueType="num">
                                          <p:cBhvr>
                                            <p:cTn id="308" dur="500" fill="hold"/>
                                            <p:tgtEl>
                                              <p:spTgt spid="149"/>
                                            </p:tgtEl>
                                            <p:attrNameLst>
                                              <p:attrName>ppt_h</p:attrName>
                                            </p:attrNameLst>
                                          </p:cBhvr>
                                          <p:tavLst>
                                            <p:tav tm="0">
                                              <p:val>
                                                <p:fltVal val="0"/>
                                              </p:val>
                                            </p:tav>
                                            <p:tav tm="100000">
                                              <p:val>
                                                <p:strVal val="#ppt_h"/>
                                              </p:val>
                                            </p:tav>
                                          </p:tavLst>
                                        </p:anim>
                                        <p:animEffect transition="in" filter="fade">
                                          <p:cBhvr>
                                            <p:cTn id="309" dur="500"/>
                                            <p:tgtEl>
                                              <p:spTgt spid="149"/>
                                            </p:tgtEl>
                                          </p:cBhvr>
                                        </p:animEffect>
                                      </p:childTnLst>
                                    </p:cTn>
                                  </p:par>
                                  <p:par>
                                    <p:cTn id="310" presetID="53" presetClass="entr" presetSubtype="16" fill="hold" nodeType="withEffect">
                                      <p:stCondLst>
                                        <p:cond delay="4500"/>
                                      </p:stCondLst>
                                      <p:childTnLst>
                                        <p:set>
                                          <p:cBhvr>
                                            <p:cTn id="311" dur="1" fill="hold">
                                              <p:stCondLst>
                                                <p:cond delay="0"/>
                                              </p:stCondLst>
                                            </p:cTn>
                                            <p:tgtEl>
                                              <p:spTgt spid="128"/>
                                            </p:tgtEl>
                                            <p:attrNameLst>
                                              <p:attrName>style.visibility</p:attrName>
                                            </p:attrNameLst>
                                          </p:cBhvr>
                                          <p:to>
                                            <p:strVal val="visible"/>
                                          </p:to>
                                        </p:set>
                                        <p:anim calcmode="lin" valueType="num">
                                          <p:cBhvr>
                                            <p:cTn id="312" dur="500" fill="hold"/>
                                            <p:tgtEl>
                                              <p:spTgt spid="128"/>
                                            </p:tgtEl>
                                            <p:attrNameLst>
                                              <p:attrName>ppt_w</p:attrName>
                                            </p:attrNameLst>
                                          </p:cBhvr>
                                          <p:tavLst>
                                            <p:tav tm="0">
                                              <p:val>
                                                <p:fltVal val="0"/>
                                              </p:val>
                                            </p:tav>
                                            <p:tav tm="100000">
                                              <p:val>
                                                <p:strVal val="#ppt_w"/>
                                              </p:val>
                                            </p:tav>
                                          </p:tavLst>
                                        </p:anim>
                                        <p:anim calcmode="lin" valueType="num">
                                          <p:cBhvr>
                                            <p:cTn id="313" dur="500" fill="hold"/>
                                            <p:tgtEl>
                                              <p:spTgt spid="128"/>
                                            </p:tgtEl>
                                            <p:attrNameLst>
                                              <p:attrName>ppt_h</p:attrName>
                                            </p:attrNameLst>
                                          </p:cBhvr>
                                          <p:tavLst>
                                            <p:tav tm="0">
                                              <p:val>
                                                <p:fltVal val="0"/>
                                              </p:val>
                                            </p:tav>
                                            <p:tav tm="100000">
                                              <p:val>
                                                <p:strVal val="#ppt_h"/>
                                              </p:val>
                                            </p:tav>
                                          </p:tavLst>
                                        </p:anim>
                                        <p:animEffect transition="in" filter="fade">
                                          <p:cBhvr>
                                            <p:cTn id="314" dur="500"/>
                                            <p:tgtEl>
                                              <p:spTgt spid="128"/>
                                            </p:tgtEl>
                                          </p:cBhvr>
                                        </p:animEffect>
                                      </p:childTnLst>
                                    </p:cTn>
                                  </p:par>
                                  <p:par>
                                    <p:cTn id="315" presetID="53" presetClass="entr" presetSubtype="16" fill="hold" nodeType="withEffect">
                                      <p:stCondLst>
                                        <p:cond delay="4500"/>
                                      </p:stCondLst>
                                      <p:childTnLst>
                                        <p:set>
                                          <p:cBhvr>
                                            <p:cTn id="316" dur="1" fill="hold">
                                              <p:stCondLst>
                                                <p:cond delay="0"/>
                                              </p:stCondLst>
                                            </p:cTn>
                                            <p:tgtEl>
                                              <p:spTgt spid="131"/>
                                            </p:tgtEl>
                                            <p:attrNameLst>
                                              <p:attrName>style.visibility</p:attrName>
                                            </p:attrNameLst>
                                          </p:cBhvr>
                                          <p:to>
                                            <p:strVal val="visible"/>
                                          </p:to>
                                        </p:set>
                                        <p:anim calcmode="lin" valueType="num">
                                          <p:cBhvr>
                                            <p:cTn id="317" dur="500" fill="hold"/>
                                            <p:tgtEl>
                                              <p:spTgt spid="131"/>
                                            </p:tgtEl>
                                            <p:attrNameLst>
                                              <p:attrName>ppt_w</p:attrName>
                                            </p:attrNameLst>
                                          </p:cBhvr>
                                          <p:tavLst>
                                            <p:tav tm="0">
                                              <p:val>
                                                <p:fltVal val="0"/>
                                              </p:val>
                                            </p:tav>
                                            <p:tav tm="100000">
                                              <p:val>
                                                <p:strVal val="#ppt_w"/>
                                              </p:val>
                                            </p:tav>
                                          </p:tavLst>
                                        </p:anim>
                                        <p:anim calcmode="lin" valueType="num">
                                          <p:cBhvr>
                                            <p:cTn id="318" dur="500" fill="hold"/>
                                            <p:tgtEl>
                                              <p:spTgt spid="131"/>
                                            </p:tgtEl>
                                            <p:attrNameLst>
                                              <p:attrName>ppt_h</p:attrName>
                                            </p:attrNameLst>
                                          </p:cBhvr>
                                          <p:tavLst>
                                            <p:tav tm="0">
                                              <p:val>
                                                <p:fltVal val="0"/>
                                              </p:val>
                                            </p:tav>
                                            <p:tav tm="100000">
                                              <p:val>
                                                <p:strVal val="#ppt_h"/>
                                              </p:val>
                                            </p:tav>
                                          </p:tavLst>
                                        </p:anim>
                                        <p:animEffect transition="in" filter="fade">
                                          <p:cBhvr>
                                            <p:cTn id="319" dur="500"/>
                                            <p:tgtEl>
                                              <p:spTgt spid="131"/>
                                            </p:tgtEl>
                                          </p:cBhvr>
                                        </p:animEffect>
                                      </p:childTnLst>
                                    </p:cTn>
                                  </p:par>
                                  <p:par>
                                    <p:cTn id="320" presetID="53" presetClass="entr" presetSubtype="16" fill="hold" nodeType="withEffect">
                                      <p:stCondLst>
                                        <p:cond delay="4500"/>
                                      </p:stCondLst>
                                      <p:childTnLst>
                                        <p:set>
                                          <p:cBhvr>
                                            <p:cTn id="321" dur="1" fill="hold">
                                              <p:stCondLst>
                                                <p:cond delay="0"/>
                                              </p:stCondLst>
                                            </p:cTn>
                                            <p:tgtEl>
                                              <p:spTgt spid="134"/>
                                            </p:tgtEl>
                                            <p:attrNameLst>
                                              <p:attrName>style.visibility</p:attrName>
                                            </p:attrNameLst>
                                          </p:cBhvr>
                                          <p:to>
                                            <p:strVal val="visible"/>
                                          </p:to>
                                        </p:set>
                                        <p:anim calcmode="lin" valueType="num">
                                          <p:cBhvr>
                                            <p:cTn id="322" dur="500" fill="hold"/>
                                            <p:tgtEl>
                                              <p:spTgt spid="134"/>
                                            </p:tgtEl>
                                            <p:attrNameLst>
                                              <p:attrName>ppt_w</p:attrName>
                                            </p:attrNameLst>
                                          </p:cBhvr>
                                          <p:tavLst>
                                            <p:tav tm="0">
                                              <p:val>
                                                <p:fltVal val="0"/>
                                              </p:val>
                                            </p:tav>
                                            <p:tav tm="100000">
                                              <p:val>
                                                <p:strVal val="#ppt_w"/>
                                              </p:val>
                                            </p:tav>
                                          </p:tavLst>
                                        </p:anim>
                                        <p:anim calcmode="lin" valueType="num">
                                          <p:cBhvr>
                                            <p:cTn id="323" dur="500" fill="hold"/>
                                            <p:tgtEl>
                                              <p:spTgt spid="134"/>
                                            </p:tgtEl>
                                            <p:attrNameLst>
                                              <p:attrName>ppt_h</p:attrName>
                                            </p:attrNameLst>
                                          </p:cBhvr>
                                          <p:tavLst>
                                            <p:tav tm="0">
                                              <p:val>
                                                <p:fltVal val="0"/>
                                              </p:val>
                                            </p:tav>
                                            <p:tav tm="100000">
                                              <p:val>
                                                <p:strVal val="#ppt_h"/>
                                              </p:val>
                                            </p:tav>
                                          </p:tavLst>
                                        </p:anim>
                                        <p:animEffect transition="in" filter="fade">
                                          <p:cBhvr>
                                            <p:cTn id="324" dur="500"/>
                                            <p:tgtEl>
                                              <p:spTgt spid="134"/>
                                            </p:tgtEl>
                                          </p:cBhvr>
                                        </p:animEffect>
                                      </p:childTnLst>
                                    </p:cTn>
                                  </p:par>
                                  <p:par>
                                    <p:cTn id="325" presetID="53" presetClass="entr" presetSubtype="16" fill="hold" nodeType="withEffect">
                                      <p:stCondLst>
                                        <p:cond delay="4500"/>
                                      </p:stCondLst>
                                      <p:childTnLst>
                                        <p:set>
                                          <p:cBhvr>
                                            <p:cTn id="326" dur="1" fill="hold">
                                              <p:stCondLst>
                                                <p:cond delay="0"/>
                                              </p:stCondLst>
                                            </p:cTn>
                                            <p:tgtEl>
                                              <p:spTgt spid="137"/>
                                            </p:tgtEl>
                                            <p:attrNameLst>
                                              <p:attrName>style.visibility</p:attrName>
                                            </p:attrNameLst>
                                          </p:cBhvr>
                                          <p:to>
                                            <p:strVal val="visible"/>
                                          </p:to>
                                        </p:set>
                                        <p:anim calcmode="lin" valueType="num">
                                          <p:cBhvr>
                                            <p:cTn id="327" dur="500" fill="hold"/>
                                            <p:tgtEl>
                                              <p:spTgt spid="137"/>
                                            </p:tgtEl>
                                            <p:attrNameLst>
                                              <p:attrName>ppt_w</p:attrName>
                                            </p:attrNameLst>
                                          </p:cBhvr>
                                          <p:tavLst>
                                            <p:tav tm="0">
                                              <p:val>
                                                <p:fltVal val="0"/>
                                              </p:val>
                                            </p:tav>
                                            <p:tav tm="100000">
                                              <p:val>
                                                <p:strVal val="#ppt_w"/>
                                              </p:val>
                                            </p:tav>
                                          </p:tavLst>
                                        </p:anim>
                                        <p:anim calcmode="lin" valueType="num">
                                          <p:cBhvr>
                                            <p:cTn id="328" dur="500" fill="hold"/>
                                            <p:tgtEl>
                                              <p:spTgt spid="137"/>
                                            </p:tgtEl>
                                            <p:attrNameLst>
                                              <p:attrName>ppt_h</p:attrName>
                                            </p:attrNameLst>
                                          </p:cBhvr>
                                          <p:tavLst>
                                            <p:tav tm="0">
                                              <p:val>
                                                <p:fltVal val="0"/>
                                              </p:val>
                                            </p:tav>
                                            <p:tav tm="100000">
                                              <p:val>
                                                <p:strVal val="#ppt_h"/>
                                              </p:val>
                                            </p:tav>
                                          </p:tavLst>
                                        </p:anim>
                                        <p:animEffect transition="in" filter="fade">
                                          <p:cBhvr>
                                            <p:cTn id="329" dur="500"/>
                                            <p:tgtEl>
                                              <p:spTgt spid="137"/>
                                            </p:tgtEl>
                                          </p:cBhvr>
                                        </p:animEffect>
                                      </p:childTnLst>
                                    </p:cTn>
                                  </p:par>
                                  <p:par>
                                    <p:cTn id="330" presetID="53" presetClass="entr" presetSubtype="16" fill="hold" nodeType="withEffect">
                                      <p:stCondLst>
                                        <p:cond delay="4500"/>
                                      </p:stCondLst>
                                      <p:childTnLst>
                                        <p:set>
                                          <p:cBhvr>
                                            <p:cTn id="331" dur="1" fill="hold">
                                              <p:stCondLst>
                                                <p:cond delay="0"/>
                                              </p:stCondLst>
                                            </p:cTn>
                                            <p:tgtEl>
                                              <p:spTgt spid="140"/>
                                            </p:tgtEl>
                                            <p:attrNameLst>
                                              <p:attrName>style.visibility</p:attrName>
                                            </p:attrNameLst>
                                          </p:cBhvr>
                                          <p:to>
                                            <p:strVal val="visible"/>
                                          </p:to>
                                        </p:set>
                                        <p:anim calcmode="lin" valueType="num">
                                          <p:cBhvr>
                                            <p:cTn id="332" dur="500" fill="hold"/>
                                            <p:tgtEl>
                                              <p:spTgt spid="140"/>
                                            </p:tgtEl>
                                            <p:attrNameLst>
                                              <p:attrName>ppt_w</p:attrName>
                                            </p:attrNameLst>
                                          </p:cBhvr>
                                          <p:tavLst>
                                            <p:tav tm="0">
                                              <p:val>
                                                <p:fltVal val="0"/>
                                              </p:val>
                                            </p:tav>
                                            <p:tav tm="100000">
                                              <p:val>
                                                <p:strVal val="#ppt_w"/>
                                              </p:val>
                                            </p:tav>
                                          </p:tavLst>
                                        </p:anim>
                                        <p:anim calcmode="lin" valueType="num">
                                          <p:cBhvr>
                                            <p:cTn id="333" dur="500" fill="hold"/>
                                            <p:tgtEl>
                                              <p:spTgt spid="140"/>
                                            </p:tgtEl>
                                            <p:attrNameLst>
                                              <p:attrName>ppt_h</p:attrName>
                                            </p:attrNameLst>
                                          </p:cBhvr>
                                          <p:tavLst>
                                            <p:tav tm="0">
                                              <p:val>
                                                <p:fltVal val="0"/>
                                              </p:val>
                                            </p:tav>
                                            <p:tav tm="100000">
                                              <p:val>
                                                <p:strVal val="#ppt_h"/>
                                              </p:val>
                                            </p:tav>
                                          </p:tavLst>
                                        </p:anim>
                                        <p:animEffect transition="in" filter="fade">
                                          <p:cBhvr>
                                            <p:cTn id="334" dur="500"/>
                                            <p:tgtEl>
                                              <p:spTgt spid="140"/>
                                            </p:tgtEl>
                                          </p:cBhvr>
                                        </p:animEffect>
                                      </p:childTnLst>
                                    </p:cTn>
                                  </p:par>
                                  <p:par>
                                    <p:cTn id="335" presetID="53" presetClass="entr" presetSubtype="16" fill="hold" nodeType="withEffect">
                                      <p:stCondLst>
                                        <p:cond delay="4500"/>
                                      </p:stCondLst>
                                      <p:childTnLst>
                                        <p:set>
                                          <p:cBhvr>
                                            <p:cTn id="336" dur="1" fill="hold">
                                              <p:stCondLst>
                                                <p:cond delay="0"/>
                                              </p:stCondLst>
                                            </p:cTn>
                                            <p:tgtEl>
                                              <p:spTgt spid="152"/>
                                            </p:tgtEl>
                                            <p:attrNameLst>
                                              <p:attrName>style.visibility</p:attrName>
                                            </p:attrNameLst>
                                          </p:cBhvr>
                                          <p:to>
                                            <p:strVal val="visible"/>
                                          </p:to>
                                        </p:set>
                                        <p:anim calcmode="lin" valueType="num">
                                          <p:cBhvr>
                                            <p:cTn id="337" dur="500" fill="hold"/>
                                            <p:tgtEl>
                                              <p:spTgt spid="152"/>
                                            </p:tgtEl>
                                            <p:attrNameLst>
                                              <p:attrName>ppt_w</p:attrName>
                                            </p:attrNameLst>
                                          </p:cBhvr>
                                          <p:tavLst>
                                            <p:tav tm="0">
                                              <p:val>
                                                <p:fltVal val="0"/>
                                              </p:val>
                                            </p:tav>
                                            <p:tav tm="100000">
                                              <p:val>
                                                <p:strVal val="#ppt_w"/>
                                              </p:val>
                                            </p:tav>
                                          </p:tavLst>
                                        </p:anim>
                                        <p:anim calcmode="lin" valueType="num">
                                          <p:cBhvr>
                                            <p:cTn id="338" dur="500" fill="hold"/>
                                            <p:tgtEl>
                                              <p:spTgt spid="152"/>
                                            </p:tgtEl>
                                            <p:attrNameLst>
                                              <p:attrName>ppt_h</p:attrName>
                                            </p:attrNameLst>
                                          </p:cBhvr>
                                          <p:tavLst>
                                            <p:tav tm="0">
                                              <p:val>
                                                <p:fltVal val="0"/>
                                              </p:val>
                                            </p:tav>
                                            <p:tav tm="100000">
                                              <p:val>
                                                <p:strVal val="#ppt_h"/>
                                              </p:val>
                                            </p:tav>
                                          </p:tavLst>
                                        </p:anim>
                                        <p:animEffect transition="in" filter="fade">
                                          <p:cBhvr>
                                            <p:cTn id="339" dur="500"/>
                                            <p:tgtEl>
                                              <p:spTgt spid="152"/>
                                            </p:tgtEl>
                                          </p:cBhvr>
                                        </p:animEffect>
                                      </p:childTnLst>
                                    </p:cTn>
                                  </p:par>
                                  <p:par>
                                    <p:cTn id="340" presetID="53" presetClass="entr" presetSubtype="16" fill="hold" nodeType="withEffect">
                                      <p:stCondLst>
                                        <p:cond delay="4500"/>
                                      </p:stCondLst>
                                      <p:childTnLst>
                                        <p:set>
                                          <p:cBhvr>
                                            <p:cTn id="341" dur="1" fill="hold">
                                              <p:stCondLst>
                                                <p:cond delay="0"/>
                                              </p:stCondLst>
                                            </p:cTn>
                                            <p:tgtEl>
                                              <p:spTgt spid="155"/>
                                            </p:tgtEl>
                                            <p:attrNameLst>
                                              <p:attrName>style.visibility</p:attrName>
                                            </p:attrNameLst>
                                          </p:cBhvr>
                                          <p:to>
                                            <p:strVal val="visible"/>
                                          </p:to>
                                        </p:set>
                                        <p:anim calcmode="lin" valueType="num">
                                          <p:cBhvr>
                                            <p:cTn id="342" dur="500" fill="hold"/>
                                            <p:tgtEl>
                                              <p:spTgt spid="155"/>
                                            </p:tgtEl>
                                            <p:attrNameLst>
                                              <p:attrName>ppt_w</p:attrName>
                                            </p:attrNameLst>
                                          </p:cBhvr>
                                          <p:tavLst>
                                            <p:tav tm="0">
                                              <p:val>
                                                <p:fltVal val="0"/>
                                              </p:val>
                                            </p:tav>
                                            <p:tav tm="100000">
                                              <p:val>
                                                <p:strVal val="#ppt_w"/>
                                              </p:val>
                                            </p:tav>
                                          </p:tavLst>
                                        </p:anim>
                                        <p:anim calcmode="lin" valueType="num">
                                          <p:cBhvr>
                                            <p:cTn id="343" dur="500" fill="hold"/>
                                            <p:tgtEl>
                                              <p:spTgt spid="155"/>
                                            </p:tgtEl>
                                            <p:attrNameLst>
                                              <p:attrName>ppt_h</p:attrName>
                                            </p:attrNameLst>
                                          </p:cBhvr>
                                          <p:tavLst>
                                            <p:tav tm="0">
                                              <p:val>
                                                <p:fltVal val="0"/>
                                              </p:val>
                                            </p:tav>
                                            <p:tav tm="100000">
                                              <p:val>
                                                <p:strVal val="#ppt_h"/>
                                              </p:val>
                                            </p:tav>
                                          </p:tavLst>
                                        </p:anim>
                                        <p:animEffect transition="in" filter="fade">
                                          <p:cBhvr>
                                            <p:cTn id="344" dur="500"/>
                                            <p:tgtEl>
                                              <p:spTgt spid="155"/>
                                            </p:tgtEl>
                                          </p:cBhvr>
                                        </p:animEffect>
                                      </p:childTnLst>
                                    </p:cTn>
                                  </p:par>
                                  <p:par>
                                    <p:cTn id="345" presetID="53" presetClass="entr" presetSubtype="16" fill="hold" nodeType="withEffect">
                                      <p:stCondLst>
                                        <p:cond delay="4500"/>
                                      </p:stCondLst>
                                      <p:childTnLst>
                                        <p:set>
                                          <p:cBhvr>
                                            <p:cTn id="346" dur="1" fill="hold">
                                              <p:stCondLst>
                                                <p:cond delay="0"/>
                                              </p:stCondLst>
                                            </p:cTn>
                                            <p:tgtEl>
                                              <p:spTgt spid="143"/>
                                            </p:tgtEl>
                                            <p:attrNameLst>
                                              <p:attrName>style.visibility</p:attrName>
                                            </p:attrNameLst>
                                          </p:cBhvr>
                                          <p:to>
                                            <p:strVal val="visible"/>
                                          </p:to>
                                        </p:set>
                                        <p:anim calcmode="lin" valueType="num">
                                          <p:cBhvr>
                                            <p:cTn id="347" dur="500" fill="hold"/>
                                            <p:tgtEl>
                                              <p:spTgt spid="143"/>
                                            </p:tgtEl>
                                            <p:attrNameLst>
                                              <p:attrName>ppt_w</p:attrName>
                                            </p:attrNameLst>
                                          </p:cBhvr>
                                          <p:tavLst>
                                            <p:tav tm="0">
                                              <p:val>
                                                <p:fltVal val="0"/>
                                              </p:val>
                                            </p:tav>
                                            <p:tav tm="100000">
                                              <p:val>
                                                <p:strVal val="#ppt_w"/>
                                              </p:val>
                                            </p:tav>
                                          </p:tavLst>
                                        </p:anim>
                                        <p:anim calcmode="lin" valueType="num">
                                          <p:cBhvr>
                                            <p:cTn id="348" dur="500" fill="hold"/>
                                            <p:tgtEl>
                                              <p:spTgt spid="143"/>
                                            </p:tgtEl>
                                            <p:attrNameLst>
                                              <p:attrName>ppt_h</p:attrName>
                                            </p:attrNameLst>
                                          </p:cBhvr>
                                          <p:tavLst>
                                            <p:tav tm="0">
                                              <p:val>
                                                <p:fltVal val="0"/>
                                              </p:val>
                                            </p:tav>
                                            <p:tav tm="100000">
                                              <p:val>
                                                <p:strVal val="#ppt_h"/>
                                              </p:val>
                                            </p:tav>
                                          </p:tavLst>
                                        </p:anim>
                                        <p:animEffect transition="in" filter="fade">
                                          <p:cBhvr>
                                            <p:cTn id="349" dur="500"/>
                                            <p:tgtEl>
                                              <p:spTgt spid="143"/>
                                            </p:tgtEl>
                                          </p:cBhvr>
                                        </p:animEffect>
                                      </p:childTnLst>
                                    </p:cTn>
                                  </p:par>
                                  <p:par>
                                    <p:cTn id="350" presetID="53" presetClass="entr" presetSubtype="16" fill="hold" nodeType="withEffect">
                                      <p:stCondLst>
                                        <p:cond delay="4500"/>
                                      </p:stCondLst>
                                      <p:childTnLst>
                                        <p:set>
                                          <p:cBhvr>
                                            <p:cTn id="351" dur="1" fill="hold">
                                              <p:stCondLst>
                                                <p:cond delay="0"/>
                                              </p:stCondLst>
                                            </p:cTn>
                                            <p:tgtEl>
                                              <p:spTgt spid="146"/>
                                            </p:tgtEl>
                                            <p:attrNameLst>
                                              <p:attrName>style.visibility</p:attrName>
                                            </p:attrNameLst>
                                          </p:cBhvr>
                                          <p:to>
                                            <p:strVal val="visible"/>
                                          </p:to>
                                        </p:set>
                                        <p:anim calcmode="lin" valueType="num">
                                          <p:cBhvr>
                                            <p:cTn id="352" dur="500" fill="hold"/>
                                            <p:tgtEl>
                                              <p:spTgt spid="146"/>
                                            </p:tgtEl>
                                            <p:attrNameLst>
                                              <p:attrName>ppt_w</p:attrName>
                                            </p:attrNameLst>
                                          </p:cBhvr>
                                          <p:tavLst>
                                            <p:tav tm="0">
                                              <p:val>
                                                <p:fltVal val="0"/>
                                              </p:val>
                                            </p:tav>
                                            <p:tav tm="100000">
                                              <p:val>
                                                <p:strVal val="#ppt_w"/>
                                              </p:val>
                                            </p:tav>
                                          </p:tavLst>
                                        </p:anim>
                                        <p:anim calcmode="lin" valueType="num">
                                          <p:cBhvr>
                                            <p:cTn id="353" dur="500" fill="hold"/>
                                            <p:tgtEl>
                                              <p:spTgt spid="146"/>
                                            </p:tgtEl>
                                            <p:attrNameLst>
                                              <p:attrName>ppt_h</p:attrName>
                                            </p:attrNameLst>
                                          </p:cBhvr>
                                          <p:tavLst>
                                            <p:tav tm="0">
                                              <p:val>
                                                <p:fltVal val="0"/>
                                              </p:val>
                                            </p:tav>
                                            <p:tav tm="100000">
                                              <p:val>
                                                <p:strVal val="#ppt_h"/>
                                              </p:val>
                                            </p:tav>
                                          </p:tavLst>
                                        </p:anim>
                                        <p:animEffect transition="in" filter="fade">
                                          <p:cBhvr>
                                            <p:cTn id="354" dur="500"/>
                                            <p:tgtEl>
                                              <p:spTgt spid="146"/>
                                            </p:tgtEl>
                                          </p:cBhvr>
                                        </p:animEffect>
                                      </p:childTnLst>
                                    </p:cTn>
                                  </p:par>
                                  <p:par>
                                    <p:cTn id="355" presetID="42" presetClass="path" presetSubtype="0" fill="hold" nodeType="withEffect">
                                      <p:stCondLst>
                                        <p:cond delay="4500"/>
                                      </p:stCondLst>
                                      <p:childTnLst>
                                        <p:animMotion origin="layout" path="M -2.77778E-7 -1.60494E-6 L 0.16788 0.62624 " pathEditMode="relative" rAng="0" ptsTypes="AA">
                                          <p:cBhvr>
                                            <p:cTn id="356" dur="500" spd="-100000" fill="hold"/>
                                            <p:tgtEl>
                                              <p:spTgt spid="149"/>
                                            </p:tgtEl>
                                            <p:attrNameLst>
                                              <p:attrName>ppt_x</p:attrName>
                                              <p:attrName>ppt_y</p:attrName>
                                            </p:attrNameLst>
                                          </p:cBhvr>
                                          <p:rCtr x="8385" y="31296"/>
                                        </p:animMotion>
                                      </p:childTnLst>
                                    </p:cTn>
                                  </p:par>
                                  <p:par>
                                    <p:cTn id="357" presetID="42" presetClass="path" presetSubtype="0" fill="hold" nodeType="withEffect">
                                      <p:stCondLst>
                                        <p:cond delay="4500"/>
                                      </p:stCondLst>
                                      <p:childTnLst>
                                        <p:animMotion origin="layout" path="M 1.38889E-6 -2.96296E-6 L -0.24583 0.48704 " pathEditMode="relative" rAng="0" ptsTypes="AA">
                                          <p:cBhvr>
                                            <p:cTn id="358" dur="500" spd="-100000" fill="hold"/>
                                            <p:tgtEl>
                                              <p:spTgt spid="128"/>
                                            </p:tgtEl>
                                            <p:attrNameLst>
                                              <p:attrName>ppt_x</p:attrName>
                                              <p:attrName>ppt_y</p:attrName>
                                            </p:attrNameLst>
                                          </p:cBhvr>
                                          <p:rCtr x="-12292" y="24352"/>
                                        </p:animMotion>
                                      </p:childTnLst>
                                    </p:cTn>
                                  </p:par>
                                  <p:par>
                                    <p:cTn id="359" presetID="42" presetClass="path" presetSubtype="0" fill="hold" nodeType="withEffect">
                                      <p:stCondLst>
                                        <p:cond delay="4500"/>
                                      </p:stCondLst>
                                      <p:childTnLst>
                                        <p:animMotion origin="layout" path="M 3.88889E-6 3.20988E-6 L -0.13125 0.61296 " pathEditMode="relative" rAng="0" ptsTypes="AA">
                                          <p:cBhvr>
                                            <p:cTn id="360" dur="500" spd="-100000" fill="hold"/>
                                            <p:tgtEl>
                                              <p:spTgt spid="131"/>
                                            </p:tgtEl>
                                            <p:attrNameLst>
                                              <p:attrName>ppt_x</p:attrName>
                                              <p:attrName>ppt_y</p:attrName>
                                            </p:attrNameLst>
                                          </p:cBhvr>
                                          <p:rCtr x="-6562" y="30648"/>
                                        </p:animMotion>
                                      </p:childTnLst>
                                    </p:cTn>
                                  </p:par>
                                  <p:par>
                                    <p:cTn id="361" presetID="42" presetClass="path" presetSubtype="0" fill="hold" nodeType="withEffect">
                                      <p:stCondLst>
                                        <p:cond delay="4500"/>
                                      </p:stCondLst>
                                      <p:childTnLst>
                                        <p:animMotion origin="layout" path="M 5E-6 4.32099E-6 L 0.27987 0.60648 " pathEditMode="relative" rAng="0" ptsTypes="AA">
                                          <p:cBhvr>
                                            <p:cTn id="362" dur="500" spd="-100000" fill="hold"/>
                                            <p:tgtEl>
                                              <p:spTgt spid="134"/>
                                            </p:tgtEl>
                                            <p:attrNameLst>
                                              <p:attrName>ppt_x</p:attrName>
                                              <p:attrName>ppt_y</p:attrName>
                                            </p:attrNameLst>
                                          </p:cBhvr>
                                          <p:rCtr x="13993" y="30309"/>
                                        </p:animMotion>
                                      </p:childTnLst>
                                    </p:cTn>
                                  </p:par>
                                  <p:par>
                                    <p:cTn id="363" presetID="42" presetClass="path" presetSubtype="0" fill="hold" nodeType="withEffect">
                                      <p:stCondLst>
                                        <p:cond delay="4500"/>
                                      </p:stCondLst>
                                      <p:childTnLst>
                                        <p:animMotion origin="layout" path="M -3.61111E-6 -9.87654E-7 L 0.08091 0.58364 " pathEditMode="relative" rAng="0" ptsTypes="AA">
                                          <p:cBhvr>
                                            <p:cTn id="364" dur="500" spd="-100000" fill="hold"/>
                                            <p:tgtEl>
                                              <p:spTgt spid="137"/>
                                            </p:tgtEl>
                                            <p:attrNameLst>
                                              <p:attrName>ppt_x</p:attrName>
                                              <p:attrName>ppt_y</p:attrName>
                                            </p:attrNameLst>
                                          </p:cBhvr>
                                          <p:rCtr x="4045" y="29167"/>
                                        </p:animMotion>
                                      </p:childTnLst>
                                    </p:cTn>
                                  </p:par>
                                  <p:par>
                                    <p:cTn id="365" presetID="42" presetClass="path" presetSubtype="0" fill="hold" nodeType="withEffect">
                                      <p:stCondLst>
                                        <p:cond delay="4500"/>
                                      </p:stCondLst>
                                      <p:childTnLst>
                                        <p:animMotion origin="layout" path="M -4.72222E-6 3.33333E-6 L 0.04619 0.57808 " pathEditMode="relative" rAng="0" ptsTypes="AA">
                                          <p:cBhvr>
                                            <p:cTn id="366" dur="500" spd="-100000" fill="hold"/>
                                            <p:tgtEl>
                                              <p:spTgt spid="140"/>
                                            </p:tgtEl>
                                            <p:attrNameLst>
                                              <p:attrName>ppt_x</p:attrName>
                                              <p:attrName>ppt_y</p:attrName>
                                            </p:attrNameLst>
                                          </p:cBhvr>
                                          <p:rCtr x="2309" y="28889"/>
                                        </p:animMotion>
                                      </p:childTnLst>
                                    </p:cTn>
                                  </p:par>
                                  <p:par>
                                    <p:cTn id="367" presetID="42" presetClass="path" presetSubtype="0" fill="hold" nodeType="withEffect">
                                      <p:stCondLst>
                                        <p:cond delay="4500"/>
                                      </p:stCondLst>
                                      <p:childTnLst>
                                        <p:animMotion origin="layout" path="M 2.5E-6 -1.11111E-6 L -0.05191 0.61512 " pathEditMode="relative" rAng="0" ptsTypes="AA">
                                          <p:cBhvr>
                                            <p:cTn id="368" dur="500" spd="-100000" fill="hold"/>
                                            <p:tgtEl>
                                              <p:spTgt spid="152"/>
                                            </p:tgtEl>
                                            <p:attrNameLst>
                                              <p:attrName>ppt_x</p:attrName>
                                              <p:attrName>ppt_y</p:attrName>
                                            </p:attrNameLst>
                                          </p:cBhvr>
                                          <p:rCtr x="-2604" y="30741"/>
                                        </p:animMotion>
                                      </p:childTnLst>
                                    </p:cTn>
                                  </p:par>
                                  <p:par>
                                    <p:cTn id="369" presetID="42" presetClass="path" presetSubtype="0" fill="hold" nodeType="withEffect">
                                      <p:stCondLst>
                                        <p:cond delay="4500"/>
                                      </p:stCondLst>
                                      <p:childTnLst>
                                        <p:animMotion origin="layout" path="M -3.88889E-6 -3.7037E-6 L -0.1375 0.75 " pathEditMode="relative" rAng="0" ptsTypes="AA">
                                          <p:cBhvr>
                                            <p:cTn id="370" dur="500" spd="-100000" fill="hold"/>
                                            <p:tgtEl>
                                              <p:spTgt spid="155"/>
                                            </p:tgtEl>
                                            <p:attrNameLst>
                                              <p:attrName>ppt_x</p:attrName>
                                              <p:attrName>ppt_y</p:attrName>
                                            </p:attrNameLst>
                                          </p:cBhvr>
                                          <p:rCtr x="-6875" y="37500"/>
                                        </p:animMotion>
                                      </p:childTnLst>
                                    </p:cTn>
                                  </p:par>
                                  <p:par>
                                    <p:cTn id="371" presetID="42" presetClass="path" presetSubtype="0" fill="hold" nodeType="withEffect">
                                      <p:stCondLst>
                                        <p:cond delay="4500"/>
                                      </p:stCondLst>
                                      <p:childTnLst>
                                        <p:animMotion origin="layout" path="M -4.44444E-6 -4.07407E-6 L 0.07709 0.69074 " pathEditMode="relative" rAng="0" ptsTypes="AA">
                                          <p:cBhvr>
                                            <p:cTn id="372" dur="500" spd="-100000" fill="hold"/>
                                            <p:tgtEl>
                                              <p:spTgt spid="143"/>
                                            </p:tgtEl>
                                            <p:attrNameLst>
                                              <p:attrName>ppt_x</p:attrName>
                                              <p:attrName>ppt_y</p:attrName>
                                            </p:attrNameLst>
                                          </p:cBhvr>
                                          <p:rCtr x="3854" y="34537"/>
                                        </p:animMotion>
                                      </p:childTnLst>
                                    </p:cTn>
                                  </p:par>
                                  <p:par>
                                    <p:cTn id="373" presetID="42" presetClass="path" presetSubtype="0" fill="hold" nodeType="withEffect">
                                      <p:stCondLst>
                                        <p:cond delay="4500"/>
                                      </p:stCondLst>
                                      <p:childTnLst>
                                        <p:animMotion origin="layout" path="M 1.11111E-6 -6.17284E-7 L -0.16389 0.69012 " pathEditMode="relative" rAng="0" ptsTypes="AA">
                                          <p:cBhvr>
                                            <p:cTn id="374" dur="500" spd="-100000" fill="hold"/>
                                            <p:tgtEl>
                                              <p:spTgt spid="146"/>
                                            </p:tgtEl>
                                            <p:attrNameLst>
                                              <p:attrName>ppt_x</p:attrName>
                                              <p:attrName>ppt_y</p:attrName>
                                            </p:attrNameLst>
                                          </p:cBhvr>
                                          <p:rCtr x="-8194" y="34506"/>
                                        </p:animMotion>
                                      </p:childTnLst>
                                    </p:cTn>
                                  </p:par>
                                  <p:par>
                                    <p:cTn id="375" presetID="42" presetClass="entr" presetSubtype="0" fill="hold" grpId="0" nodeType="withEffect">
                                      <p:stCondLst>
                                        <p:cond delay="5000"/>
                                      </p:stCondLst>
                                      <p:childTnLst>
                                        <p:set>
                                          <p:cBhvr>
                                            <p:cTn id="376" dur="1" fill="hold">
                                              <p:stCondLst>
                                                <p:cond delay="0"/>
                                              </p:stCondLst>
                                            </p:cTn>
                                            <p:tgtEl>
                                              <p:spTgt spid="127"/>
                                            </p:tgtEl>
                                            <p:attrNameLst>
                                              <p:attrName>style.visibility</p:attrName>
                                            </p:attrNameLst>
                                          </p:cBhvr>
                                          <p:to>
                                            <p:strVal val="visible"/>
                                          </p:to>
                                        </p:set>
                                        <p:animEffect transition="in" filter="fade">
                                          <p:cBhvr>
                                            <p:cTn id="377" dur="500"/>
                                            <p:tgtEl>
                                              <p:spTgt spid="127"/>
                                            </p:tgtEl>
                                          </p:cBhvr>
                                        </p:animEffect>
                                        <p:anim calcmode="lin" valueType="num">
                                          <p:cBhvr>
                                            <p:cTn id="378" dur="500" fill="hold"/>
                                            <p:tgtEl>
                                              <p:spTgt spid="127"/>
                                            </p:tgtEl>
                                            <p:attrNameLst>
                                              <p:attrName>ppt_x</p:attrName>
                                            </p:attrNameLst>
                                          </p:cBhvr>
                                          <p:tavLst>
                                            <p:tav tm="0">
                                              <p:val>
                                                <p:strVal val="#ppt_x"/>
                                              </p:val>
                                            </p:tav>
                                            <p:tav tm="100000">
                                              <p:val>
                                                <p:strVal val="#ppt_x"/>
                                              </p:val>
                                            </p:tav>
                                          </p:tavLst>
                                        </p:anim>
                                        <p:anim calcmode="lin" valueType="num">
                                          <p:cBhvr>
                                            <p:cTn id="379" dur="500" fill="hold"/>
                                            <p:tgtEl>
                                              <p:spTgt spid="127"/>
                                            </p:tgtEl>
                                            <p:attrNameLst>
                                              <p:attrName>ppt_y</p:attrName>
                                            </p:attrNameLst>
                                          </p:cBhvr>
                                          <p:tavLst>
                                            <p:tav tm="0">
                                              <p:val>
                                                <p:strVal val="#ppt_y+.1"/>
                                              </p:val>
                                            </p:tav>
                                            <p:tav tm="100000">
                                              <p:val>
                                                <p:strVal val="#ppt_y"/>
                                              </p:val>
                                            </p:tav>
                                          </p:tavLst>
                                        </p:anim>
                                      </p:childTnLst>
                                    </p:cTn>
                                  </p:par>
                                  <p:par>
                                    <p:cTn id="380" presetID="16" presetClass="entr" presetSubtype="26" fill="hold" grpId="0" nodeType="withEffect">
                                      <p:stCondLst>
                                        <p:cond delay="5500"/>
                                      </p:stCondLst>
                                      <p:childTnLst>
                                        <p:set>
                                          <p:cBhvr>
                                            <p:cTn id="381" dur="1" fill="hold">
                                              <p:stCondLst>
                                                <p:cond delay="0"/>
                                              </p:stCondLst>
                                            </p:cTn>
                                            <p:tgtEl>
                                              <p:spTgt spid="159"/>
                                            </p:tgtEl>
                                            <p:attrNameLst>
                                              <p:attrName>style.visibility</p:attrName>
                                            </p:attrNameLst>
                                          </p:cBhvr>
                                          <p:to>
                                            <p:strVal val="visible"/>
                                          </p:to>
                                        </p:set>
                                        <p:animEffect transition="in" filter="barn(inHorizontal)">
                                          <p:cBhvr>
                                            <p:cTn id="382" dur="500"/>
                                            <p:tgtEl>
                                              <p:spTgt spid="159"/>
                                            </p:tgtEl>
                                          </p:cBhvr>
                                        </p:animEffect>
                                      </p:childTnLst>
                                    </p:cTn>
                                  </p:par>
                                  <p:par>
                                    <p:cTn id="383" presetID="16" presetClass="entr" presetSubtype="26" fill="hold" grpId="0" nodeType="withEffect">
                                      <p:stCondLst>
                                        <p:cond delay="5500"/>
                                      </p:stCondLst>
                                      <p:childTnLst>
                                        <p:set>
                                          <p:cBhvr>
                                            <p:cTn id="384" dur="1" fill="hold">
                                              <p:stCondLst>
                                                <p:cond delay="0"/>
                                              </p:stCondLst>
                                            </p:cTn>
                                            <p:tgtEl>
                                              <p:spTgt spid="160"/>
                                            </p:tgtEl>
                                            <p:attrNameLst>
                                              <p:attrName>style.visibility</p:attrName>
                                            </p:attrNameLst>
                                          </p:cBhvr>
                                          <p:to>
                                            <p:strVal val="visible"/>
                                          </p:to>
                                        </p:set>
                                        <p:animEffect transition="in" filter="barn(inHorizontal)">
                                          <p:cBhvr>
                                            <p:cTn id="385" dur="500"/>
                                            <p:tgtEl>
                                              <p:spTgt spid="160"/>
                                            </p:tgtEl>
                                          </p:cBhvr>
                                        </p:animEffect>
                                      </p:childTnLst>
                                    </p:cTn>
                                  </p:par>
                                  <p:par>
                                    <p:cTn id="386" presetID="22" presetClass="entr" presetSubtype="8" fill="hold" grpId="0" nodeType="withEffect">
                                      <p:stCondLst>
                                        <p:cond delay="6000"/>
                                      </p:stCondLst>
                                      <p:iterate type="lt">
                                        <p:tmPct val="30000"/>
                                      </p:iterate>
                                      <p:childTnLst>
                                        <p:set>
                                          <p:cBhvr>
                                            <p:cTn id="387" dur="1" fill="hold">
                                              <p:stCondLst>
                                                <p:cond delay="0"/>
                                              </p:stCondLst>
                                            </p:cTn>
                                            <p:tgtEl>
                                              <p:spTgt spid="158"/>
                                            </p:tgtEl>
                                            <p:attrNameLst>
                                              <p:attrName>style.visibility</p:attrName>
                                            </p:attrNameLst>
                                          </p:cBhvr>
                                          <p:to>
                                            <p:strVal val="visible"/>
                                          </p:to>
                                        </p:set>
                                        <p:animEffect transition="in" filter="wipe(left)">
                                          <p:cBhvr>
                                            <p:cTn id="388" dur="50"/>
                                            <p:tgtEl>
                                              <p:spTgt spid="158"/>
                                            </p:tgtEl>
                                          </p:cBhvr>
                                        </p:animEffect>
                                      </p:childTnLst>
                                    </p:cTn>
                                  </p:par>
                                  <p:par>
                                    <p:cTn id="389" presetID="36" presetClass="emph" presetSubtype="0" fill="hold" grpId="1" nodeType="withEffect">
                                      <p:stCondLst>
                                        <p:cond delay="6000"/>
                                      </p:stCondLst>
                                      <p:iterate type="lt">
                                        <p:tmPct val="30000"/>
                                      </p:iterate>
                                      <p:childTnLst>
                                        <p:animScale>
                                          <p:cBhvr>
                                            <p:cTn id="390" dur="25" autoRev="1" fill="hold">
                                              <p:stCondLst>
                                                <p:cond delay="0"/>
                                              </p:stCondLst>
                                            </p:cTn>
                                            <p:tgtEl>
                                              <p:spTgt spid="158"/>
                                            </p:tgtEl>
                                          </p:cBhvr>
                                          <p:to x="80000" y="100000"/>
                                        </p:animScale>
                                        <p:anim by="(#ppt_w*0.10)" calcmode="lin" valueType="num">
                                          <p:cBhvr>
                                            <p:cTn id="391" dur="25" autoRev="1" fill="hold">
                                              <p:stCondLst>
                                                <p:cond delay="0"/>
                                              </p:stCondLst>
                                            </p:cTn>
                                            <p:tgtEl>
                                              <p:spTgt spid="158"/>
                                            </p:tgtEl>
                                            <p:attrNameLst>
                                              <p:attrName>ppt_x</p:attrName>
                                            </p:attrNameLst>
                                          </p:cBhvr>
                                        </p:anim>
                                        <p:anim by="(-#ppt_w*0.10)" calcmode="lin" valueType="num">
                                          <p:cBhvr>
                                            <p:cTn id="392" dur="25" autoRev="1" fill="hold">
                                              <p:stCondLst>
                                                <p:cond delay="0"/>
                                              </p:stCondLst>
                                            </p:cTn>
                                            <p:tgtEl>
                                              <p:spTgt spid="158"/>
                                            </p:tgtEl>
                                            <p:attrNameLst>
                                              <p:attrName>ppt_y</p:attrName>
                                            </p:attrNameLst>
                                          </p:cBhvr>
                                        </p:anim>
                                        <p:animRot by="-480000">
                                          <p:cBhvr>
                                            <p:cTn id="393"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animBg="1"/>
          <p:bldP spid="127" grpId="0"/>
          <p:bldP spid="158" grpId="0"/>
          <p:bldP spid="158" grpId="1"/>
          <p:bldP spid="159" grpId="0" animBg="1"/>
          <p:bldP spid="160"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a:spLocks noChangeArrowheads="1"/>
          </p:cNvSpPr>
          <p:nvPr/>
        </p:nvSpPr>
        <p:spPr bwMode="auto">
          <a:xfrm>
            <a:off x="5246689" y="1177124"/>
            <a:ext cx="2725737" cy="2669232"/>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5" name="Oval 4"/>
          <p:cNvSpPr>
            <a:spLocks noChangeArrowheads="1"/>
          </p:cNvSpPr>
          <p:nvPr/>
        </p:nvSpPr>
        <p:spPr bwMode="auto">
          <a:xfrm>
            <a:off x="5157788" y="1102504"/>
            <a:ext cx="2897187" cy="2837128"/>
          </a:xfrm>
          <a:prstGeom prst="ellipse">
            <a:avLst/>
          </a:prstGeom>
          <a:noFill/>
          <a:ln w="12700">
            <a:solidFill>
              <a:srgbClr val="1496C8"/>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6" name="Oval 5"/>
          <p:cNvSpPr>
            <a:spLocks noChangeArrowheads="1"/>
          </p:cNvSpPr>
          <p:nvPr/>
        </p:nvSpPr>
        <p:spPr bwMode="auto">
          <a:xfrm>
            <a:off x="5045076" y="996791"/>
            <a:ext cx="3128963" cy="3062544"/>
          </a:xfrm>
          <a:prstGeom prst="ellipse">
            <a:avLst/>
          </a:prstGeom>
          <a:noFill/>
          <a:ln w="6350">
            <a:solidFill>
              <a:srgbClr val="0070C0"/>
            </a:solidFill>
            <a:prstDash val="lgDashDotDot"/>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7" name="Oval 6"/>
          <p:cNvSpPr>
            <a:spLocks noChangeArrowheads="1"/>
          </p:cNvSpPr>
          <p:nvPr/>
        </p:nvSpPr>
        <p:spPr bwMode="auto">
          <a:xfrm>
            <a:off x="5394325" y="1312372"/>
            <a:ext cx="2438400" cy="2387852"/>
          </a:xfrm>
          <a:prstGeom prst="ellipse">
            <a:avLst/>
          </a:prstGeom>
          <a:noFill/>
          <a:ln w="6350">
            <a:solidFill>
              <a:srgbClr val="1496C8"/>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8" name="Oval 7"/>
          <p:cNvSpPr>
            <a:spLocks noChangeArrowheads="1"/>
          </p:cNvSpPr>
          <p:nvPr/>
        </p:nvSpPr>
        <p:spPr bwMode="auto">
          <a:xfrm>
            <a:off x="4678363" y="642343"/>
            <a:ext cx="3846512" cy="3768329"/>
          </a:xfrm>
          <a:prstGeom prst="ellipse">
            <a:avLst/>
          </a:prstGeom>
          <a:noFill/>
          <a:ln w="6350">
            <a:solidFill>
              <a:schemeClr val="tx2">
                <a:lumMod val="50000"/>
              </a:schemeClr>
            </a:solidFill>
            <a:prstDash val="lg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grpSp>
        <p:nvGrpSpPr>
          <p:cNvPr id="9" name="中国 52"/>
          <p:cNvGrpSpPr>
            <a:grpSpLocks/>
          </p:cNvGrpSpPr>
          <p:nvPr/>
        </p:nvGrpSpPr>
        <p:grpSpPr bwMode="auto">
          <a:xfrm>
            <a:off x="5465763" y="1660602"/>
            <a:ext cx="2102106" cy="1874464"/>
            <a:chOff x="0" y="0"/>
            <a:chExt cx="5832647" cy="4819363"/>
          </a:xfrm>
        </p:grpSpPr>
        <p:sp>
          <p:nvSpPr>
            <p:cNvPr id="10" name="Freeform 9"/>
            <p:cNvSpPr>
              <a:spLocks/>
            </p:cNvSpPr>
            <p:nvPr/>
          </p:nvSpPr>
          <p:spPr bwMode="auto">
            <a:xfrm>
              <a:off x="2449067" y="53708"/>
              <a:ext cx="2556482" cy="2180529"/>
            </a:xfrm>
            <a:custGeom>
              <a:avLst/>
              <a:gdLst>
                <a:gd name="T0" fmla="*/ 2366715 w 1428"/>
                <a:gd name="T1" fmla="*/ 189767 h 1218"/>
                <a:gd name="T2" fmla="*/ 2259300 w 1428"/>
                <a:gd name="T3" fmla="*/ 207669 h 1218"/>
                <a:gd name="T4" fmla="*/ 2176948 w 1428"/>
                <a:gd name="T5" fmla="*/ 107415 h 1218"/>
                <a:gd name="T6" fmla="*/ 2091016 w 1428"/>
                <a:gd name="T7" fmla="*/ 103835 h 1218"/>
                <a:gd name="T8" fmla="*/ 2033728 w 1428"/>
                <a:gd name="T9" fmla="*/ 14322 h 1218"/>
                <a:gd name="T10" fmla="*/ 2044469 w 1428"/>
                <a:gd name="T11" fmla="*/ 85932 h 1218"/>
                <a:gd name="T12" fmla="*/ 1994342 w 1428"/>
                <a:gd name="T13" fmla="*/ 343729 h 1218"/>
                <a:gd name="T14" fmla="*/ 1947796 w 1428"/>
                <a:gd name="T15" fmla="*/ 469046 h 1218"/>
                <a:gd name="T16" fmla="*/ 1758029 w 1428"/>
                <a:gd name="T17" fmla="*/ 494110 h 1218"/>
                <a:gd name="T18" fmla="*/ 1779512 w 1428"/>
                <a:gd name="T19" fmla="*/ 751907 h 1218"/>
                <a:gd name="T20" fmla="*/ 2033728 w 1428"/>
                <a:gd name="T21" fmla="*/ 766229 h 1218"/>
                <a:gd name="T22" fmla="*/ 2101758 w 1428"/>
                <a:gd name="T23" fmla="*/ 891546 h 1218"/>
                <a:gd name="T24" fmla="*/ 1822478 w 1428"/>
                <a:gd name="T25" fmla="*/ 966737 h 1218"/>
                <a:gd name="T26" fmla="*/ 1693580 w 1428"/>
                <a:gd name="T27" fmla="*/ 1120699 h 1218"/>
                <a:gd name="T28" fmla="*/ 1468008 w 1428"/>
                <a:gd name="T29" fmla="*/ 1188728 h 1218"/>
                <a:gd name="T30" fmla="*/ 1392817 w 1428"/>
                <a:gd name="T31" fmla="*/ 1292563 h 1218"/>
                <a:gd name="T32" fmla="*/ 1389237 w 1428"/>
                <a:gd name="T33" fmla="*/ 1385656 h 1218"/>
                <a:gd name="T34" fmla="*/ 1231694 w 1428"/>
                <a:gd name="T35" fmla="*/ 1539618 h 1218"/>
                <a:gd name="T36" fmla="*/ 913029 w 1428"/>
                <a:gd name="T37" fmla="*/ 1579004 h 1218"/>
                <a:gd name="T38" fmla="*/ 712521 w 1428"/>
                <a:gd name="T39" fmla="*/ 1672097 h 1218"/>
                <a:gd name="T40" fmla="*/ 440402 w 1428"/>
                <a:gd name="T41" fmla="*/ 1561101 h 1218"/>
                <a:gd name="T42" fmla="*/ 121737 w 1428"/>
                <a:gd name="T43" fmla="*/ 1528877 h 1218"/>
                <a:gd name="T44" fmla="*/ 42966 w 1428"/>
                <a:gd name="T45" fmla="*/ 1621970 h 1218"/>
                <a:gd name="T46" fmla="*/ 82352 w 1428"/>
                <a:gd name="T47" fmla="*/ 1754449 h 1218"/>
                <a:gd name="T48" fmla="*/ 247055 w 1428"/>
                <a:gd name="T49" fmla="*/ 1729385 h 1218"/>
                <a:gd name="T50" fmla="*/ 279280 w 1428"/>
                <a:gd name="T51" fmla="*/ 1897669 h 1218"/>
                <a:gd name="T52" fmla="*/ 350890 w 1428"/>
                <a:gd name="T53" fmla="*/ 1990762 h 1218"/>
                <a:gd name="T54" fmla="*/ 429661 w 1428"/>
                <a:gd name="T55" fmla="*/ 1994343 h 1218"/>
                <a:gd name="T56" fmla="*/ 612267 w 1428"/>
                <a:gd name="T57" fmla="*/ 1922732 h 1218"/>
                <a:gd name="T58" fmla="*/ 691038 w 1428"/>
                <a:gd name="T59" fmla="*/ 1983601 h 1218"/>
                <a:gd name="T60" fmla="*/ 608686 w 1428"/>
                <a:gd name="T61" fmla="*/ 2162626 h 1218"/>
                <a:gd name="T62" fmla="*/ 805614 w 1428"/>
                <a:gd name="T63" fmla="*/ 2155465 h 1218"/>
                <a:gd name="T64" fmla="*/ 934512 w 1428"/>
                <a:gd name="T65" fmla="*/ 1954957 h 1218"/>
                <a:gd name="T66" fmla="*/ 963156 w 1428"/>
                <a:gd name="T67" fmla="*/ 2112499 h 1218"/>
                <a:gd name="T68" fmla="*/ 1099216 w 1428"/>
                <a:gd name="T69" fmla="*/ 2176948 h 1218"/>
                <a:gd name="T70" fmla="*/ 1235275 w 1428"/>
                <a:gd name="T71" fmla="*/ 1983601 h 1218"/>
                <a:gd name="T72" fmla="*/ 1346271 w 1428"/>
                <a:gd name="T73" fmla="*/ 1904830 h 1218"/>
                <a:gd name="T74" fmla="*/ 1442944 w 1428"/>
                <a:gd name="T75" fmla="*/ 1883347 h 1218"/>
                <a:gd name="T76" fmla="*/ 1539618 w 1428"/>
                <a:gd name="T77" fmla="*/ 1775932 h 1218"/>
                <a:gd name="T78" fmla="*/ 1636292 w 1428"/>
                <a:gd name="T79" fmla="*/ 1682838 h 1218"/>
                <a:gd name="T80" fmla="*/ 1715063 w 1428"/>
                <a:gd name="T81" fmla="*/ 1503813 h 1218"/>
                <a:gd name="T82" fmla="*/ 1775931 w 1428"/>
                <a:gd name="T83" fmla="*/ 1604067 h 1218"/>
                <a:gd name="T84" fmla="*/ 1911991 w 1428"/>
                <a:gd name="T85" fmla="*/ 1518135 h 1218"/>
                <a:gd name="T86" fmla="*/ 2008664 w 1428"/>
                <a:gd name="T87" fmla="*/ 1425042 h 1218"/>
                <a:gd name="T88" fmla="*/ 2073114 w 1428"/>
                <a:gd name="T89" fmla="*/ 1482330 h 1218"/>
                <a:gd name="T90" fmla="*/ 2159046 w 1428"/>
                <a:gd name="T91" fmla="*/ 1593326 h 1218"/>
                <a:gd name="T92" fmla="*/ 2266461 w 1428"/>
                <a:gd name="T93" fmla="*/ 1489491 h 1218"/>
                <a:gd name="T94" fmla="*/ 2427584 w 1428"/>
                <a:gd name="T95" fmla="*/ 1353432 h 1218"/>
                <a:gd name="T96" fmla="*/ 2527838 w 1428"/>
                <a:gd name="T97" fmla="*/ 1274661 h 1218"/>
                <a:gd name="T98" fmla="*/ 2481291 w 1428"/>
                <a:gd name="T99" fmla="*/ 1149343 h 1218"/>
                <a:gd name="T100" fmla="*/ 2377457 w 1428"/>
                <a:gd name="T101" fmla="*/ 1127860 h 1218"/>
                <a:gd name="T102" fmla="*/ 2284363 w 1428"/>
                <a:gd name="T103" fmla="*/ 938093 h 1218"/>
                <a:gd name="T104" fmla="*/ 2395359 w 1428"/>
                <a:gd name="T105" fmla="*/ 916610 h 1218"/>
                <a:gd name="T106" fmla="*/ 2323749 w 1428"/>
                <a:gd name="T107" fmla="*/ 726843 h 1218"/>
                <a:gd name="T108" fmla="*/ 2388198 w 1428"/>
                <a:gd name="T109" fmla="*/ 658813 h 1218"/>
                <a:gd name="T110" fmla="*/ 2481291 w 1428"/>
                <a:gd name="T111" fmla="*/ 508432 h 1218"/>
                <a:gd name="T112" fmla="*/ 2502774 w 1428"/>
                <a:gd name="T113" fmla="*/ 332987 h 12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1" name="Freeform 10"/>
            <p:cNvSpPr>
              <a:spLocks/>
            </p:cNvSpPr>
            <p:nvPr/>
          </p:nvSpPr>
          <p:spPr bwMode="auto">
            <a:xfrm>
              <a:off x="1958538" y="1528877"/>
              <a:ext cx="1632711" cy="1382076"/>
            </a:xfrm>
            <a:custGeom>
              <a:avLst/>
              <a:gdLst>
                <a:gd name="T0" fmla="*/ 959576 w 912"/>
                <a:gd name="T1" fmla="*/ 554979 h 772"/>
                <a:gd name="T2" fmla="*/ 884385 w 912"/>
                <a:gd name="T3" fmla="*/ 562140 h 772"/>
                <a:gd name="T4" fmla="*/ 798453 w 912"/>
                <a:gd name="T5" fmla="*/ 461886 h 772"/>
                <a:gd name="T6" fmla="*/ 726843 w 912"/>
                <a:gd name="T7" fmla="*/ 408178 h 772"/>
                <a:gd name="T8" fmla="*/ 744745 w 912"/>
                <a:gd name="T9" fmla="*/ 290021 h 772"/>
                <a:gd name="T10" fmla="*/ 623008 w 912"/>
                <a:gd name="T11" fmla="*/ 293602 h 772"/>
                <a:gd name="T12" fmla="*/ 580042 w 912"/>
                <a:gd name="T13" fmla="*/ 315085 h 772"/>
                <a:gd name="T14" fmla="*/ 515593 w 912"/>
                <a:gd name="T15" fmla="*/ 193347 h 772"/>
                <a:gd name="T16" fmla="*/ 479788 w 912"/>
                <a:gd name="T17" fmla="*/ 57288 h 772"/>
                <a:gd name="T18" fmla="*/ 386695 w 912"/>
                <a:gd name="T19" fmla="*/ 7161 h 772"/>
                <a:gd name="T20" fmla="*/ 318665 w 912"/>
                <a:gd name="T21" fmla="*/ 114576 h 772"/>
                <a:gd name="T22" fmla="*/ 193347 w 912"/>
                <a:gd name="T23" fmla="*/ 153962 h 772"/>
                <a:gd name="T24" fmla="*/ 107415 w 912"/>
                <a:gd name="T25" fmla="*/ 236314 h 772"/>
                <a:gd name="T26" fmla="*/ 14322 w 912"/>
                <a:gd name="T27" fmla="*/ 282860 h 772"/>
                <a:gd name="T28" fmla="*/ 17903 w 912"/>
                <a:gd name="T29" fmla="*/ 415339 h 772"/>
                <a:gd name="T30" fmla="*/ 143220 w 912"/>
                <a:gd name="T31" fmla="*/ 422500 h 772"/>
                <a:gd name="T32" fmla="*/ 275699 w 912"/>
                <a:gd name="T33" fmla="*/ 486949 h 772"/>
                <a:gd name="T34" fmla="*/ 397436 w 912"/>
                <a:gd name="T35" fmla="*/ 490530 h 772"/>
                <a:gd name="T36" fmla="*/ 540656 w 912"/>
                <a:gd name="T37" fmla="*/ 508432 h 772"/>
                <a:gd name="T38" fmla="*/ 630169 w 912"/>
                <a:gd name="T39" fmla="*/ 529915 h 772"/>
                <a:gd name="T40" fmla="*/ 723262 w 912"/>
                <a:gd name="T41" fmla="*/ 605106 h 772"/>
                <a:gd name="T42" fmla="*/ 880805 w 912"/>
                <a:gd name="T43" fmla="*/ 701780 h 772"/>
                <a:gd name="T44" fmla="*/ 981059 w 912"/>
                <a:gd name="T45" fmla="*/ 787712 h 772"/>
                <a:gd name="T46" fmla="*/ 973898 w 912"/>
                <a:gd name="T47" fmla="*/ 1031186 h 772"/>
                <a:gd name="T48" fmla="*/ 895127 w 912"/>
                <a:gd name="T49" fmla="*/ 1113538 h 772"/>
                <a:gd name="T50" fmla="*/ 880805 w 912"/>
                <a:gd name="T51" fmla="*/ 1174407 h 772"/>
                <a:gd name="T52" fmla="*/ 809194 w 912"/>
                <a:gd name="T53" fmla="*/ 1246017 h 772"/>
                <a:gd name="T54" fmla="*/ 895127 w 912"/>
                <a:gd name="T55" fmla="*/ 1263919 h 772"/>
                <a:gd name="T56" fmla="*/ 930932 w 912"/>
                <a:gd name="T57" fmla="*/ 1213792 h 772"/>
                <a:gd name="T58" fmla="*/ 988220 w 912"/>
                <a:gd name="T59" fmla="*/ 1152924 h 772"/>
                <a:gd name="T60" fmla="*/ 1031186 w 912"/>
                <a:gd name="T61" fmla="*/ 1188729 h 772"/>
                <a:gd name="T62" fmla="*/ 1152923 w 912"/>
                <a:gd name="T63" fmla="*/ 1235275 h 772"/>
                <a:gd name="T64" fmla="*/ 1195889 w 912"/>
                <a:gd name="T65" fmla="*/ 1299724 h 772"/>
                <a:gd name="T66" fmla="*/ 1224533 w 912"/>
                <a:gd name="T67" fmla="*/ 1364173 h 772"/>
                <a:gd name="T68" fmla="*/ 1310465 w 912"/>
                <a:gd name="T69" fmla="*/ 1328368 h 772"/>
                <a:gd name="T70" fmla="*/ 1317626 w 912"/>
                <a:gd name="T71" fmla="*/ 1253178 h 772"/>
                <a:gd name="T72" fmla="*/ 1389237 w 912"/>
                <a:gd name="T73" fmla="*/ 1188729 h 772"/>
                <a:gd name="T74" fmla="*/ 1417881 w 912"/>
                <a:gd name="T75" fmla="*/ 1041928 h 772"/>
                <a:gd name="T76" fmla="*/ 1503813 w 912"/>
                <a:gd name="T77" fmla="*/ 1066991 h 772"/>
                <a:gd name="T78" fmla="*/ 1539618 w 912"/>
                <a:gd name="T79" fmla="*/ 1006123 h 772"/>
                <a:gd name="T80" fmla="*/ 1618389 w 912"/>
                <a:gd name="T81" fmla="*/ 959576 h 772"/>
                <a:gd name="T82" fmla="*/ 1621969 w 912"/>
                <a:gd name="T83" fmla="*/ 873644 h 772"/>
                <a:gd name="T84" fmla="*/ 1503813 w 912"/>
                <a:gd name="T85" fmla="*/ 812775 h 772"/>
                <a:gd name="T86" fmla="*/ 1410720 w 912"/>
                <a:gd name="T87" fmla="*/ 852161 h 772"/>
                <a:gd name="T88" fmla="*/ 1460847 w 912"/>
                <a:gd name="T89" fmla="*/ 913029 h 772"/>
                <a:gd name="T90" fmla="*/ 1428622 w 912"/>
                <a:gd name="T91" fmla="*/ 981059 h 772"/>
                <a:gd name="T92" fmla="*/ 1396398 w 912"/>
                <a:gd name="T93" fmla="*/ 988220 h 772"/>
                <a:gd name="T94" fmla="*/ 1357012 w 912"/>
                <a:gd name="T95" fmla="*/ 1031186 h 772"/>
                <a:gd name="T96" fmla="*/ 1303304 w 912"/>
                <a:gd name="T97" fmla="*/ 977479 h 772"/>
                <a:gd name="T98" fmla="*/ 1274660 w 912"/>
                <a:gd name="T99" fmla="*/ 916610 h 772"/>
                <a:gd name="T100" fmla="*/ 1249597 w 912"/>
                <a:gd name="T101" fmla="*/ 794873 h 772"/>
                <a:gd name="T102" fmla="*/ 1152923 w 912"/>
                <a:gd name="T103" fmla="*/ 734004 h 772"/>
                <a:gd name="T104" fmla="*/ 1081313 w 912"/>
                <a:gd name="T105" fmla="*/ 687457 h 772"/>
                <a:gd name="T106" fmla="*/ 1084893 w 912"/>
                <a:gd name="T107" fmla="*/ 580042 h 772"/>
                <a:gd name="T108" fmla="*/ 1145762 w 912"/>
                <a:gd name="T109" fmla="*/ 454724 h 772"/>
                <a:gd name="T110" fmla="*/ 1056249 w 912"/>
                <a:gd name="T111" fmla="*/ 512013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2" name="Freeform 11"/>
            <p:cNvSpPr>
              <a:spLocks/>
            </p:cNvSpPr>
            <p:nvPr/>
          </p:nvSpPr>
          <p:spPr bwMode="auto">
            <a:xfrm>
              <a:off x="3118622" y="2008665"/>
              <a:ext cx="329407" cy="544237"/>
            </a:xfrm>
            <a:custGeom>
              <a:avLst/>
              <a:gdLst>
                <a:gd name="T0" fmla="*/ 164704 w 184"/>
                <a:gd name="T1" fmla="*/ 103835 h 304"/>
                <a:gd name="T2" fmla="*/ 164704 w 184"/>
                <a:gd name="T3" fmla="*/ 153962 h 304"/>
                <a:gd name="T4" fmla="*/ 150381 w 184"/>
                <a:gd name="T5" fmla="*/ 193347 h 304"/>
                <a:gd name="T6" fmla="*/ 146801 w 184"/>
                <a:gd name="T7" fmla="*/ 207669 h 304"/>
                <a:gd name="T8" fmla="*/ 136059 w 184"/>
                <a:gd name="T9" fmla="*/ 218411 h 304"/>
                <a:gd name="T10" fmla="*/ 132479 w 184"/>
                <a:gd name="T11" fmla="*/ 221991 h 304"/>
                <a:gd name="T12" fmla="*/ 96674 w 184"/>
                <a:gd name="T13" fmla="*/ 214830 h 304"/>
                <a:gd name="T14" fmla="*/ 21483 w 184"/>
                <a:gd name="T15" fmla="*/ 239894 h 304"/>
                <a:gd name="T16" fmla="*/ 14322 w 184"/>
                <a:gd name="T17" fmla="*/ 250635 h 304"/>
                <a:gd name="T18" fmla="*/ 68030 w 184"/>
                <a:gd name="T19" fmla="*/ 257796 h 304"/>
                <a:gd name="T20" fmla="*/ 85932 w 184"/>
                <a:gd name="T21" fmla="*/ 290021 h 304"/>
                <a:gd name="T22" fmla="*/ 107415 w 184"/>
                <a:gd name="T23" fmla="*/ 311504 h 304"/>
                <a:gd name="T24" fmla="*/ 107415 w 184"/>
                <a:gd name="T25" fmla="*/ 368792 h 304"/>
                <a:gd name="T26" fmla="*/ 128898 w 184"/>
                <a:gd name="T27" fmla="*/ 386695 h 304"/>
                <a:gd name="T28" fmla="*/ 136059 w 184"/>
                <a:gd name="T29" fmla="*/ 429661 h 304"/>
                <a:gd name="T30" fmla="*/ 125318 w 184"/>
                <a:gd name="T31" fmla="*/ 458305 h 304"/>
                <a:gd name="T32" fmla="*/ 146801 w 184"/>
                <a:gd name="T33" fmla="*/ 483368 h 304"/>
                <a:gd name="T34" fmla="*/ 179026 w 184"/>
                <a:gd name="T35" fmla="*/ 501271 h 304"/>
                <a:gd name="T36" fmla="*/ 204089 w 184"/>
                <a:gd name="T37" fmla="*/ 533495 h 304"/>
                <a:gd name="T38" fmla="*/ 221992 w 184"/>
                <a:gd name="T39" fmla="*/ 544237 h 304"/>
                <a:gd name="T40" fmla="*/ 218411 w 184"/>
                <a:gd name="T41" fmla="*/ 504851 h 304"/>
                <a:gd name="T42" fmla="*/ 225572 w 184"/>
                <a:gd name="T43" fmla="*/ 490529 h 304"/>
                <a:gd name="T44" fmla="*/ 250636 w 184"/>
                <a:gd name="T45" fmla="*/ 479788 h 304"/>
                <a:gd name="T46" fmla="*/ 257797 w 184"/>
                <a:gd name="T47" fmla="*/ 479788 h 304"/>
                <a:gd name="T48" fmla="*/ 279280 w 184"/>
                <a:gd name="T49" fmla="*/ 476207 h 304"/>
                <a:gd name="T50" fmla="*/ 282860 w 184"/>
                <a:gd name="T51" fmla="*/ 436822 h 304"/>
                <a:gd name="T52" fmla="*/ 264958 w 184"/>
                <a:gd name="T53" fmla="*/ 415339 h 304"/>
                <a:gd name="T54" fmla="*/ 247055 w 184"/>
                <a:gd name="T55" fmla="*/ 415339 h 304"/>
                <a:gd name="T56" fmla="*/ 236314 w 184"/>
                <a:gd name="T57" fmla="*/ 375953 h 304"/>
                <a:gd name="T58" fmla="*/ 243475 w 184"/>
                <a:gd name="T59" fmla="*/ 300763 h 304"/>
                <a:gd name="T60" fmla="*/ 293602 w 184"/>
                <a:gd name="T61" fmla="*/ 286441 h 304"/>
                <a:gd name="T62" fmla="*/ 329407 w 184"/>
                <a:gd name="T63" fmla="*/ 193347 h 304"/>
                <a:gd name="T64" fmla="*/ 311504 w 184"/>
                <a:gd name="T65" fmla="*/ 171864 h 304"/>
                <a:gd name="T66" fmla="*/ 297182 w 184"/>
                <a:gd name="T67" fmla="*/ 171864 h 304"/>
                <a:gd name="T68" fmla="*/ 272119 w 184"/>
                <a:gd name="T69" fmla="*/ 171864 h 304"/>
                <a:gd name="T70" fmla="*/ 254216 w 184"/>
                <a:gd name="T71" fmla="*/ 150381 h 304"/>
                <a:gd name="T72" fmla="*/ 261377 w 184"/>
                <a:gd name="T73" fmla="*/ 93093 h 304"/>
                <a:gd name="T74" fmla="*/ 268538 w 184"/>
                <a:gd name="T75" fmla="*/ 75191 h 304"/>
                <a:gd name="T76" fmla="*/ 279280 w 184"/>
                <a:gd name="T77" fmla="*/ 57288 h 304"/>
                <a:gd name="T78" fmla="*/ 257797 w 184"/>
                <a:gd name="T79" fmla="*/ 14322 h 304"/>
                <a:gd name="T80" fmla="*/ 193348 w 184"/>
                <a:gd name="T81" fmla="*/ 32225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3" name="Freeform 12"/>
            <p:cNvSpPr>
              <a:spLocks/>
            </p:cNvSpPr>
            <p:nvPr/>
          </p:nvSpPr>
          <p:spPr bwMode="auto">
            <a:xfrm>
              <a:off x="0" y="576462"/>
              <a:ext cx="2334491" cy="1765190"/>
            </a:xfrm>
            <a:custGeom>
              <a:avLst/>
              <a:gdLst>
                <a:gd name="T0" fmla="*/ 2259300 w 1304"/>
                <a:gd name="T1" fmla="*/ 794873 h 986"/>
                <a:gd name="T2" fmla="*/ 2187690 w 1304"/>
                <a:gd name="T3" fmla="*/ 730423 h 986"/>
                <a:gd name="T4" fmla="*/ 2151885 w 1304"/>
                <a:gd name="T5" fmla="*/ 676716 h 986"/>
                <a:gd name="T6" fmla="*/ 2040889 w 1304"/>
                <a:gd name="T7" fmla="*/ 608686 h 986"/>
                <a:gd name="T8" fmla="*/ 1847542 w 1304"/>
                <a:gd name="T9" fmla="*/ 572881 h 986"/>
                <a:gd name="T10" fmla="*/ 1869025 w 1304"/>
                <a:gd name="T11" fmla="*/ 440402 h 986"/>
                <a:gd name="T12" fmla="*/ 1833220 w 1304"/>
                <a:gd name="T13" fmla="*/ 200508 h 986"/>
                <a:gd name="T14" fmla="*/ 1747288 w 1304"/>
                <a:gd name="T15" fmla="*/ 161123 h 986"/>
                <a:gd name="T16" fmla="*/ 1707902 w 1304"/>
                <a:gd name="T17" fmla="*/ 107415 h 986"/>
                <a:gd name="T18" fmla="*/ 1661356 w 1304"/>
                <a:gd name="T19" fmla="*/ 0 h 986"/>
                <a:gd name="T20" fmla="*/ 1568262 w 1304"/>
                <a:gd name="T21" fmla="*/ 64449 h 986"/>
                <a:gd name="T22" fmla="*/ 1460847 w 1304"/>
                <a:gd name="T23" fmla="*/ 118157 h 986"/>
                <a:gd name="T24" fmla="*/ 1428623 w 1304"/>
                <a:gd name="T25" fmla="*/ 232733 h 986"/>
                <a:gd name="T26" fmla="*/ 1360593 w 1304"/>
                <a:gd name="T27" fmla="*/ 261377 h 986"/>
                <a:gd name="T28" fmla="*/ 1206631 w 1304"/>
                <a:gd name="T29" fmla="*/ 186186 h 986"/>
                <a:gd name="T30" fmla="*/ 1092055 w 1304"/>
                <a:gd name="T31" fmla="*/ 415339 h 986"/>
                <a:gd name="T32" fmla="*/ 1031186 w 1304"/>
                <a:gd name="T33" fmla="*/ 404597 h 986"/>
                <a:gd name="T34" fmla="*/ 884385 w 1304"/>
                <a:gd name="T35" fmla="*/ 386695 h 986"/>
                <a:gd name="T36" fmla="*/ 884385 w 1304"/>
                <a:gd name="T37" fmla="*/ 458305 h 986"/>
                <a:gd name="T38" fmla="*/ 845000 w 1304"/>
                <a:gd name="T39" fmla="*/ 694618 h 986"/>
                <a:gd name="T40" fmla="*/ 830678 w 1304"/>
                <a:gd name="T41" fmla="*/ 698199 h 986"/>
                <a:gd name="T42" fmla="*/ 809195 w 1304"/>
                <a:gd name="T43" fmla="*/ 701779 h 986"/>
                <a:gd name="T44" fmla="*/ 737585 w 1304"/>
                <a:gd name="T45" fmla="*/ 794873 h 986"/>
                <a:gd name="T46" fmla="*/ 590784 w 1304"/>
                <a:gd name="T47" fmla="*/ 837839 h 986"/>
                <a:gd name="T48" fmla="*/ 443983 w 1304"/>
                <a:gd name="T49" fmla="*/ 841419 h 986"/>
                <a:gd name="T50" fmla="*/ 329407 w 1304"/>
                <a:gd name="T51" fmla="*/ 905868 h 986"/>
                <a:gd name="T52" fmla="*/ 189767 w 1304"/>
                <a:gd name="T53" fmla="*/ 884385 h 986"/>
                <a:gd name="T54" fmla="*/ 107415 w 1304"/>
                <a:gd name="T55" fmla="*/ 862902 h 986"/>
                <a:gd name="T56" fmla="*/ 17903 w 1304"/>
                <a:gd name="T57" fmla="*/ 945254 h 986"/>
                <a:gd name="T58" fmla="*/ 25064 w 1304"/>
                <a:gd name="T59" fmla="*/ 1006122 h 986"/>
                <a:gd name="T60" fmla="*/ 25064 w 1304"/>
                <a:gd name="T61" fmla="*/ 1070572 h 986"/>
                <a:gd name="T62" fmla="*/ 103835 w 1304"/>
                <a:gd name="T63" fmla="*/ 1167245 h 986"/>
                <a:gd name="T64" fmla="*/ 10742 w 1304"/>
                <a:gd name="T65" fmla="*/ 1281822 h 986"/>
                <a:gd name="T66" fmla="*/ 75191 w 1304"/>
                <a:gd name="T67" fmla="*/ 1314046 h 986"/>
                <a:gd name="T68" fmla="*/ 132479 w 1304"/>
                <a:gd name="T69" fmla="*/ 1417881 h 986"/>
                <a:gd name="T70" fmla="*/ 179025 w 1304"/>
                <a:gd name="T71" fmla="*/ 1525296 h 986"/>
                <a:gd name="T72" fmla="*/ 311504 w 1304"/>
                <a:gd name="T73" fmla="*/ 1589745 h 986"/>
                <a:gd name="T74" fmla="*/ 368792 w 1304"/>
                <a:gd name="T75" fmla="*/ 1758029 h 986"/>
                <a:gd name="T76" fmla="*/ 465466 w 1304"/>
                <a:gd name="T77" fmla="*/ 1761609 h 986"/>
                <a:gd name="T78" fmla="*/ 490530 w 1304"/>
                <a:gd name="T79" fmla="*/ 1704321 h 986"/>
                <a:gd name="T80" fmla="*/ 533496 w 1304"/>
                <a:gd name="T81" fmla="*/ 1657775 h 986"/>
                <a:gd name="T82" fmla="*/ 683877 w 1304"/>
                <a:gd name="T83" fmla="*/ 1693580 h 986"/>
                <a:gd name="T84" fmla="*/ 809195 w 1304"/>
                <a:gd name="T85" fmla="*/ 1654194 h 986"/>
                <a:gd name="T86" fmla="*/ 873644 w 1304"/>
                <a:gd name="T87" fmla="*/ 1718643 h 986"/>
                <a:gd name="T88" fmla="*/ 988220 w 1304"/>
                <a:gd name="T89" fmla="*/ 1725804 h 986"/>
                <a:gd name="T90" fmla="*/ 1192309 w 1304"/>
                <a:gd name="T91" fmla="*/ 1689999 h 986"/>
                <a:gd name="T92" fmla="*/ 1349851 w 1304"/>
                <a:gd name="T93" fmla="*/ 1661355 h 986"/>
                <a:gd name="T94" fmla="*/ 1489491 w 1304"/>
                <a:gd name="T95" fmla="*/ 1697160 h 986"/>
                <a:gd name="T96" fmla="*/ 1625550 w 1304"/>
                <a:gd name="T97" fmla="*/ 1747287 h 986"/>
                <a:gd name="T98" fmla="*/ 1682839 w 1304"/>
                <a:gd name="T99" fmla="*/ 1682838 h 986"/>
                <a:gd name="T100" fmla="*/ 1707902 w 1304"/>
                <a:gd name="T101" fmla="*/ 1647033 h 986"/>
                <a:gd name="T102" fmla="*/ 1700741 w 1304"/>
                <a:gd name="T103" fmla="*/ 1582584 h 986"/>
                <a:gd name="T104" fmla="*/ 1650614 w 1304"/>
                <a:gd name="T105" fmla="*/ 1532457 h 986"/>
                <a:gd name="T106" fmla="*/ 1672097 w 1304"/>
                <a:gd name="T107" fmla="*/ 1439364 h 986"/>
                <a:gd name="T108" fmla="*/ 1797415 w 1304"/>
                <a:gd name="T109" fmla="*/ 1421461 h 986"/>
                <a:gd name="T110" fmla="*/ 1951377 w 1304"/>
                <a:gd name="T111" fmla="*/ 1382076 h 986"/>
                <a:gd name="T112" fmla="*/ 1944216 w 1304"/>
                <a:gd name="T113" fmla="*/ 1339110 h 986"/>
                <a:gd name="T114" fmla="*/ 1944216 w 1304"/>
                <a:gd name="T115" fmla="*/ 1256758 h 986"/>
                <a:gd name="T116" fmla="*/ 2015826 w 1304"/>
                <a:gd name="T117" fmla="*/ 1210211 h 986"/>
                <a:gd name="T118" fmla="*/ 2123241 w 1304"/>
                <a:gd name="T119" fmla="*/ 1099216 h 986"/>
                <a:gd name="T120" fmla="*/ 2173368 w 1304"/>
                <a:gd name="T121" fmla="*/ 1066991 h 986"/>
                <a:gd name="T122" fmla="*/ 2320169 w 1304"/>
                <a:gd name="T123" fmla="*/ 1038347 h 986"/>
                <a:gd name="T124" fmla="*/ 2330910 w 1304"/>
                <a:gd name="T125" fmla="*/ 948834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4" name="Freeform 13"/>
            <p:cNvSpPr>
              <a:spLocks/>
            </p:cNvSpPr>
            <p:nvPr/>
          </p:nvSpPr>
          <p:spPr bwMode="auto">
            <a:xfrm>
              <a:off x="1514555" y="1962118"/>
              <a:ext cx="1453686" cy="1041928"/>
            </a:xfrm>
            <a:custGeom>
              <a:avLst/>
              <a:gdLst>
                <a:gd name="T0" fmla="*/ 859322 w 812"/>
                <a:gd name="T1" fmla="*/ 103835 h 582"/>
                <a:gd name="T2" fmla="*/ 823517 w 812"/>
                <a:gd name="T3" fmla="*/ 146801 h 582"/>
                <a:gd name="T4" fmla="*/ 708940 w 812"/>
                <a:gd name="T5" fmla="*/ 68030 h 582"/>
                <a:gd name="T6" fmla="*/ 615847 w 812"/>
                <a:gd name="T7" fmla="*/ 17903 h 582"/>
                <a:gd name="T8" fmla="*/ 515593 w 812"/>
                <a:gd name="T9" fmla="*/ 7161 h 582"/>
                <a:gd name="T10" fmla="*/ 443983 w 812"/>
                <a:gd name="T11" fmla="*/ 10742 h 582"/>
                <a:gd name="T12" fmla="*/ 354470 w 812"/>
                <a:gd name="T13" fmla="*/ 32225 h 582"/>
                <a:gd name="T14" fmla="*/ 282860 w 812"/>
                <a:gd name="T15" fmla="*/ 50127 h 582"/>
                <a:gd name="T16" fmla="*/ 164703 w 812"/>
                <a:gd name="T17" fmla="*/ 68030 h 582"/>
                <a:gd name="T18" fmla="*/ 150381 w 812"/>
                <a:gd name="T19" fmla="*/ 139640 h 582"/>
                <a:gd name="T20" fmla="*/ 214830 w 812"/>
                <a:gd name="T21" fmla="*/ 204089 h 582"/>
                <a:gd name="T22" fmla="*/ 229152 w 812"/>
                <a:gd name="T23" fmla="*/ 254216 h 582"/>
                <a:gd name="T24" fmla="*/ 200508 w 812"/>
                <a:gd name="T25" fmla="*/ 350890 h 582"/>
                <a:gd name="T26" fmla="*/ 189767 w 812"/>
                <a:gd name="T27" fmla="*/ 383114 h 582"/>
                <a:gd name="T28" fmla="*/ 107415 w 812"/>
                <a:gd name="T29" fmla="*/ 375953 h 582"/>
                <a:gd name="T30" fmla="*/ 39386 w 812"/>
                <a:gd name="T31" fmla="*/ 361631 h 582"/>
                <a:gd name="T32" fmla="*/ 14322 w 812"/>
                <a:gd name="T33" fmla="*/ 447564 h 582"/>
                <a:gd name="T34" fmla="*/ 7161 w 812"/>
                <a:gd name="T35" fmla="*/ 486949 h 582"/>
                <a:gd name="T36" fmla="*/ 32225 w 812"/>
                <a:gd name="T37" fmla="*/ 554979 h 582"/>
                <a:gd name="T38" fmla="*/ 0 w 812"/>
                <a:gd name="T39" fmla="*/ 648072 h 582"/>
                <a:gd name="T40" fmla="*/ 46547 w 812"/>
                <a:gd name="T41" fmla="*/ 726843 h 582"/>
                <a:gd name="T42" fmla="*/ 121737 w 812"/>
                <a:gd name="T43" fmla="*/ 755487 h 582"/>
                <a:gd name="T44" fmla="*/ 164703 w 812"/>
                <a:gd name="T45" fmla="*/ 759068 h 582"/>
                <a:gd name="T46" fmla="*/ 193347 w 812"/>
                <a:gd name="T47" fmla="*/ 802034 h 582"/>
                <a:gd name="T48" fmla="*/ 236313 w 812"/>
                <a:gd name="T49" fmla="*/ 823517 h 582"/>
                <a:gd name="T50" fmla="*/ 290021 w 812"/>
                <a:gd name="T51" fmla="*/ 848581 h 582"/>
                <a:gd name="T52" fmla="*/ 415339 w 812"/>
                <a:gd name="T53" fmla="*/ 891547 h 582"/>
                <a:gd name="T54" fmla="*/ 544237 w 812"/>
                <a:gd name="T55" fmla="*/ 884386 h 582"/>
                <a:gd name="T56" fmla="*/ 594364 w 812"/>
                <a:gd name="T57" fmla="*/ 952415 h 582"/>
                <a:gd name="T58" fmla="*/ 623008 w 812"/>
                <a:gd name="T59" fmla="*/ 991801 h 582"/>
                <a:gd name="T60" fmla="*/ 651652 w 812"/>
                <a:gd name="T61" fmla="*/ 1034767 h 582"/>
                <a:gd name="T62" fmla="*/ 698199 w 812"/>
                <a:gd name="T63" fmla="*/ 1016864 h 582"/>
                <a:gd name="T64" fmla="*/ 766229 w 812"/>
                <a:gd name="T65" fmla="*/ 1027606 h 582"/>
                <a:gd name="T66" fmla="*/ 816356 w 812"/>
                <a:gd name="T67" fmla="*/ 977479 h 582"/>
                <a:gd name="T68" fmla="*/ 852161 w 812"/>
                <a:gd name="T69" fmla="*/ 880805 h 582"/>
                <a:gd name="T70" fmla="*/ 852161 w 812"/>
                <a:gd name="T71" fmla="*/ 784131 h 582"/>
                <a:gd name="T72" fmla="*/ 859322 w 812"/>
                <a:gd name="T73" fmla="*/ 748326 h 582"/>
                <a:gd name="T74" fmla="*/ 920190 w 812"/>
                <a:gd name="T75" fmla="*/ 734004 h 582"/>
                <a:gd name="T76" fmla="*/ 995381 w 812"/>
                <a:gd name="T77" fmla="*/ 766229 h 582"/>
                <a:gd name="T78" fmla="*/ 1016864 w 812"/>
                <a:gd name="T79" fmla="*/ 827097 h 582"/>
                <a:gd name="T80" fmla="*/ 1045508 w 812"/>
                <a:gd name="T81" fmla="*/ 855742 h 582"/>
                <a:gd name="T82" fmla="*/ 1092055 w 812"/>
                <a:gd name="T83" fmla="*/ 905869 h 582"/>
                <a:gd name="T84" fmla="*/ 1167245 w 812"/>
                <a:gd name="T85" fmla="*/ 927352 h 582"/>
                <a:gd name="T86" fmla="*/ 1188728 w 812"/>
                <a:gd name="T87" fmla="*/ 927352 h 582"/>
                <a:gd name="T88" fmla="*/ 1253178 w 812"/>
                <a:gd name="T89" fmla="*/ 909449 h 582"/>
                <a:gd name="T90" fmla="*/ 1249597 w 812"/>
                <a:gd name="T91" fmla="*/ 859322 h 582"/>
                <a:gd name="T92" fmla="*/ 1292563 w 812"/>
                <a:gd name="T93" fmla="*/ 845000 h 582"/>
                <a:gd name="T94" fmla="*/ 1231695 w 812"/>
                <a:gd name="T95" fmla="*/ 762648 h 582"/>
                <a:gd name="T96" fmla="*/ 1331949 w 812"/>
                <a:gd name="T97" fmla="*/ 708941 h 582"/>
                <a:gd name="T98" fmla="*/ 1306885 w 812"/>
                <a:gd name="T99" fmla="*/ 676716 h 582"/>
                <a:gd name="T100" fmla="*/ 1346271 w 812"/>
                <a:gd name="T101" fmla="*/ 626589 h 582"/>
                <a:gd name="T102" fmla="*/ 1425042 w 812"/>
                <a:gd name="T103" fmla="*/ 554979 h 582"/>
                <a:gd name="T104" fmla="*/ 1432203 w 812"/>
                <a:gd name="T105" fmla="*/ 454725 h 582"/>
                <a:gd name="T106" fmla="*/ 1392817 w 812"/>
                <a:gd name="T107" fmla="*/ 325826 h 582"/>
                <a:gd name="T108" fmla="*/ 1317627 w 812"/>
                <a:gd name="T109" fmla="*/ 282860 h 582"/>
                <a:gd name="T110" fmla="*/ 1203050 w 812"/>
                <a:gd name="T111" fmla="*/ 179025 h 582"/>
                <a:gd name="T112" fmla="*/ 1177987 w 812"/>
                <a:gd name="T113" fmla="*/ 189767 h 582"/>
                <a:gd name="T114" fmla="*/ 1102796 w 812"/>
                <a:gd name="T115" fmla="*/ 139640 h 582"/>
                <a:gd name="T116" fmla="*/ 1045508 w 812"/>
                <a:gd name="T117" fmla="*/ 93093 h 582"/>
                <a:gd name="T118" fmla="*/ 988220 w 812"/>
                <a:gd name="T119" fmla="*/ 89513 h 582"/>
                <a:gd name="T120" fmla="*/ 866483 w 812"/>
                <a:gd name="T121" fmla="*/ 53708 h 5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5" name="Freeform 14"/>
            <p:cNvSpPr>
              <a:spLocks/>
            </p:cNvSpPr>
            <p:nvPr/>
          </p:nvSpPr>
          <p:spPr bwMode="auto">
            <a:xfrm>
              <a:off x="2348813" y="2692542"/>
              <a:ext cx="1256758" cy="1102796"/>
            </a:xfrm>
            <a:custGeom>
              <a:avLst/>
              <a:gdLst>
                <a:gd name="T0" fmla="*/ 35805 w 702"/>
                <a:gd name="T1" fmla="*/ 50127 h 616"/>
                <a:gd name="T2" fmla="*/ 39386 w 702"/>
                <a:gd name="T3" fmla="*/ 161123 h 616"/>
                <a:gd name="T4" fmla="*/ 68030 w 702"/>
                <a:gd name="T5" fmla="*/ 243474 h 616"/>
                <a:gd name="T6" fmla="*/ 125318 w 702"/>
                <a:gd name="T7" fmla="*/ 347309 h 616"/>
                <a:gd name="T8" fmla="*/ 132479 w 702"/>
                <a:gd name="T9" fmla="*/ 436822 h 616"/>
                <a:gd name="T10" fmla="*/ 164703 w 702"/>
                <a:gd name="T11" fmla="*/ 540656 h 616"/>
                <a:gd name="T12" fmla="*/ 175445 w 702"/>
                <a:gd name="T13" fmla="*/ 619428 h 616"/>
                <a:gd name="T14" fmla="*/ 161123 w 702"/>
                <a:gd name="T15" fmla="*/ 691038 h 616"/>
                <a:gd name="T16" fmla="*/ 161123 w 702"/>
                <a:gd name="T17" fmla="*/ 776970 h 616"/>
                <a:gd name="T18" fmla="*/ 189767 w 702"/>
                <a:gd name="T19" fmla="*/ 827097 h 616"/>
                <a:gd name="T20" fmla="*/ 211250 w 702"/>
                <a:gd name="T21" fmla="*/ 805614 h 616"/>
                <a:gd name="T22" fmla="*/ 221991 w 702"/>
                <a:gd name="T23" fmla="*/ 762648 h 616"/>
                <a:gd name="T24" fmla="*/ 261377 w 702"/>
                <a:gd name="T25" fmla="*/ 751906 h 616"/>
                <a:gd name="T26" fmla="*/ 304343 w 702"/>
                <a:gd name="T27" fmla="*/ 848580 h 616"/>
                <a:gd name="T28" fmla="*/ 358051 w 702"/>
                <a:gd name="T29" fmla="*/ 841419 h 616"/>
                <a:gd name="T30" fmla="*/ 426080 w 702"/>
                <a:gd name="T31" fmla="*/ 995381 h 616"/>
                <a:gd name="T32" fmla="*/ 454724 w 702"/>
                <a:gd name="T33" fmla="*/ 1052669 h 616"/>
                <a:gd name="T34" fmla="*/ 469046 w 702"/>
                <a:gd name="T35" fmla="*/ 1070571 h 616"/>
                <a:gd name="T36" fmla="*/ 497690 w 702"/>
                <a:gd name="T37" fmla="*/ 1077732 h 616"/>
                <a:gd name="T38" fmla="*/ 587203 w 702"/>
                <a:gd name="T39" fmla="*/ 1052669 h 616"/>
                <a:gd name="T40" fmla="*/ 587203 w 702"/>
                <a:gd name="T41" fmla="*/ 959576 h 616"/>
                <a:gd name="T42" fmla="*/ 623008 w 702"/>
                <a:gd name="T43" fmla="*/ 913029 h 616"/>
                <a:gd name="T44" fmla="*/ 698199 w 702"/>
                <a:gd name="T45" fmla="*/ 805614 h 616"/>
                <a:gd name="T46" fmla="*/ 766229 w 702"/>
                <a:gd name="T47" fmla="*/ 751906 h 616"/>
                <a:gd name="T48" fmla="*/ 802034 w 702"/>
                <a:gd name="T49" fmla="*/ 859322 h 616"/>
                <a:gd name="T50" fmla="*/ 855741 w 702"/>
                <a:gd name="T51" fmla="*/ 834258 h 616"/>
                <a:gd name="T52" fmla="*/ 891546 w 702"/>
                <a:gd name="T53" fmla="*/ 884385 h 616"/>
                <a:gd name="T54" fmla="*/ 991800 w 702"/>
                <a:gd name="T55" fmla="*/ 862902 h 616"/>
                <a:gd name="T56" fmla="*/ 902288 w 702"/>
                <a:gd name="T57" fmla="*/ 776970 h 616"/>
                <a:gd name="T58" fmla="*/ 955995 w 702"/>
                <a:gd name="T59" fmla="*/ 744745 h 616"/>
                <a:gd name="T60" fmla="*/ 952415 w 702"/>
                <a:gd name="T61" fmla="*/ 708940 h 616"/>
                <a:gd name="T62" fmla="*/ 934512 w 702"/>
                <a:gd name="T63" fmla="*/ 562140 h 616"/>
                <a:gd name="T64" fmla="*/ 1088474 w 702"/>
                <a:gd name="T65" fmla="*/ 512012 h 616"/>
                <a:gd name="T66" fmla="*/ 1188728 w 702"/>
                <a:gd name="T67" fmla="*/ 401017 h 616"/>
                <a:gd name="T68" fmla="*/ 1228114 w 702"/>
                <a:gd name="T69" fmla="*/ 311504 h 616"/>
                <a:gd name="T70" fmla="*/ 1224533 w 702"/>
                <a:gd name="T71" fmla="*/ 279280 h 616"/>
                <a:gd name="T72" fmla="*/ 1127860 w 702"/>
                <a:gd name="T73" fmla="*/ 247055 h 616"/>
                <a:gd name="T74" fmla="*/ 1095635 w 702"/>
                <a:gd name="T75" fmla="*/ 261377 h 616"/>
                <a:gd name="T76" fmla="*/ 1070572 w 702"/>
                <a:gd name="T77" fmla="*/ 225572 h 616"/>
                <a:gd name="T78" fmla="*/ 1031186 w 702"/>
                <a:gd name="T79" fmla="*/ 221991 h 616"/>
                <a:gd name="T80" fmla="*/ 938093 w 702"/>
                <a:gd name="T81" fmla="*/ 204089 h 616"/>
                <a:gd name="T82" fmla="*/ 873644 w 702"/>
                <a:gd name="T83" fmla="*/ 236313 h 616"/>
                <a:gd name="T84" fmla="*/ 784131 w 702"/>
                <a:gd name="T85" fmla="*/ 196928 h 616"/>
                <a:gd name="T86" fmla="*/ 744745 w 702"/>
                <a:gd name="T87" fmla="*/ 103835 h 616"/>
                <a:gd name="T88" fmla="*/ 626589 w 702"/>
                <a:gd name="T89" fmla="*/ 32225 h 616"/>
                <a:gd name="T90" fmla="*/ 554979 w 702"/>
                <a:gd name="T91" fmla="*/ 53708 h 616"/>
                <a:gd name="T92" fmla="*/ 569301 w 702"/>
                <a:gd name="T93" fmla="*/ 110996 h 616"/>
                <a:gd name="T94" fmla="*/ 501271 w 702"/>
                <a:gd name="T95" fmla="*/ 118157 h 616"/>
                <a:gd name="T96" fmla="*/ 469046 w 702"/>
                <a:gd name="T97" fmla="*/ 153962 h 616"/>
                <a:gd name="T98" fmla="*/ 440402 w 702"/>
                <a:gd name="T99" fmla="*/ 186186 h 616"/>
                <a:gd name="T100" fmla="*/ 372373 w 702"/>
                <a:gd name="T101" fmla="*/ 211250 h 616"/>
                <a:gd name="T102" fmla="*/ 286441 w 702"/>
                <a:gd name="T103" fmla="*/ 196928 h 616"/>
                <a:gd name="T104" fmla="*/ 236313 w 702"/>
                <a:gd name="T105" fmla="*/ 193347 h 616"/>
                <a:gd name="T106" fmla="*/ 189767 w 702"/>
                <a:gd name="T107" fmla="*/ 118157 h 616"/>
                <a:gd name="T108" fmla="*/ 153962 w 702"/>
                <a:gd name="T109" fmla="*/ 82352 h 616"/>
                <a:gd name="T110" fmla="*/ 118157 w 702"/>
                <a:gd name="T111" fmla="*/ 25064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6" name="Freeform 15"/>
            <p:cNvSpPr>
              <a:spLocks/>
            </p:cNvSpPr>
            <p:nvPr/>
          </p:nvSpPr>
          <p:spPr bwMode="auto">
            <a:xfrm>
              <a:off x="261377" y="2244978"/>
              <a:ext cx="2248559" cy="1367754"/>
            </a:xfrm>
            <a:custGeom>
              <a:avLst/>
              <a:gdLst>
                <a:gd name="T0" fmla="*/ 236314 w 1256"/>
                <a:gd name="T1" fmla="*/ 46547 h 764"/>
                <a:gd name="T2" fmla="*/ 218411 w 1256"/>
                <a:gd name="T3" fmla="*/ 107415 h 764"/>
                <a:gd name="T4" fmla="*/ 110996 w 1256"/>
                <a:gd name="T5" fmla="*/ 125318 h 764"/>
                <a:gd name="T6" fmla="*/ 78771 w 1256"/>
                <a:gd name="T7" fmla="*/ 218411 h 764"/>
                <a:gd name="T8" fmla="*/ 107415 w 1256"/>
                <a:gd name="T9" fmla="*/ 336568 h 764"/>
                <a:gd name="T10" fmla="*/ 10742 w 1256"/>
                <a:gd name="T11" fmla="*/ 386695 h 764"/>
                <a:gd name="T12" fmla="*/ 3581 w 1256"/>
                <a:gd name="T13" fmla="*/ 469047 h 764"/>
                <a:gd name="T14" fmla="*/ 50127 w 1256"/>
                <a:gd name="T15" fmla="*/ 537076 h 764"/>
                <a:gd name="T16" fmla="*/ 110996 w 1256"/>
                <a:gd name="T17" fmla="*/ 605106 h 764"/>
                <a:gd name="T18" fmla="*/ 268538 w 1256"/>
                <a:gd name="T19" fmla="*/ 691038 h 764"/>
                <a:gd name="T20" fmla="*/ 397436 w 1256"/>
                <a:gd name="T21" fmla="*/ 812775 h 764"/>
                <a:gd name="T22" fmla="*/ 519174 w 1256"/>
                <a:gd name="T23" fmla="*/ 895127 h 764"/>
                <a:gd name="T24" fmla="*/ 597945 w 1256"/>
                <a:gd name="T25" fmla="*/ 995381 h 764"/>
                <a:gd name="T26" fmla="*/ 723263 w 1256"/>
                <a:gd name="T27" fmla="*/ 1077733 h 764"/>
                <a:gd name="T28" fmla="*/ 841419 w 1256"/>
                <a:gd name="T29" fmla="*/ 1124279 h 764"/>
                <a:gd name="T30" fmla="*/ 1038347 w 1256"/>
                <a:gd name="T31" fmla="*/ 1149343 h 764"/>
                <a:gd name="T32" fmla="*/ 1063411 w 1256"/>
                <a:gd name="T33" fmla="*/ 1188729 h 764"/>
                <a:gd name="T34" fmla="*/ 1049089 w 1256"/>
                <a:gd name="T35" fmla="*/ 1238856 h 764"/>
                <a:gd name="T36" fmla="*/ 1102796 w 1256"/>
                <a:gd name="T37" fmla="*/ 1210212 h 764"/>
                <a:gd name="T38" fmla="*/ 1181568 w 1256"/>
                <a:gd name="T39" fmla="*/ 1142182 h 764"/>
                <a:gd name="T40" fmla="*/ 1382076 w 1256"/>
                <a:gd name="T41" fmla="*/ 1217373 h 764"/>
                <a:gd name="T42" fmla="*/ 1435784 w 1256"/>
                <a:gd name="T43" fmla="*/ 1349851 h 764"/>
                <a:gd name="T44" fmla="*/ 1618390 w 1256"/>
                <a:gd name="T45" fmla="*/ 1339110 h 764"/>
                <a:gd name="T46" fmla="*/ 1833220 w 1256"/>
                <a:gd name="T47" fmla="*/ 1217373 h 764"/>
                <a:gd name="T48" fmla="*/ 2008665 w 1256"/>
                <a:gd name="T49" fmla="*/ 1274661 h 764"/>
                <a:gd name="T50" fmla="*/ 2037309 w 1256"/>
                <a:gd name="T51" fmla="*/ 1281822 h 764"/>
                <a:gd name="T52" fmla="*/ 2069534 w 1256"/>
                <a:gd name="T53" fmla="*/ 1192309 h 764"/>
                <a:gd name="T54" fmla="*/ 2133983 w 1256"/>
                <a:gd name="T55" fmla="*/ 1246017 h 764"/>
                <a:gd name="T56" fmla="*/ 2173368 w 1256"/>
                <a:gd name="T57" fmla="*/ 1188729 h 764"/>
                <a:gd name="T58" fmla="*/ 2198432 w 1256"/>
                <a:gd name="T59" fmla="*/ 1152924 h 764"/>
                <a:gd name="T60" fmla="*/ 2230656 w 1256"/>
                <a:gd name="T61" fmla="*/ 1016864 h 764"/>
                <a:gd name="T62" fmla="*/ 2219915 w 1256"/>
                <a:gd name="T63" fmla="*/ 913030 h 764"/>
                <a:gd name="T64" fmla="*/ 2198432 w 1256"/>
                <a:gd name="T65" fmla="*/ 802034 h 764"/>
                <a:gd name="T66" fmla="*/ 2148305 w 1256"/>
                <a:gd name="T67" fmla="*/ 737585 h 764"/>
                <a:gd name="T68" fmla="*/ 2080275 w 1256"/>
                <a:gd name="T69" fmla="*/ 655233 h 764"/>
                <a:gd name="T70" fmla="*/ 2062373 w 1256"/>
                <a:gd name="T71" fmla="*/ 748326 h 764"/>
                <a:gd name="T72" fmla="*/ 1958538 w 1256"/>
                <a:gd name="T73" fmla="*/ 769809 h 764"/>
                <a:gd name="T74" fmla="*/ 1854703 w 1256"/>
                <a:gd name="T75" fmla="*/ 691038 h 764"/>
                <a:gd name="T76" fmla="*/ 1790254 w 1256"/>
                <a:gd name="T77" fmla="*/ 615847 h 764"/>
                <a:gd name="T78" fmla="*/ 1611229 w 1256"/>
                <a:gd name="T79" fmla="*/ 612267 h 764"/>
                <a:gd name="T80" fmla="*/ 1482330 w 1256"/>
                <a:gd name="T81" fmla="*/ 558559 h 764"/>
                <a:gd name="T82" fmla="*/ 1425042 w 1256"/>
                <a:gd name="T83" fmla="*/ 519174 h 764"/>
                <a:gd name="T84" fmla="*/ 1374915 w 1256"/>
                <a:gd name="T85" fmla="*/ 490530 h 764"/>
                <a:gd name="T86" fmla="*/ 1335529 w 1256"/>
                <a:gd name="T87" fmla="*/ 501271 h 764"/>
                <a:gd name="T88" fmla="*/ 1267500 w 1256"/>
                <a:gd name="T89" fmla="*/ 426080 h 764"/>
                <a:gd name="T90" fmla="*/ 1238856 w 1256"/>
                <a:gd name="T91" fmla="*/ 350890 h 764"/>
                <a:gd name="T92" fmla="*/ 1242436 w 1256"/>
                <a:gd name="T93" fmla="*/ 211250 h 764"/>
                <a:gd name="T94" fmla="*/ 1267500 w 1256"/>
                <a:gd name="T95" fmla="*/ 150381 h 764"/>
                <a:gd name="T96" fmla="*/ 1274661 w 1256"/>
                <a:gd name="T97" fmla="*/ 78771 h 764"/>
                <a:gd name="T98" fmla="*/ 1217373 w 1256"/>
                <a:gd name="T99" fmla="*/ 35805 h 764"/>
                <a:gd name="T100" fmla="*/ 1066991 w 1256"/>
                <a:gd name="T101" fmla="*/ 17903 h 764"/>
                <a:gd name="T102" fmla="*/ 927352 w 1256"/>
                <a:gd name="T103" fmla="*/ 42966 h 764"/>
                <a:gd name="T104" fmla="*/ 787712 w 1256"/>
                <a:gd name="T105" fmla="*/ 64449 h 764"/>
                <a:gd name="T106" fmla="*/ 665974 w 1256"/>
                <a:gd name="T107" fmla="*/ 78771 h 764"/>
                <a:gd name="T108" fmla="*/ 569301 w 1256"/>
                <a:gd name="T109" fmla="*/ 35805 h 764"/>
                <a:gd name="T110" fmla="*/ 529915 w 1256"/>
                <a:gd name="T111" fmla="*/ 14322 h 764"/>
                <a:gd name="T112" fmla="*/ 375953 w 1256"/>
                <a:gd name="T113" fmla="*/ 28644 h 7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7" name="Freeform 16"/>
            <p:cNvSpPr>
              <a:spLocks/>
            </p:cNvSpPr>
            <p:nvPr/>
          </p:nvSpPr>
          <p:spPr bwMode="auto">
            <a:xfrm>
              <a:off x="2309427" y="3383580"/>
              <a:ext cx="1016864" cy="1059830"/>
            </a:xfrm>
            <a:custGeom>
              <a:avLst/>
              <a:gdLst>
                <a:gd name="T0" fmla="*/ 35805 w 568"/>
                <a:gd name="T1" fmla="*/ 651652 h 592"/>
                <a:gd name="T2" fmla="*/ 132479 w 568"/>
                <a:gd name="T3" fmla="*/ 676716 h 592"/>
                <a:gd name="T4" fmla="*/ 175445 w 568"/>
                <a:gd name="T5" fmla="*/ 787711 h 592"/>
                <a:gd name="T6" fmla="*/ 171864 w 568"/>
                <a:gd name="T7" fmla="*/ 898707 h 592"/>
                <a:gd name="T8" fmla="*/ 257797 w 568"/>
                <a:gd name="T9" fmla="*/ 930932 h 592"/>
                <a:gd name="T10" fmla="*/ 393856 w 568"/>
                <a:gd name="T11" fmla="*/ 966737 h 592"/>
                <a:gd name="T12" fmla="*/ 486949 w 568"/>
                <a:gd name="T13" fmla="*/ 1059830 h 592"/>
                <a:gd name="T14" fmla="*/ 469046 w 568"/>
                <a:gd name="T15" fmla="*/ 934512 h 592"/>
                <a:gd name="T16" fmla="*/ 526335 w 568"/>
                <a:gd name="T17" fmla="*/ 877224 h 592"/>
                <a:gd name="T18" fmla="*/ 648072 w 568"/>
                <a:gd name="T19" fmla="*/ 877224 h 592"/>
                <a:gd name="T20" fmla="*/ 784131 w 568"/>
                <a:gd name="T21" fmla="*/ 837839 h 592"/>
                <a:gd name="T22" fmla="*/ 945254 w 568"/>
                <a:gd name="T23" fmla="*/ 762648 h 592"/>
                <a:gd name="T24" fmla="*/ 966737 w 568"/>
                <a:gd name="T25" fmla="*/ 769809 h 592"/>
                <a:gd name="T26" fmla="*/ 981059 w 568"/>
                <a:gd name="T27" fmla="*/ 694618 h 592"/>
                <a:gd name="T28" fmla="*/ 902288 w 568"/>
                <a:gd name="T29" fmla="*/ 691038 h 592"/>
                <a:gd name="T30" fmla="*/ 866483 w 568"/>
                <a:gd name="T31" fmla="*/ 644491 h 592"/>
                <a:gd name="T32" fmla="*/ 823517 w 568"/>
                <a:gd name="T33" fmla="*/ 608686 h 592"/>
                <a:gd name="T34" fmla="*/ 809195 w 568"/>
                <a:gd name="T35" fmla="*/ 486949 h 592"/>
                <a:gd name="T36" fmla="*/ 787712 w 568"/>
                <a:gd name="T37" fmla="*/ 340148 h 592"/>
                <a:gd name="T38" fmla="*/ 712521 w 568"/>
                <a:gd name="T39" fmla="*/ 272119 h 592"/>
                <a:gd name="T40" fmla="*/ 737584 w 568"/>
                <a:gd name="T41" fmla="*/ 236313 h 592"/>
                <a:gd name="T42" fmla="*/ 859322 w 568"/>
                <a:gd name="T43" fmla="*/ 229152 h 592"/>
                <a:gd name="T44" fmla="*/ 916610 w 568"/>
                <a:gd name="T45" fmla="*/ 193347 h 592"/>
                <a:gd name="T46" fmla="*/ 848580 w 568"/>
                <a:gd name="T47" fmla="*/ 182606 h 592"/>
                <a:gd name="T48" fmla="*/ 812775 w 568"/>
                <a:gd name="T49" fmla="*/ 157542 h 592"/>
                <a:gd name="T50" fmla="*/ 766229 w 568"/>
                <a:gd name="T51" fmla="*/ 85932 h 592"/>
                <a:gd name="T52" fmla="*/ 723262 w 568"/>
                <a:gd name="T53" fmla="*/ 150381 h 592"/>
                <a:gd name="T54" fmla="*/ 644491 w 568"/>
                <a:gd name="T55" fmla="*/ 247055 h 592"/>
                <a:gd name="T56" fmla="*/ 655233 w 568"/>
                <a:gd name="T57" fmla="*/ 307924 h 592"/>
                <a:gd name="T58" fmla="*/ 623008 w 568"/>
                <a:gd name="T59" fmla="*/ 383114 h 592"/>
                <a:gd name="T60" fmla="*/ 565720 w 568"/>
                <a:gd name="T61" fmla="*/ 383114 h 592"/>
                <a:gd name="T62" fmla="*/ 515593 w 568"/>
                <a:gd name="T63" fmla="*/ 429661 h 592"/>
                <a:gd name="T64" fmla="*/ 494110 w 568"/>
                <a:gd name="T65" fmla="*/ 401017 h 592"/>
                <a:gd name="T66" fmla="*/ 472627 w 568"/>
                <a:gd name="T67" fmla="*/ 397436 h 592"/>
                <a:gd name="T68" fmla="*/ 436822 w 568"/>
                <a:gd name="T69" fmla="*/ 300763 h 592"/>
                <a:gd name="T70" fmla="*/ 386695 w 568"/>
                <a:gd name="T71" fmla="*/ 168284 h 592"/>
                <a:gd name="T72" fmla="*/ 350890 w 568"/>
                <a:gd name="T73" fmla="*/ 182606 h 592"/>
                <a:gd name="T74" fmla="*/ 307924 w 568"/>
                <a:gd name="T75" fmla="*/ 153962 h 592"/>
                <a:gd name="T76" fmla="*/ 279280 w 568"/>
                <a:gd name="T77" fmla="*/ 89513 h 592"/>
                <a:gd name="T78" fmla="*/ 247055 w 568"/>
                <a:gd name="T79" fmla="*/ 146801 h 592"/>
                <a:gd name="T80" fmla="*/ 218411 w 568"/>
                <a:gd name="T81" fmla="*/ 150381 h 592"/>
                <a:gd name="T82" fmla="*/ 189767 w 568"/>
                <a:gd name="T83" fmla="*/ 100254 h 592"/>
                <a:gd name="T84" fmla="*/ 182606 w 568"/>
                <a:gd name="T85" fmla="*/ 0 h 592"/>
                <a:gd name="T86" fmla="*/ 146801 w 568"/>
                <a:gd name="T87" fmla="*/ 78771 h 592"/>
                <a:gd name="T88" fmla="*/ 100254 w 568"/>
                <a:gd name="T89" fmla="*/ 118157 h 592"/>
                <a:gd name="T90" fmla="*/ 96674 w 568"/>
                <a:gd name="T91" fmla="*/ 189767 h 592"/>
                <a:gd name="T92" fmla="*/ 136059 w 568"/>
                <a:gd name="T93" fmla="*/ 186186 h 592"/>
                <a:gd name="T94" fmla="*/ 139640 w 568"/>
                <a:gd name="T95" fmla="*/ 426080 h 592"/>
                <a:gd name="T96" fmla="*/ 85932 w 568"/>
                <a:gd name="T97" fmla="*/ 451144 h 592"/>
                <a:gd name="T98" fmla="*/ 10742 w 568"/>
                <a:gd name="T99" fmla="*/ 572881 h 592"/>
                <a:gd name="T100" fmla="*/ 21483 w 568"/>
                <a:gd name="T101" fmla="*/ 633750 h 5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8" name="Freeform 17"/>
            <p:cNvSpPr>
              <a:spLocks/>
            </p:cNvSpPr>
            <p:nvPr/>
          </p:nvSpPr>
          <p:spPr bwMode="auto">
            <a:xfrm>
              <a:off x="3039851" y="3369257"/>
              <a:ext cx="687457" cy="594364"/>
            </a:xfrm>
            <a:custGeom>
              <a:avLst/>
              <a:gdLst>
                <a:gd name="T0" fmla="*/ 515593 w 384"/>
                <a:gd name="T1" fmla="*/ 14322 h 332"/>
                <a:gd name="T2" fmla="*/ 494110 w 384"/>
                <a:gd name="T3" fmla="*/ 42966 h 332"/>
                <a:gd name="T4" fmla="*/ 472627 w 384"/>
                <a:gd name="T5" fmla="*/ 35805 h 332"/>
                <a:gd name="T6" fmla="*/ 465466 w 384"/>
                <a:gd name="T7" fmla="*/ 17903 h 332"/>
                <a:gd name="T8" fmla="*/ 451144 w 384"/>
                <a:gd name="T9" fmla="*/ 0 h 332"/>
                <a:gd name="T10" fmla="*/ 443983 w 384"/>
                <a:gd name="T11" fmla="*/ 35805 h 332"/>
                <a:gd name="T12" fmla="*/ 422500 w 384"/>
                <a:gd name="T13" fmla="*/ 64449 h 332"/>
                <a:gd name="T14" fmla="*/ 372373 w 384"/>
                <a:gd name="T15" fmla="*/ 78771 h 332"/>
                <a:gd name="T16" fmla="*/ 336567 w 384"/>
                <a:gd name="T17" fmla="*/ 103835 h 332"/>
                <a:gd name="T18" fmla="*/ 329406 w 384"/>
                <a:gd name="T19" fmla="*/ 93093 h 332"/>
                <a:gd name="T20" fmla="*/ 300762 w 384"/>
                <a:gd name="T21" fmla="*/ 107415 h 332"/>
                <a:gd name="T22" fmla="*/ 286440 w 384"/>
                <a:gd name="T23" fmla="*/ 89513 h 332"/>
                <a:gd name="T24" fmla="*/ 236313 w 384"/>
                <a:gd name="T25" fmla="*/ 100254 h 332"/>
                <a:gd name="T26" fmla="*/ 304343 w 384"/>
                <a:gd name="T27" fmla="*/ 146801 h 332"/>
                <a:gd name="T28" fmla="*/ 315084 w 384"/>
                <a:gd name="T29" fmla="*/ 196928 h 332"/>
                <a:gd name="T30" fmla="*/ 286440 w 384"/>
                <a:gd name="T31" fmla="*/ 218411 h 332"/>
                <a:gd name="T32" fmla="*/ 204089 w 384"/>
                <a:gd name="T33" fmla="*/ 225572 h 332"/>
                <a:gd name="T34" fmla="*/ 168284 w 384"/>
                <a:gd name="T35" fmla="*/ 254216 h 332"/>
                <a:gd name="T36" fmla="*/ 107415 w 384"/>
                <a:gd name="T37" fmla="*/ 254216 h 332"/>
                <a:gd name="T38" fmla="*/ 28644 w 384"/>
                <a:gd name="T39" fmla="*/ 264957 h 332"/>
                <a:gd name="T40" fmla="*/ 0 w 384"/>
                <a:gd name="T41" fmla="*/ 307924 h 332"/>
                <a:gd name="T42" fmla="*/ 39386 w 384"/>
                <a:gd name="T43" fmla="*/ 358051 h 332"/>
                <a:gd name="T44" fmla="*/ 53708 w 384"/>
                <a:gd name="T45" fmla="*/ 340148 h 332"/>
                <a:gd name="T46" fmla="*/ 100254 w 384"/>
                <a:gd name="T47" fmla="*/ 343729 h 332"/>
                <a:gd name="T48" fmla="*/ 110996 w 384"/>
                <a:gd name="T49" fmla="*/ 422500 h 332"/>
                <a:gd name="T50" fmla="*/ 93093 w 384"/>
                <a:gd name="T51" fmla="*/ 465466 h 332"/>
                <a:gd name="T52" fmla="*/ 136059 w 384"/>
                <a:gd name="T53" fmla="*/ 529915 h 332"/>
                <a:gd name="T54" fmla="*/ 121737 w 384"/>
                <a:gd name="T55" fmla="*/ 572881 h 332"/>
                <a:gd name="T56" fmla="*/ 125318 w 384"/>
                <a:gd name="T57" fmla="*/ 590783 h 332"/>
                <a:gd name="T58" fmla="*/ 193347 w 384"/>
                <a:gd name="T59" fmla="*/ 572881 h 332"/>
                <a:gd name="T60" fmla="*/ 286440 w 384"/>
                <a:gd name="T61" fmla="*/ 590783 h 332"/>
                <a:gd name="T62" fmla="*/ 350890 w 384"/>
                <a:gd name="T63" fmla="*/ 540656 h 332"/>
                <a:gd name="T64" fmla="*/ 386695 w 384"/>
                <a:gd name="T65" fmla="*/ 519173 h 332"/>
                <a:gd name="T66" fmla="*/ 443983 w 384"/>
                <a:gd name="T67" fmla="*/ 501271 h 332"/>
                <a:gd name="T68" fmla="*/ 458305 w 384"/>
                <a:gd name="T69" fmla="*/ 522754 h 332"/>
                <a:gd name="T70" fmla="*/ 490529 w 384"/>
                <a:gd name="T71" fmla="*/ 522754 h 332"/>
                <a:gd name="T72" fmla="*/ 515593 w 384"/>
                <a:gd name="T73" fmla="*/ 533495 h 332"/>
                <a:gd name="T74" fmla="*/ 529915 w 384"/>
                <a:gd name="T75" fmla="*/ 519173 h 332"/>
                <a:gd name="T76" fmla="*/ 558559 w 384"/>
                <a:gd name="T77" fmla="*/ 494110 h 332"/>
                <a:gd name="T78" fmla="*/ 580042 w 384"/>
                <a:gd name="T79" fmla="*/ 479788 h 332"/>
                <a:gd name="T80" fmla="*/ 612266 w 384"/>
                <a:gd name="T81" fmla="*/ 458305 h 332"/>
                <a:gd name="T82" fmla="*/ 630169 w 384"/>
                <a:gd name="T83" fmla="*/ 443983 h 332"/>
                <a:gd name="T84" fmla="*/ 655232 w 384"/>
                <a:gd name="T85" fmla="*/ 436822 h 332"/>
                <a:gd name="T86" fmla="*/ 680296 w 384"/>
                <a:gd name="T87" fmla="*/ 422500 h 332"/>
                <a:gd name="T88" fmla="*/ 673135 w 384"/>
                <a:gd name="T89" fmla="*/ 390275 h 332"/>
                <a:gd name="T90" fmla="*/ 673135 w 384"/>
                <a:gd name="T91" fmla="*/ 336568 h 332"/>
                <a:gd name="T92" fmla="*/ 680296 w 384"/>
                <a:gd name="T93" fmla="*/ 286440 h 332"/>
                <a:gd name="T94" fmla="*/ 623008 w 384"/>
                <a:gd name="T95" fmla="*/ 297182 h 332"/>
                <a:gd name="T96" fmla="*/ 637330 w 384"/>
                <a:gd name="T97" fmla="*/ 236313 h 332"/>
                <a:gd name="T98" fmla="*/ 655232 w 384"/>
                <a:gd name="T99" fmla="*/ 150381 h 332"/>
                <a:gd name="T100" fmla="*/ 665974 w 384"/>
                <a:gd name="T101" fmla="*/ 121737 h 332"/>
                <a:gd name="T102" fmla="*/ 644491 w 384"/>
                <a:gd name="T103" fmla="*/ 114576 h 332"/>
                <a:gd name="T104" fmla="*/ 623008 w 384"/>
                <a:gd name="T105" fmla="*/ 146801 h 332"/>
                <a:gd name="T106" fmla="*/ 601525 w 384"/>
                <a:gd name="T107" fmla="*/ 136059 h 332"/>
                <a:gd name="T108" fmla="*/ 594364 w 384"/>
                <a:gd name="T109" fmla="*/ 107415 h 332"/>
                <a:gd name="T110" fmla="*/ 565720 w 384"/>
                <a:gd name="T111" fmla="*/ 107415 h 332"/>
                <a:gd name="T112" fmla="*/ 544237 w 384"/>
                <a:gd name="T113" fmla="*/ 4296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19" name="Freeform 18"/>
            <p:cNvSpPr>
              <a:spLocks/>
            </p:cNvSpPr>
            <p:nvPr/>
          </p:nvSpPr>
          <p:spPr bwMode="auto">
            <a:xfrm>
              <a:off x="3150847" y="3734469"/>
              <a:ext cx="898707" cy="683877"/>
            </a:xfrm>
            <a:custGeom>
              <a:avLst/>
              <a:gdLst>
                <a:gd name="T0" fmla="*/ 723262 w 502"/>
                <a:gd name="T1" fmla="*/ 21483 h 382"/>
                <a:gd name="T2" fmla="*/ 676716 w 502"/>
                <a:gd name="T3" fmla="*/ 64449 h 382"/>
                <a:gd name="T4" fmla="*/ 644491 w 502"/>
                <a:gd name="T5" fmla="*/ 57288 h 382"/>
                <a:gd name="T6" fmla="*/ 601525 w 502"/>
                <a:gd name="T7" fmla="*/ 75191 h 382"/>
                <a:gd name="T8" fmla="*/ 565720 w 502"/>
                <a:gd name="T9" fmla="*/ 85932 h 382"/>
                <a:gd name="T10" fmla="*/ 504851 w 502"/>
                <a:gd name="T11" fmla="*/ 107415 h 382"/>
                <a:gd name="T12" fmla="*/ 483368 w 502"/>
                <a:gd name="T13" fmla="*/ 125318 h 382"/>
                <a:gd name="T14" fmla="*/ 494110 w 502"/>
                <a:gd name="T15" fmla="*/ 146801 h 382"/>
                <a:gd name="T16" fmla="*/ 429661 w 502"/>
                <a:gd name="T17" fmla="*/ 168284 h 382"/>
                <a:gd name="T18" fmla="*/ 401017 w 502"/>
                <a:gd name="T19" fmla="*/ 182606 h 382"/>
                <a:gd name="T20" fmla="*/ 347309 w 502"/>
                <a:gd name="T21" fmla="*/ 175445 h 382"/>
                <a:gd name="T22" fmla="*/ 318665 w 502"/>
                <a:gd name="T23" fmla="*/ 150381 h 382"/>
                <a:gd name="T24" fmla="*/ 286440 w 502"/>
                <a:gd name="T25" fmla="*/ 164703 h 382"/>
                <a:gd name="T26" fmla="*/ 264957 w 502"/>
                <a:gd name="T27" fmla="*/ 182606 h 382"/>
                <a:gd name="T28" fmla="*/ 225572 w 502"/>
                <a:gd name="T29" fmla="*/ 207669 h 382"/>
                <a:gd name="T30" fmla="*/ 125318 w 502"/>
                <a:gd name="T31" fmla="*/ 239894 h 382"/>
                <a:gd name="T32" fmla="*/ 35805 w 502"/>
                <a:gd name="T33" fmla="*/ 232733 h 382"/>
                <a:gd name="T34" fmla="*/ 3581 w 502"/>
                <a:gd name="T35" fmla="*/ 247055 h 382"/>
                <a:gd name="T36" fmla="*/ 7161 w 502"/>
                <a:gd name="T37" fmla="*/ 282860 h 382"/>
                <a:gd name="T38" fmla="*/ 71610 w 502"/>
                <a:gd name="T39" fmla="*/ 282860 h 382"/>
                <a:gd name="T40" fmla="*/ 75191 w 502"/>
                <a:gd name="T41" fmla="*/ 332987 h 382"/>
                <a:gd name="T42" fmla="*/ 132479 w 502"/>
                <a:gd name="T43" fmla="*/ 329407 h 382"/>
                <a:gd name="T44" fmla="*/ 168284 w 502"/>
                <a:gd name="T45" fmla="*/ 315085 h 382"/>
                <a:gd name="T46" fmla="*/ 186186 w 502"/>
                <a:gd name="T47" fmla="*/ 336568 h 382"/>
                <a:gd name="T48" fmla="*/ 164703 w 502"/>
                <a:gd name="T49" fmla="*/ 415339 h 382"/>
                <a:gd name="T50" fmla="*/ 125318 w 502"/>
                <a:gd name="T51" fmla="*/ 443983 h 382"/>
                <a:gd name="T52" fmla="*/ 193347 w 502"/>
                <a:gd name="T53" fmla="*/ 461886 h 382"/>
                <a:gd name="T54" fmla="*/ 272118 w 502"/>
                <a:gd name="T55" fmla="*/ 479788 h 382"/>
                <a:gd name="T56" fmla="*/ 250635 w 502"/>
                <a:gd name="T57" fmla="*/ 537076 h 382"/>
                <a:gd name="T58" fmla="*/ 257796 w 502"/>
                <a:gd name="T59" fmla="*/ 583623 h 382"/>
                <a:gd name="T60" fmla="*/ 347309 w 502"/>
                <a:gd name="T61" fmla="*/ 637330 h 382"/>
                <a:gd name="T62" fmla="*/ 386695 w 502"/>
                <a:gd name="T63" fmla="*/ 623008 h 382"/>
                <a:gd name="T64" fmla="*/ 451144 w 502"/>
                <a:gd name="T65" fmla="*/ 644491 h 382"/>
                <a:gd name="T66" fmla="*/ 458305 w 502"/>
                <a:gd name="T67" fmla="*/ 640911 h 382"/>
                <a:gd name="T68" fmla="*/ 526334 w 502"/>
                <a:gd name="T69" fmla="*/ 658813 h 382"/>
                <a:gd name="T70" fmla="*/ 562139 w 502"/>
                <a:gd name="T71" fmla="*/ 662394 h 382"/>
                <a:gd name="T72" fmla="*/ 572881 w 502"/>
                <a:gd name="T73" fmla="*/ 680296 h 382"/>
                <a:gd name="T74" fmla="*/ 640911 w 502"/>
                <a:gd name="T75" fmla="*/ 637330 h 382"/>
                <a:gd name="T76" fmla="*/ 701779 w 502"/>
                <a:gd name="T77" fmla="*/ 587203 h 382"/>
                <a:gd name="T78" fmla="*/ 716101 w 502"/>
                <a:gd name="T79" fmla="*/ 547818 h 382"/>
                <a:gd name="T80" fmla="*/ 734004 w 502"/>
                <a:gd name="T81" fmla="*/ 515593 h 382"/>
                <a:gd name="T82" fmla="*/ 741165 w 502"/>
                <a:gd name="T83" fmla="*/ 490530 h 382"/>
                <a:gd name="T84" fmla="*/ 816355 w 502"/>
                <a:gd name="T85" fmla="*/ 411758 h 382"/>
                <a:gd name="T86" fmla="*/ 834258 w 502"/>
                <a:gd name="T87" fmla="*/ 375953 h 382"/>
                <a:gd name="T88" fmla="*/ 887965 w 502"/>
                <a:gd name="T89" fmla="*/ 279280 h 382"/>
                <a:gd name="T90" fmla="*/ 887965 w 502"/>
                <a:gd name="T91" fmla="*/ 236314 h 382"/>
                <a:gd name="T92" fmla="*/ 855741 w 502"/>
                <a:gd name="T93" fmla="*/ 225572 h 382"/>
                <a:gd name="T94" fmla="*/ 823516 w 502"/>
                <a:gd name="T95" fmla="*/ 225572 h 382"/>
                <a:gd name="T96" fmla="*/ 805614 w 502"/>
                <a:gd name="T97" fmla="*/ 204089 h 382"/>
                <a:gd name="T98" fmla="*/ 791292 w 502"/>
                <a:gd name="T99" fmla="*/ 182606 h 382"/>
                <a:gd name="T100" fmla="*/ 759067 w 502"/>
                <a:gd name="T101" fmla="*/ 204089 h 382"/>
                <a:gd name="T102" fmla="*/ 755487 w 502"/>
                <a:gd name="T103" fmla="*/ 164703 h 382"/>
                <a:gd name="T104" fmla="*/ 766228 w 502"/>
                <a:gd name="T105" fmla="*/ 153962 h 382"/>
                <a:gd name="T106" fmla="*/ 805614 w 502"/>
                <a:gd name="T107" fmla="*/ 64449 h 382"/>
                <a:gd name="T108" fmla="*/ 787711 w 502"/>
                <a:gd name="T109" fmla="*/ 21483 h 382"/>
                <a:gd name="T110" fmla="*/ 776970 w 502"/>
                <a:gd name="T111" fmla="*/ 0 h 382"/>
                <a:gd name="T112" fmla="*/ 762648 w 502"/>
                <a:gd name="T113" fmla="*/ 14322 h 382"/>
                <a:gd name="T114" fmla="*/ 734004 w 502"/>
                <a:gd name="T115" fmla="*/ 14322 h 3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0" name="Freeform 19"/>
            <p:cNvSpPr>
              <a:spLocks/>
            </p:cNvSpPr>
            <p:nvPr/>
          </p:nvSpPr>
          <p:spPr bwMode="auto">
            <a:xfrm>
              <a:off x="3276165" y="2982563"/>
              <a:ext cx="508432" cy="515593"/>
            </a:xfrm>
            <a:custGeom>
              <a:avLst/>
              <a:gdLst>
                <a:gd name="T0" fmla="*/ 497690 w 284"/>
                <a:gd name="T1" fmla="*/ 78771 h 288"/>
                <a:gd name="T2" fmla="*/ 465466 w 284"/>
                <a:gd name="T3" fmla="*/ 53708 h 288"/>
                <a:gd name="T4" fmla="*/ 461885 w 284"/>
                <a:gd name="T5" fmla="*/ 50127 h 288"/>
                <a:gd name="T6" fmla="*/ 443983 w 284"/>
                <a:gd name="T7" fmla="*/ 42966 h 288"/>
                <a:gd name="T8" fmla="*/ 418919 w 284"/>
                <a:gd name="T9" fmla="*/ 50127 h 288"/>
                <a:gd name="T10" fmla="*/ 397436 w 284"/>
                <a:gd name="T11" fmla="*/ 39386 h 288"/>
                <a:gd name="T12" fmla="*/ 393856 w 284"/>
                <a:gd name="T13" fmla="*/ 35805 h 288"/>
                <a:gd name="T14" fmla="*/ 365212 w 284"/>
                <a:gd name="T15" fmla="*/ 7161 h 288"/>
                <a:gd name="T16" fmla="*/ 336568 w 284"/>
                <a:gd name="T17" fmla="*/ 14322 h 288"/>
                <a:gd name="T18" fmla="*/ 307924 w 284"/>
                <a:gd name="T19" fmla="*/ 71610 h 288"/>
                <a:gd name="T20" fmla="*/ 290021 w 284"/>
                <a:gd name="T21" fmla="*/ 107415 h 288"/>
                <a:gd name="T22" fmla="*/ 257797 w 284"/>
                <a:gd name="T23" fmla="*/ 153962 h 288"/>
                <a:gd name="T24" fmla="*/ 221991 w 284"/>
                <a:gd name="T25" fmla="*/ 186186 h 288"/>
                <a:gd name="T26" fmla="*/ 204089 w 284"/>
                <a:gd name="T27" fmla="*/ 214830 h 288"/>
                <a:gd name="T28" fmla="*/ 171864 w 284"/>
                <a:gd name="T29" fmla="*/ 236313 h 288"/>
                <a:gd name="T30" fmla="*/ 132479 w 284"/>
                <a:gd name="T31" fmla="*/ 293602 h 288"/>
                <a:gd name="T32" fmla="*/ 14322 w 284"/>
                <a:gd name="T33" fmla="*/ 286441 h 288"/>
                <a:gd name="T34" fmla="*/ 0 w 284"/>
                <a:gd name="T35" fmla="*/ 322246 h 288"/>
                <a:gd name="T36" fmla="*/ 35805 w 284"/>
                <a:gd name="T37" fmla="*/ 404597 h 288"/>
                <a:gd name="T38" fmla="*/ 57288 w 284"/>
                <a:gd name="T39" fmla="*/ 418919 h 288"/>
                <a:gd name="T40" fmla="*/ 75191 w 284"/>
                <a:gd name="T41" fmla="*/ 451144 h 288"/>
                <a:gd name="T42" fmla="*/ 68030 w 284"/>
                <a:gd name="T43" fmla="*/ 476207 h 288"/>
                <a:gd name="T44" fmla="*/ 78771 w 284"/>
                <a:gd name="T45" fmla="*/ 479788 h 288"/>
                <a:gd name="T46" fmla="*/ 89513 w 284"/>
                <a:gd name="T47" fmla="*/ 461885 h 288"/>
                <a:gd name="T48" fmla="*/ 114576 w 284"/>
                <a:gd name="T49" fmla="*/ 476207 h 288"/>
                <a:gd name="T50" fmla="*/ 121737 w 284"/>
                <a:gd name="T51" fmla="*/ 465466 h 288"/>
                <a:gd name="T52" fmla="*/ 139640 w 284"/>
                <a:gd name="T53" fmla="*/ 436822 h 288"/>
                <a:gd name="T54" fmla="*/ 157542 w 284"/>
                <a:gd name="T55" fmla="*/ 433241 h 288"/>
                <a:gd name="T56" fmla="*/ 196928 w 284"/>
                <a:gd name="T57" fmla="*/ 415339 h 288"/>
                <a:gd name="T58" fmla="*/ 200508 w 284"/>
                <a:gd name="T59" fmla="*/ 379534 h 288"/>
                <a:gd name="T60" fmla="*/ 214830 w 284"/>
                <a:gd name="T61" fmla="*/ 368792 h 288"/>
                <a:gd name="T62" fmla="*/ 239894 w 284"/>
                <a:gd name="T63" fmla="*/ 372373 h 288"/>
                <a:gd name="T64" fmla="*/ 243474 w 284"/>
                <a:gd name="T65" fmla="*/ 393856 h 288"/>
                <a:gd name="T66" fmla="*/ 247055 w 284"/>
                <a:gd name="T67" fmla="*/ 415339 h 288"/>
                <a:gd name="T68" fmla="*/ 257797 w 284"/>
                <a:gd name="T69" fmla="*/ 404597 h 288"/>
                <a:gd name="T70" fmla="*/ 286441 w 284"/>
                <a:gd name="T71" fmla="*/ 379534 h 288"/>
                <a:gd name="T72" fmla="*/ 290021 w 284"/>
                <a:gd name="T73" fmla="*/ 375953 h 288"/>
                <a:gd name="T74" fmla="*/ 311504 w 284"/>
                <a:gd name="T75" fmla="*/ 383114 h 288"/>
                <a:gd name="T76" fmla="*/ 322246 w 284"/>
                <a:gd name="T77" fmla="*/ 404597 h 288"/>
                <a:gd name="T78" fmla="*/ 336568 w 284"/>
                <a:gd name="T79" fmla="*/ 451144 h 288"/>
                <a:gd name="T80" fmla="*/ 336568 w 284"/>
                <a:gd name="T81" fmla="*/ 472627 h 288"/>
                <a:gd name="T82" fmla="*/ 347309 w 284"/>
                <a:gd name="T83" fmla="*/ 483368 h 288"/>
                <a:gd name="T84" fmla="*/ 354470 w 284"/>
                <a:gd name="T85" fmla="*/ 472627 h 288"/>
                <a:gd name="T86" fmla="*/ 372373 w 284"/>
                <a:gd name="T87" fmla="*/ 486949 h 288"/>
                <a:gd name="T88" fmla="*/ 386695 w 284"/>
                <a:gd name="T89" fmla="*/ 515593 h 288"/>
                <a:gd name="T90" fmla="*/ 393856 w 284"/>
                <a:gd name="T91" fmla="*/ 494110 h 288"/>
                <a:gd name="T92" fmla="*/ 401017 w 284"/>
                <a:gd name="T93" fmla="*/ 490529 h 288"/>
                <a:gd name="T94" fmla="*/ 411758 w 284"/>
                <a:gd name="T95" fmla="*/ 483368 h 288"/>
                <a:gd name="T96" fmla="*/ 422500 w 284"/>
                <a:gd name="T97" fmla="*/ 476207 h 288"/>
                <a:gd name="T98" fmla="*/ 415339 w 284"/>
                <a:gd name="T99" fmla="*/ 404597 h 288"/>
                <a:gd name="T100" fmla="*/ 336568 w 284"/>
                <a:gd name="T101" fmla="*/ 300763 h 288"/>
                <a:gd name="T102" fmla="*/ 329407 w 284"/>
                <a:gd name="T103" fmla="*/ 261377 h 288"/>
                <a:gd name="T104" fmla="*/ 311504 w 284"/>
                <a:gd name="T105" fmla="*/ 229152 h 288"/>
                <a:gd name="T106" fmla="*/ 322246 w 284"/>
                <a:gd name="T107" fmla="*/ 186186 h 288"/>
                <a:gd name="T108" fmla="*/ 329407 w 284"/>
                <a:gd name="T109" fmla="*/ 186186 h 288"/>
                <a:gd name="T110" fmla="*/ 465466 w 284"/>
                <a:gd name="T111" fmla="*/ 157542 h 288"/>
                <a:gd name="T112" fmla="*/ 490529 w 284"/>
                <a:gd name="T113" fmla="*/ 146801 h 288"/>
                <a:gd name="T114" fmla="*/ 501271 w 284"/>
                <a:gd name="T115" fmla="*/ 136059 h 288"/>
                <a:gd name="T116" fmla="*/ 508432 w 284"/>
                <a:gd name="T117" fmla="*/ 103835 h 2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1" name="Freeform 20"/>
            <p:cNvSpPr>
              <a:spLocks/>
            </p:cNvSpPr>
            <p:nvPr/>
          </p:nvSpPr>
          <p:spPr bwMode="auto">
            <a:xfrm>
              <a:off x="3276165" y="1980021"/>
              <a:ext cx="580042" cy="1034767"/>
            </a:xfrm>
            <a:custGeom>
              <a:avLst/>
              <a:gdLst>
                <a:gd name="T0" fmla="*/ 171864 w 324"/>
                <a:gd name="T1" fmla="*/ 322246 h 578"/>
                <a:gd name="T2" fmla="*/ 221991 w 324"/>
                <a:gd name="T3" fmla="*/ 361631 h 578"/>
                <a:gd name="T4" fmla="*/ 315085 w 324"/>
                <a:gd name="T5" fmla="*/ 408178 h 578"/>
                <a:gd name="T6" fmla="*/ 336568 w 324"/>
                <a:gd name="T7" fmla="*/ 436822 h 578"/>
                <a:gd name="T8" fmla="*/ 318665 w 324"/>
                <a:gd name="T9" fmla="*/ 472627 h 578"/>
                <a:gd name="T10" fmla="*/ 318665 w 324"/>
                <a:gd name="T11" fmla="*/ 512013 h 578"/>
                <a:gd name="T12" fmla="*/ 300763 w 324"/>
                <a:gd name="T13" fmla="*/ 565720 h 578"/>
                <a:gd name="T14" fmla="*/ 250635 w 324"/>
                <a:gd name="T15" fmla="*/ 558559 h 578"/>
                <a:gd name="T16" fmla="*/ 200508 w 324"/>
                <a:gd name="T17" fmla="*/ 594364 h 578"/>
                <a:gd name="T18" fmla="*/ 221991 w 324"/>
                <a:gd name="T19" fmla="*/ 626589 h 578"/>
                <a:gd name="T20" fmla="*/ 157542 w 324"/>
                <a:gd name="T21" fmla="*/ 623009 h 578"/>
                <a:gd name="T22" fmla="*/ 78771 w 324"/>
                <a:gd name="T23" fmla="*/ 655233 h 578"/>
                <a:gd name="T24" fmla="*/ 85932 w 324"/>
                <a:gd name="T25" fmla="*/ 726843 h 578"/>
                <a:gd name="T26" fmla="*/ 93093 w 324"/>
                <a:gd name="T27" fmla="*/ 755487 h 578"/>
                <a:gd name="T28" fmla="*/ 96674 w 324"/>
                <a:gd name="T29" fmla="*/ 794873 h 578"/>
                <a:gd name="T30" fmla="*/ 10742 w 324"/>
                <a:gd name="T31" fmla="*/ 812775 h 578"/>
                <a:gd name="T32" fmla="*/ 10742 w 324"/>
                <a:gd name="T33" fmla="*/ 870064 h 578"/>
                <a:gd name="T34" fmla="*/ 21483 w 324"/>
                <a:gd name="T35" fmla="*/ 909449 h 578"/>
                <a:gd name="T36" fmla="*/ 118157 w 324"/>
                <a:gd name="T37" fmla="*/ 902288 h 578"/>
                <a:gd name="T38" fmla="*/ 153962 w 324"/>
                <a:gd name="T39" fmla="*/ 930932 h 578"/>
                <a:gd name="T40" fmla="*/ 179025 w 324"/>
                <a:gd name="T41" fmla="*/ 952415 h 578"/>
                <a:gd name="T42" fmla="*/ 186186 w 324"/>
                <a:gd name="T43" fmla="*/ 948835 h 578"/>
                <a:gd name="T44" fmla="*/ 243474 w 324"/>
                <a:gd name="T45" fmla="*/ 977479 h 578"/>
                <a:gd name="T46" fmla="*/ 300763 w 324"/>
                <a:gd name="T47" fmla="*/ 973898 h 578"/>
                <a:gd name="T48" fmla="*/ 372373 w 324"/>
                <a:gd name="T49" fmla="*/ 995381 h 578"/>
                <a:gd name="T50" fmla="*/ 404597 w 324"/>
                <a:gd name="T51" fmla="*/ 1027606 h 578"/>
                <a:gd name="T52" fmla="*/ 443983 w 324"/>
                <a:gd name="T53" fmla="*/ 1002542 h 578"/>
                <a:gd name="T54" fmla="*/ 440402 w 324"/>
                <a:gd name="T55" fmla="*/ 923771 h 578"/>
                <a:gd name="T56" fmla="*/ 479788 w 324"/>
                <a:gd name="T57" fmla="*/ 916610 h 578"/>
                <a:gd name="T58" fmla="*/ 433241 w 324"/>
                <a:gd name="T59" fmla="*/ 866483 h 578"/>
                <a:gd name="T60" fmla="*/ 422500 w 324"/>
                <a:gd name="T61" fmla="*/ 845000 h 578"/>
                <a:gd name="T62" fmla="*/ 465466 w 324"/>
                <a:gd name="T63" fmla="*/ 834259 h 578"/>
                <a:gd name="T64" fmla="*/ 544237 w 324"/>
                <a:gd name="T65" fmla="*/ 834259 h 578"/>
                <a:gd name="T66" fmla="*/ 572881 w 324"/>
                <a:gd name="T67" fmla="*/ 784131 h 578"/>
                <a:gd name="T68" fmla="*/ 529915 w 324"/>
                <a:gd name="T69" fmla="*/ 751907 h 578"/>
                <a:gd name="T70" fmla="*/ 519173 w 324"/>
                <a:gd name="T71" fmla="*/ 669555 h 578"/>
                <a:gd name="T72" fmla="*/ 490529 w 324"/>
                <a:gd name="T73" fmla="*/ 655233 h 578"/>
                <a:gd name="T74" fmla="*/ 515593 w 324"/>
                <a:gd name="T75" fmla="*/ 469047 h 578"/>
                <a:gd name="T76" fmla="*/ 494110 w 324"/>
                <a:gd name="T77" fmla="*/ 340148 h 578"/>
                <a:gd name="T78" fmla="*/ 501271 w 324"/>
                <a:gd name="T79" fmla="*/ 286441 h 578"/>
                <a:gd name="T80" fmla="*/ 526334 w 324"/>
                <a:gd name="T81" fmla="*/ 232733 h 578"/>
                <a:gd name="T82" fmla="*/ 497690 w 324"/>
                <a:gd name="T83" fmla="*/ 196928 h 578"/>
                <a:gd name="T84" fmla="*/ 494110 w 324"/>
                <a:gd name="T85" fmla="*/ 153962 h 578"/>
                <a:gd name="T86" fmla="*/ 522754 w 324"/>
                <a:gd name="T87" fmla="*/ 64449 h 578"/>
                <a:gd name="T88" fmla="*/ 540656 w 324"/>
                <a:gd name="T89" fmla="*/ 35805 h 578"/>
                <a:gd name="T90" fmla="*/ 547817 w 324"/>
                <a:gd name="T91" fmla="*/ 0 h 578"/>
                <a:gd name="T92" fmla="*/ 519173 w 324"/>
                <a:gd name="T93" fmla="*/ 32225 h 578"/>
                <a:gd name="T94" fmla="*/ 465466 w 324"/>
                <a:gd name="T95" fmla="*/ 50127 h 578"/>
                <a:gd name="T96" fmla="*/ 375953 w 324"/>
                <a:gd name="T97" fmla="*/ 100254 h 578"/>
                <a:gd name="T98" fmla="*/ 350890 w 324"/>
                <a:gd name="T99" fmla="*/ 125318 h 578"/>
                <a:gd name="T100" fmla="*/ 332987 w 324"/>
                <a:gd name="T101" fmla="*/ 211250 h 578"/>
                <a:gd name="T102" fmla="*/ 325826 w 324"/>
                <a:gd name="T103" fmla="*/ 236314 h 578"/>
                <a:gd name="T104" fmla="*/ 307924 w 324"/>
                <a:gd name="T105" fmla="*/ 261377 h 578"/>
                <a:gd name="T106" fmla="*/ 193347 w 324"/>
                <a:gd name="T107" fmla="*/ 236314 h 5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2" name="Freeform 21"/>
            <p:cNvSpPr>
              <a:spLocks/>
            </p:cNvSpPr>
            <p:nvPr/>
          </p:nvSpPr>
          <p:spPr bwMode="auto">
            <a:xfrm>
              <a:off x="3777436" y="1786673"/>
              <a:ext cx="386695" cy="848580"/>
            </a:xfrm>
            <a:custGeom>
              <a:avLst/>
              <a:gdLst>
                <a:gd name="T0" fmla="*/ 365212 w 216"/>
                <a:gd name="T1" fmla="*/ 35805 h 474"/>
                <a:gd name="T2" fmla="*/ 347309 w 216"/>
                <a:gd name="T3" fmla="*/ 0 h 474"/>
                <a:gd name="T4" fmla="*/ 315085 w 216"/>
                <a:gd name="T5" fmla="*/ 42966 h 474"/>
                <a:gd name="T6" fmla="*/ 279280 w 216"/>
                <a:gd name="T7" fmla="*/ 53708 h 474"/>
                <a:gd name="T8" fmla="*/ 243475 w 216"/>
                <a:gd name="T9" fmla="*/ 50127 h 474"/>
                <a:gd name="T10" fmla="*/ 218411 w 216"/>
                <a:gd name="T11" fmla="*/ 71610 h 474"/>
                <a:gd name="T12" fmla="*/ 200509 w 216"/>
                <a:gd name="T13" fmla="*/ 85932 h 474"/>
                <a:gd name="T14" fmla="*/ 168284 w 216"/>
                <a:gd name="T15" fmla="*/ 82352 h 474"/>
                <a:gd name="T16" fmla="*/ 164703 w 216"/>
                <a:gd name="T17" fmla="*/ 114576 h 474"/>
                <a:gd name="T18" fmla="*/ 146801 w 216"/>
                <a:gd name="T19" fmla="*/ 136059 h 474"/>
                <a:gd name="T20" fmla="*/ 118157 w 216"/>
                <a:gd name="T21" fmla="*/ 164703 h 474"/>
                <a:gd name="T22" fmla="*/ 71610 w 216"/>
                <a:gd name="T23" fmla="*/ 189767 h 474"/>
                <a:gd name="T24" fmla="*/ 75191 w 216"/>
                <a:gd name="T25" fmla="*/ 221991 h 474"/>
                <a:gd name="T26" fmla="*/ 50127 w 216"/>
                <a:gd name="T27" fmla="*/ 243474 h 474"/>
                <a:gd name="T28" fmla="*/ 46547 w 216"/>
                <a:gd name="T29" fmla="*/ 275699 h 474"/>
                <a:gd name="T30" fmla="*/ 46547 w 216"/>
                <a:gd name="T31" fmla="*/ 304343 h 474"/>
                <a:gd name="T32" fmla="*/ 28644 w 216"/>
                <a:gd name="T33" fmla="*/ 329407 h 474"/>
                <a:gd name="T34" fmla="*/ 10742 w 216"/>
                <a:gd name="T35" fmla="*/ 383114 h 474"/>
                <a:gd name="T36" fmla="*/ 39386 w 216"/>
                <a:gd name="T37" fmla="*/ 422500 h 474"/>
                <a:gd name="T38" fmla="*/ 42966 w 216"/>
                <a:gd name="T39" fmla="*/ 469046 h 474"/>
                <a:gd name="T40" fmla="*/ 10742 w 216"/>
                <a:gd name="T41" fmla="*/ 494110 h 474"/>
                <a:gd name="T42" fmla="*/ 10742 w 216"/>
                <a:gd name="T43" fmla="*/ 580042 h 474"/>
                <a:gd name="T44" fmla="*/ 32225 w 216"/>
                <a:gd name="T45" fmla="*/ 658813 h 474"/>
                <a:gd name="T46" fmla="*/ 32225 w 216"/>
                <a:gd name="T47" fmla="*/ 665974 h 474"/>
                <a:gd name="T48" fmla="*/ 3581 w 216"/>
                <a:gd name="T49" fmla="*/ 837838 h 474"/>
                <a:gd name="T50" fmla="*/ 57288 w 216"/>
                <a:gd name="T51" fmla="*/ 816355 h 474"/>
                <a:gd name="T52" fmla="*/ 171864 w 216"/>
                <a:gd name="T53" fmla="*/ 773389 h 474"/>
                <a:gd name="T54" fmla="*/ 204089 w 216"/>
                <a:gd name="T55" fmla="*/ 744745 h 474"/>
                <a:gd name="T56" fmla="*/ 268538 w 216"/>
                <a:gd name="T57" fmla="*/ 751906 h 474"/>
                <a:gd name="T58" fmla="*/ 322246 w 216"/>
                <a:gd name="T59" fmla="*/ 730423 h 474"/>
                <a:gd name="T60" fmla="*/ 325826 w 216"/>
                <a:gd name="T61" fmla="*/ 701779 h 474"/>
                <a:gd name="T62" fmla="*/ 340148 w 216"/>
                <a:gd name="T63" fmla="*/ 665974 h 474"/>
                <a:gd name="T64" fmla="*/ 340148 w 216"/>
                <a:gd name="T65" fmla="*/ 658813 h 474"/>
                <a:gd name="T66" fmla="*/ 343729 w 216"/>
                <a:gd name="T67" fmla="*/ 644491 h 474"/>
                <a:gd name="T68" fmla="*/ 340148 w 216"/>
                <a:gd name="T69" fmla="*/ 630169 h 474"/>
                <a:gd name="T70" fmla="*/ 354470 w 216"/>
                <a:gd name="T71" fmla="*/ 601525 h 474"/>
                <a:gd name="T72" fmla="*/ 329407 w 216"/>
                <a:gd name="T73" fmla="*/ 554978 h 474"/>
                <a:gd name="T74" fmla="*/ 322246 w 216"/>
                <a:gd name="T75" fmla="*/ 540656 h 474"/>
                <a:gd name="T76" fmla="*/ 325826 w 216"/>
                <a:gd name="T77" fmla="*/ 526334 h 474"/>
                <a:gd name="T78" fmla="*/ 340148 w 216"/>
                <a:gd name="T79" fmla="*/ 501271 h 474"/>
                <a:gd name="T80" fmla="*/ 361631 w 216"/>
                <a:gd name="T81" fmla="*/ 443983 h 474"/>
                <a:gd name="T82" fmla="*/ 386695 w 216"/>
                <a:gd name="T83" fmla="*/ 386695 h 474"/>
                <a:gd name="T84" fmla="*/ 329407 w 216"/>
                <a:gd name="T85" fmla="*/ 329407 h 474"/>
                <a:gd name="T86" fmla="*/ 315085 w 216"/>
                <a:gd name="T87" fmla="*/ 304343 h 474"/>
                <a:gd name="T88" fmla="*/ 322246 w 216"/>
                <a:gd name="T89" fmla="*/ 261377 h 474"/>
                <a:gd name="T90" fmla="*/ 329407 w 216"/>
                <a:gd name="T91" fmla="*/ 218411 h 474"/>
                <a:gd name="T92" fmla="*/ 340148 w 216"/>
                <a:gd name="T93" fmla="*/ 204089 h 474"/>
                <a:gd name="T94" fmla="*/ 372373 w 216"/>
                <a:gd name="T95" fmla="*/ 200508 h 474"/>
                <a:gd name="T96" fmla="*/ 386695 w 216"/>
                <a:gd name="T97" fmla="*/ 136059 h 474"/>
                <a:gd name="T98" fmla="*/ 358051 w 216"/>
                <a:gd name="T99" fmla="*/ 114576 h 474"/>
                <a:gd name="T100" fmla="*/ 325826 w 216"/>
                <a:gd name="T101" fmla="*/ 96674 h 474"/>
                <a:gd name="T102" fmla="*/ 322246 w 216"/>
                <a:gd name="T103" fmla="*/ 57288 h 474"/>
                <a:gd name="T104" fmla="*/ 361631 w 216"/>
                <a:gd name="T105" fmla="*/ 42966 h 4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3" name="Freeform 22"/>
            <p:cNvSpPr>
              <a:spLocks/>
            </p:cNvSpPr>
            <p:nvPr/>
          </p:nvSpPr>
          <p:spPr bwMode="auto">
            <a:xfrm>
              <a:off x="3677181" y="3233198"/>
              <a:ext cx="615847" cy="716101"/>
            </a:xfrm>
            <a:custGeom>
              <a:avLst/>
              <a:gdLst>
                <a:gd name="T0" fmla="*/ 537076 w 344"/>
                <a:gd name="T1" fmla="*/ 118157 h 400"/>
                <a:gd name="T2" fmla="*/ 526334 w 344"/>
                <a:gd name="T3" fmla="*/ 57288 h 400"/>
                <a:gd name="T4" fmla="*/ 504851 w 344"/>
                <a:gd name="T5" fmla="*/ 42966 h 400"/>
                <a:gd name="T6" fmla="*/ 451144 w 344"/>
                <a:gd name="T7" fmla="*/ 78771 h 400"/>
                <a:gd name="T8" fmla="*/ 451144 w 344"/>
                <a:gd name="T9" fmla="*/ 39386 h 400"/>
                <a:gd name="T10" fmla="*/ 436822 w 344"/>
                <a:gd name="T11" fmla="*/ 35805 h 400"/>
                <a:gd name="T12" fmla="*/ 386695 w 344"/>
                <a:gd name="T13" fmla="*/ 78771 h 400"/>
                <a:gd name="T14" fmla="*/ 354470 w 344"/>
                <a:gd name="T15" fmla="*/ 57288 h 400"/>
                <a:gd name="T16" fmla="*/ 315085 w 344"/>
                <a:gd name="T17" fmla="*/ 35805 h 400"/>
                <a:gd name="T18" fmla="*/ 236313 w 344"/>
                <a:gd name="T19" fmla="*/ 10742 h 400"/>
                <a:gd name="T20" fmla="*/ 179025 w 344"/>
                <a:gd name="T21" fmla="*/ 0 h 400"/>
                <a:gd name="T22" fmla="*/ 171864 w 344"/>
                <a:gd name="T23" fmla="*/ 53708 h 400"/>
                <a:gd name="T24" fmla="*/ 121737 w 344"/>
                <a:gd name="T25" fmla="*/ 57288 h 400"/>
                <a:gd name="T26" fmla="*/ 50127 w 344"/>
                <a:gd name="T27" fmla="*/ 93093 h 400"/>
                <a:gd name="T28" fmla="*/ 46547 w 344"/>
                <a:gd name="T29" fmla="*/ 257796 h 400"/>
                <a:gd name="T30" fmla="*/ 35805 w 344"/>
                <a:gd name="T31" fmla="*/ 272118 h 400"/>
                <a:gd name="T32" fmla="*/ 46547 w 344"/>
                <a:gd name="T33" fmla="*/ 354470 h 400"/>
                <a:gd name="T34" fmla="*/ 7161 w 344"/>
                <a:gd name="T35" fmla="*/ 383114 h 400"/>
                <a:gd name="T36" fmla="*/ 25064 w 344"/>
                <a:gd name="T37" fmla="*/ 401017 h 400"/>
                <a:gd name="T38" fmla="*/ 39386 w 344"/>
                <a:gd name="T39" fmla="*/ 401017 h 400"/>
                <a:gd name="T40" fmla="*/ 57288 w 344"/>
                <a:gd name="T41" fmla="*/ 418919 h 400"/>
                <a:gd name="T42" fmla="*/ 57288 w 344"/>
                <a:gd name="T43" fmla="*/ 458305 h 400"/>
                <a:gd name="T44" fmla="*/ 42966 w 344"/>
                <a:gd name="T45" fmla="*/ 504851 h 400"/>
                <a:gd name="T46" fmla="*/ 85932 w 344"/>
                <a:gd name="T47" fmla="*/ 565720 h 400"/>
                <a:gd name="T48" fmla="*/ 136059 w 344"/>
                <a:gd name="T49" fmla="*/ 544237 h 400"/>
                <a:gd name="T50" fmla="*/ 164703 w 344"/>
                <a:gd name="T51" fmla="*/ 540656 h 400"/>
                <a:gd name="T52" fmla="*/ 179025 w 344"/>
                <a:gd name="T53" fmla="*/ 504851 h 400"/>
                <a:gd name="T54" fmla="*/ 229152 w 344"/>
                <a:gd name="T55" fmla="*/ 501271 h 400"/>
                <a:gd name="T56" fmla="*/ 243474 w 344"/>
                <a:gd name="T57" fmla="*/ 483368 h 400"/>
                <a:gd name="T58" fmla="*/ 272118 w 344"/>
                <a:gd name="T59" fmla="*/ 501271 h 400"/>
                <a:gd name="T60" fmla="*/ 275699 w 344"/>
                <a:gd name="T61" fmla="*/ 540656 h 400"/>
                <a:gd name="T62" fmla="*/ 293601 w 344"/>
                <a:gd name="T63" fmla="*/ 565720 h 400"/>
                <a:gd name="T64" fmla="*/ 275699 w 344"/>
                <a:gd name="T65" fmla="*/ 615847 h 400"/>
                <a:gd name="T66" fmla="*/ 293601 w 344"/>
                <a:gd name="T67" fmla="*/ 665974 h 400"/>
                <a:gd name="T68" fmla="*/ 293601 w 344"/>
                <a:gd name="T69" fmla="*/ 694618 h 400"/>
                <a:gd name="T70" fmla="*/ 315085 w 344"/>
                <a:gd name="T71" fmla="*/ 716101 h 400"/>
                <a:gd name="T72" fmla="*/ 347309 w 344"/>
                <a:gd name="T73" fmla="*/ 701779 h 400"/>
                <a:gd name="T74" fmla="*/ 386695 w 344"/>
                <a:gd name="T75" fmla="*/ 655232 h 400"/>
                <a:gd name="T76" fmla="*/ 393856 w 344"/>
                <a:gd name="T77" fmla="*/ 633749 h 400"/>
                <a:gd name="T78" fmla="*/ 422500 w 344"/>
                <a:gd name="T79" fmla="*/ 644491 h 400"/>
                <a:gd name="T80" fmla="*/ 483368 w 344"/>
                <a:gd name="T81" fmla="*/ 676715 h 400"/>
                <a:gd name="T82" fmla="*/ 476207 w 344"/>
                <a:gd name="T83" fmla="*/ 644491 h 400"/>
                <a:gd name="T84" fmla="*/ 458305 w 344"/>
                <a:gd name="T85" fmla="*/ 608686 h 400"/>
                <a:gd name="T86" fmla="*/ 504851 w 344"/>
                <a:gd name="T87" fmla="*/ 580042 h 400"/>
                <a:gd name="T88" fmla="*/ 594364 w 344"/>
                <a:gd name="T89" fmla="*/ 594364 h 400"/>
                <a:gd name="T90" fmla="*/ 594364 w 344"/>
                <a:gd name="T91" fmla="*/ 587203 h 400"/>
                <a:gd name="T92" fmla="*/ 615847 w 344"/>
                <a:gd name="T93" fmla="*/ 544237 h 400"/>
                <a:gd name="T94" fmla="*/ 605105 w 344"/>
                <a:gd name="T95" fmla="*/ 512012 h 400"/>
                <a:gd name="T96" fmla="*/ 590783 w 344"/>
                <a:gd name="T97" fmla="*/ 494110 h 400"/>
                <a:gd name="T98" fmla="*/ 608686 w 344"/>
                <a:gd name="T99" fmla="*/ 479788 h 400"/>
                <a:gd name="T100" fmla="*/ 583622 w 344"/>
                <a:gd name="T101" fmla="*/ 447563 h 400"/>
                <a:gd name="T102" fmla="*/ 565720 w 344"/>
                <a:gd name="T103" fmla="*/ 350889 h 400"/>
                <a:gd name="T104" fmla="*/ 540656 w 344"/>
                <a:gd name="T105" fmla="*/ 365212 h 400"/>
                <a:gd name="T106" fmla="*/ 576461 w 344"/>
                <a:gd name="T107" fmla="*/ 247055 h 400"/>
                <a:gd name="T108" fmla="*/ 576461 w 344"/>
                <a:gd name="T109" fmla="*/ 136059 h 4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4" name="Freeform 23"/>
            <p:cNvSpPr>
              <a:spLocks/>
            </p:cNvSpPr>
            <p:nvPr/>
          </p:nvSpPr>
          <p:spPr bwMode="auto">
            <a:xfrm>
              <a:off x="3605571" y="2821440"/>
              <a:ext cx="873644" cy="547818"/>
            </a:xfrm>
            <a:custGeom>
              <a:avLst/>
              <a:gdLst>
                <a:gd name="T0" fmla="*/ 114576 w 488"/>
                <a:gd name="T1" fmla="*/ 17903 h 306"/>
                <a:gd name="T2" fmla="*/ 175445 w 488"/>
                <a:gd name="T3" fmla="*/ 71610 h 306"/>
                <a:gd name="T4" fmla="*/ 157542 w 488"/>
                <a:gd name="T5" fmla="*/ 93093 h 306"/>
                <a:gd name="T6" fmla="*/ 107415 w 488"/>
                <a:gd name="T7" fmla="*/ 103835 h 306"/>
                <a:gd name="T8" fmla="*/ 128898 w 488"/>
                <a:gd name="T9" fmla="*/ 153962 h 306"/>
                <a:gd name="T10" fmla="*/ 157542 w 488"/>
                <a:gd name="T11" fmla="*/ 204089 h 306"/>
                <a:gd name="T12" fmla="*/ 182606 w 488"/>
                <a:gd name="T13" fmla="*/ 232733 h 306"/>
                <a:gd name="T14" fmla="*/ 189767 w 488"/>
                <a:gd name="T15" fmla="*/ 293602 h 306"/>
                <a:gd name="T16" fmla="*/ 143220 w 488"/>
                <a:gd name="T17" fmla="*/ 329407 h 306"/>
                <a:gd name="T18" fmla="*/ 7161 w 488"/>
                <a:gd name="T19" fmla="*/ 365212 h 306"/>
                <a:gd name="T20" fmla="*/ 14322 w 488"/>
                <a:gd name="T21" fmla="*/ 418920 h 306"/>
                <a:gd name="T22" fmla="*/ 71610 w 488"/>
                <a:gd name="T23" fmla="*/ 512013 h 306"/>
                <a:gd name="T24" fmla="*/ 107415 w 488"/>
                <a:gd name="T25" fmla="*/ 497691 h 306"/>
                <a:gd name="T26" fmla="*/ 139640 w 488"/>
                <a:gd name="T27" fmla="*/ 454725 h 306"/>
                <a:gd name="T28" fmla="*/ 200508 w 488"/>
                <a:gd name="T29" fmla="*/ 454725 h 306"/>
                <a:gd name="T30" fmla="*/ 225572 w 488"/>
                <a:gd name="T31" fmla="*/ 397437 h 306"/>
                <a:gd name="T32" fmla="*/ 286441 w 488"/>
                <a:gd name="T33" fmla="*/ 397437 h 306"/>
                <a:gd name="T34" fmla="*/ 393856 w 488"/>
                <a:gd name="T35" fmla="*/ 433242 h 306"/>
                <a:gd name="T36" fmla="*/ 447564 w 488"/>
                <a:gd name="T37" fmla="*/ 469047 h 306"/>
                <a:gd name="T38" fmla="*/ 472627 w 488"/>
                <a:gd name="T39" fmla="*/ 454725 h 306"/>
                <a:gd name="T40" fmla="*/ 529915 w 488"/>
                <a:gd name="T41" fmla="*/ 426081 h 306"/>
                <a:gd name="T42" fmla="*/ 537076 w 488"/>
                <a:gd name="T43" fmla="*/ 451144 h 306"/>
                <a:gd name="T44" fmla="*/ 551398 w 488"/>
                <a:gd name="T45" fmla="*/ 458305 h 306"/>
                <a:gd name="T46" fmla="*/ 590784 w 488"/>
                <a:gd name="T47" fmla="*/ 440403 h 306"/>
                <a:gd name="T48" fmla="*/ 612267 w 488"/>
                <a:gd name="T49" fmla="*/ 465466 h 306"/>
                <a:gd name="T50" fmla="*/ 619428 w 488"/>
                <a:gd name="T51" fmla="*/ 519174 h 306"/>
                <a:gd name="T52" fmla="*/ 665975 w 488"/>
                <a:gd name="T53" fmla="*/ 479788 h 306"/>
                <a:gd name="T54" fmla="*/ 730424 w 488"/>
                <a:gd name="T55" fmla="*/ 465466 h 306"/>
                <a:gd name="T56" fmla="*/ 773390 w 488"/>
                <a:gd name="T57" fmla="*/ 433242 h 306"/>
                <a:gd name="T58" fmla="*/ 873644 w 488"/>
                <a:gd name="T59" fmla="*/ 408178 h 306"/>
                <a:gd name="T60" fmla="*/ 873644 w 488"/>
                <a:gd name="T61" fmla="*/ 386695 h 306"/>
                <a:gd name="T62" fmla="*/ 819936 w 488"/>
                <a:gd name="T63" fmla="*/ 268538 h 306"/>
                <a:gd name="T64" fmla="*/ 798453 w 488"/>
                <a:gd name="T65" fmla="*/ 225572 h 306"/>
                <a:gd name="T66" fmla="*/ 769809 w 488"/>
                <a:gd name="T67" fmla="*/ 196928 h 306"/>
                <a:gd name="T68" fmla="*/ 744746 w 488"/>
                <a:gd name="T69" fmla="*/ 179025 h 306"/>
                <a:gd name="T70" fmla="*/ 705360 w 488"/>
                <a:gd name="T71" fmla="*/ 204089 h 306"/>
                <a:gd name="T72" fmla="*/ 665975 w 488"/>
                <a:gd name="T73" fmla="*/ 168284 h 306"/>
                <a:gd name="T74" fmla="*/ 630169 w 488"/>
                <a:gd name="T75" fmla="*/ 161123 h 306"/>
                <a:gd name="T76" fmla="*/ 580042 w 488"/>
                <a:gd name="T77" fmla="*/ 168284 h 306"/>
                <a:gd name="T78" fmla="*/ 572881 w 488"/>
                <a:gd name="T79" fmla="*/ 125318 h 306"/>
                <a:gd name="T80" fmla="*/ 386695 w 488"/>
                <a:gd name="T81" fmla="*/ 89513 h 306"/>
                <a:gd name="T82" fmla="*/ 318665 w 488"/>
                <a:gd name="T83" fmla="*/ 60869 h 306"/>
                <a:gd name="T84" fmla="*/ 257797 w 488"/>
                <a:gd name="T85" fmla="*/ 0 h 306"/>
                <a:gd name="T86" fmla="*/ 132479 w 488"/>
                <a:gd name="T87" fmla="*/ 10742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5" name="Freeform 24"/>
            <p:cNvSpPr>
              <a:spLocks/>
            </p:cNvSpPr>
            <p:nvPr/>
          </p:nvSpPr>
          <p:spPr bwMode="auto">
            <a:xfrm>
              <a:off x="3798919" y="3827562"/>
              <a:ext cx="909449" cy="719682"/>
            </a:xfrm>
            <a:custGeom>
              <a:avLst/>
              <a:gdLst>
                <a:gd name="T0" fmla="*/ 866483 w 508"/>
                <a:gd name="T1" fmla="*/ 239894 h 402"/>
                <a:gd name="T2" fmla="*/ 877224 w 508"/>
                <a:gd name="T3" fmla="*/ 225572 h 402"/>
                <a:gd name="T4" fmla="*/ 909449 w 508"/>
                <a:gd name="T5" fmla="*/ 207669 h 402"/>
                <a:gd name="T6" fmla="*/ 845000 w 508"/>
                <a:gd name="T7" fmla="*/ 157542 h 402"/>
                <a:gd name="T8" fmla="*/ 759068 w 508"/>
                <a:gd name="T9" fmla="*/ 75191 h 402"/>
                <a:gd name="T10" fmla="*/ 723263 w 508"/>
                <a:gd name="T11" fmla="*/ 96674 h 402"/>
                <a:gd name="T12" fmla="*/ 716102 w 508"/>
                <a:gd name="T13" fmla="*/ 103835 h 402"/>
                <a:gd name="T14" fmla="*/ 665974 w 508"/>
                <a:gd name="T15" fmla="*/ 89513 h 402"/>
                <a:gd name="T16" fmla="*/ 594364 w 508"/>
                <a:gd name="T17" fmla="*/ 114576 h 402"/>
                <a:gd name="T18" fmla="*/ 554979 w 508"/>
                <a:gd name="T19" fmla="*/ 125318 h 402"/>
                <a:gd name="T20" fmla="*/ 533496 w 508"/>
                <a:gd name="T21" fmla="*/ 136059 h 402"/>
                <a:gd name="T22" fmla="*/ 512013 w 508"/>
                <a:gd name="T23" fmla="*/ 103835 h 402"/>
                <a:gd name="T24" fmla="*/ 562140 w 508"/>
                <a:gd name="T25" fmla="*/ 39386 h 402"/>
                <a:gd name="T26" fmla="*/ 558559 w 508"/>
                <a:gd name="T27" fmla="*/ 21483 h 402"/>
                <a:gd name="T28" fmla="*/ 515593 w 508"/>
                <a:gd name="T29" fmla="*/ 46547 h 402"/>
                <a:gd name="T30" fmla="*/ 497691 w 508"/>
                <a:gd name="T31" fmla="*/ 35805 h 402"/>
                <a:gd name="T32" fmla="*/ 454725 w 508"/>
                <a:gd name="T33" fmla="*/ 28644 h 402"/>
                <a:gd name="T34" fmla="*/ 422500 w 508"/>
                <a:gd name="T35" fmla="*/ 14322 h 402"/>
                <a:gd name="T36" fmla="*/ 372373 w 508"/>
                <a:gd name="T37" fmla="*/ 3581 h 402"/>
                <a:gd name="T38" fmla="*/ 365212 w 508"/>
                <a:gd name="T39" fmla="*/ 42966 h 402"/>
                <a:gd name="T40" fmla="*/ 375953 w 508"/>
                <a:gd name="T41" fmla="*/ 85932 h 402"/>
                <a:gd name="T42" fmla="*/ 358051 w 508"/>
                <a:gd name="T43" fmla="*/ 96674 h 402"/>
                <a:gd name="T44" fmla="*/ 325826 w 508"/>
                <a:gd name="T45" fmla="*/ 82352 h 402"/>
                <a:gd name="T46" fmla="*/ 279280 w 508"/>
                <a:gd name="T47" fmla="*/ 60869 h 402"/>
                <a:gd name="T48" fmla="*/ 257797 w 508"/>
                <a:gd name="T49" fmla="*/ 143220 h 402"/>
                <a:gd name="T50" fmla="*/ 250636 w 508"/>
                <a:gd name="T51" fmla="*/ 193347 h 402"/>
                <a:gd name="T52" fmla="*/ 221991 w 508"/>
                <a:gd name="T53" fmla="*/ 239894 h 402"/>
                <a:gd name="T54" fmla="*/ 107415 w 508"/>
                <a:gd name="T55" fmla="*/ 411758 h 402"/>
                <a:gd name="T56" fmla="*/ 107415 w 508"/>
                <a:gd name="T57" fmla="*/ 476207 h 402"/>
                <a:gd name="T58" fmla="*/ 28644 w 508"/>
                <a:gd name="T59" fmla="*/ 508432 h 402"/>
                <a:gd name="T60" fmla="*/ 0 w 508"/>
                <a:gd name="T61" fmla="*/ 637330 h 402"/>
                <a:gd name="T62" fmla="*/ 10742 w 508"/>
                <a:gd name="T63" fmla="*/ 680296 h 402"/>
                <a:gd name="T64" fmla="*/ 75191 w 508"/>
                <a:gd name="T65" fmla="*/ 716101 h 402"/>
                <a:gd name="T66" fmla="*/ 93093 w 508"/>
                <a:gd name="T67" fmla="*/ 694618 h 402"/>
                <a:gd name="T68" fmla="*/ 42966 w 508"/>
                <a:gd name="T69" fmla="*/ 651652 h 402"/>
                <a:gd name="T70" fmla="*/ 64449 w 508"/>
                <a:gd name="T71" fmla="*/ 619428 h 402"/>
                <a:gd name="T72" fmla="*/ 114576 w 508"/>
                <a:gd name="T73" fmla="*/ 580042 h 402"/>
                <a:gd name="T74" fmla="*/ 229153 w 508"/>
                <a:gd name="T75" fmla="*/ 504852 h 402"/>
                <a:gd name="T76" fmla="*/ 261377 w 508"/>
                <a:gd name="T77" fmla="*/ 529915 h 402"/>
                <a:gd name="T78" fmla="*/ 300763 w 508"/>
                <a:gd name="T79" fmla="*/ 504852 h 402"/>
                <a:gd name="T80" fmla="*/ 347309 w 508"/>
                <a:gd name="T81" fmla="*/ 486949 h 402"/>
                <a:gd name="T82" fmla="*/ 390275 w 508"/>
                <a:gd name="T83" fmla="*/ 426080 h 402"/>
                <a:gd name="T84" fmla="*/ 447563 w 508"/>
                <a:gd name="T85" fmla="*/ 451144 h 402"/>
                <a:gd name="T86" fmla="*/ 443983 w 508"/>
                <a:gd name="T87" fmla="*/ 332987 h 402"/>
                <a:gd name="T88" fmla="*/ 472627 w 508"/>
                <a:gd name="T89" fmla="*/ 340148 h 402"/>
                <a:gd name="T90" fmla="*/ 569301 w 508"/>
                <a:gd name="T91" fmla="*/ 401017 h 402"/>
                <a:gd name="T92" fmla="*/ 558559 w 508"/>
                <a:gd name="T93" fmla="*/ 368792 h 402"/>
                <a:gd name="T94" fmla="*/ 608686 w 508"/>
                <a:gd name="T95" fmla="*/ 368792 h 402"/>
                <a:gd name="T96" fmla="*/ 626589 w 508"/>
                <a:gd name="T97" fmla="*/ 340148 h 402"/>
                <a:gd name="T98" fmla="*/ 673135 w 508"/>
                <a:gd name="T99" fmla="*/ 347309 h 402"/>
                <a:gd name="T100" fmla="*/ 694619 w 508"/>
                <a:gd name="T101" fmla="*/ 368792 h 402"/>
                <a:gd name="T102" fmla="*/ 716102 w 508"/>
                <a:gd name="T103" fmla="*/ 325826 h 402"/>
                <a:gd name="T104" fmla="*/ 741165 w 508"/>
                <a:gd name="T105" fmla="*/ 332987 h 402"/>
                <a:gd name="T106" fmla="*/ 773390 w 508"/>
                <a:gd name="T107" fmla="*/ 322246 h 402"/>
                <a:gd name="T108" fmla="*/ 830678 w 508"/>
                <a:gd name="T109" fmla="*/ 261377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6" name="Freeform 25"/>
            <p:cNvSpPr>
              <a:spLocks/>
            </p:cNvSpPr>
            <p:nvPr/>
          </p:nvSpPr>
          <p:spPr bwMode="auto">
            <a:xfrm>
              <a:off x="4228580" y="3204554"/>
              <a:ext cx="544237" cy="741165"/>
            </a:xfrm>
            <a:custGeom>
              <a:avLst/>
              <a:gdLst>
                <a:gd name="T0" fmla="*/ 393856 w 304"/>
                <a:gd name="T1" fmla="*/ 0 h 414"/>
                <a:gd name="T2" fmla="*/ 358051 w 304"/>
                <a:gd name="T3" fmla="*/ 42966 h 414"/>
                <a:gd name="T4" fmla="*/ 322246 w 304"/>
                <a:gd name="T5" fmla="*/ 60869 h 414"/>
                <a:gd name="T6" fmla="*/ 311504 w 304"/>
                <a:gd name="T7" fmla="*/ 39386 h 414"/>
                <a:gd name="T8" fmla="*/ 272119 w 304"/>
                <a:gd name="T9" fmla="*/ 42966 h 414"/>
                <a:gd name="T10" fmla="*/ 193347 w 304"/>
                <a:gd name="T11" fmla="*/ 64449 h 414"/>
                <a:gd name="T12" fmla="*/ 121737 w 304"/>
                <a:gd name="T13" fmla="*/ 96674 h 414"/>
                <a:gd name="T14" fmla="*/ 60869 w 304"/>
                <a:gd name="T15" fmla="*/ 100254 h 414"/>
                <a:gd name="T16" fmla="*/ 28644 w 304"/>
                <a:gd name="T17" fmla="*/ 150381 h 414"/>
                <a:gd name="T18" fmla="*/ 39386 w 304"/>
                <a:gd name="T19" fmla="*/ 164703 h 414"/>
                <a:gd name="T20" fmla="*/ 60869 w 304"/>
                <a:gd name="T21" fmla="*/ 257797 h 414"/>
                <a:gd name="T22" fmla="*/ 0 w 304"/>
                <a:gd name="T23" fmla="*/ 358051 h 414"/>
                <a:gd name="T24" fmla="*/ 28644 w 304"/>
                <a:gd name="T25" fmla="*/ 354470 h 414"/>
                <a:gd name="T26" fmla="*/ 28644 w 304"/>
                <a:gd name="T27" fmla="*/ 404597 h 414"/>
                <a:gd name="T28" fmla="*/ 42966 w 304"/>
                <a:gd name="T29" fmla="*/ 469046 h 414"/>
                <a:gd name="T30" fmla="*/ 71610 w 304"/>
                <a:gd name="T31" fmla="*/ 512013 h 414"/>
                <a:gd name="T32" fmla="*/ 78771 w 304"/>
                <a:gd name="T33" fmla="*/ 554979 h 414"/>
                <a:gd name="T34" fmla="*/ 60869 w 304"/>
                <a:gd name="T35" fmla="*/ 615847 h 414"/>
                <a:gd name="T36" fmla="*/ 93093 w 304"/>
                <a:gd name="T37" fmla="*/ 648072 h 414"/>
                <a:gd name="T38" fmla="*/ 128898 w 304"/>
                <a:gd name="T39" fmla="*/ 630169 h 414"/>
                <a:gd name="T40" fmla="*/ 153962 w 304"/>
                <a:gd name="T41" fmla="*/ 648072 h 414"/>
                <a:gd name="T42" fmla="*/ 118157 w 304"/>
                <a:gd name="T43" fmla="*/ 701779 h 414"/>
                <a:gd name="T44" fmla="*/ 128898 w 304"/>
                <a:gd name="T45" fmla="*/ 730423 h 414"/>
                <a:gd name="T46" fmla="*/ 168284 w 304"/>
                <a:gd name="T47" fmla="*/ 719682 h 414"/>
                <a:gd name="T48" fmla="*/ 239894 w 304"/>
                <a:gd name="T49" fmla="*/ 698199 h 414"/>
                <a:gd name="T50" fmla="*/ 275699 w 304"/>
                <a:gd name="T51" fmla="*/ 716101 h 414"/>
                <a:gd name="T52" fmla="*/ 272119 w 304"/>
                <a:gd name="T53" fmla="*/ 687457 h 414"/>
                <a:gd name="T54" fmla="*/ 268538 w 304"/>
                <a:gd name="T55" fmla="*/ 648072 h 414"/>
                <a:gd name="T56" fmla="*/ 297182 w 304"/>
                <a:gd name="T57" fmla="*/ 619428 h 414"/>
                <a:gd name="T58" fmla="*/ 297182 w 304"/>
                <a:gd name="T59" fmla="*/ 587203 h 414"/>
                <a:gd name="T60" fmla="*/ 293602 w 304"/>
                <a:gd name="T61" fmla="*/ 565720 h 414"/>
                <a:gd name="T62" fmla="*/ 318665 w 304"/>
                <a:gd name="T63" fmla="*/ 533496 h 414"/>
                <a:gd name="T64" fmla="*/ 332987 w 304"/>
                <a:gd name="T65" fmla="*/ 497691 h 414"/>
                <a:gd name="T66" fmla="*/ 347309 w 304"/>
                <a:gd name="T67" fmla="*/ 476207 h 414"/>
                <a:gd name="T68" fmla="*/ 347309 w 304"/>
                <a:gd name="T69" fmla="*/ 433241 h 414"/>
                <a:gd name="T70" fmla="*/ 347309 w 304"/>
                <a:gd name="T71" fmla="*/ 408178 h 414"/>
                <a:gd name="T72" fmla="*/ 401017 w 304"/>
                <a:gd name="T73" fmla="*/ 358051 h 414"/>
                <a:gd name="T74" fmla="*/ 393856 w 304"/>
                <a:gd name="T75" fmla="*/ 332987 h 414"/>
                <a:gd name="T76" fmla="*/ 401017 w 304"/>
                <a:gd name="T77" fmla="*/ 279280 h 414"/>
                <a:gd name="T78" fmla="*/ 447563 w 304"/>
                <a:gd name="T79" fmla="*/ 243474 h 414"/>
                <a:gd name="T80" fmla="*/ 486949 w 304"/>
                <a:gd name="T81" fmla="*/ 250636 h 414"/>
                <a:gd name="T82" fmla="*/ 529915 w 304"/>
                <a:gd name="T83" fmla="*/ 193347 h 414"/>
                <a:gd name="T84" fmla="*/ 537076 w 304"/>
                <a:gd name="T85" fmla="*/ 182606 h 414"/>
                <a:gd name="T86" fmla="*/ 529915 w 304"/>
                <a:gd name="T87" fmla="*/ 150381 h 414"/>
                <a:gd name="T88" fmla="*/ 490529 w 304"/>
                <a:gd name="T89" fmla="*/ 82352 h 414"/>
                <a:gd name="T90" fmla="*/ 501271 w 304"/>
                <a:gd name="T91" fmla="*/ 50127 h 4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7" name="Freeform 26"/>
            <p:cNvSpPr>
              <a:spLocks/>
            </p:cNvSpPr>
            <p:nvPr/>
          </p:nvSpPr>
          <p:spPr bwMode="auto">
            <a:xfrm>
              <a:off x="4511440" y="3401482"/>
              <a:ext cx="504852" cy="615847"/>
            </a:xfrm>
            <a:custGeom>
              <a:avLst/>
              <a:gdLst>
                <a:gd name="T0" fmla="*/ 236314 w 282"/>
                <a:gd name="T1" fmla="*/ 42966 h 344"/>
                <a:gd name="T2" fmla="*/ 211250 w 282"/>
                <a:gd name="T3" fmla="*/ 71610 h 344"/>
                <a:gd name="T4" fmla="*/ 150381 w 282"/>
                <a:gd name="T5" fmla="*/ 68030 h 344"/>
                <a:gd name="T6" fmla="*/ 125318 w 282"/>
                <a:gd name="T7" fmla="*/ 107415 h 344"/>
                <a:gd name="T8" fmla="*/ 132479 w 282"/>
                <a:gd name="T9" fmla="*/ 164703 h 344"/>
                <a:gd name="T10" fmla="*/ 75191 w 282"/>
                <a:gd name="T11" fmla="*/ 221991 h 344"/>
                <a:gd name="T12" fmla="*/ 96674 w 282"/>
                <a:gd name="T13" fmla="*/ 250635 h 344"/>
                <a:gd name="T14" fmla="*/ 100254 w 282"/>
                <a:gd name="T15" fmla="*/ 264957 h 344"/>
                <a:gd name="T16" fmla="*/ 68030 w 282"/>
                <a:gd name="T17" fmla="*/ 311504 h 344"/>
                <a:gd name="T18" fmla="*/ 53708 w 282"/>
                <a:gd name="T19" fmla="*/ 340148 h 344"/>
                <a:gd name="T20" fmla="*/ 25064 w 282"/>
                <a:gd name="T21" fmla="*/ 372373 h 344"/>
                <a:gd name="T22" fmla="*/ 25064 w 282"/>
                <a:gd name="T23" fmla="*/ 404597 h 344"/>
                <a:gd name="T24" fmla="*/ 25064 w 282"/>
                <a:gd name="T25" fmla="*/ 433241 h 344"/>
                <a:gd name="T26" fmla="*/ 0 w 282"/>
                <a:gd name="T27" fmla="*/ 451144 h 344"/>
                <a:gd name="T28" fmla="*/ 50127 w 282"/>
                <a:gd name="T29" fmla="*/ 486949 h 344"/>
                <a:gd name="T30" fmla="*/ 93093 w 282"/>
                <a:gd name="T31" fmla="*/ 490529 h 344"/>
                <a:gd name="T32" fmla="*/ 146801 w 282"/>
                <a:gd name="T33" fmla="*/ 576461 h 344"/>
                <a:gd name="T34" fmla="*/ 200509 w 282"/>
                <a:gd name="T35" fmla="*/ 572881 h 344"/>
                <a:gd name="T36" fmla="*/ 268538 w 282"/>
                <a:gd name="T37" fmla="*/ 547817 h 344"/>
                <a:gd name="T38" fmla="*/ 279280 w 282"/>
                <a:gd name="T39" fmla="*/ 519173 h 344"/>
                <a:gd name="T40" fmla="*/ 304343 w 282"/>
                <a:gd name="T41" fmla="*/ 497690 h 344"/>
                <a:gd name="T42" fmla="*/ 347310 w 282"/>
                <a:gd name="T43" fmla="*/ 494110 h 344"/>
                <a:gd name="T44" fmla="*/ 372373 w 282"/>
                <a:gd name="T45" fmla="*/ 458305 h 344"/>
                <a:gd name="T46" fmla="*/ 397437 w 282"/>
                <a:gd name="T47" fmla="*/ 404597 h 344"/>
                <a:gd name="T48" fmla="*/ 390276 w 282"/>
                <a:gd name="T49" fmla="*/ 372373 h 344"/>
                <a:gd name="T50" fmla="*/ 422500 w 282"/>
                <a:gd name="T51" fmla="*/ 347309 h 344"/>
                <a:gd name="T52" fmla="*/ 426081 w 282"/>
                <a:gd name="T53" fmla="*/ 325826 h 344"/>
                <a:gd name="T54" fmla="*/ 436822 w 282"/>
                <a:gd name="T55" fmla="*/ 307924 h 344"/>
                <a:gd name="T56" fmla="*/ 426081 w 282"/>
                <a:gd name="T57" fmla="*/ 275699 h 344"/>
                <a:gd name="T58" fmla="*/ 429661 w 282"/>
                <a:gd name="T59" fmla="*/ 214830 h 344"/>
                <a:gd name="T60" fmla="*/ 422500 w 282"/>
                <a:gd name="T61" fmla="*/ 193347 h 344"/>
                <a:gd name="T62" fmla="*/ 476208 w 282"/>
                <a:gd name="T63" fmla="*/ 175445 h 344"/>
                <a:gd name="T64" fmla="*/ 504852 w 282"/>
                <a:gd name="T65" fmla="*/ 132479 h 344"/>
                <a:gd name="T66" fmla="*/ 483369 w 282"/>
                <a:gd name="T67" fmla="*/ 114576 h 344"/>
                <a:gd name="T68" fmla="*/ 479788 w 282"/>
                <a:gd name="T69" fmla="*/ 103835 h 344"/>
                <a:gd name="T70" fmla="*/ 458305 w 282"/>
                <a:gd name="T71" fmla="*/ 114576 h 344"/>
                <a:gd name="T72" fmla="*/ 418920 w 282"/>
                <a:gd name="T73" fmla="*/ 96674 h 344"/>
                <a:gd name="T74" fmla="*/ 397437 w 282"/>
                <a:gd name="T75" fmla="*/ 89513 h 344"/>
                <a:gd name="T76" fmla="*/ 358051 w 282"/>
                <a:gd name="T77" fmla="*/ 110996 h 344"/>
                <a:gd name="T78" fmla="*/ 325826 w 282"/>
                <a:gd name="T79" fmla="*/ 103835 h 344"/>
                <a:gd name="T80" fmla="*/ 304343 w 282"/>
                <a:gd name="T81" fmla="*/ 53708 h 344"/>
                <a:gd name="T82" fmla="*/ 286441 w 282"/>
                <a:gd name="T83" fmla="*/ 3581 h 344"/>
                <a:gd name="T84" fmla="*/ 264958 w 282"/>
                <a:gd name="T85" fmla="*/ 25064 h 3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8" name="Freeform 27"/>
            <p:cNvSpPr>
              <a:spLocks/>
            </p:cNvSpPr>
            <p:nvPr/>
          </p:nvSpPr>
          <p:spPr bwMode="auto">
            <a:xfrm>
              <a:off x="4737012" y="3011207"/>
              <a:ext cx="433241" cy="501271"/>
            </a:xfrm>
            <a:custGeom>
              <a:avLst/>
              <a:gdLst>
                <a:gd name="T0" fmla="*/ 264957 w 242"/>
                <a:gd name="T1" fmla="*/ 7161 h 280"/>
                <a:gd name="T2" fmla="*/ 225572 w 242"/>
                <a:gd name="T3" fmla="*/ 21483 h 280"/>
                <a:gd name="T4" fmla="*/ 182606 w 242"/>
                <a:gd name="T5" fmla="*/ 10742 h 280"/>
                <a:gd name="T6" fmla="*/ 139640 w 242"/>
                <a:gd name="T7" fmla="*/ 10742 h 280"/>
                <a:gd name="T8" fmla="*/ 110996 w 242"/>
                <a:gd name="T9" fmla="*/ 50127 h 280"/>
                <a:gd name="T10" fmla="*/ 96674 w 242"/>
                <a:gd name="T11" fmla="*/ 114576 h 280"/>
                <a:gd name="T12" fmla="*/ 78771 w 242"/>
                <a:gd name="T13" fmla="*/ 132479 h 280"/>
                <a:gd name="T14" fmla="*/ 78771 w 242"/>
                <a:gd name="T15" fmla="*/ 146801 h 280"/>
                <a:gd name="T16" fmla="*/ 64449 w 242"/>
                <a:gd name="T17" fmla="*/ 179025 h 280"/>
                <a:gd name="T18" fmla="*/ 7161 w 242"/>
                <a:gd name="T19" fmla="*/ 236313 h 280"/>
                <a:gd name="T20" fmla="*/ 10742 w 242"/>
                <a:gd name="T21" fmla="*/ 250636 h 280"/>
                <a:gd name="T22" fmla="*/ 0 w 242"/>
                <a:gd name="T23" fmla="*/ 264958 h 280"/>
                <a:gd name="T24" fmla="*/ 0 w 242"/>
                <a:gd name="T25" fmla="*/ 279280 h 280"/>
                <a:gd name="T26" fmla="*/ 53708 w 242"/>
                <a:gd name="T27" fmla="*/ 361631 h 280"/>
                <a:gd name="T28" fmla="*/ 53708 w 242"/>
                <a:gd name="T29" fmla="*/ 368792 h 280"/>
                <a:gd name="T30" fmla="*/ 50127 w 242"/>
                <a:gd name="T31" fmla="*/ 375953 h 280"/>
                <a:gd name="T32" fmla="*/ 71610 w 242"/>
                <a:gd name="T33" fmla="*/ 383114 h 280"/>
                <a:gd name="T34" fmla="*/ 85932 w 242"/>
                <a:gd name="T35" fmla="*/ 401017 h 280"/>
                <a:gd name="T36" fmla="*/ 93093 w 242"/>
                <a:gd name="T37" fmla="*/ 440402 h 280"/>
                <a:gd name="T38" fmla="*/ 103835 w 242"/>
                <a:gd name="T39" fmla="*/ 476207 h 280"/>
                <a:gd name="T40" fmla="*/ 121737 w 242"/>
                <a:gd name="T41" fmla="*/ 486949 h 280"/>
                <a:gd name="T42" fmla="*/ 143220 w 242"/>
                <a:gd name="T43" fmla="*/ 483368 h 280"/>
                <a:gd name="T44" fmla="*/ 161123 w 242"/>
                <a:gd name="T45" fmla="*/ 472627 h 280"/>
                <a:gd name="T46" fmla="*/ 161123 w 242"/>
                <a:gd name="T47" fmla="*/ 461885 h 280"/>
                <a:gd name="T48" fmla="*/ 186186 w 242"/>
                <a:gd name="T49" fmla="*/ 447563 h 280"/>
                <a:gd name="T50" fmla="*/ 218411 w 242"/>
                <a:gd name="T51" fmla="*/ 483368 h 280"/>
                <a:gd name="T52" fmla="*/ 239894 w 242"/>
                <a:gd name="T53" fmla="*/ 486949 h 280"/>
                <a:gd name="T54" fmla="*/ 261377 w 242"/>
                <a:gd name="T55" fmla="*/ 479788 h 280"/>
                <a:gd name="T56" fmla="*/ 272118 w 242"/>
                <a:gd name="T57" fmla="*/ 483368 h 280"/>
                <a:gd name="T58" fmla="*/ 304343 w 242"/>
                <a:gd name="T59" fmla="*/ 490529 h 280"/>
                <a:gd name="T60" fmla="*/ 304343 w 242"/>
                <a:gd name="T61" fmla="*/ 440402 h 280"/>
                <a:gd name="T62" fmla="*/ 322245 w 242"/>
                <a:gd name="T63" fmla="*/ 415339 h 280"/>
                <a:gd name="T64" fmla="*/ 307923 w 242"/>
                <a:gd name="T65" fmla="*/ 401017 h 280"/>
                <a:gd name="T66" fmla="*/ 315084 w 242"/>
                <a:gd name="T67" fmla="*/ 393856 h 280"/>
                <a:gd name="T68" fmla="*/ 354470 w 242"/>
                <a:gd name="T69" fmla="*/ 332987 h 280"/>
                <a:gd name="T70" fmla="*/ 365211 w 242"/>
                <a:gd name="T71" fmla="*/ 336568 h 280"/>
                <a:gd name="T72" fmla="*/ 365211 w 242"/>
                <a:gd name="T73" fmla="*/ 365212 h 280"/>
                <a:gd name="T74" fmla="*/ 404597 w 242"/>
                <a:gd name="T75" fmla="*/ 307924 h 280"/>
                <a:gd name="T76" fmla="*/ 383114 w 242"/>
                <a:gd name="T77" fmla="*/ 311504 h 280"/>
                <a:gd name="T78" fmla="*/ 386694 w 242"/>
                <a:gd name="T79" fmla="*/ 243474 h 280"/>
                <a:gd name="T80" fmla="*/ 383114 w 242"/>
                <a:gd name="T81" fmla="*/ 239894 h 280"/>
                <a:gd name="T82" fmla="*/ 372372 w 242"/>
                <a:gd name="T83" fmla="*/ 218411 h 280"/>
                <a:gd name="T84" fmla="*/ 411758 w 242"/>
                <a:gd name="T85" fmla="*/ 207669 h 280"/>
                <a:gd name="T86" fmla="*/ 429660 w 242"/>
                <a:gd name="T87" fmla="*/ 189767 h 280"/>
                <a:gd name="T88" fmla="*/ 386694 w 242"/>
                <a:gd name="T89" fmla="*/ 153962 h 280"/>
                <a:gd name="T90" fmla="*/ 415338 w 242"/>
                <a:gd name="T91" fmla="*/ 118157 h 280"/>
                <a:gd name="T92" fmla="*/ 393855 w 242"/>
                <a:gd name="T93" fmla="*/ 121737 h 280"/>
                <a:gd name="T94" fmla="*/ 393855 w 242"/>
                <a:gd name="T95" fmla="*/ 114576 h 280"/>
                <a:gd name="T96" fmla="*/ 383114 w 242"/>
                <a:gd name="T97" fmla="*/ 96674 h 280"/>
                <a:gd name="T98" fmla="*/ 365211 w 242"/>
                <a:gd name="T99" fmla="*/ 85932 h 280"/>
                <a:gd name="T100" fmla="*/ 286440 w 242"/>
                <a:gd name="T101" fmla="*/ 114576 h 280"/>
                <a:gd name="T102" fmla="*/ 186186 w 242"/>
                <a:gd name="T103" fmla="*/ 85932 h 280"/>
                <a:gd name="T104" fmla="*/ 282860 w 242"/>
                <a:gd name="T105" fmla="*/ 60869 h 280"/>
                <a:gd name="T106" fmla="*/ 318665 w 242"/>
                <a:gd name="T107" fmla="*/ 21483 h 280"/>
                <a:gd name="T108" fmla="*/ 264957 w 242"/>
                <a:gd name="T109" fmla="*/ 7161 h 2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29" name="Freeform 28"/>
            <p:cNvSpPr>
              <a:spLocks/>
            </p:cNvSpPr>
            <p:nvPr/>
          </p:nvSpPr>
          <p:spPr bwMode="auto">
            <a:xfrm>
              <a:off x="4314512" y="2577965"/>
              <a:ext cx="547818" cy="669555"/>
            </a:xfrm>
            <a:custGeom>
              <a:avLst/>
              <a:gdLst>
                <a:gd name="T0" fmla="*/ 332987 w 306"/>
                <a:gd name="T1" fmla="*/ 153962 h 374"/>
                <a:gd name="T2" fmla="*/ 304343 w 306"/>
                <a:gd name="T3" fmla="*/ 100254 h 374"/>
                <a:gd name="T4" fmla="*/ 196928 w 306"/>
                <a:gd name="T5" fmla="*/ 60869 h 374"/>
                <a:gd name="T6" fmla="*/ 143220 w 306"/>
                <a:gd name="T7" fmla="*/ 0 h 374"/>
                <a:gd name="T8" fmla="*/ 146801 w 306"/>
                <a:gd name="T9" fmla="*/ 25064 h 374"/>
                <a:gd name="T10" fmla="*/ 175445 w 306"/>
                <a:gd name="T11" fmla="*/ 68030 h 374"/>
                <a:gd name="T12" fmla="*/ 132479 w 306"/>
                <a:gd name="T13" fmla="*/ 128898 h 374"/>
                <a:gd name="T14" fmla="*/ 93093 w 306"/>
                <a:gd name="T15" fmla="*/ 89513 h 374"/>
                <a:gd name="T16" fmla="*/ 82352 w 306"/>
                <a:gd name="T17" fmla="*/ 125318 h 374"/>
                <a:gd name="T18" fmla="*/ 78771 w 306"/>
                <a:gd name="T19" fmla="*/ 146801 h 374"/>
                <a:gd name="T20" fmla="*/ 39386 w 306"/>
                <a:gd name="T21" fmla="*/ 168284 h 374"/>
                <a:gd name="T22" fmla="*/ 35805 w 306"/>
                <a:gd name="T23" fmla="*/ 221991 h 374"/>
                <a:gd name="T24" fmla="*/ 0 w 306"/>
                <a:gd name="T25" fmla="*/ 218411 h 374"/>
                <a:gd name="T26" fmla="*/ 32225 w 306"/>
                <a:gd name="T27" fmla="*/ 257797 h 374"/>
                <a:gd name="T28" fmla="*/ 64449 w 306"/>
                <a:gd name="T29" fmla="*/ 290021 h 374"/>
                <a:gd name="T30" fmla="*/ 96674 w 306"/>
                <a:gd name="T31" fmla="*/ 293602 h 374"/>
                <a:gd name="T32" fmla="*/ 121737 w 306"/>
                <a:gd name="T33" fmla="*/ 358051 h 374"/>
                <a:gd name="T34" fmla="*/ 121737 w 306"/>
                <a:gd name="T35" fmla="*/ 383114 h 374"/>
                <a:gd name="T36" fmla="*/ 96674 w 306"/>
                <a:gd name="T37" fmla="*/ 393856 h 374"/>
                <a:gd name="T38" fmla="*/ 78771 w 306"/>
                <a:gd name="T39" fmla="*/ 436822 h 374"/>
                <a:gd name="T40" fmla="*/ 136059 w 306"/>
                <a:gd name="T41" fmla="*/ 461886 h 374"/>
                <a:gd name="T42" fmla="*/ 182606 w 306"/>
                <a:gd name="T43" fmla="*/ 630169 h 374"/>
                <a:gd name="T44" fmla="*/ 179025 w 306"/>
                <a:gd name="T45" fmla="*/ 651652 h 374"/>
                <a:gd name="T46" fmla="*/ 247055 w 306"/>
                <a:gd name="T47" fmla="*/ 648072 h 374"/>
                <a:gd name="T48" fmla="*/ 261377 w 306"/>
                <a:gd name="T49" fmla="*/ 655233 h 374"/>
                <a:gd name="T50" fmla="*/ 282860 w 306"/>
                <a:gd name="T51" fmla="*/ 626589 h 374"/>
                <a:gd name="T52" fmla="*/ 350890 w 306"/>
                <a:gd name="T53" fmla="*/ 640911 h 374"/>
                <a:gd name="T54" fmla="*/ 465466 w 306"/>
                <a:gd name="T55" fmla="*/ 612267 h 374"/>
                <a:gd name="T56" fmla="*/ 486949 w 306"/>
                <a:gd name="T57" fmla="*/ 572881 h 374"/>
                <a:gd name="T58" fmla="*/ 454725 w 306"/>
                <a:gd name="T59" fmla="*/ 512013 h 374"/>
                <a:gd name="T60" fmla="*/ 515593 w 306"/>
                <a:gd name="T61" fmla="*/ 483369 h 374"/>
                <a:gd name="T62" fmla="*/ 533496 w 306"/>
                <a:gd name="T63" fmla="*/ 418919 h 374"/>
                <a:gd name="T64" fmla="*/ 504852 w 306"/>
                <a:gd name="T65" fmla="*/ 397436 h 374"/>
                <a:gd name="T66" fmla="*/ 483369 w 306"/>
                <a:gd name="T67" fmla="*/ 411758 h 374"/>
                <a:gd name="T68" fmla="*/ 436822 w 306"/>
                <a:gd name="T69" fmla="*/ 375953 h 374"/>
                <a:gd name="T70" fmla="*/ 390276 w 306"/>
                <a:gd name="T71" fmla="*/ 343729 h 374"/>
                <a:gd name="T72" fmla="*/ 383115 w 306"/>
                <a:gd name="T73" fmla="*/ 329407 h 374"/>
                <a:gd name="T74" fmla="*/ 411759 w 306"/>
                <a:gd name="T75" fmla="*/ 272119 h 374"/>
                <a:gd name="T76" fmla="*/ 418920 w 306"/>
                <a:gd name="T77" fmla="*/ 229153 h 374"/>
                <a:gd name="T78" fmla="*/ 465466 w 306"/>
                <a:gd name="T79" fmla="*/ 218411 h 374"/>
                <a:gd name="T80" fmla="*/ 433242 w 306"/>
                <a:gd name="T81" fmla="*/ 207669 h 374"/>
                <a:gd name="T82" fmla="*/ 383115 w 306"/>
                <a:gd name="T83" fmla="*/ 214830 h 374"/>
                <a:gd name="T84" fmla="*/ 347309 w 306"/>
                <a:gd name="T85" fmla="*/ 189767 h 3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0" name="Freeform 29"/>
            <p:cNvSpPr>
              <a:spLocks/>
            </p:cNvSpPr>
            <p:nvPr/>
          </p:nvSpPr>
          <p:spPr bwMode="auto">
            <a:xfrm>
              <a:off x="4421927" y="1804576"/>
              <a:ext cx="143220" cy="207669"/>
            </a:xfrm>
            <a:custGeom>
              <a:avLst/>
              <a:gdLst>
                <a:gd name="T0" fmla="*/ 82352 w 80"/>
                <a:gd name="T1" fmla="*/ 3581 h 116"/>
                <a:gd name="T2" fmla="*/ 78771 w 80"/>
                <a:gd name="T3" fmla="*/ 0 h 116"/>
                <a:gd name="T4" fmla="*/ 71610 w 80"/>
                <a:gd name="T5" fmla="*/ 3581 h 116"/>
                <a:gd name="T6" fmla="*/ 68030 w 80"/>
                <a:gd name="T7" fmla="*/ 7161 h 116"/>
                <a:gd name="T8" fmla="*/ 57288 w 80"/>
                <a:gd name="T9" fmla="*/ 25064 h 116"/>
                <a:gd name="T10" fmla="*/ 50127 w 80"/>
                <a:gd name="T11" fmla="*/ 21483 h 116"/>
                <a:gd name="T12" fmla="*/ 50127 w 80"/>
                <a:gd name="T13" fmla="*/ 25064 h 116"/>
                <a:gd name="T14" fmla="*/ 39386 w 80"/>
                <a:gd name="T15" fmla="*/ 35805 h 116"/>
                <a:gd name="T16" fmla="*/ 32225 w 80"/>
                <a:gd name="T17" fmla="*/ 39386 h 116"/>
                <a:gd name="T18" fmla="*/ 17903 w 80"/>
                <a:gd name="T19" fmla="*/ 46547 h 116"/>
                <a:gd name="T20" fmla="*/ 14322 w 80"/>
                <a:gd name="T21" fmla="*/ 57288 h 116"/>
                <a:gd name="T22" fmla="*/ 14322 w 80"/>
                <a:gd name="T23" fmla="*/ 78771 h 116"/>
                <a:gd name="T24" fmla="*/ 10742 w 80"/>
                <a:gd name="T25" fmla="*/ 85932 h 116"/>
                <a:gd name="T26" fmla="*/ 7161 w 80"/>
                <a:gd name="T27" fmla="*/ 89513 h 116"/>
                <a:gd name="T28" fmla="*/ 0 w 80"/>
                <a:gd name="T29" fmla="*/ 107415 h 116"/>
                <a:gd name="T30" fmla="*/ 0 w 80"/>
                <a:gd name="T31" fmla="*/ 118157 h 116"/>
                <a:gd name="T32" fmla="*/ 0 w 80"/>
                <a:gd name="T33" fmla="*/ 139640 h 116"/>
                <a:gd name="T34" fmla="*/ 7161 w 80"/>
                <a:gd name="T35" fmla="*/ 182606 h 116"/>
                <a:gd name="T36" fmla="*/ 14322 w 80"/>
                <a:gd name="T37" fmla="*/ 189767 h 116"/>
                <a:gd name="T38" fmla="*/ 32225 w 80"/>
                <a:gd name="T39" fmla="*/ 200508 h 116"/>
                <a:gd name="T40" fmla="*/ 64449 w 80"/>
                <a:gd name="T41" fmla="*/ 207669 h 116"/>
                <a:gd name="T42" fmla="*/ 78771 w 80"/>
                <a:gd name="T43" fmla="*/ 204089 h 116"/>
                <a:gd name="T44" fmla="*/ 96674 w 80"/>
                <a:gd name="T45" fmla="*/ 196928 h 116"/>
                <a:gd name="T46" fmla="*/ 89513 w 80"/>
                <a:gd name="T47" fmla="*/ 179025 h 116"/>
                <a:gd name="T48" fmla="*/ 89513 w 80"/>
                <a:gd name="T49" fmla="*/ 175445 h 116"/>
                <a:gd name="T50" fmla="*/ 93093 w 80"/>
                <a:gd name="T51" fmla="*/ 161123 h 116"/>
                <a:gd name="T52" fmla="*/ 107415 w 80"/>
                <a:gd name="T53" fmla="*/ 132479 h 116"/>
                <a:gd name="T54" fmla="*/ 136059 w 80"/>
                <a:gd name="T55" fmla="*/ 132479 h 116"/>
                <a:gd name="T56" fmla="*/ 143220 w 80"/>
                <a:gd name="T57" fmla="*/ 132479 h 116"/>
                <a:gd name="T58" fmla="*/ 132479 w 80"/>
                <a:gd name="T59" fmla="*/ 114576 h 116"/>
                <a:gd name="T60" fmla="*/ 114576 w 80"/>
                <a:gd name="T61" fmla="*/ 85932 h 116"/>
                <a:gd name="T62" fmla="*/ 103835 w 80"/>
                <a:gd name="T63" fmla="*/ 71610 h 116"/>
                <a:gd name="T64" fmla="*/ 96674 w 80"/>
                <a:gd name="T65" fmla="*/ 53708 h 116"/>
                <a:gd name="T66" fmla="*/ 93093 w 80"/>
                <a:gd name="T67" fmla="*/ 32225 h 116"/>
                <a:gd name="T68" fmla="*/ 85932 w 80"/>
                <a:gd name="T69" fmla="*/ 14322 h 116"/>
                <a:gd name="T70" fmla="*/ 82352 w 80"/>
                <a:gd name="T71" fmla="*/ 3581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1" name="Freeform 30"/>
            <p:cNvSpPr>
              <a:spLocks/>
            </p:cNvSpPr>
            <p:nvPr/>
          </p:nvSpPr>
          <p:spPr bwMode="auto">
            <a:xfrm>
              <a:off x="4278707" y="1711483"/>
              <a:ext cx="189767" cy="204089"/>
            </a:xfrm>
            <a:custGeom>
              <a:avLst/>
              <a:gdLst>
                <a:gd name="T0" fmla="*/ 93093 w 106"/>
                <a:gd name="T1" fmla="*/ 42966 h 114"/>
                <a:gd name="T2" fmla="*/ 93093 w 106"/>
                <a:gd name="T3" fmla="*/ 46547 h 114"/>
                <a:gd name="T4" fmla="*/ 85932 w 106"/>
                <a:gd name="T5" fmla="*/ 46547 h 114"/>
                <a:gd name="T6" fmla="*/ 68030 w 106"/>
                <a:gd name="T7" fmla="*/ 42966 h 114"/>
                <a:gd name="T8" fmla="*/ 68030 w 106"/>
                <a:gd name="T9" fmla="*/ 50127 h 114"/>
                <a:gd name="T10" fmla="*/ 68030 w 106"/>
                <a:gd name="T11" fmla="*/ 53708 h 114"/>
                <a:gd name="T12" fmla="*/ 64449 w 106"/>
                <a:gd name="T13" fmla="*/ 53708 h 114"/>
                <a:gd name="T14" fmla="*/ 32225 w 106"/>
                <a:gd name="T15" fmla="*/ 68030 h 114"/>
                <a:gd name="T16" fmla="*/ 32225 w 106"/>
                <a:gd name="T17" fmla="*/ 71610 h 114"/>
                <a:gd name="T18" fmla="*/ 28644 w 106"/>
                <a:gd name="T19" fmla="*/ 78771 h 114"/>
                <a:gd name="T20" fmla="*/ 32225 w 106"/>
                <a:gd name="T21" fmla="*/ 85932 h 114"/>
                <a:gd name="T22" fmla="*/ 42966 w 106"/>
                <a:gd name="T23" fmla="*/ 100254 h 114"/>
                <a:gd name="T24" fmla="*/ 42966 w 106"/>
                <a:gd name="T25" fmla="*/ 103835 h 114"/>
                <a:gd name="T26" fmla="*/ 42966 w 106"/>
                <a:gd name="T27" fmla="*/ 107415 h 114"/>
                <a:gd name="T28" fmla="*/ 25064 w 106"/>
                <a:gd name="T29" fmla="*/ 128898 h 114"/>
                <a:gd name="T30" fmla="*/ 7161 w 106"/>
                <a:gd name="T31" fmla="*/ 146801 h 114"/>
                <a:gd name="T32" fmla="*/ 0 w 106"/>
                <a:gd name="T33" fmla="*/ 153962 h 114"/>
                <a:gd name="T34" fmla="*/ 0 w 106"/>
                <a:gd name="T35" fmla="*/ 161123 h 114"/>
                <a:gd name="T36" fmla="*/ 7161 w 106"/>
                <a:gd name="T37" fmla="*/ 171864 h 114"/>
                <a:gd name="T38" fmla="*/ 25064 w 106"/>
                <a:gd name="T39" fmla="*/ 179025 h 114"/>
                <a:gd name="T40" fmla="*/ 35805 w 106"/>
                <a:gd name="T41" fmla="*/ 179025 h 114"/>
                <a:gd name="T42" fmla="*/ 57288 w 106"/>
                <a:gd name="T43" fmla="*/ 182606 h 114"/>
                <a:gd name="T44" fmla="*/ 64449 w 106"/>
                <a:gd name="T45" fmla="*/ 182606 h 114"/>
                <a:gd name="T46" fmla="*/ 71610 w 106"/>
                <a:gd name="T47" fmla="*/ 189767 h 114"/>
                <a:gd name="T48" fmla="*/ 85932 w 106"/>
                <a:gd name="T49" fmla="*/ 196928 h 114"/>
                <a:gd name="T50" fmla="*/ 100254 w 106"/>
                <a:gd name="T51" fmla="*/ 204089 h 114"/>
                <a:gd name="T52" fmla="*/ 110996 w 106"/>
                <a:gd name="T53" fmla="*/ 204089 h 114"/>
                <a:gd name="T54" fmla="*/ 118157 w 106"/>
                <a:gd name="T55" fmla="*/ 200508 h 114"/>
                <a:gd name="T56" fmla="*/ 128898 w 106"/>
                <a:gd name="T57" fmla="*/ 189767 h 114"/>
                <a:gd name="T58" fmla="*/ 139640 w 106"/>
                <a:gd name="T59" fmla="*/ 175445 h 114"/>
                <a:gd name="T60" fmla="*/ 150381 w 106"/>
                <a:gd name="T61" fmla="*/ 150381 h 114"/>
                <a:gd name="T62" fmla="*/ 143220 w 106"/>
                <a:gd name="T63" fmla="*/ 118157 h 114"/>
                <a:gd name="T64" fmla="*/ 153962 w 106"/>
                <a:gd name="T65" fmla="*/ 121737 h 114"/>
                <a:gd name="T66" fmla="*/ 171864 w 106"/>
                <a:gd name="T67" fmla="*/ 121737 h 114"/>
                <a:gd name="T68" fmla="*/ 179025 w 106"/>
                <a:gd name="T69" fmla="*/ 118157 h 114"/>
                <a:gd name="T70" fmla="*/ 182606 w 106"/>
                <a:gd name="T71" fmla="*/ 110996 h 114"/>
                <a:gd name="T72" fmla="*/ 168284 w 106"/>
                <a:gd name="T73" fmla="*/ 68030 h 114"/>
                <a:gd name="T74" fmla="*/ 171864 w 106"/>
                <a:gd name="T75" fmla="*/ 53708 h 114"/>
                <a:gd name="T76" fmla="*/ 182606 w 106"/>
                <a:gd name="T77" fmla="*/ 46547 h 114"/>
                <a:gd name="T78" fmla="*/ 189767 w 106"/>
                <a:gd name="T79" fmla="*/ 39386 h 114"/>
                <a:gd name="T80" fmla="*/ 186186 w 106"/>
                <a:gd name="T81" fmla="*/ 32225 h 114"/>
                <a:gd name="T82" fmla="*/ 153962 w 106"/>
                <a:gd name="T83" fmla="*/ 32225 h 114"/>
                <a:gd name="T84" fmla="*/ 121737 w 106"/>
                <a:gd name="T85" fmla="*/ 10742 h 114"/>
                <a:gd name="T86" fmla="*/ 110996 w 106"/>
                <a:gd name="T87" fmla="*/ 3581 h 114"/>
                <a:gd name="T88" fmla="*/ 103835 w 106"/>
                <a:gd name="T89" fmla="*/ 0 h 114"/>
                <a:gd name="T90" fmla="*/ 85932 w 106"/>
                <a:gd name="T91" fmla="*/ 3581 h 114"/>
                <a:gd name="T92" fmla="*/ 78771 w 106"/>
                <a:gd name="T93" fmla="*/ 3581 h 114"/>
                <a:gd name="T94" fmla="*/ 78771 w 106"/>
                <a:gd name="T95" fmla="*/ 14322 h 114"/>
                <a:gd name="T96" fmla="*/ 89513 w 106"/>
                <a:gd name="T97" fmla="*/ 17903 h 114"/>
                <a:gd name="T98" fmla="*/ 96674 w 106"/>
                <a:gd name="T99" fmla="*/ 28644 h 114"/>
                <a:gd name="T100" fmla="*/ 96674 w 106"/>
                <a:gd name="T101" fmla="*/ 35805 h 114"/>
                <a:gd name="T102" fmla="*/ 93093 w 106"/>
                <a:gd name="T103" fmla="*/ 42966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2" name="Freeform 31"/>
            <p:cNvSpPr>
              <a:spLocks/>
            </p:cNvSpPr>
            <p:nvPr/>
          </p:nvSpPr>
          <p:spPr bwMode="auto">
            <a:xfrm>
              <a:off x="4600952" y="1306885"/>
              <a:ext cx="673135" cy="640911"/>
            </a:xfrm>
            <a:custGeom>
              <a:avLst/>
              <a:gdLst>
                <a:gd name="T0" fmla="*/ 286440 w 376"/>
                <a:gd name="T1" fmla="*/ 114576 h 358"/>
                <a:gd name="T2" fmla="*/ 254216 w 376"/>
                <a:gd name="T3" fmla="*/ 143220 h 358"/>
                <a:gd name="T4" fmla="*/ 207669 w 376"/>
                <a:gd name="T5" fmla="*/ 164703 h 358"/>
                <a:gd name="T6" fmla="*/ 161123 w 376"/>
                <a:gd name="T7" fmla="*/ 207669 h 358"/>
                <a:gd name="T8" fmla="*/ 121737 w 376"/>
                <a:gd name="T9" fmla="*/ 250636 h 358"/>
                <a:gd name="T10" fmla="*/ 75191 w 376"/>
                <a:gd name="T11" fmla="*/ 247055 h 358"/>
                <a:gd name="T12" fmla="*/ 50127 w 376"/>
                <a:gd name="T13" fmla="*/ 279280 h 358"/>
                <a:gd name="T14" fmla="*/ 7161 w 376"/>
                <a:gd name="T15" fmla="*/ 372373 h 358"/>
                <a:gd name="T16" fmla="*/ 3581 w 376"/>
                <a:gd name="T17" fmla="*/ 415339 h 358"/>
                <a:gd name="T18" fmla="*/ 60869 w 376"/>
                <a:gd name="T19" fmla="*/ 426080 h 358"/>
                <a:gd name="T20" fmla="*/ 82352 w 376"/>
                <a:gd name="T21" fmla="*/ 443983 h 358"/>
                <a:gd name="T22" fmla="*/ 93093 w 376"/>
                <a:gd name="T23" fmla="*/ 461886 h 358"/>
                <a:gd name="T24" fmla="*/ 153962 w 376"/>
                <a:gd name="T25" fmla="*/ 483369 h 358"/>
                <a:gd name="T26" fmla="*/ 218411 w 376"/>
                <a:gd name="T27" fmla="*/ 379534 h 358"/>
                <a:gd name="T28" fmla="*/ 264957 w 376"/>
                <a:gd name="T29" fmla="*/ 361631 h 358"/>
                <a:gd name="T30" fmla="*/ 293601 w 376"/>
                <a:gd name="T31" fmla="*/ 347309 h 358"/>
                <a:gd name="T32" fmla="*/ 311504 w 376"/>
                <a:gd name="T33" fmla="*/ 358051 h 358"/>
                <a:gd name="T34" fmla="*/ 340148 w 376"/>
                <a:gd name="T35" fmla="*/ 426080 h 358"/>
                <a:gd name="T36" fmla="*/ 329406 w 376"/>
                <a:gd name="T37" fmla="*/ 483369 h 358"/>
                <a:gd name="T38" fmla="*/ 304343 w 376"/>
                <a:gd name="T39" fmla="*/ 558559 h 358"/>
                <a:gd name="T40" fmla="*/ 329406 w 376"/>
                <a:gd name="T41" fmla="*/ 544237 h 358"/>
                <a:gd name="T42" fmla="*/ 347309 w 376"/>
                <a:gd name="T43" fmla="*/ 551398 h 358"/>
                <a:gd name="T44" fmla="*/ 332987 w 376"/>
                <a:gd name="T45" fmla="*/ 580042 h 358"/>
                <a:gd name="T46" fmla="*/ 325826 w 376"/>
                <a:gd name="T47" fmla="*/ 601525 h 358"/>
                <a:gd name="T48" fmla="*/ 300762 w 376"/>
                <a:gd name="T49" fmla="*/ 619428 h 358"/>
                <a:gd name="T50" fmla="*/ 282860 w 376"/>
                <a:gd name="T51" fmla="*/ 640911 h 358"/>
                <a:gd name="T52" fmla="*/ 354470 w 376"/>
                <a:gd name="T53" fmla="*/ 587203 h 358"/>
                <a:gd name="T54" fmla="*/ 486949 w 376"/>
                <a:gd name="T55" fmla="*/ 465466 h 358"/>
                <a:gd name="T56" fmla="*/ 544237 w 376"/>
                <a:gd name="T57" fmla="*/ 451144 h 358"/>
                <a:gd name="T58" fmla="*/ 673135 w 376"/>
                <a:gd name="T59" fmla="*/ 279280 h 358"/>
                <a:gd name="T60" fmla="*/ 651652 w 376"/>
                <a:gd name="T61" fmla="*/ 218411 h 358"/>
                <a:gd name="T62" fmla="*/ 637330 w 376"/>
                <a:gd name="T63" fmla="*/ 218411 h 358"/>
                <a:gd name="T64" fmla="*/ 615847 w 376"/>
                <a:gd name="T65" fmla="*/ 196928 h 358"/>
                <a:gd name="T66" fmla="*/ 601525 w 376"/>
                <a:gd name="T67" fmla="*/ 110996 h 358"/>
                <a:gd name="T68" fmla="*/ 551398 w 376"/>
                <a:gd name="T69" fmla="*/ 53708 h 358"/>
                <a:gd name="T70" fmla="*/ 551398 w 376"/>
                <a:gd name="T71" fmla="*/ 21483 h 358"/>
                <a:gd name="T72" fmla="*/ 526334 w 376"/>
                <a:gd name="T73" fmla="*/ 42966 h 358"/>
                <a:gd name="T74" fmla="*/ 490529 w 376"/>
                <a:gd name="T75" fmla="*/ 35805 h 358"/>
                <a:gd name="T76" fmla="*/ 479788 w 376"/>
                <a:gd name="T77" fmla="*/ 14322 h 358"/>
                <a:gd name="T78" fmla="*/ 422500 w 376"/>
                <a:gd name="T79" fmla="*/ 0 h 358"/>
                <a:gd name="T80" fmla="*/ 418919 w 376"/>
                <a:gd name="T81" fmla="*/ 21483 h 358"/>
                <a:gd name="T82" fmla="*/ 404597 w 376"/>
                <a:gd name="T83" fmla="*/ 53708 h 358"/>
                <a:gd name="T84" fmla="*/ 375953 w 376"/>
                <a:gd name="T85" fmla="*/ 85932 h 358"/>
                <a:gd name="T86" fmla="*/ 307923 w 376"/>
                <a:gd name="T87" fmla="*/ 82352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3" name="Freeform 32"/>
            <p:cNvSpPr>
              <a:spLocks/>
            </p:cNvSpPr>
            <p:nvPr/>
          </p:nvSpPr>
          <p:spPr bwMode="auto">
            <a:xfrm>
              <a:off x="4751334" y="920190"/>
              <a:ext cx="959576" cy="651652"/>
            </a:xfrm>
            <a:custGeom>
              <a:avLst/>
              <a:gdLst>
                <a:gd name="T0" fmla="*/ 164703 w 536"/>
                <a:gd name="T1" fmla="*/ 10742 h 364"/>
                <a:gd name="T2" fmla="*/ 125318 w 536"/>
                <a:gd name="T3" fmla="*/ 35805 h 364"/>
                <a:gd name="T4" fmla="*/ 103835 w 536"/>
                <a:gd name="T5" fmla="*/ 64449 h 364"/>
                <a:gd name="T6" fmla="*/ 50127 w 536"/>
                <a:gd name="T7" fmla="*/ 71610 h 364"/>
                <a:gd name="T8" fmla="*/ 0 w 536"/>
                <a:gd name="T9" fmla="*/ 71610 h 364"/>
                <a:gd name="T10" fmla="*/ 60869 w 536"/>
                <a:gd name="T11" fmla="*/ 114576 h 364"/>
                <a:gd name="T12" fmla="*/ 89513 w 536"/>
                <a:gd name="T13" fmla="*/ 250635 h 364"/>
                <a:gd name="T14" fmla="*/ 157542 w 536"/>
                <a:gd name="T15" fmla="*/ 218411 h 364"/>
                <a:gd name="T16" fmla="*/ 225572 w 536"/>
                <a:gd name="T17" fmla="*/ 315084 h 364"/>
                <a:gd name="T18" fmla="*/ 229152 w 536"/>
                <a:gd name="T19" fmla="*/ 393856 h 364"/>
                <a:gd name="T20" fmla="*/ 282860 w 536"/>
                <a:gd name="T21" fmla="*/ 372373 h 364"/>
                <a:gd name="T22" fmla="*/ 336568 w 536"/>
                <a:gd name="T23" fmla="*/ 386695 h 364"/>
                <a:gd name="T24" fmla="*/ 347309 w 536"/>
                <a:gd name="T25" fmla="*/ 408178 h 364"/>
                <a:gd name="T26" fmla="*/ 375953 w 536"/>
                <a:gd name="T27" fmla="*/ 383114 h 364"/>
                <a:gd name="T28" fmla="*/ 411758 w 536"/>
                <a:gd name="T29" fmla="*/ 390275 h 364"/>
                <a:gd name="T30" fmla="*/ 415339 w 536"/>
                <a:gd name="T31" fmla="*/ 433241 h 364"/>
                <a:gd name="T32" fmla="*/ 469046 w 536"/>
                <a:gd name="T33" fmla="*/ 490529 h 364"/>
                <a:gd name="T34" fmla="*/ 479788 w 536"/>
                <a:gd name="T35" fmla="*/ 580042 h 364"/>
                <a:gd name="T36" fmla="*/ 504852 w 536"/>
                <a:gd name="T37" fmla="*/ 590783 h 364"/>
                <a:gd name="T38" fmla="*/ 533496 w 536"/>
                <a:gd name="T39" fmla="*/ 615847 h 364"/>
                <a:gd name="T40" fmla="*/ 583623 w 536"/>
                <a:gd name="T41" fmla="*/ 544237 h 364"/>
                <a:gd name="T42" fmla="*/ 630169 w 536"/>
                <a:gd name="T43" fmla="*/ 526334 h 364"/>
                <a:gd name="T44" fmla="*/ 716101 w 536"/>
                <a:gd name="T45" fmla="*/ 486949 h 364"/>
                <a:gd name="T46" fmla="*/ 723263 w 536"/>
                <a:gd name="T47" fmla="*/ 465466 h 364"/>
                <a:gd name="T48" fmla="*/ 769809 w 536"/>
                <a:gd name="T49" fmla="*/ 458305 h 364"/>
                <a:gd name="T50" fmla="*/ 812775 w 536"/>
                <a:gd name="T51" fmla="*/ 408178 h 364"/>
                <a:gd name="T52" fmla="*/ 852161 w 536"/>
                <a:gd name="T53" fmla="*/ 304343 h 364"/>
                <a:gd name="T54" fmla="*/ 887966 w 536"/>
                <a:gd name="T55" fmla="*/ 300762 h 364"/>
                <a:gd name="T56" fmla="*/ 927351 w 536"/>
                <a:gd name="T57" fmla="*/ 315084 h 364"/>
                <a:gd name="T58" fmla="*/ 959576 w 536"/>
                <a:gd name="T59" fmla="*/ 221991 h 364"/>
                <a:gd name="T60" fmla="*/ 902288 w 536"/>
                <a:gd name="T61" fmla="*/ 211250 h 364"/>
                <a:gd name="T62" fmla="*/ 866483 w 536"/>
                <a:gd name="T63" fmla="*/ 186186 h 364"/>
                <a:gd name="T64" fmla="*/ 841419 w 536"/>
                <a:gd name="T65" fmla="*/ 200508 h 364"/>
                <a:gd name="T66" fmla="*/ 798453 w 536"/>
                <a:gd name="T67" fmla="*/ 196928 h 364"/>
                <a:gd name="T68" fmla="*/ 798453 w 536"/>
                <a:gd name="T69" fmla="*/ 243474 h 364"/>
                <a:gd name="T70" fmla="*/ 766229 w 536"/>
                <a:gd name="T71" fmla="*/ 261377 h 364"/>
                <a:gd name="T72" fmla="*/ 741165 w 536"/>
                <a:gd name="T73" fmla="*/ 250635 h 364"/>
                <a:gd name="T74" fmla="*/ 669555 w 536"/>
                <a:gd name="T75" fmla="*/ 186186 h 364"/>
                <a:gd name="T76" fmla="*/ 655233 w 536"/>
                <a:gd name="T77" fmla="*/ 157542 h 364"/>
                <a:gd name="T78" fmla="*/ 658813 w 536"/>
                <a:gd name="T79" fmla="*/ 179025 h 364"/>
                <a:gd name="T80" fmla="*/ 608686 w 536"/>
                <a:gd name="T81" fmla="*/ 207669 h 364"/>
                <a:gd name="T82" fmla="*/ 601525 w 536"/>
                <a:gd name="T83" fmla="*/ 179025 h 364"/>
                <a:gd name="T84" fmla="*/ 562140 w 536"/>
                <a:gd name="T85" fmla="*/ 150381 h 364"/>
                <a:gd name="T86" fmla="*/ 515593 w 536"/>
                <a:gd name="T87" fmla="*/ 143220 h 364"/>
                <a:gd name="T88" fmla="*/ 508432 w 536"/>
                <a:gd name="T89" fmla="*/ 100254 h 364"/>
                <a:gd name="T90" fmla="*/ 451144 w 536"/>
                <a:gd name="T91" fmla="*/ 125318 h 364"/>
                <a:gd name="T92" fmla="*/ 418919 w 536"/>
                <a:gd name="T93" fmla="*/ 118157 h 364"/>
                <a:gd name="T94" fmla="*/ 379534 w 536"/>
                <a:gd name="T95" fmla="*/ 82352 h 364"/>
                <a:gd name="T96" fmla="*/ 347309 w 536"/>
                <a:gd name="T97" fmla="*/ 82352 h 364"/>
                <a:gd name="T98" fmla="*/ 272119 w 536"/>
                <a:gd name="T99" fmla="*/ 103835 h 364"/>
                <a:gd name="T100" fmla="*/ 214830 w 536"/>
                <a:gd name="T101" fmla="*/ 75191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4" name="Freeform 33"/>
            <p:cNvSpPr>
              <a:spLocks/>
            </p:cNvSpPr>
            <p:nvPr/>
          </p:nvSpPr>
          <p:spPr bwMode="auto">
            <a:xfrm>
              <a:off x="4547245" y="0"/>
              <a:ext cx="1285402" cy="1167245"/>
            </a:xfrm>
            <a:custGeom>
              <a:avLst/>
              <a:gdLst>
                <a:gd name="T0" fmla="*/ 1274660 w 718"/>
                <a:gd name="T1" fmla="*/ 519173 h 652"/>
                <a:gd name="T2" fmla="*/ 1260338 w 718"/>
                <a:gd name="T3" fmla="*/ 483368 h 652"/>
                <a:gd name="T4" fmla="*/ 1238855 w 718"/>
                <a:gd name="T5" fmla="*/ 418919 h 652"/>
                <a:gd name="T6" fmla="*/ 1185148 w 718"/>
                <a:gd name="T7" fmla="*/ 454724 h 652"/>
                <a:gd name="T8" fmla="*/ 1131440 w 718"/>
                <a:gd name="T9" fmla="*/ 494110 h 652"/>
                <a:gd name="T10" fmla="*/ 1106377 w 718"/>
                <a:gd name="T11" fmla="*/ 572881 h 652"/>
                <a:gd name="T12" fmla="*/ 913029 w 718"/>
                <a:gd name="T13" fmla="*/ 551398 h 652"/>
                <a:gd name="T14" fmla="*/ 887966 w 718"/>
                <a:gd name="T15" fmla="*/ 501271 h 652"/>
                <a:gd name="T16" fmla="*/ 809195 w 718"/>
                <a:gd name="T17" fmla="*/ 440402 h 652"/>
                <a:gd name="T18" fmla="*/ 594364 w 718"/>
                <a:gd name="T19" fmla="*/ 418919 h 652"/>
                <a:gd name="T20" fmla="*/ 461885 w 718"/>
                <a:gd name="T21" fmla="*/ 196928 h 652"/>
                <a:gd name="T22" fmla="*/ 293602 w 718"/>
                <a:gd name="T23" fmla="*/ 25064 h 652"/>
                <a:gd name="T24" fmla="*/ 168284 w 718"/>
                <a:gd name="T25" fmla="*/ 10742 h 652"/>
                <a:gd name="T26" fmla="*/ 96674 w 718"/>
                <a:gd name="T27" fmla="*/ 7161 h 652"/>
                <a:gd name="T28" fmla="*/ 14322 w 718"/>
                <a:gd name="T29" fmla="*/ 64449 h 652"/>
                <a:gd name="T30" fmla="*/ 0 w 718"/>
                <a:gd name="T31" fmla="*/ 110996 h 652"/>
                <a:gd name="T32" fmla="*/ 39386 w 718"/>
                <a:gd name="T33" fmla="*/ 153962 h 652"/>
                <a:gd name="T34" fmla="*/ 75191 w 718"/>
                <a:gd name="T35" fmla="*/ 125318 h 652"/>
                <a:gd name="T36" fmla="*/ 132479 w 718"/>
                <a:gd name="T37" fmla="*/ 168284 h 652"/>
                <a:gd name="T38" fmla="*/ 171864 w 718"/>
                <a:gd name="T39" fmla="*/ 250635 h 652"/>
                <a:gd name="T40" fmla="*/ 221991 w 718"/>
                <a:gd name="T41" fmla="*/ 264957 h 652"/>
                <a:gd name="T42" fmla="*/ 315085 w 718"/>
                <a:gd name="T43" fmla="*/ 196928 h 652"/>
                <a:gd name="T44" fmla="*/ 411758 w 718"/>
                <a:gd name="T45" fmla="*/ 247055 h 652"/>
                <a:gd name="T46" fmla="*/ 426080 w 718"/>
                <a:gd name="T47" fmla="*/ 350890 h 652"/>
                <a:gd name="T48" fmla="*/ 429661 w 718"/>
                <a:gd name="T49" fmla="*/ 447563 h 652"/>
                <a:gd name="T50" fmla="*/ 415339 w 718"/>
                <a:gd name="T51" fmla="*/ 508432 h 652"/>
                <a:gd name="T52" fmla="*/ 408178 w 718"/>
                <a:gd name="T53" fmla="*/ 590784 h 652"/>
                <a:gd name="T54" fmla="*/ 383114 w 718"/>
                <a:gd name="T55" fmla="*/ 655233 h 652"/>
                <a:gd name="T56" fmla="*/ 322246 w 718"/>
                <a:gd name="T57" fmla="*/ 662394 h 652"/>
                <a:gd name="T58" fmla="*/ 275699 w 718"/>
                <a:gd name="T59" fmla="*/ 741165 h 652"/>
                <a:gd name="T60" fmla="*/ 257797 w 718"/>
                <a:gd name="T61" fmla="*/ 798453 h 652"/>
                <a:gd name="T62" fmla="*/ 318665 w 718"/>
                <a:gd name="T63" fmla="*/ 852160 h 652"/>
                <a:gd name="T64" fmla="*/ 336568 w 718"/>
                <a:gd name="T65" fmla="*/ 923771 h 652"/>
                <a:gd name="T66" fmla="*/ 404597 w 718"/>
                <a:gd name="T67" fmla="*/ 945254 h 652"/>
                <a:gd name="T68" fmla="*/ 454724 w 718"/>
                <a:gd name="T69" fmla="*/ 1002542 h 652"/>
                <a:gd name="T70" fmla="*/ 490529 w 718"/>
                <a:gd name="T71" fmla="*/ 1002542 h 652"/>
                <a:gd name="T72" fmla="*/ 551398 w 718"/>
                <a:gd name="T73" fmla="*/ 988220 h 652"/>
                <a:gd name="T74" fmla="*/ 597945 w 718"/>
                <a:gd name="T75" fmla="*/ 973898 h 652"/>
                <a:gd name="T76" fmla="*/ 615847 w 718"/>
                <a:gd name="T77" fmla="*/ 995381 h 652"/>
                <a:gd name="T78" fmla="*/ 648072 w 718"/>
                <a:gd name="T79" fmla="*/ 1031186 h 652"/>
                <a:gd name="T80" fmla="*/ 651652 w 718"/>
                <a:gd name="T81" fmla="*/ 1009703 h 652"/>
                <a:gd name="T82" fmla="*/ 719682 w 718"/>
                <a:gd name="T83" fmla="*/ 1006122 h 652"/>
                <a:gd name="T84" fmla="*/ 755487 w 718"/>
                <a:gd name="T85" fmla="*/ 1052669 h 652"/>
                <a:gd name="T86" fmla="*/ 816356 w 718"/>
                <a:gd name="T87" fmla="*/ 1088474 h 652"/>
                <a:gd name="T88" fmla="*/ 848580 w 718"/>
                <a:gd name="T89" fmla="*/ 1102796 h 652"/>
                <a:gd name="T90" fmla="*/ 848580 w 718"/>
                <a:gd name="T91" fmla="*/ 1066991 h 652"/>
                <a:gd name="T92" fmla="*/ 870063 w 718"/>
                <a:gd name="T93" fmla="*/ 1056249 h 652"/>
                <a:gd name="T94" fmla="*/ 887966 w 718"/>
                <a:gd name="T95" fmla="*/ 1102796 h 652"/>
                <a:gd name="T96" fmla="*/ 916610 w 718"/>
                <a:gd name="T97" fmla="*/ 1120698 h 652"/>
                <a:gd name="T98" fmla="*/ 973898 w 718"/>
                <a:gd name="T99" fmla="*/ 1142181 h 652"/>
                <a:gd name="T100" fmla="*/ 995381 w 718"/>
                <a:gd name="T101" fmla="*/ 1106376 h 652"/>
                <a:gd name="T102" fmla="*/ 1059830 w 718"/>
                <a:gd name="T103" fmla="*/ 1070571 h 652"/>
                <a:gd name="T104" fmla="*/ 1092055 w 718"/>
                <a:gd name="T105" fmla="*/ 1074152 h 652"/>
                <a:gd name="T106" fmla="*/ 1092055 w 718"/>
                <a:gd name="T107" fmla="*/ 1106376 h 652"/>
                <a:gd name="T108" fmla="*/ 1145762 w 718"/>
                <a:gd name="T109" fmla="*/ 1127859 h 652"/>
                <a:gd name="T110" fmla="*/ 1117118 w 718"/>
                <a:gd name="T111" fmla="*/ 1006122 h 652"/>
                <a:gd name="T112" fmla="*/ 1102796 w 718"/>
                <a:gd name="T113" fmla="*/ 927351 h 652"/>
                <a:gd name="T114" fmla="*/ 1185148 w 718"/>
                <a:gd name="T115" fmla="*/ 862902 h 652"/>
                <a:gd name="T116" fmla="*/ 1260338 w 718"/>
                <a:gd name="T117" fmla="*/ 852160 h 652"/>
                <a:gd name="T118" fmla="*/ 1281821 w 718"/>
                <a:gd name="T119" fmla="*/ 683877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5" name="Freeform 34"/>
            <p:cNvSpPr>
              <a:spLocks/>
            </p:cNvSpPr>
            <p:nvPr/>
          </p:nvSpPr>
          <p:spPr bwMode="auto">
            <a:xfrm>
              <a:off x="4293029" y="2094597"/>
              <a:ext cx="776970" cy="486949"/>
            </a:xfrm>
            <a:custGeom>
              <a:avLst/>
              <a:gdLst>
                <a:gd name="T0" fmla="*/ 708940 w 434"/>
                <a:gd name="T1" fmla="*/ 14322 h 272"/>
                <a:gd name="T2" fmla="*/ 694618 w 434"/>
                <a:gd name="T3" fmla="*/ 25064 h 272"/>
                <a:gd name="T4" fmla="*/ 590784 w 434"/>
                <a:gd name="T5" fmla="*/ 10742 h 272"/>
                <a:gd name="T6" fmla="*/ 483368 w 434"/>
                <a:gd name="T7" fmla="*/ 75191 h 272"/>
                <a:gd name="T8" fmla="*/ 479788 w 434"/>
                <a:gd name="T9" fmla="*/ 110996 h 272"/>
                <a:gd name="T10" fmla="*/ 408178 w 434"/>
                <a:gd name="T11" fmla="*/ 110996 h 272"/>
                <a:gd name="T12" fmla="*/ 390275 w 434"/>
                <a:gd name="T13" fmla="*/ 107415 h 272"/>
                <a:gd name="T14" fmla="*/ 379534 w 434"/>
                <a:gd name="T15" fmla="*/ 93093 h 272"/>
                <a:gd name="T16" fmla="*/ 300763 w 434"/>
                <a:gd name="T17" fmla="*/ 0 h 272"/>
                <a:gd name="T18" fmla="*/ 268538 w 434"/>
                <a:gd name="T19" fmla="*/ 35805 h 272"/>
                <a:gd name="T20" fmla="*/ 257796 w 434"/>
                <a:gd name="T21" fmla="*/ 0 h 272"/>
                <a:gd name="T22" fmla="*/ 214830 w 434"/>
                <a:gd name="T23" fmla="*/ 32225 h 272"/>
                <a:gd name="T24" fmla="*/ 182606 w 434"/>
                <a:gd name="T25" fmla="*/ 42966 h 272"/>
                <a:gd name="T26" fmla="*/ 100254 w 434"/>
                <a:gd name="T27" fmla="*/ 125318 h 272"/>
                <a:gd name="T28" fmla="*/ 39386 w 434"/>
                <a:gd name="T29" fmla="*/ 264958 h 272"/>
                <a:gd name="T30" fmla="*/ 35805 w 434"/>
                <a:gd name="T31" fmla="*/ 272119 h 272"/>
                <a:gd name="T32" fmla="*/ 35805 w 434"/>
                <a:gd name="T33" fmla="*/ 286441 h 272"/>
                <a:gd name="T34" fmla="*/ 57288 w 434"/>
                <a:gd name="T35" fmla="*/ 336568 h 272"/>
                <a:gd name="T36" fmla="*/ 60869 w 434"/>
                <a:gd name="T37" fmla="*/ 368792 h 272"/>
                <a:gd name="T38" fmla="*/ 0 w 434"/>
                <a:gd name="T39" fmla="*/ 408178 h 272"/>
                <a:gd name="T40" fmla="*/ 28644 w 434"/>
                <a:gd name="T41" fmla="*/ 436822 h 272"/>
                <a:gd name="T42" fmla="*/ 32225 w 434"/>
                <a:gd name="T43" fmla="*/ 451144 h 272"/>
                <a:gd name="T44" fmla="*/ 64449 w 434"/>
                <a:gd name="T45" fmla="*/ 472627 h 272"/>
                <a:gd name="T46" fmla="*/ 132479 w 434"/>
                <a:gd name="T47" fmla="*/ 476207 h 272"/>
                <a:gd name="T48" fmla="*/ 164703 w 434"/>
                <a:gd name="T49" fmla="*/ 411758 h 272"/>
                <a:gd name="T50" fmla="*/ 211250 w 434"/>
                <a:gd name="T51" fmla="*/ 429661 h 272"/>
                <a:gd name="T52" fmla="*/ 211250 w 434"/>
                <a:gd name="T53" fmla="*/ 436822 h 272"/>
                <a:gd name="T54" fmla="*/ 207669 w 434"/>
                <a:gd name="T55" fmla="*/ 458305 h 272"/>
                <a:gd name="T56" fmla="*/ 221991 w 434"/>
                <a:gd name="T57" fmla="*/ 472627 h 272"/>
                <a:gd name="T58" fmla="*/ 286441 w 434"/>
                <a:gd name="T59" fmla="*/ 465466 h 272"/>
                <a:gd name="T60" fmla="*/ 307924 w 434"/>
                <a:gd name="T61" fmla="*/ 451144 h 272"/>
                <a:gd name="T62" fmla="*/ 329407 w 434"/>
                <a:gd name="T63" fmla="*/ 451144 h 272"/>
                <a:gd name="T64" fmla="*/ 361631 w 434"/>
                <a:gd name="T65" fmla="*/ 461885 h 272"/>
                <a:gd name="T66" fmla="*/ 379534 w 434"/>
                <a:gd name="T67" fmla="*/ 447563 h 272"/>
                <a:gd name="T68" fmla="*/ 386695 w 434"/>
                <a:gd name="T69" fmla="*/ 443983 h 272"/>
                <a:gd name="T70" fmla="*/ 401017 w 434"/>
                <a:gd name="T71" fmla="*/ 422500 h 272"/>
                <a:gd name="T72" fmla="*/ 426080 w 434"/>
                <a:gd name="T73" fmla="*/ 393856 h 272"/>
                <a:gd name="T74" fmla="*/ 447563 w 434"/>
                <a:gd name="T75" fmla="*/ 379534 h 272"/>
                <a:gd name="T76" fmla="*/ 451144 w 434"/>
                <a:gd name="T77" fmla="*/ 383114 h 272"/>
                <a:gd name="T78" fmla="*/ 465466 w 434"/>
                <a:gd name="T79" fmla="*/ 386695 h 272"/>
                <a:gd name="T80" fmla="*/ 501271 w 434"/>
                <a:gd name="T81" fmla="*/ 307924 h 272"/>
                <a:gd name="T82" fmla="*/ 529915 w 434"/>
                <a:gd name="T83" fmla="*/ 286441 h 272"/>
                <a:gd name="T84" fmla="*/ 537076 w 434"/>
                <a:gd name="T85" fmla="*/ 268538 h 272"/>
                <a:gd name="T86" fmla="*/ 526335 w 434"/>
                <a:gd name="T87" fmla="*/ 229152 h 272"/>
                <a:gd name="T88" fmla="*/ 533496 w 434"/>
                <a:gd name="T89" fmla="*/ 214830 h 272"/>
                <a:gd name="T90" fmla="*/ 554979 w 434"/>
                <a:gd name="T91" fmla="*/ 214830 h 272"/>
                <a:gd name="T92" fmla="*/ 576462 w 434"/>
                <a:gd name="T93" fmla="*/ 200508 h 272"/>
                <a:gd name="T94" fmla="*/ 576462 w 434"/>
                <a:gd name="T95" fmla="*/ 193347 h 272"/>
                <a:gd name="T96" fmla="*/ 605106 w 434"/>
                <a:gd name="T97" fmla="*/ 171864 h 272"/>
                <a:gd name="T98" fmla="*/ 587203 w 434"/>
                <a:gd name="T99" fmla="*/ 168284 h 272"/>
                <a:gd name="T100" fmla="*/ 587203 w 434"/>
                <a:gd name="T101" fmla="*/ 157542 h 272"/>
                <a:gd name="T102" fmla="*/ 594364 w 434"/>
                <a:gd name="T103" fmla="*/ 153962 h 272"/>
                <a:gd name="T104" fmla="*/ 612267 w 434"/>
                <a:gd name="T105" fmla="*/ 150381 h 272"/>
                <a:gd name="T106" fmla="*/ 723262 w 434"/>
                <a:gd name="T107" fmla="*/ 71610 h 272"/>
                <a:gd name="T108" fmla="*/ 766228 w 434"/>
                <a:gd name="T109" fmla="*/ 85932 h 272"/>
                <a:gd name="T110" fmla="*/ 759067 w 434"/>
                <a:gd name="T111" fmla="*/ 50127 h 272"/>
                <a:gd name="T112" fmla="*/ 773389 w 434"/>
                <a:gd name="T113" fmla="*/ 21483 h 272"/>
                <a:gd name="T114" fmla="*/ 762648 w 434"/>
                <a:gd name="T115" fmla="*/ 25064 h 272"/>
                <a:gd name="T116" fmla="*/ 730423 w 434"/>
                <a:gd name="T117" fmla="*/ 28644 h 272"/>
                <a:gd name="T118" fmla="*/ 723262 w 434"/>
                <a:gd name="T119" fmla="*/ 21483 h 272"/>
                <a:gd name="T120" fmla="*/ 708940 w 434"/>
                <a:gd name="T121" fmla="*/ 14322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6" name="Freeform 35"/>
            <p:cNvSpPr>
              <a:spLocks/>
            </p:cNvSpPr>
            <p:nvPr/>
          </p:nvSpPr>
          <p:spPr bwMode="auto">
            <a:xfrm>
              <a:off x="5019872" y="2903792"/>
              <a:ext cx="121737" cy="107415"/>
            </a:xfrm>
            <a:custGeom>
              <a:avLst/>
              <a:gdLst>
                <a:gd name="T0" fmla="*/ 110996 w 68"/>
                <a:gd name="T1" fmla="*/ 57288 h 60"/>
                <a:gd name="T2" fmla="*/ 121737 w 68"/>
                <a:gd name="T3" fmla="*/ 42966 h 60"/>
                <a:gd name="T4" fmla="*/ 85932 w 68"/>
                <a:gd name="T5" fmla="*/ 14322 h 60"/>
                <a:gd name="T6" fmla="*/ 71610 w 68"/>
                <a:gd name="T7" fmla="*/ 7161 h 60"/>
                <a:gd name="T8" fmla="*/ 60869 w 68"/>
                <a:gd name="T9" fmla="*/ 0 h 60"/>
                <a:gd name="T10" fmla="*/ 50127 w 68"/>
                <a:gd name="T11" fmla="*/ 0 h 60"/>
                <a:gd name="T12" fmla="*/ 39386 w 68"/>
                <a:gd name="T13" fmla="*/ 0 h 60"/>
                <a:gd name="T14" fmla="*/ 25064 w 68"/>
                <a:gd name="T15" fmla="*/ 3581 h 60"/>
                <a:gd name="T16" fmla="*/ 25064 w 68"/>
                <a:gd name="T17" fmla="*/ 35805 h 60"/>
                <a:gd name="T18" fmla="*/ 17903 w 68"/>
                <a:gd name="T19" fmla="*/ 50127 h 60"/>
                <a:gd name="T20" fmla="*/ 7161 w 68"/>
                <a:gd name="T21" fmla="*/ 64449 h 60"/>
                <a:gd name="T22" fmla="*/ 0 w 68"/>
                <a:gd name="T23" fmla="*/ 71610 h 60"/>
                <a:gd name="T24" fmla="*/ 14322 w 68"/>
                <a:gd name="T25" fmla="*/ 85932 h 60"/>
                <a:gd name="T26" fmla="*/ 17903 w 68"/>
                <a:gd name="T27" fmla="*/ 85932 h 60"/>
                <a:gd name="T28" fmla="*/ 21483 w 68"/>
                <a:gd name="T29" fmla="*/ 100254 h 60"/>
                <a:gd name="T30" fmla="*/ 39386 w 68"/>
                <a:gd name="T31" fmla="*/ 107415 h 60"/>
                <a:gd name="T32" fmla="*/ 50127 w 68"/>
                <a:gd name="T33" fmla="*/ 100254 h 60"/>
                <a:gd name="T34" fmla="*/ 60869 w 68"/>
                <a:gd name="T35" fmla="*/ 96674 h 60"/>
                <a:gd name="T36" fmla="*/ 93093 w 68"/>
                <a:gd name="T37" fmla="*/ 103835 h 60"/>
                <a:gd name="T38" fmla="*/ 93093 w 68"/>
                <a:gd name="T39" fmla="*/ 93093 h 60"/>
                <a:gd name="T40" fmla="*/ 96674 w 68"/>
                <a:gd name="T41" fmla="*/ 78771 h 60"/>
                <a:gd name="T42" fmla="*/ 100254 w 68"/>
                <a:gd name="T43" fmla="*/ 68030 h 60"/>
                <a:gd name="T44" fmla="*/ 103835 w 68"/>
                <a:gd name="T45" fmla="*/ 60869 h 60"/>
                <a:gd name="T46" fmla="*/ 110996 w 68"/>
                <a:gd name="T47" fmla="*/ 57288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7" name="Freeform 36"/>
            <p:cNvSpPr>
              <a:spLocks/>
            </p:cNvSpPr>
            <p:nvPr/>
          </p:nvSpPr>
          <p:spPr bwMode="auto">
            <a:xfrm>
              <a:off x="4450571" y="2492033"/>
              <a:ext cx="676716" cy="522754"/>
            </a:xfrm>
            <a:custGeom>
              <a:avLst/>
              <a:gdLst>
                <a:gd name="T0" fmla="*/ 472627 w 378"/>
                <a:gd name="T1" fmla="*/ 153962 h 292"/>
                <a:gd name="T2" fmla="*/ 451144 w 378"/>
                <a:gd name="T3" fmla="*/ 125318 h 292"/>
                <a:gd name="T4" fmla="*/ 404597 w 378"/>
                <a:gd name="T5" fmla="*/ 78771 h 292"/>
                <a:gd name="T6" fmla="*/ 365212 w 378"/>
                <a:gd name="T7" fmla="*/ 68030 h 292"/>
                <a:gd name="T8" fmla="*/ 347309 w 378"/>
                <a:gd name="T9" fmla="*/ 50127 h 292"/>
                <a:gd name="T10" fmla="*/ 304343 w 378"/>
                <a:gd name="T11" fmla="*/ 32225 h 292"/>
                <a:gd name="T12" fmla="*/ 304343 w 378"/>
                <a:gd name="T13" fmla="*/ 3581 h 292"/>
                <a:gd name="T14" fmla="*/ 293602 w 378"/>
                <a:gd name="T15" fmla="*/ 0 h 292"/>
                <a:gd name="T16" fmla="*/ 264958 w 378"/>
                <a:gd name="T17" fmla="*/ 21483 h 292"/>
                <a:gd name="T18" fmla="*/ 250636 w 378"/>
                <a:gd name="T19" fmla="*/ 46547 h 292"/>
                <a:gd name="T20" fmla="*/ 225572 w 378"/>
                <a:gd name="T21" fmla="*/ 82352 h 292"/>
                <a:gd name="T22" fmla="*/ 214830 w 378"/>
                <a:gd name="T23" fmla="*/ 93093 h 292"/>
                <a:gd name="T24" fmla="*/ 207669 w 378"/>
                <a:gd name="T25" fmla="*/ 85932 h 292"/>
                <a:gd name="T26" fmla="*/ 182606 w 378"/>
                <a:gd name="T27" fmla="*/ 71610 h 292"/>
                <a:gd name="T28" fmla="*/ 157542 w 378"/>
                <a:gd name="T29" fmla="*/ 71610 h 292"/>
                <a:gd name="T30" fmla="*/ 110996 w 378"/>
                <a:gd name="T31" fmla="*/ 89513 h 292"/>
                <a:gd name="T32" fmla="*/ 46547 w 378"/>
                <a:gd name="T33" fmla="*/ 78771 h 292"/>
                <a:gd name="T34" fmla="*/ 35805 w 378"/>
                <a:gd name="T35" fmla="*/ 57288 h 292"/>
                <a:gd name="T36" fmla="*/ 14322 w 378"/>
                <a:gd name="T37" fmla="*/ 32225 h 292"/>
                <a:gd name="T38" fmla="*/ 7161 w 378"/>
                <a:gd name="T39" fmla="*/ 64449 h 292"/>
                <a:gd name="T40" fmla="*/ 0 w 378"/>
                <a:gd name="T41" fmla="*/ 71610 h 292"/>
                <a:gd name="T42" fmla="*/ 17903 w 378"/>
                <a:gd name="T43" fmla="*/ 75191 h 292"/>
                <a:gd name="T44" fmla="*/ 71610 w 378"/>
                <a:gd name="T45" fmla="*/ 136059 h 292"/>
                <a:gd name="T46" fmla="*/ 175445 w 378"/>
                <a:gd name="T47" fmla="*/ 171864 h 292"/>
                <a:gd name="T48" fmla="*/ 200508 w 378"/>
                <a:gd name="T49" fmla="*/ 200508 h 292"/>
                <a:gd name="T50" fmla="*/ 221991 w 378"/>
                <a:gd name="T51" fmla="*/ 268538 h 292"/>
                <a:gd name="T52" fmla="*/ 261377 w 378"/>
                <a:gd name="T53" fmla="*/ 290021 h 292"/>
                <a:gd name="T54" fmla="*/ 322246 w 378"/>
                <a:gd name="T55" fmla="*/ 257796 h 292"/>
                <a:gd name="T56" fmla="*/ 329407 w 378"/>
                <a:gd name="T57" fmla="*/ 257796 h 292"/>
                <a:gd name="T58" fmla="*/ 358051 w 378"/>
                <a:gd name="T59" fmla="*/ 261377 h 292"/>
                <a:gd name="T60" fmla="*/ 354470 w 378"/>
                <a:gd name="T61" fmla="*/ 272119 h 292"/>
                <a:gd name="T62" fmla="*/ 332987 w 378"/>
                <a:gd name="T63" fmla="*/ 332987 h 292"/>
                <a:gd name="T64" fmla="*/ 297182 w 378"/>
                <a:gd name="T65" fmla="*/ 347309 h 292"/>
                <a:gd name="T66" fmla="*/ 272119 w 378"/>
                <a:gd name="T67" fmla="*/ 397436 h 292"/>
                <a:gd name="T68" fmla="*/ 264958 w 378"/>
                <a:gd name="T69" fmla="*/ 418919 h 292"/>
                <a:gd name="T70" fmla="*/ 307924 w 378"/>
                <a:gd name="T71" fmla="*/ 451144 h 292"/>
                <a:gd name="T72" fmla="*/ 325826 w 378"/>
                <a:gd name="T73" fmla="*/ 454724 h 292"/>
                <a:gd name="T74" fmla="*/ 347309 w 378"/>
                <a:gd name="T75" fmla="*/ 483368 h 292"/>
                <a:gd name="T76" fmla="*/ 365212 w 378"/>
                <a:gd name="T77" fmla="*/ 469046 h 292"/>
                <a:gd name="T78" fmla="*/ 383114 w 378"/>
                <a:gd name="T79" fmla="*/ 472627 h 292"/>
                <a:gd name="T80" fmla="*/ 401017 w 378"/>
                <a:gd name="T81" fmla="*/ 483368 h 292"/>
                <a:gd name="T82" fmla="*/ 422500 w 378"/>
                <a:gd name="T83" fmla="*/ 512012 h 292"/>
                <a:gd name="T84" fmla="*/ 433241 w 378"/>
                <a:gd name="T85" fmla="*/ 508432 h 292"/>
                <a:gd name="T86" fmla="*/ 472627 w 378"/>
                <a:gd name="T87" fmla="*/ 515593 h 292"/>
                <a:gd name="T88" fmla="*/ 544237 w 378"/>
                <a:gd name="T89" fmla="*/ 512012 h 292"/>
                <a:gd name="T90" fmla="*/ 569301 w 378"/>
                <a:gd name="T91" fmla="*/ 497690 h 292"/>
                <a:gd name="T92" fmla="*/ 558559 w 378"/>
                <a:gd name="T93" fmla="*/ 479788 h 292"/>
                <a:gd name="T94" fmla="*/ 576462 w 378"/>
                <a:gd name="T95" fmla="*/ 458305 h 292"/>
                <a:gd name="T96" fmla="*/ 580042 w 378"/>
                <a:gd name="T97" fmla="*/ 426080 h 292"/>
                <a:gd name="T98" fmla="*/ 583623 w 378"/>
                <a:gd name="T99" fmla="*/ 411758 h 292"/>
                <a:gd name="T100" fmla="*/ 608686 w 378"/>
                <a:gd name="T101" fmla="*/ 397436 h 292"/>
                <a:gd name="T102" fmla="*/ 637330 w 378"/>
                <a:gd name="T103" fmla="*/ 404597 h 292"/>
                <a:gd name="T104" fmla="*/ 676716 w 378"/>
                <a:gd name="T105" fmla="*/ 426080 h 292"/>
                <a:gd name="T106" fmla="*/ 651652 w 378"/>
                <a:gd name="T107" fmla="*/ 375953 h 292"/>
                <a:gd name="T108" fmla="*/ 623008 w 378"/>
                <a:gd name="T109" fmla="*/ 347309 h 292"/>
                <a:gd name="T110" fmla="*/ 526335 w 378"/>
                <a:gd name="T111" fmla="*/ 304343 h 292"/>
                <a:gd name="T112" fmla="*/ 522754 w 378"/>
                <a:gd name="T113" fmla="*/ 261377 h 292"/>
                <a:gd name="T114" fmla="*/ 483369 w 378"/>
                <a:gd name="T115" fmla="*/ 168284 h 2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8" name="Freeform 37"/>
            <p:cNvSpPr>
              <a:spLocks/>
            </p:cNvSpPr>
            <p:nvPr/>
          </p:nvSpPr>
          <p:spPr bwMode="auto">
            <a:xfrm>
              <a:off x="4096101" y="1493072"/>
              <a:ext cx="630169" cy="898707"/>
            </a:xfrm>
            <a:custGeom>
              <a:avLst/>
              <a:gdLst>
                <a:gd name="T0" fmla="*/ 558559 w 352"/>
                <a:gd name="T1" fmla="*/ 257796 h 502"/>
                <a:gd name="T2" fmla="*/ 483368 w 352"/>
                <a:gd name="T3" fmla="*/ 218411 h 502"/>
                <a:gd name="T4" fmla="*/ 497690 w 352"/>
                <a:gd name="T5" fmla="*/ 182606 h 502"/>
                <a:gd name="T6" fmla="*/ 440402 w 352"/>
                <a:gd name="T7" fmla="*/ 157542 h 502"/>
                <a:gd name="T8" fmla="*/ 418919 w 352"/>
                <a:gd name="T9" fmla="*/ 85932 h 502"/>
                <a:gd name="T10" fmla="*/ 404597 w 352"/>
                <a:gd name="T11" fmla="*/ 71610 h 502"/>
                <a:gd name="T12" fmla="*/ 375953 w 352"/>
                <a:gd name="T13" fmla="*/ 53708 h 502"/>
                <a:gd name="T14" fmla="*/ 358051 w 352"/>
                <a:gd name="T15" fmla="*/ 0 h 502"/>
                <a:gd name="T16" fmla="*/ 318665 w 352"/>
                <a:gd name="T17" fmla="*/ 28644 h 502"/>
                <a:gd name="T18" fmla="*/ 261377 w 352"/>
                <a:gd name="T19" fmla="*/ 114576 h 502"/>
                <a:gd name="T20" fmla="*/ 232733 w 352"/>
                <a:gd name="T21" fmla="*/ 121737 h 502"/>
                <a:gd name="T22" fmla="*/ 204089 w 352"/>
                <a:gd name="T23" fmla="*/ 139640 h 502"/>
                <a:gd name="T24" fmla="*/ 143220 w 352"/>
                <a:gd name="T25" fmla="*/ 171864 h 502"/>
                <a:gd name="T26" fmla="*/ 89513 w 352"/>
                <a:gd name="T27" fmla="*/ 168284 h 502"/>
                <a:gd name="T28" fmla="*/ 75191 w 352"/>
                <a:gd name="T29" fmla="*/ 100254 h 502"/>
                <a:gd name="T30" fmla="*/ 28644 w 352"/>
                <a:gd name="T31" fmla="*/ 171864 h 502"/>
                <a:gd name="T32" fmla="*/ 0 w 352"/>
                <a:gd name="T33" fmla="*/ 218411 h 502"/>
                <a:gd name="T34" fmla="*/ 68030 w 352"/>
                <a:gd name="T35" fmla="*/ 332987 h 502"/>
                <a:gd name="T36" fmla="*/ 21483 w 352"/>
                <a:gd name="T37" fmla="*/ 358051 h 502"/>
                <a:gd name="T38" fmla="*/ 85932 w 352"/>
                <a:gd name="T39" fmla="*/ 429661 h 502"/>
                <a:gd name="T40" fmla="*/ 64449 w 352"/>
                <a:gd name="T41" fmla="*/ 508432 h 502"/>
                <a:gd name="T42" fmla="*/ 14322 w 352"/>
                <a:gd name="T43" fmla="*/ 594364 h 502"/>
                <a:gd name="T44" fmla="*/ 85932 w 352"/>
                <a:gd name="T45" fmla="*/ 673135 h 502"/>
                <a:gd name="T46" fmla="*/ 57288 w 352"/>
                <a:gd name="T47" fmla="*/ 744745 h 502"/>
                <a:gd name="T48" fmla="*/ 25064 w 352"/>
                <a:gd name="T49" fmla="*/ 816355 h 502"/>
                <a:gd name="T50" fmla="*/ 25064 w 352"/>
                <a:gd name="T51" fmla="*/ 837838 h 502"/>
                <a:gd name="T52" fmla="*/ 50127 w 352"/>
                <a:gd name="T53" fmla="*/ 873643 h 502"/>
                <a:gd name="T54" fmla="*/ 143220 w 352"/>
                <a:gd name="T55" fmla="*/ 895126 h 502"/>
                <a:gd name="T56" fmla="*/ 218411 w 352"/>
                <a:gd name="T57" fmla="*/ 870063 h 502"/>
                <a:gd name="T58" fmla="*/ 282860 w 352"/>
                <a:gd name="T59" fmla="*/ 716101 h 502"/>
                <a:gd name="T60" fmla="*/ 429661 w 352"/>
                <a:gd name="T61" fmla="*/ 594364 h 502"/>
                <a:gd name="T62" fmla="*/ 404597 w 352"/>
                <a:gd name="T63" fmla="*/ 540656 h 502"/>
                <a:gd name="T64" fmla="*/ 350890 w 352"/>
                <a:gd name="T65" fmla="*/ 522754 h 502"/>
                <a:gd name="T66" fmla="*/ 315085 w 352"/>
                <a:gd name="T67" fmla="*/ 458305 h 502"/>
                <a:gd name="T68" fmla="*/ 261377 w 352"/>
                <a:gd name="T69" fmla="*/ 429661 h 502"/>
                <a:gd name="T70" fmla="*/ 196928 w 352"/>
                <a:gd name="T71" fmla="*/ 404597 h 502"/>
                <a:gd name="T72" fmla="*/ 171864 w 352"/>
                <a:gd name="T73" fmla="*/ 375953 h 502"/>
                <a:gd name="T74" fmla="*/ 196928 w 352"/>
                <a:gd name="T75" fmla="*/ 343729 h 502"/>
                <a:gd name="T76" fmla="*/ 200508 w 352"/>
                <a:gd name="T77" fmla="*/ 293601 h 502"/>
                <a:gd name="T78" fmla="*/ 214830 w 352"/>
                <a:gd name="T79" fmla="*/ 272118 h 502"/>
                <a:gd name="T80" fmla="*/ 268538 w 352"/>
                <a:gd name="T81" fmla="*/ 250635 h 502"/>
                <a:gd name="T82" fmla="*/ 250635 w 352"/>
                <a:gd name="T83" fmla="*/ 229152 h 502"/>
                <a:gd name="T84" fmla="*/ 286440 w 352"/>
                <a:gd name="T85" fmla="*/ 207669 h 502"/>
                <a:gd name="T86" fmla="*/ 372373 w 352"/>
                <a:gd name="T87" fmla="*/ 239894 h 502"/>
                <a:gd name="T88" fmla="*/ 375953 w 352"/>
                <a:gd name="T89" fmla="*/ 272118 h 502"/>
                <a:gd name="T90" fmla="*/ 375953 w 352"/>
                <a:gd name="T91" fmla="*/ 322246 h 502"/>
                <a:gd name="T92" fmla="*/ 418919 w 352"/>
                <a:gd name="T93" fmla="*/ 307924 h 502"/>
                <a:gd name="T94" fmla="*/ 440402 w 352"/>
                <a:gd name="T95" fmla="*/ 375953 h 502"/>
                <a:gd name="T96" fmla="*/ 537076 w 352"/>
                <a:gd name="T97" fmla="*/ 436822 h 502"/>
                <a:gd name="T98" fmla="*/ 601525 w 352"/>
                <a:gd name="T99" fmla="*/ 336568 h 502"/>
                <a:gd name="T100" fmla="*/ 626588 w 352"/>
                <a:gd name="T101" fmla="*/ 315085 h 502"/>
                <a:gd name="T102" fmla="*/ 583622 w 352"/>
                <a:gd name="T103" fmla="*/ 279279 h 5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39" name="Freeform 38"/>
            <p:cNvSpPr>
              <a:spLocks/>
            </p:cNvSpPr>
            <p:nvPr/>
          </p:nvSpPr>
          <p:spPr bwMode="auto">
            <a:xfrm>
              <a:off x="3809660" y="2355974"/>
              <a:ext cx="662394" cy="655233"/>
            </a:xfrm>
            <a:custGeom>
              <a:avLst/>
              <a:gdLst>
                <a:gd name="T0" fmla="*/ 143220 w 370"/>
                <a:gd name="T1" fmla="*/ 214830 h 366"/>
                <a:gd name="T2" fmla="*/ 3581 w 370"/>
                <a:gd name="T3" fmla="*/ 290021 h 366"/>
                <a:gd name="T4" fmla="*/ 3581 w 370"/>
                <a:gd name="T5" fmla="*/ 350890 h 366"/>
                <a:gd name="T6" fmla="*/ 17903 w 370"/>
                <a:gd name="T7" fmla="*/ 375953 h 366"/>
                <a:gd name="T8" fmla="*/ 53708 w 370"/>
                <a:gd name="T9" fmla="*/ 397436 h 366"/>
                <a:gd name="T10" fmla="*/ 96674 w 370"/>
                <a:gd name="T11" fmla="*/ 494110 h 366"/>
                <a:gd name="T12" fmla="*/ 118157 w 370"/>
                <a:gd name="T13" fmla="*/ 512013 h 366"/>
                <a:gd name="T14" fmla="*/ 153962 w 370"/>
                <a:gd name="T15" fmla="*/ 519174 h 366"/>
                <a:gd name="T16" fmla="*/ 186186 w 370"/>
                <a:gd name="T17" fmla="*/ 537076 h 366"/>
                <a:gd name="T18" fmla="*/ 347309 w 370"/>
                <a:gd name="T19" fmla="*/ 544237 h 366"/>
                <a:gd name="T20" fmla="*/ 375953 w 370"/>
                <a:gd name="T21" fmla="*/ 554979 h 366"/>
                <a:gd name="T22" fmla="*/ 383114 w 370"/>
                <a:gd name="T23" fmla="*/ 569301 h 366"/>
                <a:gd name="T24" fmla="*/ 383114 w 370"/>
                <a:gd name="T25" fmla="*/ 612267 h 366"/>
                <a:gd name="T26" fmla="*/ 418919 w 370"/>
                <a:gd name="T27" fmla="*/ 612267 h 366"/>
                <a:gd name="T28" fmla="*/ 447564 w 370"/>
                <a:gd name="T29" fmla="*/ 605106 h 366"/>
                <a:gd name="T30" fmla="*/ 461886 w 370"/>
                <a:gd name="T31" fmla="*/ 612267 h 366"/>
                <a:gd name="T32" fmla="*/ 497691 w 370"/>
                <a:gd name="T33" fmla="*/ 648072 h 366"/>
                <a:gd name="T34" fmla="*/ 504852 w 370"/>
                <a:gd name="T35" fmla="*/ 655233 h 366"/>
                <a:gd name="T36" fmla="*/ 533496 w 370"/>
                <a:gd name="T37" fmla="*/ 626589 h 366"/>
                <a:gd name="T38" fmla="*/ 562140 w 370"/>
                <a:gd name="T39" fmla="*/ 640911 h 366"/>
                <a:gd name="T40" fmla="*/ 583623 w 370"/>
                <a:gd name="T41" fmla="*/ 612267 h 366"/>
                <a:gd name="T42" fmla="*/ 597945 w 370"/>
                <a:gd name="T43" fmla="*/ 597945 h 366"/>
                <a:gd name="T44" fmla="*/ 619428 w 370"/>
                <a:gd name="T45" fmla="*/ 590784 h 366"/>
                <a:gd name="T46" fmla="*/ 612267 w 370"/>
                <a:gd name="T47" fmla="*/ 583623 h 366"/>
                <a:gd name="T48" fmla="*/ 605106 w 370"/>
                <a:gd name="T49" fmla="*/ 537076 h 366"/>
                <a:gd name="T50" fmla="*/ 587203 w 370"/>
                <a:gd name="T51" fmla="*/ 526335 h 366"/>
                <a:gd name="T52" fmla="*/ 554979 w 370"/>
                <a:gd name="T53" fmla="*/ 529915 h 366"/>
                <a:gd name="T54" fmla="*/ 540657 w 370"/>
                <a:gd name="T55" fmla="*/ 526335 h 366"/>
                <a:gd name="T56" fmla="*/ 540657 w 370"/>
                <a:gd name="T57" fmla="*/ 512013 h 366"/>
                <a:gd name="T58" fmla="*/ 504852 w 370"/>
                <a:gd name="T59" fmla="*/ 469047 h 366"/>
                <a:gd name="T60" fmla="*/ 490530 w 370"/>
                <a:gd name="T61" fmla="*/ 447564 h 366"/>
                <a:gd name="T62" fmla="*/ 490530 w 370"/>
                <a:gd name="T63" fmla="*/ 426080 h 366"/>
                <a:gd name="T64" fmla="*/ 533496 w 370"/>
                <a:gd name="T65" fmla="*/ 429661 h 366"/>
                <a:gd name="T66" fmla="*/ 529915 w 370"/>
                <a:gd name="T67" fmla="*/ 386695 h 366"/>
                <a:gd name="T68" fmla="*/ 537076 w 370"/>
                <a:gd name="T69" fmla="*/ 375953 h 366"/>
                <a:gd name="T70" fmla="*/ 554979 w 370"/>
                <a:gd name="T71" fmla="*/ 365212 h 366"/>
                <a:gd name="T72" fmla="*/ 569301 w 370"/>
                <a:gd name="T73" fmla="*/ 350890 h 366"/>
                <a:gd name="T74" fmla="*/ 558559 w 370"/>
                <a:gd name="T75" fmla="*/ 304343 h 366"/>
                <a:gd name="T76" fmla="*/ 569301 w 370"/>
                <a:gd name="T77" fmla="*/ 290021 h 366"/>
                <a:gd name="T78" fmla="*/ 605106 w 370"/>
                <a:gd name="T79" fmla="*/ 297182 h 366"/>
                <a:gd name="T80" fmla="*/ 608686 w 370"/>
                <a:gd name="T81" fmla="*/ 300763 h 366"/>
                <a:gd name="T82" fmla="*/ 662394 w 370"/>
                <a:gd name="T83" fmla="*/ 290021 h 366"/>
                <a:gd name="T84" fmla="*/ 623008 w 370"/>
                <a:gd name="T85" fmla="*/ 229153 h 366"/>
                <a:gd name="T86" fmla="*/ 597945 w 370"/>
                <a:gd name="T87" fmla="*/ 239894 h 366"/>
                <a:gd name="T88" fmla="*/ 522754 w 370"/>
                <a:gd name="T89" fmla="*/ 218411 h 366"/>
                <a:gd name="T90" fmla="*/ 501271 w 370"/>
                <a:gd name="T91" fmla="*/ 196928 h 366"/>
                <a:gd name="T92" fmla="*/ 465466 w 370"/>
                <a:gd name="T93" fmla="*/ 171864 h 366"/>
                <a:gd name="T94" fmla="*/ 526335 w 370"/>
                <a:gd name="T95" fmla="*/ 103835 h 366"/>
                <a:gd name="T96" fmla="*/ 512013 w 370"/>
                <a:gd name="T97" fmla="*/ 53708 h 366"/>
                <a:gd name="T98" fmla="*/ 461886 w 370"/>
                <a:gd name="T99" fmla="*/ 39386 h 366"/>
                <a:gd name="T100" fmla="*/ 404597 w 370"/>
                <a:gd name="T101" fmla="*/ 50127 h 366"/>
                <a:gd name="T102" fmla="*/ 358051 w 370"/>
                <a:gd name="T103" fmla="*/ 25064 h 366"/>
                <a:gd name="T104" fmla="*/ 340148 w 370"/>
                <a:gd name="T105" fmla="*/ 17903 h 366"/>
                <a:gd name="T106" fmla="*/ 332987 w 370"/>
                <a:gd name="T107" fmla="*/ 3581 h 366"/>
                <a:gd name="T108" fmla="*/ 329407 w 370"/>
                <a:gd name="T109" fmla="*/ 39386 h 366"/>
                <a:gd name="T110" fmla="*/ 322246 w 370"/>
                <a:gd name="T111" fmla="*/ 60869 h 366"/>
                <a:gd name="T112" fmla="*/ 329407 w 370"/>
                <a:gd name="T113" fmla="*/ 71610 h 366"/>
                <a:gd name="T114" fmla="*/ 325826 w 370"/>
                <a:gd name="T115" fmla="*/ 89513 h 366"/>
                <a:gd name="T116" fmla="*/ 329407 w 370"/>
                <a:gd name="T117" fmla="*/ 121737 h 366"/>
                <a:gd name="T118" fmla="*/ 325826 w 370"/>
                <a:gd name="T119" fmla="*/ 125318 h 366"/>
                <a:gd name="T120" fmla="*/ 307924 w 370"/>
                <a:gd name="T121" fmla="*/ 171864 h 366"/>
                <a:gd name="T122" fmla="*/ 264958 w 370"/>
                <a:gd name="T123" fmla="*/ 189767 h 366"/>
                <a:gd name="T124" fmla="*/ 175445 w 370"/>
                <a:gd name="T125" fmla="*/ 189767 h 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40" name="Freeform 39"/>
            <p:cNvSpPr>
              <a:spLocks/>
            </p:cNvSpPr>
            <p:nvPr/>
          </p:nvSpPr>
          <p:spPr bwMode="auto">
            <a:xfrm>
              <a:off x="5055677" y="3755952"/>
              <a:ext cx="189767" cy="458305"/>
            </a:xfrm>
            <a:custGeom>
              <a:avLst/>
              <a:gdLst>
                <a:gd name="T0" fmla="*/ 143220 w 106"/>
                <a:gd name="T1" fmla="*/ 0 h 256"/>
                <a:gd name="T2" fmla="*/ 143220 w 106"/>
                <a:gd name="T3" fmla="*/ 0 h 256"/>
                <a:gd name="T4" fmla="*/ 110996 w 106"/>
                <a:gd name="T5" fmla="*/ 25064 h 256"/>
                <a:gd name="T6" fmla="*/ 82352 w 106"/>
                <a:gd name="T7" fmla="*/ 57288 h 256"/>
                <a:gd name="T8" fmla="*/ 60869 w 106"/>
                <a:gd name="T9" fmla="*/ 89513 h 256"/>
                <a:gd name="T10" fmla="*/ 42966 w 106"/>
                <a:gd name="T11" fmla="*/ 125318 h 256"/>
                <a:gd name="T12" fmla="*/ 17903 w 106"/>
                <a:gd name="T13" fmla="*/ 175445 h 256"/>
                <a:gd name="T14" fmla="*/ 7161 w 106"/>
                <a:gd name="T15" fmla="*/ 186186 h 256"/>
                <a:gd name="T16" fmla="*/ 0 w 106"/>
                <a:gd name="T17" fmla="*/ 193347 h 256"/>
                <a:gd name="T18" fmla="*/ 10742 w 106"/>
                <a:gd name="T19" fmla="*/ 272119 h 256"/>
                <a:gd name="T20" fmla="*/ 10742 w 106"/>
                <a:gd name="T21" fmla="*/ 275699 h 256"/>
                <a:gd name="T22" fmla="*/ 3581 w 106"/>
                <a:gd name="T23" fmla="*/ 329407 h 256"/>
                <a:gd name="T24" fmla="*/ 3581 w 106"/>
                <a:gd name="T25" fmla="*/ 350890 h 256"/>
                <a:gd name="T26" fmla="*/ 3581 w 106"/>
                <a:gd name="T27" fmla="*/ 358051 h 256"/>
                <a:gd name="T28" fmla="*/ 7161 w 106"/>
                <a:gd name="T29" fmla="*/ 361631 h 256"/>
                <a:gd name="T30" fmla="*/ 64449 w 106"/>
                <a:gd name="T31" fmla="*/ 401017 h 256"/>
                <a:gd name="T32" fmla="*/ 68030 w 106"/>
                <a:gd name="T33" fmla="*/ 401017 h 256"/>
                <a:gd name="T34" fmla="*/ 68030 w 106"/>
                <a:gd name="T35" fmla="*/ 404597 h 256"/>
                <a:gd name="T36" fmla="*/ 75191 w 106"/>
                <a:gd name="T37" fmla="*/ 422500 h 256"/>
                <a:gd name="T38" fmla="*/ 89513 w 106"/>
                <a:gd name="T39" fmla="*/ 443983 h 256"/>
                <a:gd name="T40" fmla="*/ 100254 w 106"/>
                <a:gd name="T41" fmla="*/ 451144 h 256"/>
                <a:gd name="T42" fmla="*/ 110996 w 106"/>
                <a:gd name="T43" fmla="*/ 458305 h 256"/>
                <a:gd name="T44" fmla="*/ 118157 w 106"/>
                <a:gd name="T45" fmla="*/ 365212 h 256"/>
                <a:gd name="T46" fmla="*/ 118157 w 106"/>
                <a:gd name="T47" fmla="*/ 361631 h 256"/>
                <a:gd name="T48" fmla="*/ 161123 w 106"/>
                <a:gd name="T49" fmla="*/ 261377 h 256"/>
                <a:gd name="T50" fmla="*/ 175445 w 106"/>
                <a:gd name="T51" fmla="*/ 143220 h 256"/>
                <a:gd name="T52" fmla="*/ 175445 w 106"/>
                <a:gd name="T53" fmla="*/ 139640 h 256"/>
                <a:gd name="T54" fmla="*/ 189767 w 106"/>
                <a:gd name="T55" fmla="*/ 107415 h 256"/>
                <a:gd name="T56" fmla="*/ 179025 w 106"/>
                <a:gd name="T57" fmla="*/ 78771 h 256"/>
                <a:gd name="T58" fmla="*/ 175445 w 106"/>
                <a:gd name="T59" fmla="*/ 78771 h 256"/>
                <a:gd name="T60" fmla="*/ 175445 w 106"/>
                <a:gd name="T61" fmla="*/ 42966 h 256"/>
                <a:gd name="T62" fmla="*/ 175445 w 106"/>
                <a:gd name="T63" fmla="*/ 39386 h 256"/>
                <a:gd name="T64" fmla="*/ 182606 w 106"/>
                <a:gd name="T65" fmla="*/ 28644 h 256"/>
                <a:gd name="T66" fmla="*/ 189767 w 106"/>
                <a:gd name="T67" fmla="*/ 21483 h 256"/>
                <a:gd name="T68" fmla="*/ 143220 w 106"/>
                <a:gd name="T69" fmla="*/ 0 h 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sp>
          <p:nvSpPr>
            <p:cNvPr id="41" name="Freeform 40"/>
            <p:cNvSpPr>
              <a:spLocks/>
            </p:cNvSpPr>
            <p:nvPr/>
          </p:nvSpPr>
          <p:spPr bwMode="auto">
            <a:xfrm>
              <a:off x="3659279" y="4568727"/>
              <a:ext cx="286441" cy="250636"/>
            </a:xfrm>
            <a:custGeom>
              <a:avLst/>
              <a:gdLst>
                <a:gd name="T0" fmla="*/ 128898 w 160"/>
                <a:gd name="T1" fmla="*/ 25064 h 140"/>
                <a:gd name="T2" fmla="*/ 125318 w 160"/>
                <a:gd name="T3" fmla="*/ 32225 h 140"/>
                <a:gd name="T4" fmla="*/ 121737 w 160"/>
                <a:gd name="T5" fmla="*/ 35805 h 140"/>
                <a:gd name="T6" fmla="*/ 64449 w 160"/>
                <a:gd name="T7" fmla="*/ 50127 h 140"/>
                <a:gd name="T8" fmla="*/ 68030 w 160"/>
                <a:gd name="T9" fmla="*/ 57288 h 140"/>
                <a:gd name="T10" fmla="*/ 85932 w 160"/>
                <a:gd name="T11" fmla="*/ 78771 h 140"/>
                <a:gd name="T12" fmla="*/ 78771 w 160"/>
                <a:gd name="T13" fmla="*/ 82352 h 140"/>
                <a:gd name="T14" fmla="*/ 53708 w 160"/>
                <a:gd name="T15" fmla="*/ 96674 h 140"/>
                <a:gd name="T16" fmla="*/ 10742 w 160"/>
                <a:gd name="T17" fmla="*/ 128899 h 140"/>
                <a:gd name="T18" fmla="*/ 3581 w 160"/>
                <a:gd name="T19" fmla="*/ 143221 h 140"/>
                <a:gd name="T20" fmla="*/ 0 w 160"/>
                <a:gd name="T21" fmla="*/ 164704 h 140"/>
                <a:gd name="T22" fmla="*/ 7161 w 160"/>
                <a:gd name="T23" fmla="*/ 193348 h 140"/>
                <a:gd name="T24" fmla="*/ 17903 w 160"/>
                <a:gd name="T25" fmla="*/ 225572 h 140"/>
                <a:gd name="T26" fmla="*/ 60869 w 160"/>
                <a:gd name="T27" fmla="*/ 229153 h 140"/>
                <a:gd name="T28" fmla="*/ 64449 w 160"/>
                <a:gd name="T29" fmla="*/ 229153 h 140"/>
                <a:gd name="T30" fmla="*/ 107415 w 160"/>
                <a:gd name="T31" fmla="*/ 250636 h 140"/>
                <a:gd name="T32" fmla="*/ 153962 w 160"/>
                <a:gd name="T33" fmla="*/ 243475 h 140"/>
                <a:gd name="T34" fmla="*/ 168284 w 160"/>
                <a:gd name="T35" fmla="*/ 236314 h 140"/>
                <a:gd name="T36" fmla="*/ 182606 w 160"/>
                <a:gd name="T37" fmla="*/ 225572 h 140"/>
                <a:gd name="T38" fmla="*/ 200509 w 160"/>
                <a:gd name="T39" fmla="*/ 211250 h 140"/>
                <a:gd name="T40" fmla="*/ 218411 w 160"/>
                <a:gd name="T41" fmla="*/ 189767 h 140"/>
                <a:gd name="T42" fmla="*/ 221992 w 160"/>
                <a:gd name="T43" fmla="*/ 189767 h 140"/>
                <a:gd name="T44" fmla="*/ 225572 w 160"/>
                <a:gd name="T45" fmla="*/ 186187 h 140"/>
                <a:gd name="T46" fmla="*/ 243475 w 160"/>
                <a:gd name="T47" fmla="*/ 179026 h 140"/>
                <a:gd name="T48" fmla="*/ 239894 w 160"/>
                <a:gd name="T49" fmla="*/ 118157 h 140"/>
                <a:gd name="T50" fmla="*/ 264958 w 160"/>
                <a:gd name="T51" fmla="*/ 78771 h 140"/>
                <a:gd name="T52" fmla="*/ 286441 w 160"/>
                <a:gd name="T53" fmla="*/ 60869 h 140"/>
                <a:gd name="T54" fmla="*/ 286441 w 160"/>
                <a:gd name="T55" fmla="*/ 39386 h 140"/>
                <a:gd name="T56" fmla="*/ 282860 w 160"/>
                <a:gd name="T57" fmla="*/ 25064 h 140"/>
                <a:gd name="T58" fmla="*/ 279280 w 160"/>
                <a:gd name="T59" fmla="*/ 17903 h 140"/>
                <a:gd name="T60" fmla="*/ 272119 w 160"/>
                <a:gd name="T61" fmla="*/ 3581 h 140"/>
                <a:gd name="T62" fmla="*/ 261377 w 160"/>
                <a:gd name="T63" fmla="*/ 0 h 140"/>
                <a:gd name="T64" fmla="*/ 261377 w 160"/>
                <a:gd name="T65" fmla="*/ 21483 h 140"/>
                <a:gd name="T66" fmla="*/ 225572 w 160"/>
                <a:gd name="T67" fmla="*/ 14322 h 140"/>
                <a:gd name="T68" fmla="*/ 207670 w 160"/>
                <a:gd name="T69" fmla="*/ 25064 h 140"/>
                <a:gd name="T70" fmla="*/ 204089 w 160"/>
                <a:gd name="T71" fmla="*/ 25064 h 140"/>
                <a:gd name="T72" fmla="*/ 128898 w 160"/>
                <a:gd name="T73" fmla="*/ 25064 h 1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800"/>
            </a:p>
          </p:txBody>
        </p:sp>
      </p:grpSp>
      <p:grpSp>
        <p:nvGrpSpPr>
          <p:cNvPr id="47" name="组合 46"/>
          <p:cNvGrpSpPr/>
          <p:nvPr/>
        </p:nvGrpSpPr>
        <p:grpSpPr>
          <a:xfrm>
            <a:off x="6963706" y="2620372"/>
            <a:ext cx="299205" cy="291123"/>
            <a:chOff x="6963706" y="2620372"/>
            <a:chExt cx="299205" cy="291123"/>
          </a:xfrm>
        </p:grpSpPr>
        <p:sp>
          <p:nvSpPr>
            <p:cNvPr id="42" name="正圆 87"/>
            <p:cNvSpPr>
              <a:spLocks noChangeArrowheads="1"/>
            </p:cNvSpPr>
            <p:nvPr/>
          </p:nvSpPr>
          <p:spPr bwMode="auto">
            <a:xfrm flipH="1">
              <a:off x="6963706" y="2620372"/>
              <a:ext cx="299205" cy="291123"/>
            </a:xfrm>
            <a:prstGeom prst="ellipse">
              <a:avLst/>
            </a:prstGeom>
            <a:solidFill>
              <a:srgbClr val="1496C8">
                <a:alpha val="5019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46" name="正圆 87"/>
            <p:cNvSpPr>
              <a:spLocks noChangeArrowheads="1"/>
            </p:cNvSpPr>
            <p:nvPr/>
          </p:nvSpPr>
          <p:spPr bwMode="auto">
            <a:xfrm flipH="1">
              <a:off x="7019327" y="2676720"/>
              <a:ext cx="189879" cy="185943"/>
            </a:xfrm>
            <a:prstGeom prst="ellipse">
              <a:avLst/>
            </a:prstGeom>
            <a:solidFill>
              <a:srgbClr val="1496C8">
                <a:alpha val="7999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sp>
          <p:nvSpPr>
            <p:cNvPr id="43" name="正圆 87"/>
            <p:cNvSpPr>
              <a:spLocks noChangeArrowheads="1"/>
            </p:cNvSpPr>
            <p:nvPr/>
          </p:nvSpPr>
          <p:spPr bwMode="auto">
            <a:xfrm flipH="1">
              <a:off x="7069195" y="2721796"/>
              <a:ext cx="92063" cy="90155"/>
            </a:xfrm>
            <a:prstGeom prst="ellipse">
              <a:avLst/>
            </a:prstGeom>
            <a:solidFill>
              <a:schemeClr val="tx1"/>
            </a:solidFill>
            <a:ln>
              <a:noFill/>
            </a:ln>
            <a:effectLst/>
            <a:extLst/>
          </p:spPr>
          <p:txBody>
            <a:bodyPr lIns="67628" tIns="35243" rIns="67628" bIns="35243"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p>
          </p:txBody>
        </p:sp>
      </p:grpSp>
      <p:sp>
        <p:nvSpPr>
          <p:cNvPr id="48" name="流程图: 联系 47"/>
          <p:cNvSpPr/>
          <p:nvPr/>
        </p:nvSpPr>
        <p:spPr>
          <a:xfrm>
            <a:off x="4174307" y="1104143"/>
            <a:ext cx="1008112" cy="1008112"/>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联系 48"/>
          <p:cNvSpPr/>
          <p:nvPr/>
        </p:nvSpPr>
        <p:spPr>
          <a:xfrm>
            <a:off x="5843006" y="193293"/>
            <a:ext cx="1606995" cy="1606995"/>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流程图: 联系 49"/>
          <p:cNvSpPr/>
          <p:nvPr/>
        </p:nvSpPr>
        <p:spPr>
          <a:xfrm>
            <a:off x="4708451" y="3196659"/>
            <a:ext cx="639919" cy="63991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7988586" y="1800287"/>
            <a:ext cx="623469" cy="62346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流程图: 联系 51"/>
          <p:cNvSpPr/>
          <p:nvPr/>
        </p:nvSpPr>
        <p:spPr>
          <a:xfrm>
            <a:off x="2771800" y="386556"/>
            <a:ext cx="369119" cy="36911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流程图: 联系 52"/>
          <p:cNvSpPr/>
          <p:nvPr/>
        </p:nvSpPr>
        <p:spPr>
          <a:xfrm>
            <a:off x="4174307" y="156937"/>
            <a:ext cx="247489" cy="247489"/>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5952899" y="470492"/>
            <a:ext cx="1464635" cy="1052596"/>
          </a:xfrm>
          <a:prstGeom prst="rect">
            <a:avLst/>
          </a:prstGeom>
          <a:noFill/>
        </p:spPr>
        <p:txBody>
          <a:bodyPr wrap="square" rtlCol="0">
            <a:spAutoFit/>
          </a:bodyPr>
          <a:lstStyle/>
          <a:p>
            <a:pPr>
              <a:lnSpc>
                <a:spcPct val="130000"/>
              </a:lnSpc>
            </a:pPr>
            <a:r>
              <a:rPr lang="en-US" altLang="zh-CN" sz="4800" b="1" dirty="0" smtClean="0">
                <a:latin typeface="Bernard MT Condensed" pitchFamily="18" charset="0"/>
                <a:ea typeface="微软雅黑" panose="020B0503020204020204" pitchFamily="34" charset="-122"/>
              </a:rPr>
              <a:t>LOGO</a:t>
            </a:r>
            <a:endParaRPr lang="zh-CN" altLang="en-US" sz="4800" b="1" dirty="0" smtClean="0">
              <a:latin typeface="Bernard MT Condensed" pitchFamily="18" charset="0"/>
              <a:ea typeface="微软雅黑" panose="020B0503020204020204" pitchFamily="34" charset="-122"/>
            </a:endParaRPr>
          </a:p>
        </p:txBody>
      </p:sp>
      <p:sp>
        <p:nvSpPr>
          <p:cNvPr id="60" name="流程图: 联系 59"/>
          <p:cNvSpPr/>
          <p:nvPr/>
        </p:nvSpPr>
        <p:spPr>
          <a:xfrm>
            <a:off x="3000373" y="1660602"/>
            <a:ext cx="122581" cy="122581"/>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流程图: 联系 60"/>
          <p:cNvSpPr/>
          <p:nvPr/>
        </p:nvSpPr>
        <p:spPr>
          <a:xfrm>
            <a:off x="971600" y="820395"/>
            <a:ext cx="122581" cy="122581"/>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248113" y="1001761"/>
            <a:ext cx="1043967" cy="1065933"/>
          </a:xfrm>
          <a:prstGeom prst="rect">
            <a:avLst/>
          </a:prstGeom>
          <a:noFill/>
        </p:spPr>
        <p:txBody>
          <a:bodyPr wrap="square" rtlCol="0">
            <a:spAutoFit/>
          </a:bodyPr>
          <a:lstStyle/>
          <a:p>
            <a:pPr>
              <a:lnSpc>
                <a:spcPct val="130000"/>
              </a:lnSpc>
            </a:pPr>
            <a:r>
              <a:rPr lang="zh-CN" altLang="en-US" sz="5400" b="1" dirty="0" smtClean="0">
                <a:latin typeface="Arial" panose="020B0604020202020204" pitchFamily="34" charset="0"/>
                <a:ea typeface="微软雅黑" panose="020B0503020204020204" pitchFamily="34" charset="-122"/>
              </a:rPr>
              <a:t>谢</a:t>
            </a:r>
          </a:p>
        </p:txBody>
      </p:sp>
      <p:sp>
        <p:nvSpPr>
          <p:cNvPr id="65" name="TextBox 64"/>
          <p:cNvSpPr txBox="1"/>
          <p:nvPr/>
        </p:nvSpPr>
        <p:spPr>
          <a:xfrm>
            <a:off x="7992529" y="1707654"/>
            <a:ext cx="1043967" cy="741357"/>
          </a:xfrm>
          <a:prstGeom prst="rect">
            <a:avLst/>
          </a:prstGeom>
          <a:noFill/>
        </p:spPr>
        <p:txBody>
          <a:bodyPr wrap="square" rtlCol="0">
            <a:spAutoFit/>
          </a:bodyPr>
          <a:lstStyle/>
          <a:p>
            <a:pPr>
              <a:lnSpc>
                <a:spcPct val="130000"/>
              </a:lnSpc>
            </a:pPr>
            <a:r>
              <a:rPr lang="zh-CN" altLang="en-US" sz="3600" b="1" dirty="0" smtClean="0">
                <a:latin typeface="Arial" panose="020B0604020202020204" pitchFamily="34" charset="0"/>
                <a:ea typeface="微软雅黑" panose="020B0503020204020204" pitchFamily="34" charset="-122"/>
              </a:rPr>
              <a:t>谢</a:t>
            </a:r>
          </a:p>
        </p:txBody>
      </p:sp>
      <p:sp>
        <p:nvSpPr>
          <p:cNvPr id="66" name="TextBox 65"/>
          <p:cNvSpPr txBox="1"/>
          <p:nvPr/>
        </p:nvSpPr>
        <p:spPr>
          <a:xfrm>
            <a:off x="4706292" y="3127372"/>
            <a:ext cx="729804" cy="737574"/>
          </a:xfrm>
          <a:prstGeom prst="rect">
            <a:avLst/>
          </a:prstGeom>
          <a:noFill/>
        </p:spPr>
        <p:txBody>
          <a:bodyPr wrap="square" rtlCol="0">
            <a:spAutoFit/>
          </a:bodyPr>
          <a:lstStyle/>
          <a:p>
            <a:pPr>
              <a:lnSpc>
                <a:spcPct val="130000"/>
              </a:lnSpc>
            </a:pPr>
            <a:r>
              <a:rPr lang="zh-CN" altLang="en-US" sz="3600" b="1" dirty="0" smtClean="0">
                <a:latin typeface="Arial" panose="020B0604020202020204" pitchFamily="34" charset="0"/>
                <a:ea typeface="微软雅黑" panose="020B0503020204020204" pitchFamily="34" charset="-122"/>
              </a:rPr>
              <a:t>观</a:t>
            </a:r>
          </a:p>
        </p:txBody>
      </p:sp>
      <p:sp>
        <p:nvSpPr>
          <p:cNvPr id="67" name="TextBox 66"/>
          <p:cNvSpPr txBox="1"/>
          <p:nvPr/>
        </p:nvSpPr>
        <p:spPr>
          <a:xfrm>
            <a:off x="2744111" y="339502"/>
            <a:ext cx="378843" cy="414985"/>
          </a:xfrm>
          <a:prstGeom prst="rect">
            <a:avLst/>
          </a:prstGeom>
          <a:noFill/>
        </p:spPr>
        <p:txBody>
          <a:bodyPr wrap="square" rtlCol="0">
            <a:spAutoFit/>
          </a:bodyPr>
          <a:lstStyle/>
          <a:p>
            <a:pPr>
              <a:lnSpc>
                <a:spcPct val="130000"/>
              </a:lnSpc>
            </a:pPr>
            <a:r>
              <a:rPr lang="zh-CN" altLang="en-US" b="1" dirty="0" smtClean="0">
                <a:latin typeface="Arial" panose="020B0604020202020204" pitchFamily="34" charset="0"/>
                <a:ea typeface="微软雅黑" panose="020B0503020204020204" pitchFamily="34" charset="-122"/>
              </a:rPr>
              <a:t>看</a:t>
            </a:r>
          </a:p>
        </p:txBody>
      </p:sp>
    </p:spTree>
    <p:extLst>
      <p:ext uri="{BB962C8B-B14F-4D97-AF65-F5344CB8AC3E}">
        <p14:creationId xmlns:p14="http://schemas.microsoft.com/office/powerpoint/2010/main" val="7993292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4*#ppt_w"/>
                                          </p:val>
                                        </p:tav>
                                        <p:tav tm="100000">
                                          <p:val>
                                            <p:strVal val="#ppt_w"/>
                                          </p:val>
                                        </p:tav>
                                      </p:tavLst>
                                    </p:anim>
                                    <p:anim calcmode="lin" valueType="num">
                                      <p:cBhvr>
                                        <p:cTn id="13" dur="500" fill="hold"/>
                                        <p:tgtEl>
                                          <p:spTgt spid="4"/>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strVal val="4*#ppt_w"/>
                                          </p:val>
                                        </p:tav>
                                        <p:tav tm="100000">
                                          <p:val>
                                            <p:strVal val="#ppt_w"/>
                                          </p:val>
                                        </p:tav>
                                      </p:tavLst>
                                    </p:anim>
                                    <p:anim calcmode="lin" valueType="num">
                                      <p:cBhvr>
                                        <p:cTn id="18" dur="500" fill="hold"/>
                                        <p:tgtEl>
                                          <p:spTgt spid="5"/>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4*#ppt_w"/>
                                          </p:val>
                                        </p:tav>
                                        <p:tav tm="100000">
                                          <p:val>
                                            <p:strVal val="#ppt_w"/>
                                          </p:val>
                                        </p:tav>
                                      </p:tavLst>
                                    </p:anim>
                                    <p:anim calcmode="lin" valueType="num">
                                      <p:cBhvr>
                                        <p:cTn id="23" dur="500" fill="hold"/>
                                        <p:tgtEl>
                                          <p:spTgt spid="6"/>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4*#ppt_w"/>
                                          </p:val>
                                        </p:tav>
                                        <p:tav tm="100000">
                                          <p:val>
                                            <p:strVal val="#ppt_w"/>
                                          </p:val>
                                        </p:tav>
                                      </p:tavLst>
                                    </p:anim>
                                    <p:anim calcmode="lin" valueType="num">
                                      <p:cBhvr>
                                        <p:cTn id="28" dur="500" fill="hold"/>
                                        <p:tgtEl>
                                          <p:spTgt spid="8"/>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childTnLst>
                          </p:cTn>
                        </p:par>
                        <p:par>
                          <p:cTn id="39" fill="hold">
                            <p:stCondLst>
                              <p:cond delay="3500"/>
                            </p:stCondLst>
                            <p:childTnLst>
                              <p:par>
                                <p:cTn id="40" presetID="26" presetClass="emph" presetSubtype="0" fill="hold" nodeType="afterEffect">
                                  <p:stCondLst>
                                    <p:cond delay="0"/>
                                  </p:stCondLst>
                                  <p:childTnLst>
                                    <p:animEffect transition="out" filter="fade">
                                      <p:cBhvr>
                                        <p:cTn id="41" dur="500" tmFilter="0, 0; .2, .5; .8, .5; 1, 0"/>
                                        <p:tgtEl>
                                          <p:spTgt spid="47"/>
                                        </p:tgtEl>
                                      </p:cBhvr>
                                    </p:animEffect>
                                    <p:animScale>
                                      <p:cBhvr>
                                        <p:cTn id="42" dur="250" autoRev="1" fill="hold"/>
                                        <p:tgtEl>
                                          <p:spTgt spid="47"/>
                                        </p:tgtEl>
                                      </p:cBhvr>
                                      <p:by x="105000" y="105000"/>
                                    </p:animScale>
                                  </p:childTnLst>
                                </p:cTn>
                              </p:par>
                            </p:childTnLst>
                          </p:cTn>
                        </p:par>
                        <p:par>
                          <p:cTn id="43" fill="hold">
                            <p:stCondLst>
                              <p:cond delay="4000"/>
                            </p:stCondLst>
                            <p:childTnLst>
                              <p:par>
                                <p:cTn id="44" presetID="2" presetClass="entr" presetSubtype="9"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0-#ppt_w/2"/>
                                          </p:val>
                                        </p:tav>
                                        <p:tav tm="100000">
                                          <p:val>
                                            <p:strVal val="#ppt_x"/>
                                          </p:val>
                                        </p:tav>
                                      </p:tavLst>
                                    </p:anim>
                                    <p:anim calcmode="lin" valueType="num">
                                      <p:cBhvr additive="base">
                                        <p:cTn id="47" dur="500" fill="hold"/>
                                        <p:tgtEl>
                                          <p:spTgt spid="49"/>
                                        </p:tgtEl>
                                        <p:attrNameLst>
                                          <p:attrName>ppt_y</p:attrName>
                                        </p:attrNameLst>
                                      </p:cBhvr>
                                      <p:tavLst>
                                        <p:tav tm="0">
                                          <p:val>
                                            <p:strVal val="0-#ppt_h/2"/>
                                          </p:val>
                                        </p:tav>
                                        <p:tav tm="100000">
                                          <p:val>
                                            <p:strVal val="#ppt_y"/>
                                          </p:val>
                                        </p:tav>
                                      </p:tavLst>
                                    </p:anim>
                                  </p:childTnLst>
                                </p:cTn>
                              </p:par>
                              <p:par>
                                <p:cTn id="48" presetID="2" presetClass="entr" presetSubtype="9" fill="hold" grpId="0" nodeType="withEffect">
                                  <p:stCondLst>
                                    <p:cond delay="1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0-#ppt_w/2"/>
                                          </p:val>
                                        </p:tav>
                                        <p:tav tm="100000">
                                          <p:val>
                                            <p:strVal val="#ppt_x"/>
                                          </p:val>
                                        </p:tav>
                                      </p:tavLst>
                                    </p:anim>
                                    <p:anim calcmode="lin" valueType="num">
                                      <p:cBhvr additive="base">
                                        <p:cTn id="51" dur="500" fill="hold"/>
                                        <p:tgtEl>
                                          <p:spTgt spid="51"/>
                                        </p:tgtEl>
                                        <p:attrNameLst>
                                          <p:attrName>ppt_y</p:attrName>
                                        </p:attrNameLst>
                                      </p:cBhvr>
                                      <p:tavLst>
                                        <p:tav tm="0">
                                          <p:val>
                                            <p:strVal val="0-#ppt_h/2"/>
                                          </p:val>
                                        </p:tav>
                                        <p:tav tm="100000">
                                          <p:val>
                                            <p:strVal val="#ppt_y"/>
                                          </p:val>
                                        </p:tav>
                                      </p:tavLst>
                                    </p:anim>
                                  </p:childTnLst>
                                </p:cTn>
                              </p:par>
                              <p:par>
                                <p:cTn id="52" presetID="2" presetClass="entr" presetSubtype="9" fill="hold" grpId="0" nodeType="withEffect">
                                  <p:stCondLst>
                                    <p:cond delay="200"/>
                                  </p:stCondLst>
                                  <p:childTnLst>
                                    <p:set>
                                      <p:cBhvr>
                                        <p:cTn id="53" dur="1" fill="hold">
                                          <p:stCondLst>
                                            <p:cond delay="0"/>
                                          </p:stCondLst>
                                        </p:cTn>
                                        <p:tgtEl>
                                          <p:spTgt spid="48"/>
                                        </p:tgtEl>
                                        <p:attrNameLst>
                                          <p:attrName>style.visibility</p:attrName>
                                        </p:attrNameLst>
                                      </p:cBhvr>
                                      <p:to>
                                        <p:strVal val="visible"/>
                                      </p:to>
                                    </p:set>
                                    <p:anim calcmode="lin" valueType="num">
                                      <p:cBhvr additive="base">
                                        <p:cTn id="54" dur="500" fill="hold"/>
                                        <p:tgtEl>
                                          <p:spTgt spid="48"/>
                                        </p:tgtEl>
                                        <p:attrNameLst>
                                          <p:attrName>ppt_x</p:attrName>
                                        </p:attrNameLst>
                                      </p:cBhvr>
                                      <p:tavLst>
                                        <p:tav tm="0">
                                          <p:val>
                                            <p:strVal val="0-#ppt_w/2"/>
                                          </p:val>
                                        </p:tav>
                                        <p:tav tm="100000">
                                          <p:val>
                                            <p:strVal val="#ppt_x"/>
                                          </p:val>
                                        </p:tav>
                                      </p:tavLst>
                                    </p:anim>
                                    <p:anim calcmode="lin" valueType="num">
                                      <p:cBhvr additive="base">
                                        <p:cTn id="55" dur="500" fill="hold"/>
                                        <p:tgtEl>
                                          <p:spTgt spid="48"/>
                                        </p:tgtEl>
                                        <p:attrNameLst>
                                          <p:attrName>ppt_y</p:attrName>
                                        </p:attrNameLst>
                                      </p:cBhvr>
                                      <p:tavLst>
                                        <p:tav tm="0">
                                          <p:val>
                                            <p:strVal val="0-#ppt_h/2"/>
                                          </p:val>
                                        </p:tav>
                                        <p:tav tm="100000">
                                          <p:val>
                                            <p:strVal val="#ppt_y"/>
                                          </p:val>
                                        </p:tav>
                                      </p:tavLst>
                                    </p:anim>
                                  </p:childTnLst>
                                </p:cTn>
                              </p:par>
                              <p:par>
                                <p:cTn id="56" presetID="2" presetClass="entr" presetSubtype="9" fill="hold" grpId="0" nodeType="withEffect">
                                  <p:stCondLst>
                                    <p:cond delay="30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0-#ppt_w/2"/>
                                          </p:val>
                                        </p:tav>
                                        <p:tav tm="100000">
                                          <p:val>
                                            <p:strVal val="#ppt_x"/>
                                          </p:val>
                                        </p:tav>
                                      </p:tavLst>
                                    </p:anim>
                                    <p:anim calcmode="lin" valueType="num">
                                      <p:cBhvr additive="base">
                                        <p:cTn id="59" dur="500" fill="hold"/>
                                        <p:tgtEl>
                                          <p:spTgt spid="53"/>
                                        </p:tgtEl>
                                        <p:attrNameLst>
                                          <p:attrName>ppt_y</p:attrName>
                                        </p:attrNameLst>
                                      </p:cBhvr>
                                      <p:tavLst>
                                        <p:tav tm="0">
                                          <p:val>
                                            <p:strVal val="0-#ppt_h/2"/>
                                          </p:val>
                                        </p:tav>
                                        <p:tav tm="100000">
                                          <p:val>
                                            <p:strVal val="#ppt_y"/>
                                          </p:val>
                                        </p:tav>
                                      </p:tavLst>
                                    </p:anim>
                                  </p:childTnLst>
                                </p:cTn>
                              </p:par>
                              <p:par>
                                <p:cTn id="60" presetID="2" presetClass="entr" presetSubtype="9" fill="hold" grpId="0" nodeType="withEffect">
                                  <p:stCondLst>
                                    <p:cond delay="40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0-#ppt_w/2"/>
                                          </p:val>
                                        </p:tav>
                                        <p:tav tm="100000">
                                          <p:val>
                                            <p:strVal val="#ppt_x"/>
                                          </p:val>
                                        </p:tav>
                                      </p:tavLst>
                                    </p:anim>
                                    <p:anim calcmode="lin" valueType="num">
                                      <p:cBhvr additive="base">
                                        <p:cTn id="63" dur="500" fill="hold"/>
                                        <p:tgtEl>
                                          <p:spTgt spid="52"/>
                                        </p:tgtEl>
                                        <p:attrNameLst>
                                          <p:attrName>ppt_y</p:attrName>
                                        </p:attrNameLst>
                                      </p:cBhvr>
                                      <p:tavLst>
                                        <p:tav tm="0">
                                          <p:val>
                                            <p:strVal val="0-#ppt_h/2"/>
                                          </p:val>
                                        </p:tav>
                                        <p:tav tm="100000">
                                          <p:val>
                                            <p:strVal val="#ppt_y"/>
                                          </p:val>
                                        </p:tav>
                                      </p:tavLst>
                                    </p:anim>
                                  </p:childTnLst>
                                </p:cTn>
                              </p:par>
                              <p:par>
                                <p:cTn id="64" presetID="2" presetClass="entr" presetSubtype="9" fill="hold" grpId="0" nodeType="withEffect">
                                  <p:stCondLst>
                                    <p:cond delay="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fill="hold"/>
                                        <p:tgtEl>
                                          <p:spTgt spid="50"/>
                                        </p:tgtEl>
                                        <p:attrNameLst>
                                          <p:attrName>ppt_x</p:attrName>
                                        </p:attrNameLst>
                                      </p:cBhvr>
                                      <p:tavLst>
                                        <p:tav tm="0">
                                          <p:val>
                                            <p:strVal val="0-#ppt_w/2"/>
                                          </p:val>
                                        </p:tav>
                                        <p:tav tm="100000">
                                          <p:val>
                                            <p:strVal val="#ppt_x"/>
                                          </p:val>
                                        </p:tav>
                                      </p:tavLst>
                                    </p:anim>
                                    <p:anim calcmode="lin" valueType="num">
                                      <p:cBhvr additive="base">
                                        <p:cTn id="67" dur="500" fill="hold"/>
                                        <p:tgtEl>
                                          <p:spTgt spid="50"/>
                                        </p:tgtEl>
                                        <p:attrNameLst>
                                          <p:attrName>ppt_y</p:attrName>
                                        </p:attrNameLst>
                                      </p:cBhvr>
                                      <p:tavLst>
                                        <p:tav tm="0">
                                          <p:val>
                                            <p:strVal val="0-#ppt_h/2"/>
                                          </p:val>
                                        </p:tav>
                                        <p:tav tm="100000">
                                          <p:val>
                                            <p:strVal val="#ppt_y"/>
                                          </p:val>
                                        </p:tav>
                                      </p:tavLst>
                                    </p:anim>
                                  </p:childTnLst>
                                </p:cTn>
                              </p:par>
                              <p:par>
                                <p:cTn id="68" presetID="2" presetClass="entr" presetSubtype="9" fill="hold" grpId="0" nodeType="withEffect">
                                  <p:stCondLst>
                                    <p:cond delay="600"/>
                                  </p:stCondLst>
                                  <p:childTnLst>
                                    <p:set>
                                      <p:cBhvr>
                                        <p:cTn id="69" dur="1" fill="hold">
                                          <p:stCondLst>
                                            <p:cond delay="0"/>
                                          </p:stCondLst>
                                        </p:cTn>
                                        <p:tgtEl>
                                          <p:spTgt spid="60"/>
                                        </p:tgtEl>
                                        <p:attrNameLst>
                                          <p:attrName>style.visibility</p:attrName>
                                        </p:attrNameLst>
                                      </p:cBhvr>
                                      <p:to>
                                        <p:strVal val="visible"/>
                                      </p:to>
                                    </p:set>
                                    <p:anim calcmode="lin" valueType="num">
                                      <p:cBhvr additive="base">
                                        <p:cTn id="70" dur="500" fill="hold"/>
                                        <p:tgtEl>
                                          <p:spTgt spid="60"/>
                                        </p:tgtEl>
                                        <p:attrNameLst>
                                          <p:attrName>ppt_x</p:attrName>
                                        </p:attrNameLst>
                                      </p:cBhvr>
                                      <p:tavLst>
                                        <p:tav tm="0">
                                          <p:val>
                                            <p:strVal val="0-#ppt_w/2"/>
                                          </p:val>
                                        </p:tav>
                                        <p:tav tm="100000">
                                          <p:val>
                                            <p:strVal val="#ppt_x"/>
                                          </p:val>
                                        </p:tav>
                                      </p:tavLst>
                                    </p:anim>
                                    <p:anim calcmode="lin" valueType="num">
                                      <p:cBhvr additive="base">
                                        <p:cTn id="71" dur="500" fill="hold"/>
                                        <p:tgtEl>
                                          <p:spTgt spid="60"/>
                                        </p:tgtEl>
                                        <p:attrNameLst>
                                          <p:attrName>ppt_y</p:attrName>
                                        </p:attrNameLst>
                                      </p:cBhvr>
                                      <p:tavLst>
                                        <p:tav tm="0">
                                          <p:val>
                                            <p:strVal val="0-#ppt_h/2"/>
                                          </p:val>
                                        </p:tav>
                                        <p:tav tm="100000">
                                          <p:val>
                                            <p:strVal val="#ppt_y"/>
                                          </p:val>
                                        </p:tav>
                                      </p:tavLst>
                                    </p:anim>
                                  </p:childTnLst>
                                </p:cTn>
                              </p:par>
                              <p:par>
                                <p:cTn id="72" presetID="2" presetClass="entr" presetSubtype="9" fill="hold" grpId="0" nodeType="withEffect">
                                  <p:stCondLst>
                                    <p:cond delay="70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500" fill="hold"/>
                                        <p:tgtEl>
                                          <p:spTgt spid="61"/>
                                        </p:tgtEl>
                                        <p:attrNameLst>
                                          <p:attrName>ppt_x</p:attrName>
                                        </p:attrNameLst>
                                      </p:cBhvr>
                                      <p:tavLst>
                                        <p:tav tm="0">
                                          <p:val>
                                            <p:strVal val="0-#ppt_w/2"/>
                                          </p:val>
                                        </p:tav>
                                        <p:tav tm="100000">
                                          <p:val>
                                            <p:strVal val="#ppt_x"/>
                                          </p:val>
                                        </p:tav>
                                      </p:tavLst>
                                    </p:anim>
                                    <p:anim calcmode="lin" valueType="num">
                                      <p:cBhvr additive="base">
                                        <p:cTn id="75" dur="500" fill="hold"/>
                                        <p:tgtEl>
                                          <p:spTgt spid="61"/>
                                        </p:tgtEl>
                                        <p:attrNameLst>
                                          <p:attrName>ppt_y</p:attrName>
                                        </p:attrNameLst>
                                      </p:cBhvr>
                                      <p:tavLst>
                                        <p:tav tm="0">
                                          <p:val>
                                            <p:strVal val="0-#ppt_h/2"/>
                                          </p:val>
                                        </p:tav>
                                        <p:tav tm="100000">
                                          <p:val>
                                            <p:strVal val="#ppt_y"/>
                                          </p:val>
                                        </p:tav>
                                      </p:tavLst>
                                    </p:anim>
                                  </p:childTnLst>
                                </p:cTn>
                              </p:par>
                            </p:childTnLst>
                          </p:cTn>
                        </p:par>
                        <p:par>
                          <p:cTn id="76" fill="hold">
                            <p:stCondLst>
                              <p:cond delay="5200"/>
                            </p:stCondLst>
                            <p:childTnLst>
                              <p:par>
                                <p:cTn id="77" presetID="10" presetClass="entr" presetSubtype="0"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childTnLst>
                          </p:cTn>
                        </p:par>
                        <p:par>
                          <p:cTn id="80" fill="hold">
                            <p:stCondLst>
                              <p:cond delay="5700"/>
                            </p:stCondLst>
                            <p:childTnLst>
                              <p:par>
                                <p:cTn id="81" presetID="53" presetClass="entr" presetSubtype="16"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 calcmode="lin" valueType="num">
                                      <p:cBhvr>
                                        <p:cTn id="83" dur="500" fill="hold"/>
                                        <p:tgtEl>
                                          <p:spTgt spid="2"/>
                                        </p:tgtEl>
                                        <p:attrNameLst>
                                          <p:attrName>ppt_w</p:attrName>
                                        </p:attrNameLst>
                                      </p:cBhvr>
                                      <p:tavLst>
                                        <p:tav tm="0">
                                          <p:val>
                                            <p:fltVal val="0"/>
                                          </p:val>
                                        </p:tav>
                                        <p:tav tm="100000">
                                          <p:val>
                                            <p:strVal val="#ppt_w"/>
                                          </p:val>
                                        </p:tav>
                                      </p:tavLst>
                                    </p:anim>
                                    <p:anim calcmode="lin" valueType="num">
                                      <p:cBhvr>
                                        <p:cTn id="84" dur="500" fill="hold"/>
                                        <p:tgtEl>
                                          <p:spTgt spid="2"/>
                                        </p:tgtEl>
                                        <p:attrNameLst>
                                          <p:attrName>ppt_h</p:attrName>
                                        </p:attrNameLst>
                                      </p:cBhvr>
                                      <p:tavLst>
                                        <p:tav tm="0">
                                          <p:val>
                                            <p:fltVal val="0"/>
                                          </p:val>
                                        </p:tav>
                                        <p:tav tm="100000">
                                          <p:val>
                                            <p:strVal val="#ppt_h"/>
                                          </p:val>
                                        </p:tav>
                                      </p:tavLst>
                                    </p:anim>
                                    <p:animEffect transition="in" filter="fade">
                                      <p:cBhvr>
                                        <p:cTn id="85" dur="500"/>
                                        <p:tgtEl>
                                          <p:spTgt spid="2"/>
                                        </p:tgtEl>
                                      </p:cBhvr>
                                    </p:animEffect>
                                  </p:childTnLst>
                                </p:cTn>
                              </p:par>
                            </p:childTnLst>
                          </p:cTn>
                        </p:par>
                        <p:par>
                          <p:cTn id="86" fill="hold">
                            <p:stCondLst>
                              <p:cond delay="6200"/>
                            </p:stCondLst>
                            <p:childTnLst>
                              <p:par>
                                <p:cTn id="87" presetID="53" presetClass="entr" presetSubtype="16"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childTnLst>
                          </p:cTn>
                        </p:par>
                        <p:par>
                          <p:cTn id="92" fill="hold">
                            <p:stCondLst>
                              <p:cond delay="6700"/>
                            </p:stCondLst>
                            <p:childTnLst>
                              <p:par>
                                <p:cTn id="93" presetID="53" presetClass="entr" presetSubtype="16"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 calcmode="lin" valueType="num">
                                      <p:cBhvr>
                                        <p:cTn id="95" dur="500" fill="hold"/>
                                        <p:tgtEl>
                                          <p:spTgt spid="66"/>
                                        </p:tgtEl>
                                        <p:attrNameLst>
                                          <p:attrName>ppt_w</p:attrName>
                                        </p:attrNameLst>
                                      </p:cBhvr>
                                      <p:tavLst>
                                        <p:tav tm="0">
                                          <p:val>
                                            <p:fltVal val="0"/>
                                          </p:val>
                                        </p:tav>
                                        <p:tav tm="100000">
                                          <p:val>
                                            <p:strVal val="#ppt_w"/>
                                          </p:val>
                                        </p:tav>
                                      </p:tavLst>
                                    </p:anim>
                                    <p:anim calcmode="lin" valueType="num">
                                      <p:cBhvr>
                                        <p:cTn id="96" dur="500" fill="hold"/>
                                        <p:tgtEl>
                                          <p:spTgt spid="66"/>
                                        </p:tgtEl>
                                        <p:attrNameLst>
                                          <p:attrName>ppt_h</p:attrName>
                                        </p:attrNameLst>
                                      </p:cBhvr>
                                      <p:tavLst>
                                        <p:tav tm="0">
                                          <p:val>
                                            <p:fltVal val="0"/>
                                          </p:val>
                                        </p:tav>
                                        <p:tav tm="100000">
                                          <p:val>
                                            <p:strVal val="#ppt_h"/>
                                          </p:val>
                                        </p:tav>
                                      </p:tavLst>
                                    </p:anim>
                                    <p:animEffect transition="in" filter="fade">
                                      <p:cBhvr>
                                        <p:cTn id="97" dur="500"/>
                                        <p:tgtEl>
                                          <p:spTgt spid="66"/>
                                        </p:tgtEl>
                                      </p:cBhvr>
                                    </p:animEffect>
                                  </p:childTnLst>
                                </p:cTn>
                              </p:par>
                            </p:childTnLst>
                          </p:cTn>
                        </p:par>
                        <p:par>
                          <p:cTn id="98" fill="hold">
                            <p:stCondLst>
                              <p:cond delay="7200"/>
                            </p:stCondLst>
                            <p:childTnLst>
                              <p:par>
                                <p:cTn id="99" presetID="53" presetClass="entr" presetSubtype="16"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p:cTn id="101" dur="500" fill="hold"/>
                                        <p:tgtEl>
                                          <p:spTgt spid="67"/>
                                        </p:tgtEl>
                                        <p:attrNameLst>
                                          <p:attrName>ppt_w</p:attrName>
                                        </p:attrNameLst>
                                      </p:cBhvr>
                                      <p:tavLst>
                                        <p:tav tm="0">
                                          <p:val>
                                            <p:fltVal val="0"/>
                                          </p:val>
                                        </p:tav>
                                        <p:tav tm="100000">
                                          <p:val>
                                            <p:strVal val="#ppt_w"/>
                                          </p:val>
                                        </p:tav>
                                      </p:tavLst>
                                    </p:anim>
                                    <p:anim calcmode="lin" valueType="num">
                                      <p:cBhvr>
                                        <p:cTn id="102" dur="500" fill="hold"/>
                                        <p:tgtEl>
                                          <p:spTgt spid="67"/>
                                        </p:tgtEl>
                                        <p:attrNameLst>
                                          <p:attrName>ppt_h</p:attrName>
                                        </p:attrNameLst>
                                      </p:cBhvr>
                                      <p:tavLst>
                                        <p:tav tm="0">
                                          <p:val>
                                            <p:fltVal val="0"/>
                                          </p:val>
                                        </p:tav>
                                        <p:tav tm="100000">
                                          <p:val>
                                            <p:strVal val="#ppt_h"/>
                                          </p:val>
                                        </p:tav>
                                      </p:tavLst>
                                    </p:anim>
                                    <p:animEffect transition="in" filter="fade">
                                      <p:cBhvr>
                                        <p:cTn id="10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animBg="1"/>
      <p:bldP spid="49" grpId="0" animBg="1"/>
      <p:bldP spid="50" grpId="0" animBg="1"/>
      <p:bldP spid="51" grpId="0" animBg="1"/>
      <p:bldP spid="52" grpId="0" animBg="1"/>
      <p:bldP spid="53" grpId="0" animBg="1"/>
      <p:bldP spid="55" grpId="0"/>
      <p:bldP spid="60" grpId="0" animBg="1"/>
      <p:bldP spid="61" grpId="0" animBg="1"/>
      <p:bldP spid="2"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公司简介</a:t>
            </a:r>
            <a:endParaRPr lang="zh-CN" altLang="en-US" sz="1000" dirty="0">
              <a:latin typeface="微软雅黑" pitchFamily="34" charset="-122"/>
              <a:ea typeface="微软雅黑" pitchFamily="34" charset="-122"/>
            </a:endParaRPr>
          </a:p>
        </p:txBody>
      </p:sp>
      <p:sp>
        <p:nvSpPr>
          <p:cNvPr id="3" name="矩形 2"/>
          <p:cNvSpPr/>
          <p:nvPr/>
        </p:nvSpPr>
        <p:spPr>
          <a:xfrm>
            <a:off x="529036" y="1388376"/>
            <a:ext cx="3437662" cy="214295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4932040" y="1357858"/>
            <a:ext cx="3672408" cy="2285241"/>
          </a:xfrm>
          <a:prstGeom prst="rect">
            <a:avLst/>
          </a:prstGeom>
          <a:noFill/>
        </p:spPr>
        <p:txBody>
          <a:bodyPr wrap="square" lIns="0" tIns="0" rIns="0" bIns="0" rtlCol="0">
            <a:spAutoFit/>
          </a:bodyPr>
          <a:lstStyle/>
          <a:p>
            <a:pPr algn="just">
              <a:lnSpc>
                <a:spcPct val="150000"/>
              </a:lnSpc>
            </a:pPr>
            <a:r>
              <a:rPr lang="zh-CN" altLang="en-US" sz="1100" dirty="0" smtClean="0">
                <a:latin typeface="微软雅黑" pitchFamily="34" charset="-122"/>
                <a:ea typeface="微软雅黑" pitchFamily="34" charset="-122"/>
              </a:rPr>
              <a:t>       某某科技发展公司</a:t>
            </a:r>
            <a:r>
              <a:rPr lang="zh-CN" altLang="en-US" sz="1100" dirty="0">
                <a:latin typeface="微软雅黑" pitchFamily="34" charset="-122"/>
                <a:ea typeface="微软雅黑" pitchFamily="34" charset="-122"/>
              </a:rPr>
              <a:t>是全球领先的综合通信解决方案提供商。</a:t>
            </a:r>
            <a:r>
              <a:rPr lang="zh-CN" altLang="en-US" sz="1100" dirty="0" smtClean="0">
                <a:latin typeface="微软雅黑" pitchFamily="34" charset="-122"/>
                <a:ea typeface="微软雅黑" pitchFamily="34" charset="-122"/>
              </a:rPr>
              <a:t>公司将为</a:t>
            </a:r>
            <a:r>
              <a:rPr lang="zh-CN" altLang="en-US" sz="1100" dirty="0">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latin typeface="微软雅黑" pitchFamily="34" charset="-122"/>
                <a:ea typeface="微软雅黑" pitchFamily="34" charset="-122"/>
              </a:rPr>
              <a:t>于</a:t>
            </a:r>
            <a:r>
              <a:rPr lang="en-US" altLang="zh-CN" sz="1100" dirty="0" smtClean="0">
                <a:latin typeface="微软雅黑" pitchFamily="34" charset="-122"/>
                <a:ea typeface="微软雅黑" pitchFamily="34" charset="-122"/>
              </a:rPr>
              <a:t>2013</a:t>
            </a:r>
            <a:r>
              <a:rPr lang="zh-CN" altLang="en-US" sz="1100" dirty="0" smtClean="0">
                <a:latin typeface="微软雅黑" pitchFamily="34" charset="-122"/>
                <a:ea typeface="微软雅黑" pitchFamily="34" charset="-122"/>
              </a:rPr>
              <a:t>年，未来将在</a:t>
            </a:r>
            <a:r>
              <a:rPr lang="zh-CN" altLang="en-US" sz="1100" dirty="0">
                <a:latin typeface="微软雅黑" pitchFamily="34" charset="-122"/>
                <a:ea typeface="微软雅黑" pitchFamily="34" charset="-122"/>
              </a:rPr>
              <a:t>香港和深圳两地上市，是中国最大的通信设备上市公司。</a:t>
            </a:r>
          </a:p>
          <a:p>
            <a:pPr algn="just">
              <a:lnSpc>
                <a:spcPct val="150000"/>
              </a:lnSpc>
            </a:pPr>
            <a:r>
              <a:rPr lang="zh-CN" altLang="en-US" sz="1100" dirty="0">
                <a:latin typeface="微软雅黑" pitchFamily="34" charset="-122"/>
                <a:ea typeface="微软雅黑" pitchFamily="34" charset="-122"/>
              </a:rPr>
              <a:t>       某某公司是全球领先的综合通信解决方案提供商。</a:t>
            </a:r>
            <a:r>
              <a:rPr lang="zh-CN" altLang="en-US" sz="1100" dirty="0" smtClean="0">
                <a:latin typeface="微软雅黑" pitchFamily="34" charset="-122"/>
                <a:ea typeface="微软雅黑" pitchFamily="34" charset="-122"/>
              </a:rPr>
              <a:t>公司</a:t>
            </a:r>
            <a:r>
              <a:rPr lang="zh-CN" altLang="en-US" sz="1100" dirty="0">
                <a:latin typeface="微软雅黑" pitchFamily="34" charset="-122"/>
                <a:ea typeface="微软雅黑" pitchFamily="34" charset="-122"/>
              </a:rPr>
              <a:t>将</a:t>
            </a:r>
            <a:r>
              <a:rPr lang="zh-CN" altLang="en-US" sz="1100" dirty="0" smtClean="0">
                <a:latin typeface="微软雅黑" pitchFamily="34" charset="-122"/>
                <a:ea typeface="微软雅黑" pitchFamily="34" charset="-122"/>
              </a:rPr>
              <a:t>为</a:t>
            </a:r>
            <a:r>
              <a:rPr lang="zh-CN" altLang="en-US" sz="1100" dirty="0">
                <a:latin typeface="微软雅黑" pitchFamily="34" charset="-122"/>
                <a:ea typeface="微软雅黑" pitchFamily="34" charset="-122"/>
              </a:rPr>
              <a:t>全球160多个国家和地区的电信运营商和企业网客户提供创新技术与产品解决</a:t>
            </a:r>
            <a:r>
              <a:rPr lang="zh-CN" altLang="en-US" sz="1100" dirty="0" smtClean="0">
                <a:latin typeface="微软雅黑" pitchFamily="34" charset="-122"/>
                <a:ea typeface="微软雅黑" pitchFamily="34" charset="-122"/>
              </a:rPr>
              <a:t>方案。</a:t>
            </a:r>
            <a:endParaRPr lang="zh-CN" altLang="en-US" sz="1100" dirty="0">
              <a:latin typeface="微软雅黑" pitchFamily="34" charset="-122"/>
              <a:ea typeface="微软雅黑" pitchFamily="34" charset="-122"/>
            </a:endParaRPr>
          </a:p>
        </p:txBody>
      </p:sp>
      <p:sp>
        <p:nvSpPr>
          <p:cNvPr id="5" name="矩形 4"/>
          <p:cNvSpPr/>
          <p:nvPr/>
        </p:nvSpPr>
        <p:spPr>
          <a:xfrm>
            <a:off x="2290134" y="3220901"/>
            <a:ext cx="2245600" cy="139985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0836228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22" presetClass="entr" presetSubtype="8" fill="hold" grpId="0" nodeType="withEffect">
                                  <p:stCondLst>
                                    <p:cond delay="1500"/>
                                  </p:stCondLst>
                                  <p:iterate type="lt">
                                    <p:tmPct val="30000"/>
                                  </p:iterate>
                                  <p:childTnLst>
                                    <p:set>
                                      <p:cBhvr>
                                        <p:cTn id="17" dur="1" fill="hold">
                                          <p:stCondLst>
                                            <p:cond delay="0"/>
                                          </p:stCondLst>
                                        </p:cTn>
                                        <p:tgtEl>
                                          <p:spTgt spid="4"/>
                                        </p:tgtEl>
                                        <p:attrNameLst>
                                          <p:attrName>style.visibility</p:attrName>
                                        </p:attrNameLst>
                                      </p:cBhvr>
                                      <p:to>
                                        <p:strVal val="visible"/>
                                      </p:to>
                                    </p:set>
                                    <p:animEffect transition="in" filter="wipe(left)">
                                      <p:cBhvr>
                                        <p:cTn id="18" dur="50"/>
                                        <p:tgtEl>
                                          <p:spTgt spid="4"/>
                                        </p:tgtEl>
                                      </p:cBhvr>
                                    </p:animEffect>
                                  </p:childTnLst>
                                </p:cTn>
                              </p:par>
                              <p:par>
                                <p:cTn id="19" presetID="36" presetClass="emph" presetSubtype="0" fill="hold" grpId="1" nodeType="withEffect">
                                  <p:stCondLst>
                                    <p:cond delay="1600"/>
                                  </p:stCondLst>
                                  <p:iterate type="lt">
                                    <p:tmPct val="30000"/>
                                  </p:iterate>
                                  <p:childTnLst>
                                    <p:animScale>
                                      <p:cBhvr>
                                        <p:cTn id="20" dur="25" autoRev="1" fill="hold">
                                          <p:stCondLst>
                                            <p:cond delay="0"/>
                                          </p:stCondLst>
                                        </p:cTn>
                                        <p:tgtEl>
                                          <p:spTgt spid="4"/>
                                        </p:tgtEl>
                                      </p:cBhvr>
                                      <p:to x="80000" y="100000"/>
                                    </p:animScale>
                                    <p:anim by="(#ppt_w*0.10)" calcmode="lin" valueType="num">
                                      <p:cBhvr>
                                        <p:cTn id="21" dur="25" autoRev="1" fill="hold">
                                          <p:stCondLst>
                                            <p:cond delay="0"/>
                                          </p:stCondLst>
                                        </p:cTn>
                                        <p:tgtEl>
                                          <p:spTgt spid="4"/>
                                        </p:tgtEl>
                                        <p:attrNameLst>
                                          <p:attrName>ppt_x</p:attrName>
                                        </p:attrNameLst>
                                      </p:cBhvr>
                                    </p:anim>
                                    <p:anim by="(-#ppt_w*0.10)" calcmode="lin" valueType="num">
                                      <p:cBhvr>
                                        <p:cTn id="22" dur="25" autoRev="1" fill="hold">
                                          <p:stCondLst>
                                            <p:cond delay="0"/>
                                          </p:stCondLst>
                                        </p:cTn>
                                        <p:tgtEl>
                                          <p:spTgt spid="4"/>
                                        </p:tgtEl>
                                        <p:attrNameLst>
                                          <p:attrName>ppt_y</p:attrName>
                                        </p:attrNameLst>
                                      </p:cBhvr>
                                    </p:anim>
                                    <p:animRot by="-480000">
                                      <p:cBhvr>
                                        <p:cTn id="23"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团队介绍</a:t>
            </a:r>
            <a:endParaRPr lang="zh-CN" altLang="en-US" sz="1000" dirty="0">
              <a:latin typeface="微软雅黑" pitchFamily="34" charset="-122"/>
              <a:ea typeface="微软雅黑" pitchFamily="34" charset="-122"/>
            </a:endParaRPr>
          </a:p>
        </p:txBody>
      </p:sp>
      <p:sp>
        <p:nvSpPr>
          <p:cNvPr id="3" name="TextBox 2"/>
          <p:cNvSpPr txBox="1"/>
          <p:nvPr/>
        </p:nvSpPr>
        <p:spPr>
          <a:xfrm>
            <a:off x="3583590" y="2355726"/>
            <a:ext cx="5092866" cy="2285241"/>
          </a:xfrm>
          <a:prstGeom prst="rect">
            <a:avLst/>
          </a:prstGeom>
          <a:noFill/>
        </p:spPr>
        <p:txBody>
          <a:bodyPr wrap="square" lIns="0" tIns="0" rIns="0" bIns="0" rtlCol="0">
            <a:spAutoFit/>
          </a:bodyPr>
          <a:lstStyle/>
          <a:p>
            <a:pPr algn="just">
              <a:lnSpc>
                <a:spcPct val="150000"/>
              </a:lnSpc>
            </a:pPr>
            <a:r>
              <a:rPr lang="zh-CN" altLang="en-US" sz="1100" dirty="0" smtClean="0">
                <a:latin typeface="微软雅黑" pitchFamily="34" charset="-122"/>
                <a:ea typeface="微软雅黑" pitchFamily="34" charset="-122"/>
              </a:rPr>
              <a:t>       团队</a:t>
            </a:r>
            <a:r>
              <a:rPr lang="zh-CN" altLang="en-US" sz="1100" dirty="0">
                <a:latin typeface="微软雅黑" pitchFamily="34" charset="-122"/>
                <a:ea typeface="微软雅黑" pitchFamily="34" charset="-122"/>
              </a:rPr>
              <a:t>是指拥有共同目标，并且具有不同能力的一小群人有意识的协调行为或力的系统</a:t>
            </a:r>
            <a:r>
              <a:rPr lang="zh-CN" altLang="en-US" sz="1100" dirty="0" smtClean="0">
                <a:latin typeface="微软雅黑" pitchFamily="34" charset="-122"/>
                <a:ea typeface="微软雅黑" pitchFamily="34" charset="-122"/>
              </a:rPr>
              <a:t>，这</a:t>
            </a:r>
            <a:r>
              <a:rPr lang="zh-CN" altLang="en-US" sz="1100" dirty="0">
                <a:latin typeface="微软雅黑" pitchFamily="34" charset="-122"/>
                <a:ea typeface="微软雅黑" pitchFamily="34" charset="-122"/>
              </a:rPr>
              <a:t>群人就如同人的五官一样，共同协作维持一个人的生存，缺一不可</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a:p>
            <a:pPr algn="just">
              <a:lnSpc>
                <a:spcPct val="150000"/>
              </a:lnSpc>
            </a:pPr>
            <a:r>
              <a:rPr lang="zh-CN" altLang="en-US" sz="1100" b="1" dirty="0" smtClean="0">
                <a:latin typeface="微软雅黑" pitchFamily="34" charset="-122"/>
                <a:ea typeface="微软雅黑" pitchFamily="34" charset="-122"/>
              </a:rPr>
              <a:t>       我们</a:t>
            </a:r>
            <a:r>
              <a:rPr lang="zh-CN" altLang="en-US" sz="1100" b="1" dirty="0">
                <a:latin typeface="微软雅黑" pitchFamily="34" charset="-122"/>
                <a:ea typeface="微软雅黑" pitchFamily="34" charset="-122"/>
              </a:rPr>
              <a:t>是一支专业的团队。</a:t>
            </a:r>
            <a:r>
              <a:rPr lang="zh-CN" altLang="en-US" sz="1100" dirty="0">
                <a:latin typeface="微软雅黑" pitchFamily="34" charset="-122"/>
                <a:ea typeface="微软雅黑" pitchFamily="34" charset="-122"/>
              </a:rPr>
              <a:t>我们的成员拥有多年的信息安全专业技术背景，来自国内知名安全公司的一线骨干</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a:p>
            <a:pPr algn="just">
              <a:lnSpc>
                <a:spcPct val="150000"/>
              </a:lnSpc>
            </a:pPr>
            <a:r>
              <a:rPr lang="zh-CN" altLang="en-US" sz="1100" dirty="0" smtClean="0">
                <a:latin typeface="微软雅黑" pitchFamily="34" charset="-122"/>
                <a:ea typeface="微软雅黑" pitchFamily="34" charset="-122"/>
              </a:rPr>
              <a:t>       </a:t>
            </a:r>
            <a:r>
              <a:rPr lang="zh-CN" altLang="en-US" sz="1100" b="1" dirty="0" smtClean="0">
                <a:latin typeface="微软雅黑" pitchFamily="34" charset="-122"/>
                <a:ea typeface="微软雅黑" pitchFamily="34" charset="-122"/>
              </a:rPr>
              <a:t>我们</a:t>
            </a:r>
            <a:r>
              <a:rPr lang="zh-CN" altLang="en-US" sz="1100" b="1" dirty="0">
                <a:latin typeface="微软雅黑" pitchFamily="34" charset="-122"/>
                <a:ea typeface="微软雅黑" pitchFamily="34" charset="-122"/>
              </a:rPr>
              <a:t>是一支年轻的团队</a:t>
            </a:r>
            <a:r>
              <a:rPr lang="zh-CN" altLang="en-US" sz="1100" dirty="0">
                <a:latin typeface="微软雅黑" pitchFamily="34" charset="-122"/>
                <a:ea typeface="微软雅黑" pitchFamily="34" charset="-122"/>
              </a:rPr>
              <a:t>。我们的平均年龄仅有</a:t>
            </a:r>
            <a:r>
              <a:rPr lang="en-US" altLang="zh-CN" sz="1100" dirty="0">
                <a:latin typeface="微软雅黑" pitchFamily="34" charset="-122"/>
                <a:ea typeface="微软雅黑" pitchFamily="34" charset="-122"/>
              </a:rPr>
              <a:t>26</a:t>
            </a:r>
            <a:r>
              <a:rPr lang="zh-CN" altLang="en-US" sz="1100" dirty="0">
                <a:latin typeface="微软雅黑" pitchFamily="34" charset="-122"/>
                <a:ea typeface="微软雅黑" pitchFamily="34" charset="-122"/>
              </a:rPr>
              <a:t>岁，充满了朝气和创新精神</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a:p>
            <a:pPr algn="just">
              <a:lnSpc>
                <a:spcPct val="150000"/>
              </a:lnSpc>
            </a:pPr>
            <a:r>
              <a:rPr lang="zh-CN" altLang="en-US" sz="1100" dirty="0" smtClean="0">
                <a:latin typeface="微软雅黑" pitchFamily="34" charset="-122"/>
                <a:ea typeface="微软雅黑" pitchFamily="34" charset="-122"/>
              </a:rPr>
              <a:t>       </a:t>
            </a:r>
            <a:r>
              <a:rPr lang="zh-CN" altLang="en-US" sz="1100" b="1" dirty="0" smtClean="0">
                <a:latin typeface="微软雅黑" pitchFamily="34" charset="-122"/>
                <a:ea typeface="微软雅黑" pitchFamily="34" charset="-122"/>
              </a:rPr>
              <a:t>我们</a:t>
            </a:r>
            <a:r>
              <a:rPr lang="zh-CN" altLang="en-US" sz="1100" b="1" dirty="0">
                <a:latin typeface="微软雅黑" pitchFamily="34" charset="-122"/>
                <a:ea typeface="微软雅黑" pitchFamily="34" charset="-122"/>
              </a:rPr>
              <a:t>是一支专注的团队</a:t>
            </a:r>
            <a:r>
              <a:rPr lang="zh-CN" altLang="en-US" sz="1100" dirty="0">
                <a:latin typeface="微软雅黑" pitchFamily="34" charset="-122"/>
                <a:ea typeface="微软雅黑" pitchFamily="34" charset="-122"/>
              </a:rPr>
              <a:t>。我们坚信，安全的品牌源自客户的信任。只有专注，才能做好安全</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a:p>
            <a:pPr algn="just">
              <a:lnSpc>
                <a:spcPct val="150000"/>
              </a:lnSpc>
            </a:pPr>
            <a:r>
              <a:rPr lang="zh-CN" altLang="en-US" sz="1100" dirty="0" smtClean="0">
                <a:latin typeface="微软雅黑" pitchFamily="34" charset="-122"/>
                <a:ea typeface="微软雅黑" pitchFamily="34" charset="-122"/>
              </a:rPr>
              <a:t>       </a:t>
            </a:r>
            <a:r>
              <a:rPr lang="zh-CN" altLang="en-US" sz="1100" b="1" dirty="0" smtClean="0">
                <a:latin typeface="微软雅黑" pitchFamily="34" charset="-122"/>
                <a:ea typeface="微软雅黑" pitchFamily="34" charset="-122"/>
              </a:rPr>
              <a:t>我们</a:t>
            </a:r>
            <a:r>
              <a:rPr lang="zh-CN" altLang="en-US" sz="1100" b="1" dirty="0">
                <a:latin typeface="微软雅黑" pitchFamily="34" charset="-122"/>
                <a:ea typeface="微软雅黑" pitchFamily="34" charset="-122"/>
              </a:rPr>
              <a:t>是一支有梦想的团队</a:t>
            </a:r>
            <a:r>
              <a:rPr lang="zh-CN" altLang="en-US" sz="1100" dirty="0">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4" name="矩形 3"/>
          <p:cNvSpPr/>
          <p:nvPr/>
        </p:nvSpPr>
        <p:spPr>
          <a:xfrm>
            <a:off x="645881" y="1131590"/>
            <a:ext cx="2593340" cy="3462301"/>
          </a:xfrm>
          <a:prstGeom prst="rect">
            <a:avLst/>
          </a:prstGeom>
          <a:blipFill dpi="0" rotWithShape="1">
            <a:blip r:embed="rId2"/>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 name="斜纹 4"/>
          <p:cNvSpPr/>
          <p:nvPr/>
        </p:nvSpPr>
        <p:spPr>
          <a:xfrm>
            <a:off x="607781"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6" name="斜纹 5"/>
          <p:cNvSpPr/>
          <p:nvPr/>
        </p:nvSpPr>
        <p:spPr>
          <a:xfrm rot="10800000">
            <a:off x="2911232"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7" name="组合 6"/>
          <p:cNvGrpSpPr/>
          <p:nvPr/>
        </p:nvGrpSpPr>
        <p:grpSpPr>
          <a:xfrm>
            <a:off x="3851920" y="1164846"/>
            <a:ext cx="1172844" cy="902720"/>
            <a:chOff x="5027106" y="2345385"/>
            <a:chExt cx="1172844" cy="902720"/>
          </a:xfrm>
          <a:solidFill>
            <a:srgbClr val="FFC000"/>
          </a:solidFill>
        </p:grpSpPr>
        <p:grpSp>
          <p:nvGrpSpPr>
            <p:cNvPr id="8" name="组合 7"/>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1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TextBox 33"/>
            <p:cNvSpPr>
              <a:spLocks noChangeArrowheads="1"/>
            </p:cNvSpPr>
            <p:nvPr/>
          </p:nvSpPr>
          <p:spPr bwMode="auto">
            <a:xfrm>
              <a:off x="5141166" y="2640364"/>
              <a:ext cx="678823" cy="338554"/>
            </a:xfrm>
            <a:prstGeom prst="rect">
              <a:avLst/>
            </a:prstGeom>
            <a:grpFill/>
            <a:ln w="9525">
              <a:noFill/>
              <a:miter lim="800000"/>
              <a:headEnd/>
              <a:tailEnd/>
            </a:ln>
            <a:extLst/>
          </p:spPr>
          <p:txBody>
            <a:bodyPr wrap="square" lIns="0" tIns="0" rIns="0" bIns="0">
              <a:spAutoFit/>
            </a:bodyPr>
            <a:lstStyle/>
            <a:p>
              <a:pPr algn="ctr"/>
              <a:r>
                <a:rPr lang="zh-CN" altLang="en-US" sz="2200" b="1" dirty="0" smtClean="0">
                  <a:latin typeface="微软雅黑" pitchFamily="34" charset="-122"/>
                  <a:ea typeface="微软雅黑" pitchFamily="34" charset="-122"/>
                </a:rPr>
                <a:t>专业</a:t>
              </a:r>
              <a:endParaRPr lang="zh-CN" altLang="en-US" sz="2200" b="1" dirty="0">
                <a:latin typeface="微软雅黑" pitchFamily="34" charset="-122"/>
                <a:ea typeface="微软雅黑" pitchFamily="34" charset="-122"/>
              </a:endParaRPr>
            </a:p>
          </p:txBody>
        </p:sp>
      </p:grpSp>
      <p:grpSp>
        <p:nvGrpSpPr>
          <p:cNvPr id="12" name="组合 11"/>
          <p:cNvGrpSpPr/>
          <p:nvPr/>
        </p:nvGrpSpPr>
        <p:grpSpPr>
          <a:xfrm>
            <a:off x="5044683" y="1147646"/>
            <a:ext cx="1172844" cy="902720"/>
            <a:chOff x="5027106" y="2345385"/>
            <a:chExt cx="1172844" cy="902720"/>
          </a:xfrm>
          <a:solidFill>
            <a:schemeClr val="accent1"/>
          </a:solidFill>
        </p:grpSpPr>
        <p:grpSp>
          <p:nvGrpSpPr>
            <p:cNvPr id="13" name="组合 12"/>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TextBox 33"/>
            <p:cNvSpPr>
              <a:spLocks noChangeArrowheads="1"/>
            </p:cNvSpPr>
            <p:nvPr/>
          </p:nvSpPr>
          <p:spPr bwMode="auto">
            <a:xfrm>
              <a:off x="5141166" y="2640364"/>
              <a:ext cx="678823"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latin typeface="微软雅黑" pitchFamily="34" charset="-122"/>
                  <a:ea typeface="微软雅黑" pitchFamily="34" charset="-122"/>
                </a:rPr>
                <a:t>年轻</a:t>
              </a:r>
              <a:endParaRPr lang="zh-CN" altLang="en-US" sz="2200" b="1" dirty="0">
                <a:latin typeface="微软雅黑" pitchFamily="34" charset="-122"/>
                <a:ea typeface="微软雅黑" pitchFamily="34" charset="-122"/>
              </a:endParaRPr>
            </a:p>
          </p:txBody>
        </p:sp>
      </p:grpSp>
      <p:grpSp>
        <p:nvGrpSpPr>
          <p:cNvPr id="17" name="组合 16"/>
          <p:cNvGrpSpPr/>
          <p:nvPr/>
        </p:nvGrpSpPr>
        <p:grpSpPr>
          <a:xfrm>
            <a:off x="6211512" y="1177742"/>
            <a:ext cx="1172844" cy="902720"/>
            <a:chOff x="5027106" y="2345385"/>
            <a:chExt cx="1172844" cy="902720"/>
          </a:xfrm>
          <a:solidFill>
            <a:schemeClr val="tx2">
              <a:lumMod val="50000"/>
            </a:schemeClr>
          </a:solidFill>
        </p:grpSpPr>
        <p:grpSp>
          <p:nvGrpSpPr>
            <p:cNvPr id="18" name="组合 17"/>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TextBox 33"/>
            <p:cNvSpPr>
              <a:spLocks noChangeArrowheads="1"/>
            </p:cNvSpPr>
            <p:nvPr/>
          </p:nvSpPr>
          <p:spPr bwMode="auto">
            <a:xfrm>
              <a:off x="5046808" y="2656266"/>
              <a:ext cx="84249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latin typeface="微软雅黑" pitchFamily="34" charset="-122"/>
                  <a:ea typeface="微软雅黑" pitchFamily="34" charset="-122"/>
                </a:rPr>
                <a:t>有梦想</a:t>
              </a:r>
              <a:endParaRPr lang="zh-CN" altLang="en-US" b="1" dirty="0">
                <a:latin typeface="微软雅黑" pitchFamily="34" charset="-122"/>
                <a:ea typeface="微软雅黑" pitchFamily="34" charset="-122"/>
              </a:endParaRPr>
            </a:p>
          </p:txBody>
        </p:sp>
      </p:grpSp>
      <p:grpSp>
        <p:nvGrpSpPr>
          <p:cNvPr id="22" name="组合 21"/>
          <p:cNvGrpSpPr/>
          <p:nvPr/>
        </p:nvGrpSpPr>
        <p:grpSpPr>
          <a:xfrm>
            <a:off x="7385411" y="1189305"/>
            <a:ext cx="1172844" cy="902720"/>
            <a:chOff x="5027106" y="2345385"/>
            <a:chExt cx="1172844" cy="902720"/>
          </a:xfrm>
          <a:solidFill>
            <a:srgbClr val="0070C0"/>
          </a:solidFill>
        </p:grpSpPr>
        <p:grpSp>
          <p:nvGrpSpPr>
            <p:cNvPr id="23" name="组合 22"/>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33"/>
            <p:cNvSpPr>
              <a:spLocks noChangeArrowheads="1"/>
            </p:cNvSpPr>
            <p:nvPr/>
          </p:nvSpPr>
          <p:spPr bwMode="auto">
            <a:xfrm>
              <a:off x="5125264" y="2525067"/>
              <a:ext cx="678823" cy="5539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latin typeface="微软雅黑" pitchFamily="34" charset="-122"/>
                  <a:ea typeface="微软雅黑" pitchFamily="34" charset="-122"/>
                </a:rPr>
                <a:t>行动力强</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val="41991144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1"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12" presetClass="entr" presetSubtype="2"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ppt_x</p:attrName>
                                        </p:attrNameLst>
                                      </p:cBhvr>
                                      <p:tavLst>
                                        <p:tav tm="0">
                                          <p:val>
                                            <p:strVal val="#ppt_x+#ppt_w*1.125000"/>
                                          </p:val>
                                        </p:tav>
                                        <p:tav tm="100000">
                                          <p:val>
                                            <p:strVal val="#ppt_x"/>
                                          </p:val>
                                        </p:tav>
                                      </p:tavLst>
                                    </p:anim>
                                    <p:animEffect transition="in" filter="wipe(left)">
                                      <p:cBhvr>
                                        <p:cTn id="17" dur="500"/>
                                        <p:tgtEl>
                                          <p:spTgt spid="7"/>
                                        </p:tgtEl>
                                      </p:cBhvr>
                                    </p:animEffect>
                                  </p:childTnLst>
                                </p:cTn>
                              </p:par>
                              <p:par>
                                <p:cTn id="18" presetID="12" presetClass="entr" presetSubtype="2" fill="hold" nodeType="withEffect">
                                  <p:stCondLst>
                                    <p:cond delay="18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ppt_x</p:attrName>
                                        </p:attrNameLst>
                                      </p:cBhvr>
                                      <p:tavLst>
                                        <p:tav tm="0">
                                          <p:val>
                                            <p:strVal val="#ppt_x+#ppt_w*1.125000"/>
                                          </p:val>
                                        </p:tav>
                                        <p:tav tm="100000">
                                          <p:val>
                                            <p:strVal val="#ppt_x"/>
                                          </p:val>
                                        </p:tav>
                                      </p:tavLst>
                                    </p:anim>
                                    <p:animEffect transition="in" filter="wipe(left)">
                                      <p:cBhvr>
                                        <p:cTn id="21" dur="500"/>
                                        <p:tgtEl>
                                          <p:spTgt spid="12"/>
                                        </p:tgtEl>
                                      </p:cBhvr>
                                    </p:animEffect>
                                  </p:childTnLst>
                                </p:cTn>
                              </p:par>
                              <p:par>
                                <p:cTn id="22" presetID="12" presetClass="entr" presetSubtype="2" fill="hold" nodeType="withEffect">
                                  <p:stCondLst>
                                    <p:cond delay="21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left)">
                                      <p:cBhvr>
                                        <p:cTn id="25" dur="500"/>
                                        <p:tgtEl>
                                          <p:spTgt spid="17"/>
                                        </p:tgtEl>
                                      </p:cBhvr>
                                    </p:animEffect>
                                  </p:childTnLst>
                                </p:cTn>
                              </p:par>
                              <p:par>
                                <p:cTn id="26" presetID="12" presetClass="entr" presetSubtype="2" fill="hold" nodeType="withEffect">
                                  <p:stCondLst>
                                    <p:cond delay="24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left)">
                                      <p:cBhvr>
                                        <p:cTn id="29" dur="500"/>
                                        <p:tgtEl>
                                          <p:spTgt spid="22"/>
                                        </p:tgtEl>
                                      </p:cBhvr>
                                    </p:animEffect>
                                  </p:childTnLst>
                                </p:cTn>
                              </p:par>
                              <p:par>
                                <p:cTn id="30" presetID="2" presetClass="entr" presetSubtype="2" fill="hold" grpId="0" nodeType="withEffect">
                                  <p:stCondLst>
                                    <p:cond delay="2900"/>
                                  </p:stCondLst>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additive="base">
                                        <p:cTn id="32" dur="6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33" dur="600" fill="hold"/>
                                        <p:tgtEl>
                                          <p:spTgt spid="3">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400"/>
                                  </p:stCondLst>
                                  <p:childTnLst>
                                    <p:set>
                                      <p:cBhvr>
                                        <p:cTn id="35" dur="1" fill="hold">
                                          <p:stCondLst>
                                            <p:cond delay="0"/>
                                          </p:stCondLst>
                                        </p:cTn>
                                        <p:tgtEl>
                                          <p:spTgt spid="3">
                                            <p:txEl>
                                              <p:pRg st="1" end="1"/>
                                            </p:txEl>
                                          </p:spTgt>
                                        </p:tgtEl>
                                        <p:attrNameLst>
                                          <p:attrName>style.visibility</p:attrName>
                                        </p:attrNameLst>
                                      </p:cBhvr>
                                      <p:to>
                                        <p:strVal val="visible"/>
                                      </p:to>
                                    </p:set>
                                    <p:anim calcmode="lin" valueType="num">
                                      <p:cBhvr additive="base">
                                        <p:cTn id="36"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3">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40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additive="base">
                                        <p:cTn id="40"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3">
                                            <p:txEl>
                                              <p:pRg st="2" end="2"/>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40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400"/>
                                  </p:stCondLst>
                                  <p:childTnLst>
                                    <p:set>
                                      <p:cBhvr>
                                        <p:cTn id="47" dur="1" fill="hold">
                                          <p:stCondLst>
                                            <p:cond delay="0"/>
                                          </p:stCondLst>
                                        </p:cTn>
                                        <p:tgtEl>
                                          <p:spTgt spid="3">
                                            <p:txEl>
                                              <p:pRg st="4" end="4"/>
                                            </p:txEl>
                                          </p:spTgt>
                                        </p:tgtEl>
                                        <p:attrNameLst>
                                          <p:attrName>style.visibility</p:attrName>
                                        </p:attrNameLst>
                                      </p:cBhvr>
                                      <p:to>
                                        <p:strVal val="visible"/>
                                      </p:to>
                                    </p:set>
                                    <p:anim calcmode="lin" valueType="num">
                                      <p:cBhvr additive="base">
                                        <p:cTn id="48"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项目成员</a:t>
            </a:r>
            <a:endParaRPr lang="zh-CN" altLang="en-US" sz="1000" dirty="0">
              <a:latin typeface="微软雅黑" pitchFamily="34" charset="-122"/>
              <a:ea typeface="微软雅黑" pitchFamily="34" charset="-122"/>
            </a:endParaRPr>
          </a:p>
        </p:txBody>
      </p:sp>
      <p:sp>
        <p:nvSpPr>
          <p:cNvPr id="3" name="TextBox 2"/>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latin typeface="微软雅黑" pitchFamily="34" charset="-122"/>
                <a:ea typeface="微软雅黑" pitchFamily="34" charset="-122"/>
              </a:rPr>
              <a:t>点击输入简要文字</a:t>
            </a:r>
            <a:r>
              <a:rPr lang="zh-CN" altLang="en-US" sz="1100" dirty="0">
                <a:latin typeface="微软雅黑" pitchFamily="34" charset="-122"/>
                <a:ea typeface="微软雅黑" pitchFamily="34" charset="-122"/>
              </a:rPr>
              <a:t>介绍</a:t>
            </a:r>
            <a:r>
              <a:rPr lang="zh-CN" altLang="en-US" sz="1100" dirty="0" smtClean="0">
                <a:latin typeface="微软雅黑" pitchFamily="34" charset="-122"/>
                <a:ea typeface="微软雅黑" pitchFamily="34" charset="-122"/>
              </a:rPr>
              <a:t>，文字内容需概括精炼，不用多余的文字修饰，言简意赅的说明分项内容</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p:txBody>
      </p:sp>
      <p:sp>
        <p:nvSpPr>
          <p:cNvPr id="4" name="TextBox 3"/>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latin typeface="微软雅黑" pitchFamily="34" charset="-122"/>
                <a:ea typeface="微软雅黑" pitchFamily="34" charset="-122"/>
              </a:rPr>
              <a:t>点击输入简要文字</a:t>
            </a:r>
            <a:r>
              <a:rPr lang="zh-CN" altLang="en-US" sz="1100" dirty="0">
                <a:latin typeface="微软雅黑" pitchFamily="34" charset="-122"/>
                <a:ea typeface="微软雅黑" pitchFamily="34" charset="-122"/>
              </a:rPr>
              <a:t>介绍</a:t>
            </a:r>
            <a:r>
              <a:rPr lang="zh-CN" altLang="en-US" sz="1100" dirty="0" smtClean="0">
                <a:latin typeface="微软雅黑" pitchFamily="34" charset="-122"/>
                <a:ea typeface="微软雅黑" pitchFamily="34" charset="-122"/>
              </a:rPr>
              <a:t>，文字内容需概括精炼，不用多余的文字修饰，言简意赅的说明分项内容</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p:txBody>
      </p:sp>
      <p:sp>
        <p:nvSpPr>
          <p:cNvPr id="5" name="TextBox 4"/>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latin typeface="微软雅黑" pitchFamily="34" charset="-122"/>
                <a:ea typeface="微软雅黑" pitchFamily="34" charset="-122"/>
              </a:rPr>
              <a:t>点击输入简要文字</a:t>
            </a:r>
            <a:r>
              <a:rPr lang="zh-CN" altLang="en-US" sz="1100" dirty="0">
                <a:latin typeface="微软雅黑" pitchFamily="34" charset="-122"/>
                <a:ea typeface="微软雅黑" pitchFamily="34" charset="-122"/>
              </a:rPr>
              <a:t>介绍</a:t>
            </a:r>
            <a:r>
              <a:rPr lang="zh-CN" altLang="en-US" sz="1100" dirty="0" smtClean="0">
                <a:latin typeface="微软雅黑" pitchFamily="34" charset="-122"/>
                <a:ea typeface="微软雅黑" pitchFamily="34" charset="-122"/>
              </a:rPr>
              <a:t>，文字内容需概括精炼，不用多余的文字修饰，言简意赅的说明分项内容</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p:txBody>
      </p:sp>
      <p:sp>
        <p:nvSpPr>
          <p:cNvPr id="6" name="TextBox 5"/>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latin typeface="微软雅黑" pitchFamily="34" charset="-122"/>
                <a:ea typeface="微软雅黑" pitchFamily="34" charset="-122"/>
              </a:rPr>
              <a:t>点击输入简要文字</a:t>
            </a:r>
            <a:r>
              <a:rPr lang="zh-CN" altLang="en-US" sz="1100" dirty="0">
                <a:latin typeface="微软雅黑" pitchFamily="34" charset="-122"/>
                <a:ea typeface="微软雅黑" pitchFamily="34" charset="-122"/>
              </a:rPr>
              <a:t>介绍</a:t>
            </a:r>
            <a:r>
              <a:rPr lang="zh-CN" altLang="en-US" sz="1100" dirty="0" smtClean="0">
                <a:latin typeface="微软雅黑" pitchFamily="34" charset="-122"/>
                <a:ea typeface="微软雅黑" pitchFamily="34" charset="-122"/>
              </a:rPr>
              <a:t>，文字内容需概括精炼，不用多余的文字修饰，言简意赅的说明分项内容</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p:txBody>
      </p:sp>
      <p:grpSp>
        <p:nvGrpSpPr>
          <p:cNvPr id="7" name="组合 6"/>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8"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grpSp>
        <p:nvGrpSpPr>
          <p:cNvPr id="10" name="组合 9"/>
          <p:cNvGrpSpPr/>
          <p:nvPr/>
        </p:nvGrpSpPr>
        <p:grpSpPr>
          <a:xfrm>
            <a:off x="2782280" y="1059582"/>
            <a:ext cx="1558144" cy="1689124"/>
            <a:chOff x="2782280" y="1059582"/>
            <a:chExt cx="1558144" cy="1689124"/>
          </a:xfrm>
          <a:effectLst>
            <a:outerShdw blurRad="228600" dist="101600" dir="8400000" sx="105000" sy="105000" algn="tr" rotWithShape="0">
              <a:prstClr val="black">
                <a:alpha val="40000"/>
              </a:prstClr>
            </a:outerShdw>
          </a:effectLst>
        </p:grpSpPr>
        <p:sp>
          <p:nvSpPr>
            <p:cNvPr id="11"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grpSp>
        <p:nvGrpSpPr>
          <p:cNvPr id="13" name="组合 12"/>
          <p:cNvGrpSpPr/>
          <p:nvPr/>
        </p:nvGrpSpPr>
        <p:grpSpPr>
          <a:xfrm>
            <a:off x="4799772" y="1059582"/>
            <a:ext cx="1558144" cy="1689124"/>
            <a:chOff x="4799772" y="1059582"/>
            <a:chExt cx="1558144" cy="1689124"/>
          </a:xfrm>
          <a:effectLst>
            <a:outerShdw blurRad="228600" dist="101600" dir="8400000" sx="105000" sy="105000" algn="tr" rotWithShape="0">
              <a:prstClr val="black">
                <a:alpha val="40000"/>
              </a:prstClr>
            </a:outerShdw>
          </a:effectLst>
        </p:grpSpPr>
        <p:sp>
          <p:nvSpPr>
            <p:cNvPr id="14"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5"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grpSp>
        <p:nvGrpSpPr>
          <p:cNvPr id="16" name="组合 15"/>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17"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sp>
        <p:nvSpPr>
          <p:cNvPr id="19" name="矩形 18"/>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20" name="矩形 19"/>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21" name="矩形 20"/>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22" name="矩形 21"/>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23" name="组合 22"/>
          <p:cNvGrpSpPr/>
          <p:nvPr/>
        </p:nvGrpSpPr>
        <p:grpSpPr>
          <a:xfrm>
            <a:off x="814328" y="3219334"/>
            <a:ext cx="1356392" cy="432536"/>
            <a:chOff x="814328" y="3219334"/>
            <a:chExt cx="1356392" cy="432536"/>
          </a:xfrm>
          <a:solidFill>
            <a:srgbClr val="0070C0"/>
          </a:solidFill>
        </p:grpSpPr>
        <p:grpSp>
          <p:nvGrpSpPr>
            <p:cNvPr id="24" name="组合 23"/>
            <p:cNvGrpSpPr/>
            <p:nvPr/>
          </p:nvGrpSpPr>
          <p:grpSpPr>
            <a:xfrm>
              <a:off x="814328" y="3219334"/>
              <a:ext cx="1356392" cy="432536"/>
              <a:chOff x="2173927" y="3285519"/>
              <a:chExt cx="1721136" cy="548848"/>
            </a:xfrm>
            <a:grpFill/>
          </p:grpSpPr>
          <p:grpSp>
            <p:nvGrpSpPr>
              <p:cNvPr id="26" name="组合 25"/>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28" name="圆角矩形 27"/>
                <p:cNvSpPr/>
                <p:nvPr/>
              </p:nvSpPr>
              <p:spPr>
                <a:xfrm>
                  <a:off x="4304043" y="1286668"/>
                  <a:ext cx="3837944" cy="2757793"/>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圆角矩形 28"/>
                <p:cNvSpPr/>
                <p:nvPr/>
              </p:nvSpPr>
              <p:spPr>
                <a:xfrm>
                  <a:off x="4351927" y="1373342"/>
                  <a:ext cx="3742173" cy="2584452"/>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椭圆 26"/>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5" name="TextBox 24"/>
            <p:cNvSpPr txBox="1"/>
            <p:nvPr/>
          </p:nvSpPr>
          <p:spPr>
            <a:xfrm>
              <a:off x="1224127" y="3331792"/>
              <a:ext cx="787838" cy="215444"/>
            </a:xfrm>
            <a:prstGeom prst="rect">
              <a:avLst/>
            </a:prstGeom>
            <a:solidFill>
              <a:srgbClr val="FFC000"/>
            </a:solid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grpSp>
        <p:nvGrpSpPr>
          <p:cNvPr id="30" name="组合 29"/>
          <p:cNvGrpSpPr/>
          <p:nvPr/>
        </p:nvGrpSpPr>
        <p:grpSpPr>
          <a:xfrm>
            <a:off x="2841272" y="3214865"/>
            <a:ext cx="1356392" cy="432536"/>
            <a:chOff x="814328" y="3219334"/>
            <a:chExt cx="1356392" cy="432536"/>
          </a:xfrm>
          <a:solidFill>
            <a:srgbClr val="0070C0"/>
          </a:solidFill>
        </p:grpSpPr>
        <p:grpSp>
          <p:nvGrpSpPr>
            <p:cNvPr id="31" name="组合 30"/>
            <p:cNvGrpSpPr/>
            <p:nvPr/>
          </p:nvGrpSpPr>
          <p:grpSpPr>
            <a:xfrm>
              <a:off x="814328" y="3219334"/>
              <a:ext cx="1356392" cy="432536"/>
              <a:chOff x="2173927" y="3285519"/>
              <a:chExt cx="1721136" cy="548848"/>
            </a:xfrm>
            <a:grpFill/>
          </p:grpSpPr>
          <p:grpSp>
            <p:nvGrpSpPr>
              <p:cNvPr id="33" name="组合 32"/>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圆角矩形 35"/>
                <p:cNvSpPr/>
                <p:nvPr/>
              </p:nvSpPr>
              <p:spPr>
                <a:xfrm>
                  <a:off x="4351927" y="1373342"/>
                  <a:ext cx="3742173" cy="258445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椭圆 33"/>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TextBox 31"/>
            <p:cNvSpPr txBox="1"/>
            <p:nvPr/>
          </p:nvSpPr>
          <p:spPr>
            <a:xfrm>
              <a:off x="1224127" y="3331792"/>
              <a:ext cx="787838" cy="215444"/>
            </a:xfrm>
            <a:prstGeom prst="rect">
              <a:avLst/>
            </a:prstGeom>
            <a:solidFill>
              <a:schemeClr val="accent1"/>
            </a:solid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grpSp>
        <p:nvGrpSpPr>
          <p:cNvPr id="37" name="组合 36"/>
          <p:cNvGrpSpPr/>
          <p:nvPr/>
        </p:nvGrpSpPr>
        <p:grpSpPr>
          <a:xfrm>
            <a:off x="4900648" y="3214864"/>
            <a:ext cx="1356392" cy="432536"/>
            <a:chOff x="814328" y="3219334"/>
            <a:chExt cx="1356392" cy="432536"/>
          </a:xfrm>
          <a:solidFill>
            <a:schemeClr val="bg2">
              <a:lumMod val="50000"/>
            </a:schemeClr>
          </a:solidFill>
        </p:grpSpPr>
        <p:grpSp>
          <p:nvGrpSpPr>
            <p:cNvPr id="38" name="组合 37"/>
            <p:cNvGrpSpPr/>
            <p:nvPr/>
          </p:nvGrpSpPr>
          <p:grpSpPr>
            <a:xfrm>
              <a:off x="814328" y="3219334"/>
              <a:ext cx="1356392" cy="432536"/>
              <a:chOff x="2173927" y="3285519"/>
              <a:chExt cx="1721136" cy="548848"/>
            </a:xfrm>
            <a:grpFill/>
          </p:grpSpPr>
          <p:grpSp>
            <p:nvGrpSpPr>
              <p:cNvPr id="40" name="组合 39"/>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圆角矩形 42"/>
                <p:cNvSpPr/>
                <p:nvPr/>
              </p:nvSpPr>
              <p:spPr>
                <a:xfrm>
                  <a:off x="4351927" y="1373342"/>
                  <a:ext cx="3742173" cy="2584452"/>
                </a:xfrm>
                <a:prstGeom prst="round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椭圆 40"/>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TextBox 38"/>
            <p:cNvSpPr txBox="1"/>
            <p:nvPr/>
          </p:nvSpPr>
          <p:spPr>
            <a:xfrm>
              <a:off x="1224127" y="3331792"/>
              <a:ext cx="787838" cy="215444"/>
            </a:xfrm>
            <a:prstGeom prst="rect">
              <a:avLst/>
            </a:prstGeom>
            <a:solidFill>
              <a:schemeClr val="tx2">
                <a:lumMod val="50000"/>
              </a:schemeClr>
            </a:solidFill>
            <a:ln>
              <a:solidFill>
                <a:schemeClr val="tx2">
                  <a:lumMod val="50000"/>
                </a:schemeClr>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grpSp>
        <p:nvGrpSpPr>
          <p:cNvPr id="44" name="组合 43"/>
          <p:cNvGrpSpPr/>
          <p:nvPr/>
        </p:nvGrpSpPr>
        <p:grpSpPr>
          <a:xfrm>
            <a:off x="6918140" y="3201271"/>
            <a:ext cx="1356392" cy="432536"/>
            <a:chOff x="814328" y="3219334"/>
            <a:chExt cx="1356392" cy="432536"/>
          </a:xfrm>
          <a:solidFill>
            <a:srgbClr val="0070C0"/>
          </a:solidFill>
        </p:grpSpPr>
        <p:grpSp>
          <p:nvGrpSpPr>
            <p:cNvPr id="45" name="组合 44"/>
            <p:cNvGrpSpPr/>
            <p:nvPr/>
          </p:nvGrpSpPr>
          <p:grpSpPr>
            <a:xfrm>
              <a:off x="814328" y="3219334"/>
              <a:ext cx="1356392" cy="432536"/>
              <a:chOff x="2173927" y="3285519"/>
              <a:chExt cx="1721136" cy="548848"/>
            </a:xfrm>
            <a:grpFill/>
          </p:grpSpPr>
          <p:grpSp>
            <p:nvGrpSpPr>
              <p:cNvPr id="47" name="组合 46"/>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49" name="圆角矩形 48"/>
                <p:cNvSpPr/>
                <p:nvPr/>
              </p:nvSpPr>
              <p:spPr>
                <a:xfrm>
                  <a:off x="4304043" y="1286668"/>
                  <a:ext cx="3837944" cy="2757793"/>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圆角矩形 49"/>
                <p:cNvSpPr/>
                <p:nvPr/>
              </p:nvSpPr>
              <p:spPr>
                <a:xfrm>
                  <a:off x="4351927" y="1373342"/>
                  <a:ext cx="3742173" cy="2584452"/>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椭圆 47"/>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6" name="TextBox 45"/>
            <p:cNvSpPr txBox="1"/>
            <p:nvPr/>
          </p:nvSpPr>
          <p:spPr>
            <a:xfrm>
              <a:off x="1224127" y="3331792"/>
              <a:ext cx="787838" cy="215444"/>
            </a:xfrm>
            <a:prstGeom prst="rect">
              <a:avLst/>
            </a:prstGeom>
            <a:solidFill>
              <a:srgbClr val="0070C0"/>
            </a:solidFill>
            <a:ln>
              <a:solidFill>
                <a:srgbClr val="0070C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spTree>
    <p:extLst>
      <p:ext uri="{BB962C8B-B14F-4D97-AF65-F5344CB8AC3E}">
        <p14:creationId xmlns:p14="http://schemas.microsoft.com/office/powerpoint/2010/main" val="38653426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par>
                                <p:cTn id="25" presetID="12" presetClass="entr" presetSubtype="4" fill="hold" grpId="0" nodeType="withEffect">
                                  <p:stCondLst>
                                    <p:cond delay="7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par>
                                <p:cTn id="29" presetID="12" presetClass="entr" presetSubtype="4" fill="hold" grpId="0" nodeType="withEffect">
                                  <p:stCondLst>
                                    <p:cond delay="8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par>
                                <p:cTn id="33" presetID="12" presetClass="entr" presetSubtype="4" fill="hold" grpId="0" nodeType="withEffect">
                                  <p:stCondLst>
                                    <p:cond delay="9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p:tgtEl>
                                          <p:spTgt spid="21"/>
                                        </p:tgtEl>
                                        <p:attrNameLst>
                                          <p:attrName>ppt_y</p:attrName>
                                        </p:attrNameLst>
                                      </p:cBhvr>
                                      <p:tavLst>
                                        <p:tav tm="0">
                                          <p:val>
                                            <p:strVal val="#ppt_y+#ppt_h*1.125000"/>
                                          </p:val>
                                        </p:tav>
                                        <p:tav tm="100000">
                                          <p:val>
                                            <p:strVal val="#ppt_y"/>
                                          </p:val>
                                        </p:tav>
                                      </p:tavLst>
                                    </p:anim>
                                    <p:animEffect transition="in" filter="wipe(up)">
                                      <p:cBhvr>
                                        <p:cTn id="36" dur="500"/>
                                        <p:tgtEl>
                                          <p:spTgt spid="21"/>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ppt_y</p:attrName>
                                        </p:attrNameLst>
                                      </p:cBhvr>
                                      <p:tavLst>
                                        <p:tav tm="0">
                                          <p:val>
                                            <p:strVal val="#ppt_y+#ppt_h*1.125000"/>
                                          </p:val>
                                        </p:tav>
                                        <p:tav tm="100000">
                                          <p:val>
                                            <p:strVal val="#ppt_y"/>
                                          </p:val>
                                        </p:tav>
                                      </p:tavLst>
                                    </p:anim>
                                    <p:animEffect transition="in" filter="wipe(up)">
                                      <p:cBhvr>
                                        <p:cTn id="40" dur="500"/>
                                        <p:tgtEl>
                                          <p:spTgt spid="22"/>
                                        </p:tgtEl>
                                      </p:cBhvr>
                                    </p:animEffect>
                                  </p:childTnLst>
                                </p:cTn>
                              </p:par>
                              <p:par>
                                <p:cTn id="41" presetID="53" presetClass="entr" presetSubtype="16" fill="hold" nodeType="withEffect">
                                  <p:stCondLst>
                                    <p:cond delay="14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par>
                                <p:cTn id="46" presetID="12" presetClass="entr" presetSubtype="1" fill="hold" grpId="0" nodeType="withEffect">
                                  <p:stCondLst>
                                    <p:cond delay="15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p:tgtEl>
                                          <p:spTgt spid="3"/>
                                        </p:tgtEl>
                                        <p:attrNameLst>
                                          <p:attrName>ppt_y</p:attrName>
                                        </p:attrNameLst>
                                      </p:cBhvr>
                                      <p:tavLst>
                                        <p:tav tm="0">
                                          <p:val>
                                            <p:strVal val="#ppt_y-#ppt_h*1.125000"/>
                                          </p:val>
                                        </p:tav>
                                        <p:tav tm="100000">
                                          <p:val>
                                            <p:strVal val="#ppt_y"/>
                                          </p:val>
                                        </p:tav>
                                      </p:tavLst>
                                    </p:anim>
                                    <p:animEffect transition="in" filter="wipe(down)">
                                      <p:cBhvr>
                                        <p:cTn id="49" dur="500"/>
                                        <p:tgtEl>
                                          <p:spTgt spid="3"/>
                                        </p:tgtEl>
                                      </p:cBhvr>
                                    </p:animEffect>
                                  </p:childTnLst>
                                </p:cTn>
                              </p:par>
                              <p:par>
                                <p:cTn id="50" presetID="53" presetClass="entr" presetSubtype="16" fill="hold" nodeType="withEffect">
                                  <p:stCondLst>
                                    <p:cond delay="150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12" presetClass="entr" presetSubtype="1" fill="hold" grpId="0" nodeType="withEffect">
                                  <p:stCondLst>
                                    <p:cond delay="170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p:tgtEl>
                                          <p:spTgt spid="4"/>
                                        </p:tgtEl>
                                        <p:attrNameLst>
                                          <p:attrName>ppt_y</p:attrName>
                                        </p:attrNameLst>
                                      </p:cBhvr>
                                      <p:tavLst>
                                        <p:tav tm="0">
                                          <p:val>
                                            <p:strVal val="#ppt_y-#ppt_h*1.125000"/>
                                          </p:val>
                                        </p:tav>
                                        <p:tav tm="100000">
                                          <p:val>
                                            <p:strVal val="#ppt_y"/>
                                          </p:val>
                                        </p:tav>
                                      </p:tavLst>
                                    </p:anim>
                                    <p:animEffect transition="in" filter="wipe(down)">
                                      <p:cBhvr>
                                        <p:cTn id="58" dur="500"/>
                                        <p:tgtEl>
                                          <p:spTgt spid="4"/>
                                        </p:tgtEl>
                                      </p:cBhvr>
                                    </p:animEffect>
                                  </p:childTnLst>
                                </p:cTn>
                              </p:par>
                              <p:par>
                                <p:cTn id="59" presetID="53" presetClass="entr" presetSubtype="16" fill="hold" nodeType="withEffect">
                                  <p:stCondLst>
                                    <p:cond delay="18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par>
                                <p:cTn id="64" presetID="12" presetClass="entr" presetSubtype="1" fill="hold" grpId="0" nodeType="withEffect">
                                  <p:stCondLst>
                                    <p:cond delay="190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500"/>
                                        <p:tgtEl>
                                          <p:spTgt spid="5"/>
                                        </p:tgtEl>
                                        <p:attrNameLst>
                                          <p:attrName>ppt_y</p:attrName>
                                        </p:attrNameLst>
                                      </p:cBhvr>
                                      <p:tavLst>
                                        <p:tav tm="0">
                                          <p:val>
                                            <p:strVal val="#ppt_y-#ppt_h*1.125000"/>
                                          </p:val>
                                        </p:tav>
                                        <p:tav tm="100000">
                                          <p:val>
                                            <p:strVal val="#ppt_y"/>
                                          </p:val>
                                        </p:tav>
                                      </p:tavLst>
                                    </p:anim>
                                    <p:animEffect transition="in" filter="wipe(down)">
                                      <p:cBhvr>
                                        <p:cTn id="67" dur="500"/>
                                        <p:tgtEl>
                                          <p:spTgt spid="5"/>
                                        </p:tgtEl>
                                      </p:cBhvr>
                                    </p:animEffect>
                                  </p:childTnLst>
                                </p:cTn>
                              </p:par>
                              <p:par>
                                <p:cTn id="68" presetID="53" presetClass="entr" presetSubtype="16" fill="hold" nodeType="withEffect">
                                  <p:stCondLst>
                                    <p:cond delay="2000"/>
                                  </p:stCondLst>
                                  <p:childTnLst>
                                    <p:set>
                                      <p:cBhvr>
                                        <p:cTn id="69" dur="1" fill="hold">
                                          <p:stCondLst>
                                            <p:cond delay="0"/>
                                          </p:stCondLst>
                                        </p:cTn>
                                        <p:tgtEl>
                                          <p:spTgt spid="44"/>
                                        </p:tgtEl>
                                        <p:attrNameLst>
                                          <p:attrName>style.visibility</p:attrName>
                                        </p:attrNameLst>
                                      </p:cBhvr>
                                      <p:to>
                                        <p:strVal val="visible"/>
                                      </p:to>
                                    </p:set>
                                    <p:anim calcmode="lin" valueType="num">
                                      <p:cBhvr>
                                        <p:cTn id="70" dur="500" fill="hold"/>
                                        <p:tgtEl>
                                          <p:spTgt spid="44"/>
                                        </p:tgtEl>
                                        <p:attrNameLst>
                                          <p:attrName>ppt_w</p:attrName>
                                        </p:attrNameLst>
                                      </p:cBhvr>
                                      <p:tavLst>
                                        <p:tav tm="0">
                                          <p:val>
                                            <p:fltVal val="0"/>
                                          </p:val>
                                        </p:tav>
                                        <p:tav tm="100000">
                                          <p:val>
                                            <p:strVal val="#ppt_w"/>
                                          </p:val>
                                        </p:tav>
                                      </p:tavLst>
                                    </p:anim>
                                    <p:anim calcmode="lin" valueType="num">
                                      <p:cBhvr>
                                        <p:cTn id="71" dur="500" fill="hold"/>
                                        <p:tgtEl>
                                          <p:spTgt spid="44"/>
                                        </p:tgtEl>
                                        <p:attrNameLst>
                                          <p:attrName>ppt_h</p:attrName>
                                        </p:attrNameLst>
                                      </p:cBhvr>
                                      <p:tavLst>
                                        <p:tav tm="0">
                                          <p:val>
                                            <p:fltVal val="0"/>
                                          </p:val>
                                        </p:tav>
                                        <p:tav tm="100000">
                                          <p:val>
                                            <p:strVal val="#ppt_h"/>
                                          </p:val>
                                        </p:tav>
                                      </p:tavLst>
                                    </p:anim>
                                    <p:animEffect transition="in" filter="fade">
                                      <p:cBhvr>
                                        <p:cTn id="72" dur="500"/>
                                        <p:tgtEl>
                                          <p:spTgt spid="44"/>
                                        </p:tgtEl>
                                      </p:cBhvr>
                                    </p:animEffect>
                                  </p:childTnLst>
                                </p:cTn>
                              </p:par>
                              <p:par>
                                <p:cTn id="73" presetID="12" presetClass="entr" presetSubtype="1" fill="hold" grpId="0" nodeType="withEffect">
                                  <p:stCondLst>
                                    <p:cond delay="210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ppt_y</p:attrName>
                                        </p:attrNameLst>
                                      </p:cBhvr>
                                      <p:tavLst>
                                        <p:tav tm="0">
                                          <p:val>
                                            <p:strVal val="#ppt_y-#ppt_h*1.125000"/>
                                          </p:val>
                                        </p:tav>
                                        <p:tav tm="100000">
                                          <p:val>
                                            <p:strVal val="#ppt_y"/>
                                          </p:val>
                                        </p:tav>
                                      </p:tavLst>
                                    </p:anim>
                                    <p:animEffect transition="in" filter="wipe(down)">
                                      <p:cBhvr>
                                        <p:cTn id="7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核心成员</a:t>
            </a:r>
            <a:endParaRPr lang="zh-CN" altLang="en-US" sz="1000" dirty="0">
              <a:latin typeface="微软雅黑" pitchFamily="34" charset="-122"/>
              <a:ea typeface="微软雅黑" pitchFamily="34" charset="-122"/>
            </a:endParaRPr>
          </a:p>
        </p:txBody>
      </p:sp>
      <p:grpSp>
        <p:nvGrpSpPr>
          <p:cNvPr id="3" name="组合 2"/>
          <p:cNvGrpSpPr/>
          <p:nvPr/>
        </p:nvGrpSpPr>
        <p:grpSpPr>
          <a:xfrm>
            <a:off x="764788" y="987574"/>
            <a:ext cx="1558144" cy="1689124"/>
            <a:chOff x="764788" y="1059582"/>
            <a:chExt cx="1558144" cy="1689124"/>
          </a:xfrm>
          <a:effectLst>
            <a:outerShdw blurRad="228600" dist="101600" dir="8400000" sx="105000" sy="105000" algn="tr" rotWithShape="0">
              <a:prstClr val="black">
                <a:alpha val="40000"/>
              </a:prstClr>
            </a:outerShdw>
          </a:effectLst>
        </p:grpSpPr>
        <p:sp>
          <p:nvSpPr>
            <p:cNvPr id="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sp>
        <p:nvSpPr>
          <p:cNvPr id="6" name="矩形 9"/>
          <p:cNvSpPr>
            <a:spLocks noChangeArrowheads="1"/>
          </p:cNvSpPr>
          <p:nvPr/>
        </p:nvSpPr>
        <p:spPr bwMode="auto">
          <a:xfrm>
            <a:off x="2620581" y="1085799"/>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张姓名</a:t>
            </a:r>
            <a:endParaRPr lang="zh-CN" altLang="en-US" sz="1600" b="1" cap="all" dirty="0">
              <a:latin typeface="微软雅黑" pitchFamily="34" charset="-122"/>
              <a:ea typeface="微软雅黑" pitchFamily="34" charset="-122"/>
              <a:cs typeface="+mj-cs"/>
            </a:endParaRPr>
          </a:p>
        </p:txBody>
      </p:sp>
      <p:sp>
        <p:nvSpPr>
          <p:cNvPr id="7" name="TextBox 6"/>
          <p:cNvSpPr txBox="1"/>
          <p:nvPr/>
        </p:nvSpPr>
        <p:spPr>
          <a:xfrm>
            <a:off x="2555776" y="1995686"/>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chemeClr val="tx1"/>
                </a:solidFill>
                <a:latin typeface="微软雅黑" pitchFamily="34" charset="-122"/>
                <a:ea typeface="微软雅黑" pitchFamily="34" charset="-122"/>
              </a:rPr>
              <a:t>长江工商学院研究生，有十余年行业经验，是某领域领军人物。</a:t>
            </a:r>
            <a:r>
              <a:rPr lang="en-US" altLang="zh-CN" sz="1100" dirty="0">
                <a:solidFill>
                  <a:schemeClr val="tx1"/>
                </a:solidFill>
                <a:latin typeface="微软雅黑" pitchFamily="34" charset="-122"/>
                <a:ea typeface="微软雅黑" pitchFamily="34" charset="-122"/>
              </a:rPr>
              <a:t>1992</a:t>
            </a:r>
            <a:r>
              <a:rPr lang="zh-CN" altLang="en-US" sz="1100" dirty="0">
                <a:solidFill>
                  <a:schemeClr val="tx1"/>
                </a:solidFill>
                <a:latin typeface="微软雅黑" pitchFamily="34" charset="-122"/>
                <a:ea typeface="微软雅黑" pitchFamily="34" charset="-122"/>
              </a:rPr>
              <a:t>年在某公司担任中层管理；</a:t>
            </a:r>
            <a:r>
              <a:rPr lang="en-US" altLang="zh-CN" sz="1100" dirty="0">
                <a:solidFill>
                  <a:schemeClr val="tx1"/>
                </a:solidFill>
                <a:latin typeface="微软雅黑" pitchFamily="34" charset="-122"/>
                <a:ea typeface="微软雅黑" pitchFamily="34" charset="-122"/>
              </a:rPr>
              <a:t>2003</a:t>
            </a:r>
            <a:r>
              <a:rPr lang="zh-CN" altLang="en-US" sz="1100" dirty="0">
                <a:solidFill>
                  <a:schemeClr val="tx1"/>
                </a:solidFill>
                <a:latin typeface="微软雅黑" pitchFamily="34" charset="-122"/>
                <a:ea typeface="微软雅黑" pitchFamily="34" charset="-122"/>
              </a:rPr>
              <a:t>年任某公司执</a:t>
            </a:r>
            <a:r>
              <a:rPr lang="en-US" altLang="zh-CN" sz="1100" dirty="0">
                <a:solidFill>
                  <a:schemeClr val="tx1"/>
                </a:solidFill>
                <a:latin typeface="微软雅黑" pitchFamily="34" charset="-122"/>
                <a:ea typeface="微软雅黑" pitchFamily="34" charset="-122"/>
              </a:rPr>
              <a:t>COO</a:t>
            </a:r>
            <a:r>
              <a:rPr lang="zh-CN" altLang="en-US" sz="1100" dirty="0">
                <a:solidFill>
                  <a:schemeClr val="tx1"/>
                </a:solidFill>
                <a:latin typeface="微软雅黑" pitchFamily="34" charset="-122"/>
                <a:ea typeface="微软雅黑" pitchFamily="34" charset="-122"/>
              </a:rPr>
              <a:t>；</a:t>
            </a:r>
            <a:r>
              <a:rPr lang="en-US" altLang="zh-CN" sz="1100" dirty="0">
                <a:solidFill>
                  <a:schemeClr val="tx1"/>
                </a:solidFill>
                <a:latin typeface="微软雅黑" pitchFamily="34" charset="-122"/>
                <a:ea typeface="微软雅黑" pitchFamily="34" charset="-122"/>
              </a:rPr>
              <a:t>2007</a:t>
            </a:r>
            <a:r>
              <a:rPr lang="zh-CN" altLang="en-US" sz="1100" dirty="0">
                <a:solidFill>
                  <a:schemeClr val="tx1"/>
                </a:solidFill>
                <a:latin typeface="微软雅黑" pitchFamily="34" charset="-122"/>
                <a:ea typeface="微软雅黑" pitchFamily="34" charset="-122"/>
              </a:rPr>
              <a:t>年担任某公司执行总裁。曾于</a:t>
            </a:r>
            <a:r>
              <a:rPr lang="en-US" altLang="zh-CN" sz="1100" dirty="0">
                <a:solidFill>
                  <a:schemeClr val="tx1"/>
                </a:solidFill>
                <a:latin typeface="微软雅黑" pitchFamily="34" charset="-122"/>
                <a:ea typeface="微软雅黑" pitchFamily="34" charset="-122"/>
              </a:rPr>
              <a:t>2006</a:t>
            </a:r>
            <a:r>
              <a:rPr lang="zh-CN" altLang="en-US" sz="1100" dirty="0">
                <a:solidFill>
                  <a:schemeClr val="tx1"/>
                </a:solidFill>
                <a:latin typeface="微软雅黑" pitchFamily="34" charset="-122"/>
                <a:ea typeface="微软雅黑" pitchFamily="34" charset="-122"/>
              </a:rPr>
              <a:t>年、</a:t>
            </a:r>
            <a:r>
              <a:rPr lang="en-US" altLang="zh-CN" sz="1100" dirty="0">
                <a:solidFill>
                  <a:schemeClr val="tx1"/>
                </a:solidFill>
                <a:latin typeface="微软雅黑" pitchFamily="34" charset="-122"/>
                <a:ea typeface="微软雅黑" pitchFamily="34" charset="-122"/>
              </a:rPr>
              <a:t>2008</a:t>
            </a:r>
            <a:r>
              <a:rPr lang="zh-CN" altLang="en-US" sz="1100" dirty="0">
                <a:solidFill>
                  <a:schemeClr val="tx1"/>
                </a:solidFill>
                <a:latin typeface="微软雅黑" pitchFamily="34" charset="-122"/>
                <a:ea typeface="微软雅黑" pitchFamily="34" charset="-122"/>
              </a:rPr>
              <a:t>年、</a:t>
            </a:r>
            <a:r>
              <a:rPr lang="en-US" altLang="zh-CN" sz="1100" dirty="0">
                <a:solidFill>
                  <a:schemeClr val="tx1"/>
                </a:solidFill>
                <a:latin typeface="微软雅黑" pitchFamily="34" charset="-122"/>
                <a:ea typeface="微软雅黑" pitchFamily="34" charset="-122"/>
              </a:rPr>
              <a:t>2012</a:t>
            </a:r>
            <a:r>
              <a:rPr lang="zh-CN" altLang="en-US" sz="1100" dirty="0">
                <a:solidFill>
                  <a:schemeClr val="tx1"/>
                </a:solidFill>
                <a:latin typeface="微软雅黑" pitchFamily="34" charset="-122"/>
                <a:ea typeface="微软雅黑" pitchFamily="34" charset="-122"/>
              </a:rPr>
              <a:t>年分别获得某某奖项。后面还可以填写你的文字后面还可以填写你的文字。</a:t>
            </a:r>
          </a:p>
        </p:txBody>
      </p:sp>
      <p:grpSp>
        <p:nvGrpSpPr>
          <p:cNvPr id="8" name="组合 7"/>
          <p:cNvGrpSpPr/>
          <p:nvPr/>
        </p:nvGrpSpPr>
        <p:grpSpPr>
          <a:xfrm>
            <a:off x="764788" y="3017785"/>
            <a:ext cx="1558144" cy="1689124"/>
            <a:chOff x="2782280" y="1059582"/>
            <a:chExt cx="1558144" cy="1689124"/>
          </a:xfrm>
          <a:effectLst>
            <a:outerShdw blurRad="228600" dist="101600" dir="8400000" sx="105000" sy="105000" algn="tr" rotWithShape="0">
              <a:prstClr val="black">
                <a:alpha val="40000"/>
              </a:prstClr>
            </a:outerShdw>
          </a:effectLst>
        </p:grpSpPr>
        <p:sp>
          <p:nvSpPr>
            <p:cNvPr id="9"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grpSp>
        <p:nvGrpSpPr>
          <p:cNvPr id="11" name="组合 10"/>
          <p:cNvGrpSpPr/>
          <p:nvPr/>
        </p:nvGrpSpPr>
        <p:grpSpPr>
          <a:xfrm>
            <a:off x="2649699" y="1486656"/>
            <a:ext cx="1356392" cy="432536"/>
            <a:chOff x="814328" y="3219334"/>
            <a:chExt cx="1356392" cy="432536"/>
          </a:xfrm>
          <a:solidFill>
            <a:srgbClr val="0070C0"/>
          </a:solidFill>
        </p:grpSpPr>
        <p:grpSp>
          <p:nvGrpSpPr>
            <p:cNvPr id="12" name="组合 11"/>
            <p:cNvGrpSpPr/>
            <p:nvPr/>
          </p:nvGrpSpPr>
          <p:grpSpPr>
            <a:xfrm>
              <a:off x="814328" y="3219334"/>
              <a:ext cx="1356392" cy="432536"/>
              <a:chOff x="2173927" y="3285519"/>
              <a:chExt cx="1721136" cy="548848"/>
            </a:xfrm>
            <a:grpFill/>
          </p:grpSpPr>
          <p:grpSp>
            <p:nvGrpSpPr>
              <p:cNvPr id="14" name="组合 13"/>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矩形 16"/>
                <p:cNvSpPr/>
                <p:nvPr/>
              </p:nvSpPr>
              <p:spPr>
                <a:xfrm>
                  <a:off x="4351927" y="1373342"/>
                  <a:ext cx="3742173" cy="2584452"/>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椭圆 14"/>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TextBox 12"/>
            <p:cNvSpPr txBox="1"/>
            <p:nvPr/>
          </p:nvSpPr>
          <p:spPr>
            <a:xfrm>
              <a:off x="1224127" y="3331792"/>
              <a:ext cx="787838" cy="215444"/>
            </a:xfrm>
            <a:prstGeom prst="rect">
              <a:avLst/>
            </a:prstGeom>
            <a:solidFill>
              <a:srgbClr val="FFC000"/>
            </a:solid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sp>
        <p:nvSpPr>
          <p:cNvPr id="18" name="矩形 9"/>
          <p:cNvSpPr>
            <a:spLocks noChangeArrowheads="1"/>
          </p:cNvSpPr>
          <p:nvPr/>
        </p:nvSpPr>
        <p:spPr bwMode="auto">
          <a:xfrm>
            <a:off x="2620581" y="3003798"/>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田</a:t>
            </a:r>
            <a:r>
              <a:rPr lang="zh-CN" altLang="en-US" sz="1600" b="1" cap="all" dirty="0" smtClean="0">
                <a:latin typeface="微软雅黑" pitchFamily="34" charset="-122"/>
                <a:ea typeface="微软雅黑" pitchFamily="34" charset="-122"/>
              </a:rPr>
              <a:t>姓名</a:t>
            </a:r>
            <a:endParaRPr lang="zh-CN" altLang="en-US" sz="1600" b="1" cap="all" dirty="0">
              <a:latin typeface="微软雅黑" pitchFamily="34" charset="-122"/>
              <a:ea typeface="微软雅黑" pitchFamily="34" charset="-122"/>
            </a:endParaRPr>
          </a:p>
        </p:txBody>
      </p:sp>
      <p:sp>
        <p:nvSpPr>
          <p:cNvPr id="19" name="TextBox 18"/>
          <p:cNvSpPr txBox="1"/>
          <p:nvPr/>
        </p:nvSpPr>
        <p:spPr>
          <a:xfrm>
            <a:off x="2555776" y="3939902"/>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chemeClr val="tx1"/>
                </a:solidFill>
                <a:latin typeface="微软雅黑" pitchFamily="34" charset="-122"/>
                <a:ea typeface="微软雅黑" pitchFamily="34" charset="-122"/>
              </a:rPr>
              <a:t>长江工商学院研究生，有十余年行业经验，是某领域领军人物。</a:t>
            </a:r>
            <a:r>
              <a:rPr lang="en-US" altLang="zh-CN" sz="1100" dirty="0">
                <a:solidFill>
                  <a:schemeClr val="tx1"/>
                </a:solidFill>
                <a:latin typeface="微软雅黑" pitchFamily="34" charset="-122"/>
                <a:ea typeface="微软雅黑" pitchFamily="34" charset="-122"/>
              </a:rPr>
              <a:t>1992</a:t>
            </a:r>
            <a:r>
              <a:rPr lang="zh-CN" altLang="en-US" sz="1100" dirty="0">
                <a:solidFill>
                  <a:schemeClr val="tx1"/>
                </a:solidFill>
                <a:latin typeface="微软雅黑" pitchFamily="34" charset="-122"/>
                <a:ea typeface="微软雅黑" pitchFamily="34" charset="-122"/>
              </a:rPr>
              <a:t>年在某公司担任中层管理；</a:t>
            </a:r>
            <a:r>
              <a:rPr lang="en-US" altLang="zh-CN" sz="1100" dirty="0">
                <a:solidFill>
                  <a:schemeClr val="tx1"/>
                </a:solidFill>
                <a:latin typeface="微软雅黑" pitchFamily="34" charset="-122"/>
                <a:ea typeface="微软雅黑" pitchFamily="34" charset="-122"/>
              </a:rPr>
              <a:t>2003</a:t>
            </a:r>
            <a:r>
              <a:rPr lang="zh-CN" altLang="en-US" sz="1100" dirty="0">
                <a:solidFill>
                  <a:schemeClr val="tx1"/>
                </a:solidFill>
                <a:latin typeface="微软雅黑" pitchFamily="34" charset="-122"/>
                <a:ea typeface="微软雅黑" pitchFamily="34" charset="-122"/>
              </a:rPr>
              <a:t>年任某公司执</a:t>
            </a:r>
            <a:r>
              <a:rPr lang="en-US" altLang="zh-CN" sz="1100" dirty="0">
                <a:solidFill>
                  <a:schemeClr val="tx1"/>
                </a:solidFill>
                <a:latin typeface="微软雅黑" pitchFamily="34" charset="-122"/>
                <a:ea typeface="微软雅黑" pitchFamily="34" charset="-122"/>
              </a:rPr>
              <a:t>COO</a:t>
            </a:r>
            <a:r>
              <a:rPr lang="zh-CN" altLang="en-US" sz="1100" dirty="0">
                <a:solidFill>
                  <a:schemeClr val="tx1"/>
                </a:solidFill>
                <a:latin typeface="微软雅黑" pitchFamily="34" charset="-122"/>
                <a:ea typeface="微软雅黑" pitchFamily="34" charset="-122"/>
              </a:rPr>
              <a:t>；</a:t>
            </a:r>
            <a:r>
              <a:rPr lang="en-US" altLang="zh-CN" sz="1100" dirty="0">
                <a:solidFill>
                  <a:schemeClr val="tx1"/>
                </a:solidFill>
                <a:latin typeface="微软雅黑" pitchFamily="34" charset="-122"/>
                <a:ea typeface="微软雅黑" pitchFamily="34" charset="-122"/>
              </a:rPr>
              <a:t>2007</a:t>
            </a:r>
            <a:r>
              <a:rPr lang="zh-CN" altLang="en-US" sz="1100" dirty="0">
                <a:solidFill>
                  <a:schemeClr val="tx1"/>
                </a:solidFill>
                <a:latin typeface="微软雅黑" pitchFamily="34" charset="-122"/>
                <a:ea typeface="微软雅黑" pitchFamily="34" charset="-122"/>
              </a:rPr>
              <a:t>年担任某公司执行总裁。曾于</a:t>
            </a:r>
            <a:r>
              <a:rPr lang="en-US" altLang="zh-CN" sz="1100" dirty="0">
                <a:solidFill>
                  <a:schemeClr val="tx1"/>
                </a:solidFill>
                <a:latin typeface="微软雅黑" pitchFamily="34" charset="-122"/>
                <a:ea typeface="微软雅黑" pitchFamily="34" charset="-122"/>
              </a:rPr>
              <a:t>2006</a:t>
            </a:r>
            <a:r>
              <a:rPr lang="zh-CN" altLang="en-US" sz="1100" dirty="0">
                <a:solidFill>
                  <a:schemeClr val="tx1"/>
                </a:solidFill>
                <a:latin typeface="微软雅黑" pitchFamily="34" charset="-122"/>
                <a:ea typeface="微软雅黑" pitchFamily="34" charset="-122"/>
              </a:rPr>
              <a:t>年、</a:t>
            </a:r>
            <a:r>
              <a:rPr lang="en-US" altLang="zh-CN" sz="1100" dirty="0">
                <a:solidFill>
                  <a:schemeClr val="tx1"/>
                </a:solidFill>
                <a:latin typeface="微软雅黑" pitchFamily="34" charset="-122"/>
                <a:ea typeface="微软雅黑" pitchFamily="34" charset="-122"/>
              </a:rPr>
              <a:t>2008</a:t>
            </a:r>
            <a:r>
              <a:rPr lang="zh-CN" altLang="en-US" sz="1100" dirty="0">
                <a:solidFill>
                  <a:schemeClr val="tx1"/>
                </a:solidFill>
                <a:latin typeface="微软雅黑" pitchFamily="34" charset="-122"/>
                <a:ea typeface="微软雅黑" pitchFamily="34" charset="-122"/>
              </a:rPr>
              <a:t>年、</a:t>
            </a:r>
            <a:r>
              <a:rPr lang="en-US" altLang="zh-CN" sz="1100" dirty="0">
                <a:solidFill>
                  <a:schemeClr val="tx1"/>
                </a:solidFill>
                <a:latin typeface="微软雅黑" pitchFamily="34" charset="-122"/>
                <a:ea typeface="微软雅黑" pitchFamily="34" charset="-122"/>
              </a:rPr>
              <a:t>2012</a:t>
            </a:r>
            <a:r>
              <a:rPr lang="zh-CN" altLang="en-US" sz="1100" dirty="0">
                <a:solidFill>
                  <a:schemeClr val="tx1"/>
                </a:solidFill>
                <a:latin typeface="微软雅黑" pitchFamily="34" charset="-122"/>
                <a:ea typeface="微软雅黑" pitchFamily="34" charset="-122"/>
              </a:rPr>
              <a:t>年分别获得某某奖项。后面还可以填写你的文字后面还可以填写你的文字。</a:t>
            </a:r>
          </a:p>
        </p:txBody>
      </p:sp>
      <p:grpSp>
        <p:nvGrpSpPr>
          <p:cNvPr id="20" name="组合 19"/>
          <p:cNvGrpSpPr/>
          <p:nvPr/>
        </p:nvGrpSpPr>
        <p:grpSpPr>
          <a:xfrm>
            <a:off x="2649699" y="3404655"/>
            <a:ext cx="1356392" cy="432536"/>
            <a:chOff x="814328" y="3219334"/>
            <a:chExt cx="1356392" cy="432536"/>
          </a:xfrm>
          <a:solidFill>
            <a:srgbClr val="0070C0"/>
          </a:solidFill>
        </p:grpSpPr>
        <p:grpSp>
          <p:nvGrpSpPr>
            <p:cNvPr id="21" name="组合 20"/>
            <p:cNvGrpSpPr/>
            <p:nvPr/>
          </p:nvGrpSpPr>
          <p:grpSpPr>
            <a:xfrm>
              <a:off x="814328" y="3219334"/>
              <a:ext cx="1356392" cy="432536"/>
              <a:chOff x="2173927" y="3285519"/>
              <a:chExt cx="1721136" cy="548848"/>
            </a:xfrm>
            <a:grpFill/>
          </p:grpSpPr>
          <p:grpSp>
            <p:nvGrpSpPr>
              <p:cNvPr id="23" name="组合 22"/>
              <p:cNvGrpSpPr/>
              <p:nvPr/>
            </p:nvGrpSpPr>
            <p:grpSpPr>
              <a:xfrm>
                <a:off x="2173927" y="3285519"/>
                <a:ext cx="1721136" cy="548848"/>
                <a:chOff x="4304043" y="1286668"/>
                <a:chExt cx="3837944" cy="2757793"/>
              </a:xfrm>
              <a:grpFill/>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圆角矩形 25"/>
                <p:cNvSpPr/>
                <p:nvPr/>
              </p:nvSpPr>
              <p:spPr>
                <a:xfrm>
                  <a:off x="4351927" y="1373342"/>
                  <a:ext cx="3742173" cy="258445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椭圆 23"/>
              <p:cNvSpPr/>
              <p:nvPr/>
            </p:nvSpPr>
            <p:spPr>
              <a:xfrm>
                <a:off x="2307128" y="3420211"/>
                <a:ext cx="279463" cy="279463"/>
              </a:xfrm>
              <a:prstGeom prst="ellipse">
                <a:avLst/>
              </a:prstGeom>
              <a:solidFill>
                <a:schemeClr val="bg1">
                  <a:lumMod val="50000"/>
                </a:schemeClr>
              </a:solidFill>
              <a:ln>
                <a:solidFill>
                  <a:schemeClr val="bg1">
                    <a:lumMod val="50000"/>
                  </a:schemeClr>
                </a:solid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1"/>
            <p:cNvSpPr txBox="1"/>
            <p:nvPr/>
          </p:nvSpPr>
          <p:spPr>
            <a:xfrm>
              <a:off x="1224127" y="3331792"/>
              <a:ext cx="787838" cy="215444"/>
            </a:xfrm>
            <a:prstGeom prst="rect">
              <a:avLst/>
            </a:prstGeom>
            <a:solidFill>
              <a:schemeClr val="accent1"/>
            </a:solid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tx1"/>
                  </a:solidFill>
                </a:rPr>
                <a:t>职务名称</a:t>
              </a:r>
            </a:p>
          </p:txBody>
        </p:sp>
      </p:grpSp>
    </p:spTree>
    <p:extLst>
      <p:ext uri="{BB962C8B-B14F-4D97-AF65-F5344CB8AC3E}">
        <p14:creationId xmlns:p14="http://schemas.microsoft.com/office/powerpoint/2010/main" val="190720632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6" presetClass="entr" presetSubtype="0" fill="hold" grpId="0" nodeType="withEffect">
                                  <p:stCondLst>
                                    <p:cond delay="150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250" autoRev="1" fill="hold">
                                          <p:stCondLst>
                                            <p:cond delay="0"/>
                                          </p:stCondLst>
                                        </p:cTn>
                                        <p:tgtEl>
                                          <p:spTgt spid="6"/>
                                        </p:tgtEl>
                                        <p:attrNameLst>
                                          <p:attrName>ppt_w</p:attrName>
                                        </p:attrNameLst>
                                      </p:cBhvr>
                                    </p:anim>
                                    <p:anim by="(#ppt_w*0.50)" calcmode="lin" valueType="num">
                                      <p:cBhvr>
                                        <p:cTn id="18" dur="250" decel="50000" autoRev="1" fill="hold">
                                          <p:stCondLst>
                                            <p:cond delay="0"/>
                                          </p:stCondLst>
                                        </p:cTn>
                                        <p:tgtEl>
                                          <p:spTgt spid="6"/>
                                        </p:tgtEl>
                                        <p:attrNameLst>
                                          <p:attrName>ppt_x</p:attrName>
                                        </p:attrNameLst>
                                      </p:cBhvr>
                                    </p:anim>
                                    <p:anim from="(-#ppt_h/2)" to="(#ppt_y)" calcmode="lin" valueType="num">
                                      <p:cBhvr>
                                        <p:cTn id="19" dur="500" fill="hold">
                                          <p:stCondLst>
                                            <p:cond delay="0"/>
                                          </p:stCondLst>
                                        </p:cTn>
                                        <p:tgtEl>
                                          <p:spTgt spid="6"/>
                                        </p:tgtEl>
                                        <p:attrNameLst>
                                          <p:attrName>ppt_y</p:attrName>
                                        </p:attrNameLst>
                                      </p:cBhvr>
                                    </p:anim>
                                    <p:animRot by="21600000">
                                      <p:cBhvr>
                                        <p:cTn id="20" dur="500" fill="hold">
                                          <p:stCondLst>
                                            <p:cond delay="0"/>
                                          </p:stCondLst>
                                        </p:cTn>
                                        <p:tgtEl>
                                          <p:spTgt spid="6"/>
                                        </p:tgtEl>
                                        <p:attrNameLst>
                                          <p:attrName>r</p:attrName>
                                        </p:attrNameLst>
                                      </p:cBhvr>
                                    </p:animRot>
                                  </p:childTnLst>
                                </p:cTn>
                              </p:par>
                              <p:par>
                                <p:cTn id="21" presetID="22" presetClass="entr" presetSubtype="8" fill="hold" nodeType="withEffect">
                                  <p:stCondLst>
                                    <p:cond delay="20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2500"/>
                                  </p:stCondLst>
                                  <p:iterate type="lt">
                                    <p:tmPct val="30000"/>
                                  </p:iterate>
                                  <p:childTnLst>
                                    <p:set>
                                      <p:cBhvr>
                                        <p:cTn id="25" dur="1" fill="hold">
                                          <p:stCondLst>
                                            <p:cond delay="0"/>
                                          </p:stCondLst>
                                        </p:cTn>
                                        <p:tgtEl>
                                          <p:spTgt spid="7"/>
                                        </p:tgtEl>
                                        <p:attrNameLst>
                                          <p:attrName>style.visibility</p:attrName>
                                        </p:attrNameLst>
                                      </p:cBhvr>
                                      <p:to>
                                        <p:strVal val="visible"/>
                                      </p:to>
                                    </p:set>
                                    <p:animEffect transition="in" filter="wipe(left)">
                                      <p:cBhvr>
                                        <p:cTn id="26" dur="50"/>
                                        <p:tgtEl>
                                          <p:spTgt spid="7"/>
                                        </p:tgtEl>
                                      </p:cBhvr>
                                    </p:animEffect>
                                  </p:childTnLst>
                                </p:cTn>
                              </p:par>
                              <p:par>
                                <p:cTn id="27" presetID="36" presetClass="emph" presetSubtype="0" fill="hold" grpId="1" nodeType="withEffect">
                                  <p:stCondLst>
                                    <p:cond delay="2600"/>
                                  </p:stCondLst>
                                  <p:iterate type="lt">
                                    <p:tmPct val="30000"/>
                                  </p:iterate>
                                  <p:childTnLst>
                                    <p:animScale>
                                      <p:cBhvr>
                                        <p:cTn id="28" dur="25" autoRev="1" fill="hold">
                                          <p:stCondLst>
                                            <p:cond delay="0"/>
                                          </p:stCondLst>
                                        </p:cTn>
                                        <p:tgtEl>
                                          <p:spTgt spid="7"/>
                                        </p:tgtEl>
                                      </p:cBhvr>
                                      <p:to x="80000" y="100000"/>
                                    </p:animScale>
                                    <p:anim by="(#ppt_w*0.10)" calcmode="lin" valueType="num">
                                      <p:cBhvr>
                                        <p:cTn id="29" dur="25" autoRev="1" fill="hold">
                                          <p:stCondLst>
                                            <p:cond delay="0"/>
                                          </p:stCondLst>
                                        </p:cTn>
                                        <p:tgtEl>
                                          <p:spTgt spid="7"/>
                                        </p:tgtEl>
                                        <p:attrNameLst>
                                          <p:attrName>ppt_x</p:attrName>
                                        </p:attrNameLst>
                                      </p:cBhvr>
                                    </p:anim>
                                    <p:anim by="(-#ppt_w*0.10)" calcmode="lin" valueType="num">
                                      <p:cBhvr>
                                        <p:cTn id="30" dur="25" autoRev="1" fill="hold">
                                          <p:stCondLst>
                                            <p:cond delay="0"/>
                                          </p:stCondLst>
                                        </p:cTn>
                                        <p:tgtEl>
                                          <p:spTgt spid="7"/>
                                        </p:tgtEl>
                                        <p:attrNameLst>
                                          <p:attrName>ppt_y</p:attrName>
                                        </p:attrNameLst>
                                      </p:cBhvr>
                                    </p:anim>
                                    <p:animRot by="-480000">
                                      <p:cBhvr>
                                        <p:cTn id="31" dur="25" autoRev="1" fill="hold">
                                          <p:stCondLst>
                                            <p:cond delay="0"/>
                                          </p:stCondLst>
                                        </p:cTn>
                                        <p:tgtEl>
                                          <p:spTgt spid="7"/>
                                        </p:tgtEl>
                                        <p:attrNameLst>
                                          <p:attrName>r</p:attrName>
                                        </p:attrNameLst>
                                      </p:cBhvr>
                                    </p:animRot>
                                  </p:childTnLst>
                                </p:cTn>
                              </p:par>
                              <p:par>
                                <p:cTn id="32" presetID="56" presetClass="entr" presetSubtype="0" fill="hold" grpId="0" nodeType="withEffect">
                                  <p:stCondLst>
                                    <p:cond delay="4500"/>
                                  </p:stCondLst>
                                  <p:iterate type="lt">
                                    <p:tmPct val="10000"/>
                                  </p:iterate>
                                  <p:childTnLst>
                                    <p:set>
                                      <p:cBhvr>
                                        <p:cTn id="33" dur="1" fill="hold">
                                          <p:stCondLst>
                                            <p:cond delay="0"/>
                                          </p:stCondLst>
                                        </p:cTn>
                                        <p:tgtEl>
                                          <p:spTgt spid="18"/>
                                        </p:tgtEl>
                                        <p:attrNameLst>
                                          <p:attrName>style.visibility</p:attrName>
                                        </p:attrNameLst>
                                      </p:cBhvr>
                                      <p:to>
                                        <p:strVal val="visible"/>
                                      </p:to>
                                    </p:set>
                                    <p:anim by="(-#ppt_w*2)" calcmode="lin" valueType="num">
                                      <p:cBhvr rctx="PPT">
                                        <p:cTn id="34" dur="250" autoRev="1" fill="hold">
                                          <p:stCondLst>
                                            <p:cond delay="0"/>
                                          </p:stCondLst>
                                        </p:cTn>
                                        <p:tgtEl>
                                          <p:spTgt spid="18"/>
                                        </p:tgtEl>
                                        <p:attrNameLst>
                                          <p:attrName>ppt_w</p:attrName>
                                        </p:attrNameLst>
                                      </p:cBhvr>
                                    </p:anim>
                                    <p:anim by="(#ppt_w*0.50)" calcmode="lin" valueType="num">
                                      <p:cBhvr>
                                        <p:cTn id="35" dur="250" decel="50000" autoRev="1" fill="hold">
                                          <p:stCondLst>
                                            <p:cond delay="0"/>
                                          </p:stCondLst>
                                        </p:cTn>
                                        <p:tgtEl>
                                          <p:spTgt spid="18"/>
                                        </p:tgtEl>
                                        <p:attrNameLst>
                                          <p:attrName>ppt_x</p:attrName>
                                        </p:attrNameLst>
                                      </p:cBhvr>
                                    </p:anim>
                                    <p:anim from="(-#ppt_h/2)" to="(#ppt_y)" calcmode="lin" valueType="num">
                                      <p:cBhvr>
                                        <p:cTn id="36" dur="500" fill="hold">
                                          <p:stCondLst>
                                            <p:cond delay="0"/>
                                          </p:stCondLst>
                                        </p:cTn>
                                        <p:tgtEl>
                                          <p:spTgt spid="18"/>
                                        </p:tgtEl>
                                        <p:attrNameLst>
                                          <p:attrName>ppt_y</p:attrName>
                                        </p:attrNameLst>
                                      </p:cBhvr>
                                    </p:anim>
                                    <p:animRot by="21600000">
                                      <p:cBhvr>
                                        <p:cTn id="37" dur="500" fill="hold">
                                          <p:stCondLst>
                                            <p:cond delay="0"/>
                                          </p:stCondLst>
                                        </p:cTn>
                                        <p:tgtEl>
                                          <p:spTgt spid="18"/>
                                        </p:tgtEl>
                                        <p:attrNameLst>
                                          <p:attrName>r</p:attrName>
                                        </p:attrNameLst>
                                      </p:cBhvr>
                                    </p:animRot>
                                  </p:childTnLst>
                                </p:cTn>
                              </p:par>
                              <p:par>
                                <p:cTn id="38" presetID="22" presetClass="entr" presetSubtype="8" fill="hold" nodeType="withEffect">
                                  <p:stCondLst>
                                    <p:cond delay="520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5700"/>
                                  </p:stCondLst>
                                  <p:iterate type="lt">
                                    <p:tmPct val="30000"/>
                                  </p:iterate>
                                  <p:childTnLst>
                                    <p:set>
                                      <p:cBhvr>
                                        <p:cTn id="42" dur="1" fill="hold">
                                          <p:stCondLst>
                                            <p:cond delay="0"/>
                                          </p:stCondLst>
                                        </p:cTn>
                                        <p:tgtEl>
                                          <p:spTgt spid="19"/>
                                        </p:tgtEl>
                                        <p:attrNameLst>
                                          <p:attrName>style.visibility</p:attrName>
                                        </p:attrNameLst>
                                      </p:cBhvr>
                                      <p:to>
                                        <p:strVal val="visible"/>
                                      </p:to>
                                    </p:set>
                                    <p:animEffect transition="in" filter="wipe(left)">
                                      <p:cBhvr>
                                        <p:cTn id="43" dur="50"/>
                                        <p:tgtEl>
                                          <p:spTgt spid="19"/>
                                        </p:tgtEl>
                                      </p:cBhvr>
                                    </p:animEffect>
                                  </p:childTnLst>
                                </p:cTn>
                              </p:par>
                              <p:par>
                                <p:cTn id="44" presetID="36" presetClass="emph" presetSubtype="0" fill="hold" grpId="1" nodeType="withEffect">
                                  <p:stCondLst>
                                    <p:cond delay="5800"/>
                                  </p:stCondLst>
                                  <p:iterate type="lt">
                                    <p:tmPct val="30000"/>
                                  </p:iterate>
                                  <p:childTnLst>
                                    <p:animScale>
                                      <p:cBhvr>
                                        <p:cTn id="45" dur="25" autoRev="1" fill="hold">
                                          <p:stCondLst>
                                            <p:cond delay="0"/>
                                          </p:stCondLst>
                                        </p:cTn>
                                        <p:tgtEl>
                                          <p:spTgt spid="19"/>
                                        </p:tgtEl>
                                      </p:cBhvr>
                                      <p:to x="80000" y="100000"/>
                                    </p:animScale>
                                    <p:anim by="(#ppt_w*0.10)" calcmode="lin" valueType="num">
                                      <p:cBhvr>
                                        <p:cTn id="46" dur="25" autoRev="1" fill="hold">
                                          <p:stCondLst>
                                            <p:cond delay="0"/>
                                          </p:stCondLst>
                                        </p:cTn>
                                        <p:tgtEl>
                                          <p:spTgt spid="19"/>
                                        </p:tgtEl>
                                        <p:attrNameLst>
                                          <p:attrName>ppt_x</p:attrName>
                                        </p:attrNameLst>
                                      </p:cBhvr>
                                    </p:anim>
                                    <p:anim by="(-#ppt_w*0.10)" calcmode="lin" valueType="num">
                                      <p:cBhvr>
                                        <p:cTn id="47" dur="25" autoRev="1" fill="hold">
                                          <p:stCondLst>
                                            <p:cond delay="0"/>
                                          </p:stCondLst>
                                        </p:cTn>
                                        <p:tgtEl>
                                          <p:spTgt spid="19"/>
                                        </p:tgtEl>
                                        <p:attrNameLst>
                                          <p:attrName>ppt_y</p:attrName>
                                        </p:attrNameLst>
                                      </p:cBhvr>
                                    </p:anim>
                                    <p:animRot by="-480000">
                                      <p:cBhvr>
                                        <p:cTn id="48" dur="25"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18" grpId="0"/>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组织架构</a:t>
            </a:r>
            <a:endParaRPr lang="zh-CN" altLang="en-US" sz="1000" dirty="0">
              <a:latin typeface="微软雅黑" pitchFamily="34" charset="-122"/>
              <a:ea typeface="微软雅黑" pitchFamily="34" charset="-122"/>
            </a:endParaRPr>
          </a:p>
        </p:txBody>
      </p:sp>
      <p:grpSp>
        <p:nvGrpSpPr>
          <p:cNvPr id="3" name="组合 2"/>
          <p:cNvGrpSpPr/>
          <p:nvPr/>
        </p:nvGrpSpPr>
        <p:grpSpPr>
          <a:xfrm rot="5400000">
            <a:off x="60736" y="4129855"/>
            <a:ext cx="982800" cy="313200"/>
            <a:chOff x="352124" y="3681535"/>
            <a:chExt cx="1356787" cy="432383"/>
          </a:xfrm>
          <a:solidFill>
            <a:schemeClr val="tx2">
              <a:lumMod val="50000"/>
            </a:schemeClr>
          </a:solidFill>
        </p:grpSpPr>
        <p:grpSp>
          <p:nvGrpSpPr>
            <p:cNvPr id="4" name="组合 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6" name="圆角矩形 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圆角矩形 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TextBox 4"/>
            <p:cNvSpPr txBox="1"/>
            <p:nvPr/>
          </p:nvSpPr>
          <p:spPr>
            <a:xfrm rot="16200000">
              <a:off x="872196" y="3313496"/>
              <a:ext cx="329432" cy="1168464"/>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电子开发部</a:t>
              </a:r>
              <a:endParaRPr lang="zh-CN" altLang="zh-CN" sz="2400" b="0" dirty="0">
                <a:solidFill>
                  <a:schemeClr val="tx1"/>
                </a:solidFill>
                <a:latin typeface="Arial" pitchFamily="34" charset="0"/>
                <a:cs typeface="宋体" pitchFamily="2" charset="-122"/>
              </a:endParaRPr>
            </a:p>
          </p:txBody>
        </p:sp>
      </p:grpSp>
      <p:grpSp>
        <p:nvGrpSpPr>
          <p:cNvPr id="8" name="组合 7"/>
          <p:cNvGrpSpPr/>
          <p:nvPr/>
        </p:nvGrpSpPr>
        <p:grpSpPr>
          <a:xfrm rot="5400000">
            <a:off x="413682" y="4125972"/>
            <a:ext cx="982799" cy="313200"/>
            <a:chOff x="352124" y="3681535"/>
            <a:chExt cx="1356787" cy="432383"/>
          </a:xfrm>
          <a:solidFill>
            <a:schemeClr val="tx2">
              <a:lumMod val="50000"/>
            </a:schemeClr>
          </a:solidFill>
        </p:grpSpPr>
        <p:grpSp>
          <p:nvGrpSpPr>
            <p:cNvPr id="9" name="组合 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1" name="圆角矩形 1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圆角矩形 1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TextBox 9"/>
            <p:cNvSpPr txBox="1"/>
            <p:nvPr/>
          </p:nvSpPr>
          <p:spPr>
            <a:xfrm rot="16200000">
              <a:off x="877556" y="3313496"/>
              <a:ext cx="329432" cy="1168464"/>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化工开发部</a:t>
              </a:r>
              <a:endParaRPr lang="zh-CN" altLang="zh-CN" sz="2400" b="0" dirty="0">
                <a:solidFill>
                  <a:schemeClr val="tx1"/>
                </a:solidFill>
                <a:latin typeface="Arial" pitchFamily="34" charset="0"/>
                <a:cs typeface="宋体" pitchFamily="2" charset="-122"/>
              </a:endParaRPr>
            </a:p>
          </p:txBody>
        </p:sp>
      </p:grpSp>
      <p:grpSp>
        <p:nvGrpSpPr>
          <p:cNvPr id="13" name="组合 12"/>
          <p:cNvGrpSpPr/>
          <p:nvPr/>
        </p:nvGrpSpPr>
        <p:grpSpPr>
          <a:xfrm rot="5400000">
            <a:off x="766008" y="4128421"/>
            <a:ext cx="982800" cy="313200"/>
            <a:chOff x="352124" y="3681535"/>
            <a:chExt cx="1356787" cy="432383"/>
          </a:xfrm>
          <a:solidFill>
            <a:schemeClr val="tx2">
              <a:lumMod val="50000"/>
            </a:schemeClr>
          </a:solidFill>
        </p:grpSpPr>
        <p:grpSp>
          <p:nvGrpSpPr>
            <p:cNvPr id="14" name="组合 1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6" name="圆角矩形 1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矩形 1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TextBox 1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采购部</a:t>
              </a:r>
              <a:endParaRPr lang="zh-CN" altLang="zh-CN" sz="2400" b="0" dirty="0">
                <a:solidFill>
                  <a:schemeClr val="tx1"/>
                </a:solidFill>
                <a:latin typeface="Arial" pitchFamily="34" charset="0"/>
                <a:cs typeface="宋体" pitchFamily="2" charset="-122"/>
              </a:endParaRPr>
            </a:p>
          </p:txBody>
        </p:sp>
      </p:grpSp>
      <p:grpSp>
        <p:nvGrpSpPr>
          <p:cNvPr id="18" name="组合 17"/>
          <p:cNvGrpSpPr/>
          <p:nvPr/>
        </p:nvGrpSpPr>
        <p:grpSpPr>
          <a:xfrm rot="5400000">
            <a:off x="1121092" y="4126849"/>
            <a:ext cx="982800" cy="313200"/>
            <a:chOff x="352124" y="3681535"/>
            <a:chExt cx="1356787" cy="432383"/>
          </a:xfrm>
          <a:solidFill>
            <a:schemeClr val="tx2">
              <a:lumMod val="50000"/>
            </a:schemeClr>
          </a:solidFill>
        </p:grpSpPr>
        <p:grpSp>
          <p:nvGrpSpPr>
            <p:cNvPr id="19" name="组合 1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1" name="圆角矩形 2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圆角矩形 2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TextBox 19"/>
            <p:cNvSpPr txBox="1"/>
            <p:nvPr/>
          </p:nvSpPr>
          <p:spPr>
            <a:xfrm rot="16200000">
              <a:off x="695285" y="3664035"/>
              <a:ext cx="329432" cy="467385"/>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仓库</a:t>
              </a:r>
              <a:endParaRPr lang="zh-CN" altLang="zh-CN" sz="2400" b="0" dirty="0">
                <a:solidFill>
                  <a:schemeClr val="tx1"/>
                </a:solidFill>
                <a:latin typeface="Arial" pitchFamily="34" charset="0"/>
                <a:cs typeface="宋体" pitchFamily="2" charset="-122"/>
              </a:endParaRPr>
            </a:p>
          </p:txBody>
        </p:sp>
      </p:grpSp>
      <p:grpSp>
        <p:nvGrpSpPr>
          <p:cNvPr id="23" name="组合 22"/>
          <p:cNvGrpSpPr/>
          <p:nvPr/>
        </p:nvGrpSpPr>
        <p:grpSpPr>
          <a:xfrm rot="5400000">
            <a:off x="1476817" y="4126849"/>
            <a:ext cx="982800" cy="313200"/>
            <a:chOff x="352124" y="3681535"/>
            <a:chExt cx="1356787" cy="432383"/>
          </a:xfrm>
          <a:solidFill>
            <a:schemeClr val="tx2">
              <a:lumMod val="50000"/>
            </a:schemeClr>
          </a:solidFill>
        </p:grpSpPr>
        <p:grpSp>
          <p:nvGrpSpPr>
            <p:cNvPr id="24" name="组合 2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6" name="圆角矩形 2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圆角矩形 2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5" name="TextBox 2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生管部</a:t>
              </a:r>
              <a:endParaRPr lang="zh-CN" altLang="zh-CN" sz="2400" b="0" dirty="0">
                <a:solidFill>
                  <a:schemeClr val="tx1"/>
                </a:solidFill>
                <a:latin typeface="Arial" pitchFamily="34" charset="0"/>
                <a:cs typeface="宋体" pitchFamily="2" charset="-122"/>
              </a:endParaRPr>
            </a:p>
          </p:txBody>
        </p:sp>
      </p:grpSp>
      <p:grpSp>
        <p:nvGrpSpPr>
          <p:cNvPr id="28" name="组合 27"/>
          <p:cNvGrpSpPr/>
          <p:nvPr/>
        </p:nvGrpSpPr>
        <p:grpSpPr>
          <a:xfrm rot="5400000">
            <a:off x="1832806" y="4130958"/>
            <a:ext cx="982800" cy="313200"/>
            <a:chOff x="352124" y="3681535"/>
            <a:chExt cx="1356787" cy="432383"/>
          </a:xfrm>
          <a:solidFill>
            <a:schemeClr val="tx2">
              <a:lumMod val="50000"/>
            </a:schemeClr>
          </a:solidFill>
        </p:grpSpPr>
        <p:grpSp>
          <p:nvGrpSpPr>
            <p:cNvPr id="29" name="组合 2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1" name="圆角矩形 3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圆角矩形 3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TextBox 2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电子厂</a:t>
              </a:r>
              <a:endParaRPr lang="zh-CN" altLang="zh-CN" sz="2400" b="0" dirty="0">
                <a:solidFill>
                  <a:schemeClr val="tx1"/>
                </a:solidFill>
                <a:latin typeface="Arial" pitchFamily="34" charset="0"/>
                <a:cs typeface="宋体" pitchFamily="2" charset="-122"/>
              </a:endParaRPr>
            </a:p>
          </p:txBody>
        </p:sp>
      </p:grpSp>
      <p:grpSp>
        <p:nvGrpSpPr>
          <p:cNvPr id="33" name="组合 32"/>
          <p:cNvGrpSpPr/>
          <p:nvPr/>
        </p:nvGrpSpPr>
        <p:grpSpPr>
          <a:xfrm rot="5400000">
            <a:off x="2181554" y="4129230"/>
            <a:ext cx="982800" cy="313200"/>
            <a:chOff x="352124" y="3681535"/>
            <a:chExt cx="1356787" cy="432383"/>
          </a:xfrm>
          <a:solidFill>
            <a:schemeClr val="tx2">
              <a:lumMod val="50000"/>
            </a:schemeClr>
          </a:solidFill>
        </p:grpSpPr>
        <p:grpSp>
          <p:nvGrpSpPr>
            <p:cNvPr id="34" name="组合 3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36" name="圆角矩形 3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圆角矩形 3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TextBox 3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生技部</a:t>
              </a:r>
              <a:endParaRPr lang="zh-CN" altLang="zh-CN" sz="2400" b="0" dirty="0">
                <a:solidFill>
                  <a:schemeClr val="tx1"/>
                </a:solidFill>
                <a:latin typeface="Arial" pitchFamily="34" charset="0"/>
                <a:cs typeface="宋体" pitchFamily="2" charset="-122"/>
              </a:endParaRPr>
            </a:p>
          </p:txBody>
        </p:sp>
      </p:grpSp>
      <p:grpSp>
        <p:nvGrpSpPr>
          <p:cNvPr id="38" name="组合 37"/>
          <p:cNvGrpSpPr/>
          <p:nvPr/>
        </p:nvGrpSpPr>
        <p:grpSpPr>
          <a:xfrm rot="5400000">
            <a:off x="2542750" y="4130958"/>
            <a:ext cx="982800" cy="313200"/>
            <a:chOff x="352124" y="3681535"/>
            <a:chExt cx="1356787" cy="432383"/>
          </a:xfrm>
          <a:solidFill>
            <a:schemeClr val="tx2">
              <a:lumMod val="50000"/>
            </a:schemeClr>
          </a:solidFill>
        </p:grpSpPr>
        <p:grpSp>
          <p:nvGrpSpPr>
            <p:cNvPr id="39" name="组合 3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41" name="圆角矩形 4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圆角矩形 4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0" name="TextBox 3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质管部</a:t>
              </a:r>
              <a:endParaRPr lang="zh-CN" altLang="zh-CN" sz="2400" b="0" dirty="0">
                <a:solidFill>
                  <a:schemeClr val="tx1"/>
                </a:solidFill>
                <a:latin typeface="Arial" pitchFamily="34" charset="0"/>
                <a:cs typeface="宋体" pitchFamily="2" charset="-122"/>
              </a:endParaRPr>
            </a:p>
          </p:txBody>
        </p:sp>
      </p:grpSp>
      <p:grpSp>
        <p:nvGrpSpPr>
          <p:cNvPr id="43" name="组合 42"/>
          <p:cNvGrpSpPr/>
          <p:nvPr/>
        </p:nvGrpSpPr>
        <p:grpSpPr>
          <a:xfrm rot="5400000">
            <a:off x="2897455" y="4131611"/>
            <a:ext cx="982800" cy="313200"/>
            <a:chOff x="352124" y="3681535"/>
            <a:chExt cx="1356787" cy="432383"/>
          </a:xfrm>
          <a:solidFill>
            <a:schemeClr val="tx2">
              <a:lumMod val="50000"/>
            </a:schemeClr>
          </a:solidFill>
        </p:grpSpPr>
        <p:grpSp>
          <p:nvGrpSpPr>
            <p:cNvPr id="44" name="组合 4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46" name="圆角矩形 4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圆角矩形 4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5" name="TextBox 4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质检部</a:t>
              </a:r>
              <a:endParaRPr lang="zh-CN" altLang="zh-CN" sz="2400" b="0" dirty="0">
                <a:solidFill>
                  <a:schemeClr val="tx1"/>
                </a:solidFill>
                <a:latin typeface="Arial" pitchFamily="34" charset="0"/>
                <a:cs typeface="宋体" pitchFamily="2" charset="-122"/>
              </a:endParaRPr>
            </a:p>
          </p:txBody>
        </p:sp>
      </p:grpSp>
      <p:grpSp>
        <p:nvGrpSpPr>
          <p:cNvPr id="48" name="组合 47"/>
          <p:cNvGrpSpPr/>
          <p:nvPr/>
        </p:nvGrpSpPr>
        <p:grpSpPr>
          <a:xfrm rot="5400000">
            <a:off x="3248419" y="4137819"/>
            <a:ext cx="982800" cy="313200"/>
            <a:chOff x="352124" y="3681535"/>
            <a:chExt cx="1356787" cy="432383"/>
          </a:xfrm>
          <a:solidFill>
            <a:schemeClr val="tx2">
              <a:lumMod val="50000"/>
            </a:schemeClr>
          </a:solidFill>
        </p:grpSpPr>
        <p:grpSp>
          <p:nvGrpSpPr>
            <p:cNvPr id="49" name="组合 4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51" name="圆角矩形 5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圆角矩形 51"/>
              <p:cNvSpPr/>
              <p:nvPr/>
            </p:nvSpPr>
            <p:spPr>
              <a:xfrm rot="16200000">
                <a:off x="3610691" y="3738440"/>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0" name="TextBox 4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行政部</a:t>
              </a:r>
              <a:endParaRPr lang="zh-CN" altLang="zh-CN" sz="2400" b="0" dirty="0">
                <a:solidFill>
                  <a:schemeClr val="tx1"/>
                </a:solidFill>
                <a:latin typeface="Arial" pitchFamily="34" charset="0"/>
                <a:cs typeface="宋体" pitchFamily="2" charset="-122"/>
              </a:endParaRPr>
            </a:p>
          </p:txBody>
        </p:sp>
      </p:grpSp>
      <p:grpSp>
        <p:nvGrpSpPr>
          <p:cNvPr id="53" name="组合 52"/>
          <p:cNvGrpSpPr/>
          <p:nvPr/>
        </p:nvGrpSpPr>
        <p:grpSpPr>
          <a:xfrm rot="5400000">
            <a:off x="3623613" y="4144095"/>
            <a:ext cx="982800" cy="313200"/>
            <a:chOff x="352124" y="3681535"/>
            <a:chExt cx="1356787" cy="432383"/>
          </a:xfrm>
          <a:solidFill>
            <a:schemeClr val="tx2">
              <a:lumMod val="50000"/>
            </a:schemeClr>
          </a:solidFill>
        </p:grpSpPr>
        <p:grpSp>
          <p:nvGrpSpPr>
            <p:cNvPr id="54" name="组合 5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56" name="圆角矩形 5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圆角矩形 5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5" name="TextBox 54"/>
            <p:cNvSpPr txBox="1"/>
            <p:nvPr/>
          </p:nvSpPr>
          <p:spPr>
            <a:xfrm rot="16200000">
              <a:off x="871520" y="3313495"/>
              <a:ext cx="329432" cy="1168464"/>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人力资源部</a:t>
              </a:r>
              <a:endParaRPr lang="zh-CN" altLang="zh-CN" sz="2400" b="0" dirty="0">
                <a:solidFill>
                  <a:schemeClr val="tx1"/>
                </a:solidFill>
                <a:latin typeface="Arial" pitchFamily="34" charset="0"/>
                <a:cs typeface="宋体" pitchFamily="2" charset="-122"/>
              </a:endParaRPr>
            </a:p>
          </p:txBody>
        </p:sp>
      </p:grpSp>
      <p:grpSp>
        <p:nvGrpSpPr>
          <p:cNvPr id="58" name="组合 57"/>
          <p:cNvGrpSpPr/>
          <p:nvPr/>
        </p:nvGrpSpPr>
        <p:grpSpPr>
          <a:xfrm rot="5400000">
            <a:off x="3976558" y="4140212"/>
            <a:ext cx="982800" cy="313200"/>
            <a:chOff x="352124" y="3681535"/>
            <a:chExt cx="1356787" cy="432383"/>
          </a:xfrm>
          <a:solidFill>
            <a:schemeClr val="tx2">
              <a:lumMod val="50000"/>
            </a:schemeClr>
          </a:solidFill>
        </p:grpSpPr>
        <p:grpSp>
          <p:nvGrpSpPr>
            <p:cNvPr id="59" name="组合 5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61" name="圆角矩形 6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圆角矩形 6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TextBox 5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法务部</a:t>
              </a:r>
              <a:endParaRPr lang="zh-CN" altLang="zh-CN" sz="2400" b="0" dirty="0">
                <a:solidFill>
                  <a:schemeClr val="tx1"/>
                </a:solidFill>
                <a:latin typeface="Arial" pitchFamily="34" charset="0"/>
                <a:cs typeface="宋体" pitchFamily="2" charset="-122"/>
              </a:endParaRPr>
            </a:p>
          </p:txBody>
        </p:sp>
      </p:grpSp>
      <p:grpSp>
        <p:nvGrpSpPr>
          <p:cNvPr id="63" name="组合 62"/>
          <p:cNvGrpSpPr/>
          <p:nvPr/>
        </p:nvGrpSpPr>
        <p:grpSpPr>
          <a:xfrm rot="5400000">
            <a:off x="4328885" y="4142660"/>
            <a:ext cx="982800" cy="313200"/>
            <a:chOff x="352124" y="3681535"/>
            <a:chExt cx="1356787" cy="432383"/>
          </a:xfrm>
          <a:solidFill>
            <a:schemeClr val="tx2">
              <a:lumMod val="50000"/>
            </a:schemeClr>
          </a:solidFill>
        </p:grpSpPr>
        <p:grpSp>
          <p:nvGrpSpPr>
            <p:cNvPr id="64" name="组合 6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66" name="圆角矩形 6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圆角矩形 6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TextBox 6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总务室</a:t>
              </a:r>
              <a:endParaRPr lang="zh-CN" altLang="zh-CN" sz="2400" b="0" dirty="0">
                <a:solidFill>
                  <a:schemeClr val="tx1"/>
                </a:solidFill>
                <a:latin typeface="Arial" pitchFamily="34" charset="0"/>
                <a:cs typeface="宋体" pitchFamily="2" charset="-122"/>
              </a:endParaRPr>
            </a:p>
          </p:txBody>
        </p:sp>
      </p:grpSp>
      <p:grpSp>
        <p:nvGrpSpPr>
          <p:cNvPr id="68" name="组合 67"/>
          <p:cNvGrpSpPr/>
          <p:nvPr/>
        </p:nvGrpSpPr>
        <p:grpSpPr>
          <a:xfrm rot="5400000">
            <a:off x="4683969" y="4141088"/>
            <a:ext cx="982800" cy="313200"/>
            <a:chOff x="352124" y="3681535"/>
            <a:chExt cx="1356787" cy="432383"/>
          </a:xfrm>
          <a:solidFill>
            <a:schemeClr val="tx2">
              <a:lumMod val="50000"/>
            </a:schemeClr>
          </a:solidFill>
        </p:grpSpPr>
        <p:grpSp>
          <p:nvGrpSpPr>
            <p:cNvPr id="69" name="组合 6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71" name="圆角矩形 7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圆角矩形 7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0" name="TextBox 6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电脑室</a:t>
              </a:r>
              <a:endParaRPr lang="zh-CN" altLang="zh-CN" sz="2400" b="0" dirty="0">
                <a:solidFill>
                  <a:schemeClr val="tx1"/>
                </a:solidFill>
                <a:latin typeface="Arial" pitchFamily="34" charset="0"/>
                <a:cs typeface="宋体" pitchFamily="2" charset="-122"/>
              </a:endParaRPr>
            </a:p>
          </p:txBody>
        </p:sp>
      </p:grpSp>
      <p:grpSp>
        <p:nvGrpSpPr>
          <p:cNvPr id="73" name="组合 72"/>
          <p:cNvGrpSpPr/>
          <p:nvPr/>
        </p:nvGrpSpPr>
        <p:grpSpPr>
          <a:xfrm rot="5400000">
            <a:off x="5039694" y="4141088"/>
            <a:ext cx="982800" cy="313200"/>
            <a:chOff x="352124" y="3681535"/>
            <a:chExt cx="1356787" cy="432383"/>
          </a:xfrm>
          <a:solidFill>
            <a:schemeClr val="tx2">
              <a:lumMod val="50000"/>
            </a:schemeClr>
          </a:solidFill>
        </p:grpSpPr>
        <p:grpSp>
          <p:nvGrpSpPr>
            <p:cNvPr id="74" name="组合 7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76" name="圆角矩形 7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圆角矩形 7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TextBox 74"/>
            <p:cNvSpPr txBox="1"/>
            <p:nvPr/>
          </p:nvSpPr>
          <p:spPr>
            <a:xfrm rot="16200000">
              <a:off x="928977" y="3430343"/>
              <a:ext cx="329432" cy="934769"/>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文管中心</a:t>
              </a:r>
              <a:endParaRPr lang="zh-CN" altLang="zh-CN" sz="2400" b="0" dirty="0">
                <a:solidFill>
                  <a:schemeClr val="tx1"/>
                </a:solidFill>
                <a:latin typeface="Arial" pitchFamily="34" charset="0"/>
                <a:cs typeface="宋体" pitchFamily="2" charset="-122"/>
              </a:endParaRPr>
            </a:p>
          </p:txBody>
        </p:sp>
      </p:grpSp>
      <p:grpSp>
        <p:nvGrpSpPr>
          <p:cNvPr id="78" name="组合 77"/>
          <p:cNvGrpSpPr/>
          <p:nvPr/>
        </p:nvGrpSpPr>
        <p:grpSpPr>
          <a:xfrm rot="5400000">
            <a:off x="5395685" y="4145195"/>
            <a:ext cx="982799" cy="313200"/>
            <a:chOff x="352124" y="3681535"/>
            <a:chExt cx="1356787" cy="432383"/>
          </a:xfrm>
          <a:solidFill>
            <a:schemeClr val="tx2">
              <a:lumMod val="50000"/>
            </a:schemeClr>
          </a:solidFill>
        </p:grpSpPr>
        <p:grpSp>
          <p:nvGrpSpPr>
            <p:cNvPr id="79" name="组合 7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81" name="圆角矩形 8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圆角矩形 8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0" name="TextBox 79"/>
            <p:cNvSpPr txBox="1"/>
            <p:nvPr/>
          </p:nvSpPr>
          <p:spPr>
            <a:xfrm rot="16200000">
              <a:off x="928979" y="3430341"/>
              <a:ext cx="329432" cy="934770"/>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solidFill>
                  <a:cs typeface="宋体" pitchFamily="2" charset="-122"/>
                </a:rPr>
                <a:t>会计</a:t>
              </a:r>
              <a:r>
                <a:rPr lang="zh-CN" altLang="en-US" sz="1100" b="0" dirty="0" smtClean="0">
                  <a:solidFill>
                    <a:schemeClr val="tx1"/>
                  </a:solidFill>
                  <a:cs typeface="宋体" pitchFamily="2" charset="-122"/>
                </a:rPr>
                <a:t>出纳</a:t>
              </a:r>
              <a:endParaRPr lang="zh-CN" altLang="zh-CN" sz="2400" b="0" dirty="0">
                <a:solidFill>
                  <a:schemeClr val="tx1"/>
                </a:solidFill>
                <a:latin typeface="Arial" pitchFamily="34" charset="0"/>
                <a:cs typeface="宋体" pitchFamily="2" charset="-122"/>
              </a:endParaRPr>
            </a:p>
          </p:txBody>
        </p:sp>
      </p:grpSp>
      <p:grpSp>
        <p:nvGrpSpPr>
          <p:cNvPr id="83" name="组合 82"/>
          <p:cNvGrpSpPr/>
          <p:nvPr/>
        </p:nvGrpSpPr>
        <p:grpSpPr>
          <a:xfrm rot="5400000">
            <a:off x="5744431" y="4143469"/>
            <a:ext cx="982800" cy="313200"/>
            <a:chOff x="352124" y="3681535"/>
            <a:chExt cx="1356787" cy="432383"/>
          </a:xfrm>
          <a:solidFill>
            <a:schemeClr val="tx2">
              <a:lumMod val="50000"/>
            </a:schemeClr>
          </a:solidFill>
        </p:grpSpPr>
        <p:grpSp>
          <p:nvGrpSpPr>
            <p:cNvPr id="84" name="组合 8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86" name="圆角矩形 8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圆角矩形 8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5" name="TextBox 8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证券部</a:t>
              </a:r>
              <a:endParaRPr lang="zh-CN" altLang="zh-CN" sz="2400" b="0" dirty="0">
                <a:solidFill>
                  <a:schemeClr val="tx1"/>
                </a:solidFill>
                <a:latin typeface="Arial" pitchFamily="34" charset="0"/>
                <a:cs typeface="宋体" pitchFamily="2" charset="-122"/>
              </a:endParaRPr>
            </a:p>
          </p:txBody>
        </p:sp>
      </p:grpSp>
      <p:grpSp>
        <p:nvGrpSpPr>
          <p:cNvPr id="88" name="组合 87"/>
          <p:cNvGrpSpPr/>
          <p:nvPr/>
        </p:nvGrpSpPr>
        <p:grpSpPr>
          <a:xfrm rot="5400000">
            <a:off x="6105627" y="4145197"/>
            <a:ext cx="982800" cy="313200"/>
            <a:chOff x="352124" y="3681535"/>
            <a:chExt cx="1356787" cy="432383"/>
          </a:xfrm>
          <a:solidFill>
            <a:schemeClr val="tx2">
              <a:lumMod val="50000"/>
            </a:schemeClr>
          </a:solidFill>
        </p:grpSpPr>
        <p:grpSp>
          <p:nvGrpSpPr>
            <p:cNvPr id="89" name="组合 8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91" name="圆角矩形 9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圆角矩形 9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TextBox 89"/>
            <p:cNvSpPr txBox="1"/>
            <p:nvPr/>
          </p:nvSpPr>
          <p:spPr>
            <a:xfrm rot="16200000">
              <a:off x="904126" y="3260382"/>
              <a:ext cx="329432" cy="127468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solidFill>
                  <a:cs typeface="宋体" pitchFamily="2" charset="-122"/>
                </a:rPr>
                <a:t>股份制办公室</a:t>
              </a:r>
              <a:endParaRPr lang="zh-CN" altLang="zh-CN" sz="1000" b="0" dirty="0">
                <a:solidFill>
                  <a:schemeClr val="tx1"/>
                </a:solidFill>
                <a:latin typeface="Arial" pitchFamily="34" charset="0"/>
                <a:cs typeface="宋体" pitchFamily="2" charset="-122"/>
              </a:endParaRPr>
            </a:p>
          </p:txBody>
        </p:sp>
      </p:grpSp>
      <p:grpSp>
        <p:nvGrpSpPr>
          <p:cNvPr id="93" name="组合 92"/>
          <p:cNvGrpSpPr/>
          <p:nvPr/>
        </p:nvGrpSpPr>
        <p:grpSpPr>
          <a:xfrm rot="5400000">
            <a:off x="6460333" y="4145850"/>
            <a:ext cx="982800" cy="313200"/>
            <a:chOff x="352124" y="3681535"/>
            <a:chExt cx="1356787" cy="432383"/>
          </a:xfrm>
          <a:solidFill>
            <a:schemeClr val="tx2">
              <a:lumMod val="50000"/>
            </a:schemeClr>
          </a:solidFill>
        </p:grpSpPr>
        <p:grpSp>
          <p:nvGrpSpPr>
            <p:cNvPr id="94" name="组合 9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96" name="圆角矩形 9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圆角矩形 9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5" name="TextBox 94"/>
            <p:cNvSpPr txBox="1"/>
            <p:nvPr/>
          </p:nvSpPr>
          <p:spPr>
            <a:xfrm rot="16200000">
              <a:off x="850113" y="3313497"/>
              <a:ext cx="329432" cy="1168460"/>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对外投资部</a:t>
              </a:r>
              <a:endParaRPr lang="zh-CN" altLang="zh-CN" sz="2400" b="0" dirty="0">
                <a:solidFill>
                  <a:schemeClr val="tx1"/>
                </a:solidFill>
                <a:latin typeface="Arial" pitchFamily="34" charset="0"/>
                <a:cs typeface="宋体" pitchFamily="2" charset="-122"/>
              </a:endParaRPr>
            </a:p>
          </p:txBody>
        </p:sp>
      </p:grpSp>
      <p:grpSp>
        <p:nvGrpSpPr>
          <p:cNvPr id="98" name="组合 97"/>
          <p:cNvGrpSpPr/>
          <p:nvPr/>
        </p:nvGrpSpPr>
        <p:grpSpPr>
          <a:xfrm rot="5400000">
            <a:off x="6811297" y="4152058"/>
            <a:ext cx="982800" cy="313200"/>
            <a:chOff x="352124" y="3681535"/>
            <a:chExt cx="1356787" cy="432383"/>
          </a:xfrm>
          <a:solidFill>
            <a:schemeClr val="tx2">
              <a:lumMod val="50000"/>
            </a:schemeClr>
          </a:solidFill>
        </p:grpSpPr>
        <p:grpSp>
          <p:nvGrpSpPr>
            <p:cNvPr id="99" name="组合 9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01" name="圆角矩形 10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圆角矩形 101"/>
              <p:cNvSpPr/>
              <p:nvPr/>
            </p:nvSpPr>
            <p:spPr>
              <a:xfrm rot="16200000">
                <a:off x="3610691" y="3738440"/>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0" name="TextBox 99"/>
            <p:cNvSpPr txBox="1"/>
            <p:nvPr/>
          </p:nvSpPr>
          <p:spPr>
            <a:xfrm rot="16200000">
              <a:off x="928977" y="3430343"/>
              <a:ext cx="329432" cy="934770"/>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商务中心</a:t>
              </a:r>
              <a:endParaRPr lang="zh-CN" altLang="zh-CN" sz="2400" b="0" dirty="0">
                <a:solidFill>
                  <a:schemeClr val="tx1"/>
                </a:solidFill>
                <a:latin typeface="Arial" pitchFamily="34" charset="0"/>
                <a:cs typeface="宋体" pitchFamily="2" charset="-122"/>
              </a:endParaRPr>
            </a:p>
          </p:txBody>
        </p:sp>
      </p:grpSp>
      <p:grpSp>
        <p:nvGrpSpPr>
          <p:cNvPr id="103" name="组合 102"/>
          <p:cNvGrpSpPr/>
          <p:nvPr/>
        </p:nvGrpSpPr>
        <p:grpSpPr>
          <a:xfrm rot="5400000">
            <a:off x="7174324" y="4148858"/>
            <a:ext cx="982800" cy="313200"/>
            <a:chOff x="352124" y="3681535"/>
            <a:chExt cx="1356787" cy="432383"/>
          </a:xfrm>
          <a:solidFill>
            <a:schemeClr val="tx2">
              <a:lumMod val="50000"/>
            </a:schemeClr>
          </a:solidFill>
        </p:grpSpPr>
        <p:grpSp>
          <p:nvGrpSpPr>
            <p:cNvPr id="104" name="组合 10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06" name="圆角矩形 10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圆角矩形 10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5" name="TextBox 10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销售部</a:t>
              </a:r>
              <a:endParaRPr lang="zh-CN" altLang="zh-CN" sz="2400" b="0" dirty="0">
                <a:solidFill>
                  <a:schemeClr val="tx1"/>
                </a:solidFill>
                <a:latin typeface="Arial" pitchFamily="34" charset="0"/>
                <a:cs typeface="宋体" pitchFamily="2" charset="-122"/>
              </a:endParaRPr>
            </a:p>
          </p:txBody>
        </p:sp>
      </p:grpSp>
      <p:grpSp>
        <p:nvGrpSpPr>
          <p:cNvPr id="108" name="组合 107"/>
          <p:cNvGrpSpPr/>
          <p:nvPr/>
        </p:nvGrpSpPr>
        <p:grpSpPr>
          <a:xfrm rot="5400000">
            <a:off x="7527271" y="4144975"/>
            <a:ext cx="982800" cy="313200"/>
            <a:chOff x="352124" y="3681535"/>
            <a:chExt cx="1356787" cy="432383"/>
          </a:xfrm>
          <a:solidFill>
            <a:schemeClr val="tx2">
              <a:lumMod val="50000"/>
            </a:schemeClr>
          </a:solidFill>
        </p:grpSpPr>
        <p:grpSp>
          <p:nvGrpSpPr>
            <p:cNvPr id="109" name="组合 10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圆角矩形 11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0" name="TextBox 109"/>
            <p:cNvSpPr txBox="1"/>
            <p:nvPr/>
          </p:nvSpPr>
          <p:spPr>
            <a:xfrm rot="16200000">
              <a:off x="851323" y="3313495"/>
              <a:ext cx="329432" cy="1168464"/>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售后服务部</a:t>
              </a:r>
              <a:endParaRPr lang="zh-CN" altLang="zh-CN" sz="2400" b="0" dirty="0">
                <a:solidFill>
                  <a:schemeClr val="tx1"/>
                </a:solidFill>
                <a:latin typeface="Arial" pitchFamily="34" charset="0"/>
                <a:cs typeface="宋体" pitchFamily="2" charset="-122"/>
              </a:endParaRPr>
            </a:p>
          </p:txBody>
        </p:sp>
      </p:grpSp>
      <p:grpSp>
        <p:nvGrpSpPr>
          <p:cNvPr id="113" name="组合 112"/>
          <p:cNvGrpSpPr/>
          <p:nvPr/>
        </p:nvGrpSpPr>
        <p:grpSpPr>
          <a:xfrm rot="5400000">
            <a:off x="7879597" y="4147423"/>
            <a:ext cx="982800" cy="313200"/>
            <a:chOff x="352124" y="3681535"/>
            <a:chExt cx="1356787" cy="432383"/>
          </a:xfrm>
          <a:solidFill>
            <a:schemeClr val="tx2">
              <a:lumMod val="50000"/>
            </a:schemeClr>
          </a:solidFill>
        </p:grpSpPr>
        <p:grpSp>
          <p:nvGrpSpPr>
            <p:cNvPr id="114" name="组合 11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圆角矩形 11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5" name="TextBox 11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外贸部</a:t>
              </a:r>
              <a:endParaRPr lang="zh-CN" altLang="zh-CN" sz="2400" b="0" dirty="0">
                <a:solidFill>
                  <a:schemeClr val="tx1"/>
                </a:solidFill>
                <a:latin typeface="Arial" pitchFamily="34" charset="0"/>
                <a:cs typeface="宋体" pitchFamily="2" charset="-122"/>
              </a:endParaRPr>
            </a:p>
          </p:txBody>
        </p:sp>
      </p:grpSp>
      <p:grpSp>
        <p:nvGrpSpPr>
          <p:cNvPr id="118" name="组合 117"/>
          <p:cNvGrpSpPr/>
          <p:nvPr/>
        </p:nvGrpSpPr>
        <p:grpSpPr>
          <a:xfrm rot="5400000">
            <a:off x="8234681" y="4145851"/>
            <a:ext cx="982800" cy="313200"/>
            <a:chOff x="352124" y="3681535"/>
            <a:chExt cx="1356787" cy="432383"/>
          </a:xfrm>
          <a:solidFill>
            <a:schemeClr val="tx2">
              <a:lumMod val="50000"/>
            </a:schemeClr>
          </a:solidFill>
        </p:grpSpPr>
        <p:grpSp>
          <p:nvGrpSpPr>
            <p:cNvPr id="119" name="组合 11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圆角矩形 12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0" name="TextBox 11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加工部</a:t>
              </a:r>
              <a:endParaRPr lang="zh-CN" altLang="zh-CN" sz="2400" b="0" dirty="0">
                <a:solidFill>
                  <a:schemeClr val="tx1"/>
                </a:solidFill>
                <a:latin typeface="Arial" pitchFamily="34" charset="0"/>
                <a:cs typeface="宋体" pitchFamily="2" charset="-122"/>
              </a:endParaRPr>
            </a:p>
          </p:txBody>
        </p:sp>
      </p:grpSp>
      <p:cxnSp>
        <p:nvCxnSpPr>
          <p:cNvPr id="123" name="直接连接符 122"/>
          <p:cNvCxnSpPr/>
          <p:nvPr/>
        </p:nvCxnSpPr>
        <p:spPr>
          <a:xfrm>
            <a:off x="1835696" y="1851670"/>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71449" y="2354867"/>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271613" y="2375034"/>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6071583" y="2379274"/>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4577134" y="1280587"/>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7207343"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52738"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694142" y="2355726"/>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410658" y="235572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319939" y="2355726"/>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215248" y="2355726"/>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272173" y="2375034"/>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354816" y="2376893"/>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071583"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6774916"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7665723" y="2377040"/>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8522916" y="237927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732240" y="1891802"/>
            <a:ext cx="982514" cy="313311"/>
            <a:chOff x="814328" y="3219334"/>
            <a:chExt cx="1356392" cy="432536"/>
          </a:xfrm>
          <a:solidFill>
            <a:schemeClr val="accent1"/>
          </a:solidFill>
        </p:grpSpPr>
        <p:grpSp>
          <p:nvGrpSpPr>
            <p:cNvPr id="141" name="组合 140"/>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143" name="圆角矩形 142"/>
              <p:cNvSpPr/>
              <p:nvPr/>
            </p:nvSpPr>
            <p:spPr>
              <a:xfrm>
                <a:off x="4304043" y="1286668"/>
                <a:ext cx="3837944" cy="2757793"/>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圆角矩形 143"/>
              <p:cNvSpPr/>
              <p:nvPr/>
            </p:nvSpPr>
            <p:spPr>
              <a:xfrm>
                <a:off x="4351927" y="1373342"/>
                <a:ext cx="3742173" cy="258445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2" name="TextBox 141"/>
            <p:cNvSpPr txBox="1"/>
            <p:nvPr/>
          </p:nvSpPr>
          <p:spPr>
            <a:xfrm>
              <a:off x="1110326" y="3331792"/>
              <a:ext cx="787838" cy="233692"/>
            </a:xfrm>
            <a:prstGeom prst="rect">
              <a:avLst/>
            </a:prstGeom>
            <a:grp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solidFill>
                  <a:cs typeface="宋体" pitchFamily="2" charset="-122"/>
                </a:rPr>
                <a:t>经营副总</a:t>
              </a:r>
              <a:endParaRPr lang="zh-CN" altLang="zh-CN" sz="1100" dirty="0">
                <a:solidFill>
                  <a:schemeClr val="tx1"/>
                </a:solidFill>
                <a:cs typeface="宋体" pitchFamily="2" charset="-122"/>
              </a:endParaRPr>
            </a:p>
          </p:txBody>
        </p:sp>
      </p:grpSp>
      <p:grpSp>
        <p:nvGrpSpPr>
          <p:cNvPr id="145" name="组合 144"/>
          <p:cNvGrpSpPr/>
          <p:nvPr/>
        </p:nvGrpSpPr>
        <p:grpSpPr>
          <a:xfrm>
            <a:off x="1376721" y="1913816"/>
            <a:ext cx="982514" cy="313311"/>
            <a:chOff x="814328" y="3219334"/>
            <a:chExt cx="1356392" cy="432536"/>
          </a:xfrm>
          <a:solidFill>
            <a:schemeClr val="accent1"/>
          </a:solidFill>
        </p:grpSpPr>
        <p:grpSp>
          <p:nvGrpSpPr>
            <p:cNvPr id="146" name="组合 145"/>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148" name="圆角矩形 147"/>
              <p:cNvSpPr/>
              <p:nvPr/>
            </p:nvSpPr>
            <p:spPr>
              <a:xfrm>
                <a:off x="4304043" y="1286668"/>
                <a:ext cx="3837944" cy="2757793"/>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圆角矩形 148"/>
              <p:cNvSpPr/>
              <p:nvPr/>
            </p:nvSpPr>
            <p:spPr>
              <a:xfrm>
                <a:off x="4351927" y="1373342"/>
                <a:ext cx="3742173" cy="258445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7" name="TextBox 146"/>
            <p:cNvSpPr txBox="1"/>
            <p:nvPr/>
          </p:nvSpPr>
          <p:spPr>
            <a:xfrm>
              <a:off x="1110326" y="3331792"/>
              <a:ext cx="787838" cy="233692"/>
            </a:xfrm>
            <a:prstGeom prst="rect">
              <a:avLst/>
            </a:prstGeom>
            <a:grp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solidFill>
                  <a:cs typeface="宋体" pitchFamily="2" charset="-122"/>
                </a:rPr>
                <a:t>生产副总</a:t>
              </a:r>
              <a:endParaRPr lang="zh-CN" altLang="zh-CN" sz="1100" dirty="0">
                <a:solidFill>
                  <a:schemeClr val="tx1"/>
                </a:solidFill>
                <a:cs typeface="宋体" pitchFamily="2" charset="-122"/>
              </a:endParaRPr>
            </a:p>
          </p:txBody>
        </p:sp>
      </p:grpSp>
      <p:cxnSp>
        <p:nvCxnSpPr>
          <p:cNvPr id="150" name="直接连接符 149"/>
          <p:cNvCxnSpPr/>
          <p:nvPr/>
        </p:nvCxnSpPr>
        <p:spPr>
          <a:xfrm>
            <a:off x="552136" y="3648521"/>
            <a:ext cx="34745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242504" y="3648521"/>
            <a:ext cx="3703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953846" y="3648521"/>
            <a:ext cx="7191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025971" y="3648521"/>
            <a:ext cx="3843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740190" y="3653729"/>
            <a:ext cx="1080466" cy="11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5170103" y="3651870"/>
            <a:ext cx="410009"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5864289" y="3653971"/>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6579310" y="3656005"/>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7303068" y="3651870"/>
            <a:ext cx="715603"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370996" y="3658027"/>
            <a:ext cx="357801"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52400"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896225"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242504"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611989"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956537"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2672596"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3016126"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3393103"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4109162" y="3663571"/>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4452692"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3738635" y="366134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5174653" y="366817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5539612" y="366357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4816031" y="366595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6239848" y="366833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6583378" y="366372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5869321" y="366610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7305339" y="3672939"/>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7670298" y="366833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6946717" y="367071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8009288" y="367552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8731249" y="368473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8372627" y="368251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rot="5400000">
            <a:off x="204752" y="2845568"/>
            <a:ext cx="982800" cy="313200"/>
            <a:chOff x="352124" y="3681535"/>
            <a:chExt cx="1356787" cy="432383"/>
          </a:xfrm>
          <a:solidFill>
            <a:srgbClr val="0070C0"/>
          </a:solidFill>
        </p:grpSpPr>
        <p:grpSp>
          <p:nvGrpSpPr>
            <p:cNvPr id="184" name="组合 18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圆角矩形 186"/>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5" name="TextBox 18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研发部</a:t>
              </a:r>
              <a:endParaRPr lang="zh-CN" altLang="zh-CN" sz="1800" b="0" dirty="0">
                <a:solidFill>
                  <a:schemeClr val="tx1"/>
                </a:solidFill>
                <a:latin typeface="Arial" pitchFamily="34" charset="0"/>
                <a:cs typeface="宋体" pitchFamily="2" charset="-122"/>
              </a:endParaRPr>
            </a:p>
          </p:txBody>
        </p:sp>
      </p:grpSp>
      <p:grpSp>
        <p:nvGrpSpPr>
          <p:cNvPr id="188" name="组合 187"/>
          <p:cNvGrpSpPr/>
          <p:nvPr/>
        </p:nvGrpSpPr>
        <p:grpSpPr>
          <a:xfrm rot="5400000">
            <a:off x="924832" y="2841685"/>
            <a:ext cx="982800" cy="313200"/>
            <a:chOff x="352124" y="3681535"/>
            <a:chExt cx="1356787" cy="432383"/>
          </a:xfrm>
          <a:solidFill>
            <a:srgbClr val="0070C0"/>
          </a:solidFill>
        </p:grpSpPr>
        <p:grpSp>
          <p:nvGrpSpPr>
            <p:cNvPr id="189" name="组合 18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2" name="圆角矩形 191"/>
              <p:cNvSpPr/>
              <p:nvPr/>
            </p:nvSpPr>
            <p:spPr>
              <a:xfrm rot="16200000">
                <a:off x="3610693" y="3759394"/>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0" name="TextBox 18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资料部</a:t>
              </a:r>
              <a:endParaRPr lang="zh-CN" altLang="zh-CN" sz="1800" b="0" dirty="0">
                <a:solidFill>
                  <a:schemeClr val="tx1"/>
                </a:solidFill>
                <a:latin typeface="Arial" pitchFamily="34" charset="0"/>
                <a:cs typeface="宋体" pitchFamily="2" charset="-122"/>
              </a:endParaRPr>
            </a:p>
          </p:txBody>
        </p:sp>
      </p:grpSp>
      <p:grpSp>
        <p:nvGrpSpPr>
          <p:cNvPr id="193" name="组合 192"/>
          <p:cNvGrpSpPr/>
          <p:nvPr/>
        </p:nvGrpSpPr>
        <p:grpSpPr>
          <a:xfrm rot="5400000">
            <a:off x="1827024" y="2845568"/>
            <a:ext cx="982800" cy="313200"/>
            <a:chOff x="352124" y="3681535"/>
            <a:chExt cx="1356787" cy="432383"/>
          </a:xfrm>
          <a:solidFill>
            <a:srgbClr val="0070C0"/>
          </a:solidFill>
        </p:grpSpPr>
        <p:grpSp>
          <p:nvGrpSpPr>
            <p:cNvPr id="194" name="组合 19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196" name="圆角矩形 19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7" name="圆角矩形 19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5" name="TextBox 19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生产部</a:t>
              </a:r>
              <a:endParaRPr lang="zh-CN" altLang="zh-CN" sz="1800" b="0" dirty="0">
                <a:solidFill>
                  <a:schemeClr val="tx1"/>
                </a:solidFill>
                <a:latin typeface="Arial" pitchFamily="34" charset="0"/>
                <a:cs typeface="宋体" pitchFamily="2" charset="-122"/>
              </a:endParaRPr>
            </a:p>
          </p:txBody>
        </p:sp>
      </p:grpSp>
      <p:grpSp>
        <p:nvGrpSpPr>
          <p:cNvPr id="198" name="组合 197"/>
          <p:cNvGrpSpPr/>
          <p:nvPr/>
        </p:nvGrpSpPr>
        <p:grpSpPr>
          <a:xfrm rot="5400000">
            <a:off x="2725032" y="2842561"/>
            <a:ext cx="982800" cy="313200"/>
            <a:chOff x="352124" y="3681535"/>
            <a:chExt cx="1356787" cy="432383"/>
          </a:xfrm>
          <a:solidFill>
            <a:srgbClr val="0070C0"/>
          </a:solidFill>
        </p:grpSpPr>
        <p:grpSp>
          <p:nvGrpSpPr>
            <p:cNvPr id="199" name="组合 19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01" name="圆角矩形 20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2" name="圆角矩形 20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0" name="TextBox 19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质管部</a:t>
              </a:r>
              <a:endParaRPr lang="zh-CN" altLang="zh-CN" sz="1800" b="0" dirty="0">
                <a:solidFill>
                  <a:schemeClr val="tx1"/>
                </a:solidFill>
                <a:latin typeface="Arial" pitchFamily="34" charset="0"/>
                <a:cs typeface="宋体" pitchFamily="2" charset="-122"/>
              </a:endParaRPr>
            </a:p>
          </p:txBody>
        </p:sp>
      </p:grpSp>
      <p:grpSp>
        <p:nvGrpSpPr>
          <p:cNvPr id="203" name="组合 202"/>
          <p:cNvGrpSpPr/>
          <p:nvPr/>
        </p:nvGrpSpPr>
        <p:grpSpPr>
          <a:xfrm rot="5400000">
            <a:off x="3793734" y="2840180"/>
            <a:ext cx="982800" cy="313200"/>
            <a:chOff x="352124" y="3681535"/>
            <a:chExt cx="1356787" cy="432383"/>
          </a:xfrm>
          <a:solidFill>
            <a:srgbClr val="0070C0"/>
          </a:solidFill>
        </p:grpSpPr>
        <p:grpSp>
          <p:nvGrpSpPr>
            <p:cNvPr id="204" name="组合 20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06" name="圆角矩形 20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7" name="圆角矩形 20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5" name="TextBox 204"/>
            <p:cNvSpPr txBox="1"/>
            <p:nvPr/>
          </p:nvSpPr>
          <p:spPr>
            <a:xfrm rot="16200000">
              <a:off x="863267" y="3313496"/>
              <a:ext cx="329432" cy="1168465"/>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行政人事部</a:t>
              </a:r>
              <a:endParaRPr lang="zh-CN" altLang="zh-CN" sz="1800" b="0" dirty="0">
                <a:solidFill>
                  <a:schemeClr val="tx1"/>
                </a:solidFill>
                <a:latin typeface="Arial" pitchFamily="34" charset="0"/>
                <a:cs typeface="宋体" pitchFamily="2" charset="-122"/>
              </a:endParaRPr>
            </a:p>
          </p:txBody>
        </p:sp>
      </p:grpSp>
      <p:grpSp>
        <p:nvGrpSpPr>
          <p:cNvPr id="208" name="组合 207"/>
          <p:cNvGrpSpPr/>
          <p:nvPr/>
        </p:nvGrpSpPr>
        <p:grpSpPr>
          <a:xfrm rot="5400000">
            <a:off x="4860104" y="2841685"/>
            <a:ext cx="982800" cy="313200"/>
            <a:chOff x="352124" y="3681535"/>
            <a:chExt cx="1356787" cy="432383"/>
          </a:xfrm>
          <a:solidFill>
            <a:srgbClr val="0070C0"/>
          </a:solidFill>
        </p:grpSpPr>
        <p:grpSp>
          <p:nvGrpSpPr>
            <p:cNvPr id="209" name="组合 20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11" name="圆角矩形 21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圆角矩形 21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0" name="TextBox 209"/>
            <p:cNvSpPr txBox="1"/>
            <p:nvPr/>
          </p:nvSpPr>
          <p:spPr>
            <a:xfrm rot="16200000">
              <a:off x="861188" y="3313495"/>
              <a:ext cx="329432" cy="1168464"/>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信息管理部</a:t>
              </a:r>
              <a:endParaRPr lang="zh-CN" altLang="zh-CN" sz="1800" b="0" dirty="0">
                <a:solidFill>
                  <a:schemeClr val="tx1"/>
                </a:solidFill>
                <a:latin typeface="Arial" pitchFamily="34" charset="0"/>
                <a:cs typeface="宋体" pitchFamily="2" charset="-122"/>
              </a:endParaRPr>
            </a:p>
          </p:txBody>
        </p:sp>
      </p:grpSp>
      <p:grpSp>
        <p:nvGrpSpPr>
          <p:cNvPr id="213" name="组合 212"/>
          <p:cNvGrpSpPr/>
          <p:nvPr/>
        </p:nvGrpSpPr>
        <p:grpSpPr>
          <a:xfrm rot="5400000">
            <a:off x="5580184" y="2845568"/>
            <a:ext cx="982800" cy="313200"/>
            <a:chOff x="352124" y="3681535"/>
            <a:chExt cx="1356787" cy="432383"/>
          </a:xfrm>
          <a:solidFill>
            <a:srgbClr val="0070C0"/>
          </a:solidFill>
        </p:grpSpPr>
        <p:grpSp>
          <p:nvGrpSpPr>
            <p:cNvPr id="214" name="组合 21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16" name="圆角矩形 21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 name="圆角矩形 21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5" name="TextBox 21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财务部</a:t>
              </a:r>
              <a:endParaRPr lang="zh-CN" altLang="zh-CN" sz="1800" b="0" dirty="0">
                <a:solidFill>
                  <a:schemeClr val="tx1"/>
                </a:solidFill>
                <a:latin typeface="Arial" pitchFamily="34" charset="0"/>
                <a:cs typeface="宋体" pitchFamily="2" charset="-122"/>
              </a:endParaRPr>
            </a:p>
          </p:txBody>
        </p:sp>
      </p:grpSp>
      <p:grpSp>
        <p:nvGrpSpPr>
          <p:cNvPr id="218" name="组合 217"/>
          <p:cNvGrpSpPr/>
          <p:nvPr/>
        </p:nvGrpSpPr>
        <p:grpSpPr>
          <a:xfrm rot="5400000">
            <a:off x="6286514" y="2842561"/>
            <a:ext cx="982800" cy="313200"/>
            <a:chOff x="352124" y="3681535"/>
            <a:chExt cx="1356787" cy="432383"/>
          </a:xfrm>
          <a:solidFill>
            <a:srgbClr val="0070C0"/>
          </a:solidFill>
        </p:grpSpPr>
        <p:grpSp>
          <p:nvGrpSpPr>
            <p:cNvPr id="219" name="组合 21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21" name="圆角矩形 22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2" name="圆角矩形 22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0" name="TextBox 21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股份部</a:t>
              </a:r>
              <a:endParaRPr lang="zh-CN" altLang="zh-CN" sz="1800" b="0" dirty="0">
                <a:solidFill>
                  <a:schemeClr val="tx1"/>
                </a:solidFill>
                <a:latin typeface="Arial" pitchFamily="34" charset="0"/>
                <a:cs typeface="宋体" pitchFamily="2" charset="-122"/>
              </a:endParaRPr>
            </a:p>
          </p:txBody>
        </p:sp>
      </p:grpSp>
      <p:grpSp>
        <p:nvGrpSpPr>
          <p:cNvPr id="223" name="组合 222"/>
          <p:cNvGrpSpPr/>
          <p:nvPr/>
        </p:nvGrpSpPr>
        <p:grpSpPr>
          <a:xfrm rot="5400000">
            <a:off x="7168903" y="2844066"/>
            <a:ext cx="982800" cy="313200"/>
            <a:chOff x="352124" y="3681535"/>
            <a:chExt cx="1356787" cy="432383"/>
          </a:xfrm>
          <a:solidFill>
            <a:srgbClr val="0070C0"/>
          </a:solidFill>
        </p:grpSpPr>
        <p:grpSp>
          <p:nvGrpSpPr>
            <p:cNvPr id="224" name="组合 223"/>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26" name="圆角矩形 225"/>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7" name="圆角矩形 226"/>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5" name="TextBox 224"/>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营销部</a:t>
              </a:r>
              <a:endParaRPr lang="zh-CN" altLang="zh-CN" sz="1800" b="0" dirty="0">
                <a:solidFill>
                  <a:schemeClr val="tx1"/>
                </a:solidFill>
                <a:latin typeface="Arial" pitchFamily="34" charset="0"/>
                <a:cs typeface="宋体" pitchFamily="2" charset="-122"/>
              </a:endParaRPr>
            </a:p>
          </p:txBody>
        </p:sp>
      </p:grpSp>
      <p:grpSp>
        <p:nvGrpSpPr>
          <p:cNvPr id="228" name="组合 227"/>
          <p:cNvGrpSpPr/>
          <p:nvPr/>
        </p:nvGrpSpPr>
        <p:grpSpPr>
          <a:xfrm rot="5400000">
            <a:off x="8028456" y="2845568"/>
            <a:ext cx="982800" cy="313200"/>
            <a:chOff x="352124" y="3681535"/>
            <a:chExt cx="1356787" cy="432383"/>
          </a:xfrm>
          <a:solidFill>
            <a:srgbClr val="0070C0"/>
          </a:solidFill>
        </p:grpSpPr>
        <p:grpSp>
          <p:nvGrpSpPr>
            <p:cNvPr id="229" name="组合 228"/>
            <p:cNvGrpSpPr/>
            <p:nvPr/>
          </p:nvGrpSpPr>
          <p:grpSpPr>
            <a:xfrm>
              <a:off x="352124" y="3681535"/>
              <a:ext cx="1356787" cy="432383"/>
              <a:chOff x="2996228" y="4233604"/>
              <a:chExt cx="3839061" cy="2756815"/>
            </a:xfrm>
            <a:grpFill/>
            <a:effectLst>
              <a:outerShdw blurRad="381000" dist="254000" dir="8100000" algn="tr" rotWithShape="0">
                <a:prstClr val="black">
                  <a:alpha val="40000"/>
                </a:prstClr>
              </a:outerShdw>
            </a:effectLst>
          </p:grpSpPr>
          <p:sp>
            <p:nvSpPr>
              <p:cNvPr id="231" name="圆角矩形 230"/>
              <p:cNvSpPr/>
              <p:nvPr/>
            </p:nvSpPr>
            <p:spPr>
              <a:xfrm rot="16200000">
                <a:off x="3537351" y="3692481"/>
                <a:ext cx="2756815" cy="383906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2" name="圆角矩形 231"/>
              <p:cNvSpPr/>
              <p:nvPr/>
            </p:nvSpPr>
            <p:spPr>
              <a:xfrm rot="16200000">
                <a:off x="3610693" y="3738436"/>
                <a:ext cx="2598377" cy="3740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0" name="TextBox 229"/>
            <p:cNvSpPr txBox="1"/>
            <p:nvPr/>
          </p:nvSpPr>
          <p:spPr>
            <a:xfrm rot="16200000">
              <a:off x="812131" y="3547189"/>
              <a:ext cx="329432" cy="701077"/>
            </a:xfrm>
            <a:prstGeom prst="rect">
              <a:avLst/>
            </a:prstGeom>
            <a:grpFill/>
            <a:ln>
              <a:noFill/>
            </a:ln>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solidFill>
                  <a:cs typeface="宋体" pitchFamily="2" charset="-122"/>
                </a:rPr>
                <a:t>国际部</a:t>
              </a:r>
              <a:endParaRPr lang="zh-CN" altLang="zh-CN" sz="1800" b="0" dirty="0">
                <a:solidFill>
                  <a:schemeClr val="tx1"/>
                </a:solidFill>
                <a:latin typeface="Arial" pitchFamily="34" charset="0"/>
                <a:cs typeface="宋体" pitchFamily="2" charset="-122"/>
              </a:endParaRPr>
            </a:p>
          </p:txBody>
        </p:sp>
      </p:grpSp>
      <p:grpSp>
        <p:nvGrpSpPr>
          <p:cNvPr id="233" name="组合 232"/>
          <p:cNvGrpSpPr/>
          <p:nvPr/>
        </p:nvGrpSpPr>
        <p:grpSpPr>
          <a:xfrm>
            <a:off x="4083529" y="1035280"/>
            <a:ext cx="982514" cy="313311"/>
            <a:chOff x="814328" y="3219334"/>
            <a:chExt cx="1356392" cy="432536"/>
          </a:xfrm>
          <a:solidFill>
            <a:srgbClr val="FFC000"/>
          </a:solidFill>
        </p:grpSpPr>
        <p:grpSp>
          <p:nvGrpSpPr>
            <p:cNvPr id="234" name="组合 233"/>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236" name="圆角矩形 235"/>
              <p:cNvSpPr/>
              <p:nvPr/>
            </p:nvSpPr>
            <p:spPr>
              <a:xfrm>
                <a:off x="4304043" y="1286668"/>
                <a:ext cx="3837944" cy="2757793"/>
              </a:xfrm>
              <a:prstGeom prst="round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7" name="圆角矩形 236"/>
              <p:cNvSpPr/>
              <p:nvPr/>
            </p:nvSpPr>
            <p:spPr>
              <a:xfrm>
                <a:off x="4351927" y="1373342"/>
                <a:ext cx="3742173" cy="2584452"/>
              </a:xfrm>
              <a:prstGeom prst="round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5" name="TextBox 234"/>
            <p:cNvSpPr txBox="1"/>
            <p:nvPr/>
          </p:nvSpPr>
          <p:spPr>
            <a:xfrm>
              <a:off x="1020410" y="3331792"/>
              <a:ext cx="953343" cy="233692"/>
            </a:xfrm>
            <a:prstGeom prst="rect">
              <a:avLst/>
            </a:prstGeom>
            <a:grp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chemeClr val="tx1"/>
                  </a:solidFill>
                  <a:cs typeface="宋体" pitchFamily="2" charset="-122"/>
                </a:rPr>
                <a:t>董事会</a:t>
              </a:r>
              <a:endParaRPr lang="zh-CN" altLang="zh-CN" sz="1100" dirty="0">
                <a:solidFill>
                  <a:schemeClr val="tx1"/>
                </a:solidFill>
                <a:cs typeface="宋体" pitchFamily="2" charset="-122"/>
              </a:endParaRPr>
            </a:p>
          </p:txBody>
        </p:sp>
      </p:grpSp>
      <p:grpSp>
        <p:nvGrpSpPr>
          <p:cNvPr id="238" name="组合 237"/>
          <p:cNvGrpSpPr/>
          <p:nvPr/>
        </p:nvGrpSpPr>
        <p:grpSpPr>
          <a:xfrm>
            <a:off x="4073833" y="1457951"/>
            <a:ext cx="982514" cy="313311"/>
            <a:chOff x="814328" y="3219334"/>
            <a:chExt cx="1356392" cy="432536"/>
          </a:xfrm>
          <a:solidFill>
            <a:srgbClr val="FFC000"/>
          </a:solidFill>
        </p:grpSpPr>
        <p:grpSp>
          <p:nvGrpSpPr>
            <p:cNvPr id="239" name="组合 238"/>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241" name="圆角矩形 240"/>
              <p:cNvSpPr/>
              <p:nvPr/>
            </p:nvSpPr>
            <p:spPr>
              <a:xfrm>
                <a:off x="4304043" y="1286668"/>
                <a:ext cx="3837944" cy="2757793"/>
              </a:xfrm>
              <a:prstGeom prst="round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2" name="圆角矩形 241"/>
              <p:cNvSpPr/>
              <p:nvPr/>
            </p:nvSpPr>
            <p:spPr>
              <a:xfrm>
                <a:off x="4351927" y="1373342"/>
                <a:ext cx="3742173" cy="2584452"/>
              </a:xfrm>
              <a:prstGeom prst="round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0" name="TextBox 239"/>
            <p:cNvSpPr txBox="1"/>
            <p:nvPr/>
          </p:nvSpPr>
          <p:spPr>
            <a:xfrm>
              <a:off x="1110326" y="3331792"/>
              <a:ext cx="787838" cy="233692"/>
            </a:xfrm>
            <a:prstGeom prst="rect">
              <a:avLst/>
            </a:prstGeom>
            <a:grpFill/>
            <a:ln>
              <a:solidFill>
                <a:srgbClr val="FFC000"/>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solidFill>
                  <a:cs typeface="宋体" pitchFamily="2" charset="-122"/>
                </a:rPr>
                <a:t>总经理</a:t>
              </a:r>
              <a:endParaRPr lang="zh-CN" altLang="zh-CN" sz="1100" dirty="0">
                <a:solidFill>
                  <a:schemeClr val="tx1"/>
                </a:solidFill>
                <a:cs typeface="宋体" pitchFamily="2" charset="-122"/>
              </a:endParaRPr>
            </a:p>
          </p:txBody>
        </p:sp>
      </p:grpSp>
      <p:grpSp>
        <p:nvGrpSpPr>
          <p:cNvPr id="243" name="组合 242"/>
          <p:cNvGrpSpPr/>
          <p:nvPr/>
        </p:nvGrpSpPr>
        <p:grpSpPr>
          <a:xfrm>
            <a:off x="4074819" y="1903970"/>
            <a:ext cx="982514" cy="313311"/>
            <a:chOff x="814328" y="3219334"/>
            <a:chExt cx="1356392" cy="432536"/>
          </a:xfrm>
          <a:solidFill>
            <a:schemeClr val="accent1"/>
          </a:solidFill>
        </p:grpSpPr>
        <p:grpSp>
          <p:nvGrpSpPr>
            <p:cNvPr id="244" name="组合 243"/>
            <p:cNvGrpSpPr/>
            <p:nvPr/>
          </p:nvGrpSpPr>
          <p:grpSpPr>
            <a:xfrm>
              <a:off x="814328" y="3219334"/>
              <a:ext cx="1356392" cy="432536"/>
              <a:chOff x="4304043" y="1286668"/>
              <a:chExt cx="3837944" cy="2757793"/>
            </a:xfrm>
            <a:grpFill/>
            <a:effectLst>
              <a:outerShdw blurRad="381000" dist="254000" dir="8100000" algn="tr" rotWithShape="0">
                <a:prstClr val="black">
                  <a:alpha val="40000"/>
                </a:prstClr>
              </a:outerShdw>
            </a:effectLst>
          </p:grpSpPr>
          <p:sp>
            <p:nvSpPr>
              <p:cNvPr id="246" name="圆角矩形 245"/>
              <p:cNvSpPr/>
              <p:nvPr/>
            </p:nvSpPr>
            <p:spPr>
              <a:xfrm>
                <a:off x="4304043" y="1286668"/>
                <a:ext cx="3837944" cy="2757793"/>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圆角矩形 246"/>
              <p:cNvSpPr/>
              <p:nvPr/>
            </p:nvSpPr>
            <p:spPr>
              <a:xfrm>
                <a:off x="4351927" y="1373342"/>
                <a:ext cx="3742173" cy="258445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5" name="TextBox 244"/>
            <p:cNvSpPr txBox="1"/>
            <p:nvPr/>
          </p:nvSpPr>
          <p:spPr>
            <a:xfrm>
              <a:off x="1110326" y="3331792"/>
              <a:ext cx="787838" cy="233692"/>
            </a:xfrm>
            <a:prstGeom prst="rect">
              <a:avLst/>
            </a:prstGeom>
            <a:grpFill/>
            <a:ln>
              <a:solidFill>
                <a:schemeClr val="accent1"/>
              </a:solid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solidFill>
                  <a:cs typeface="宋体" pitchFamily="2" charset="-122"/>
                </a:rPr>
                <a:t>行政副总</a:t>
              </a:r>
              <a:endParaRPr lang="zh-CN" altLang="zh-CN" sz="1100" dirty="0">
                <a:solidFill>
                  <a:schemeClr val="tx1"/>
                </a:solidFill>
                <a:cs typeface="宋体" pitchFamily="2" charset="-122"/>
              </a:endParaRPr>
            </a:p>
          </p:txBody>
        </p:sp>
      </p:grpSp>
      <p:cxnSp>
        <p:nvCxnSpPr>
          <p:cNvPr id="248" name="直接连接符 247"/>
          <p:cNvCxnSpPr/>
          <p:nvPr/>
        </p:nvCxnSpPr>
        <p:spPr>
          <a:xfrm>
            <a:off x="2320820"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5234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233"/>
                                        </p:tgtEl>
                                        <p:attrNameLst>
                                          <p:attrName>style.visibility</p:attrName>
                                        </p:attrNameLst>
                                      </p:cBhvr>
                                      <p:to>
                                        <p:strVal val="visible"/>
                                      </p:to>
                                    </p:set>
                                    <p:anim calcmode="lin" valueType="num">
                                      <p:cBhvr>
                                        <p:cTn id="7" dur="500" fill="hold"/>
                                        <p:tgtEl>
                                          <p:spTgt spid="233"/>
                                        </p:tgtEl>
                                        <p:attrNameLst>
                                          <p:attrName>ppt_w</p:attrName>
                                        </p:attrNameLst>
                                      </p:cBhvr>
                                      <p:tavLst>
                                        <p:tav tm="0">
                                          <p:val>
                                            <p:fltVal val="0"/>
                                          </p:val>
                                        </p:tav>
                                        <p:tav tm="100000">
                                          <p:val>
                                            <p:strVal val="#ppt_w"/>
                                          </p:val>
                                        </p:tav>
                                      </p:tavLst>
                                    </p:anim>
                                    <p:anim calcmode="lin" valueType="num">
                                      <p:cBhvr>
                                        <p:cTn id="8" dur="500" fill="hold"/>
                                        <p:tgtEl>
                                          <p:spTgt spid="233"/>
                                        </p:tgtEl>
                                        <p:attrNameLst>
                                          <p:attrName>ppt_h</p:attrName>
                                        </p:attrNameLst>
                                      </p:cBhvr>
                                      <p:tavLst>
                                        <p:tav tm="0">
                                          <p:val>
                                            <p:fltVal val="0"/>
                                          </p:val>
                                        </p:tav>
                                        <p:tav tm="100000">
                                          <p:val>
                                            <p:strVal val="#ppt_h"/>
                                          </p:val>
                                        </p:tav>
                                      </p:tavLst>
                                    </p:anim>
                                    <p:animEffect transition="in" filter="fade">
                                      <p:cBhvr>
                                        <p:cTn id="9" dur="500"/>
                                        <p:tgtEl>
                                          <p:spTgt spid="233"/>
                                        </p:tgtEl>
                                      </p:cBhvr>
                                    </p:animEffect>
                                    <p:anim calcmode="lin" valueType="num">
                                      <p:cBhvr>
                                        <p:cTn id="10" dur="500" fill="hold"/>
                                        <p:tgtEl>
                                          <p:spTgt spid="233"/>
                                        </p:tgtEl>
                                        <p:attrNameLst>
                                          <p:attrName>ppt_x</p:attrName>
                                        </p:attrNameLst>
                                      </p:cBhvr>
                                      <p:tavLst>
                                        <p:tav tm="0">
                                          <p:val>
                                            <p:fltVal val="0.5"/>
                                          </p:val>
                                        </p:tav>
                                        <p:tav tm="100000">
                                          <p:val>
                                            <p:strVal val="#ppt_x"/>
                                          </p:val>
                                        </p:tav>
                                      </p:tavLst>
                                    </p:anim>
                                    <p:anim calcmode="lin" valueType="num">
                                      <p:cBhvr>
                                        <p:cTn id="11" dur="500" fill="hold"/>
                                        <p:tgtEl>
                                          <p:spTgt spid="23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400"/>
                                  </p:stCondLst>
                                  <p:childTnLst>
                                    <p:set>
                                      <p:cBhvr>
                                        <p:cTn id="13" dur="1" fill="hold">
                                          <p:stCondLst>
                                            <p:cond delay="0"/>
                                          </p:stCondLst>
                                        </p:cTn>
                                        <p:tgtEl>
                                          <p:spTgt spid="238"/>
                                        </p:tgtEl>
                                        <p:attrNameLst>
                                          <p:attrName>style.visibility</p:attrName>
                                        </p:attrNameLst>
                                      </p:cBhvr>
                                      <p:to>
                                        <p:strVal val="visible"/>
                                      </p:to>
                                    </p:set>
                                    <p:anim calcmode="lin" valueType="num">
                                      <p:cBhvr>
                                        <p:cTn id="14" dur="500" fill="hold"/>
                                        <p:tgtEl>
                                          <p:spTgt spid="238"/>
                                        </p:tgtEl>
                                        <p:attrNameLst>
                                          <p:attrName>ppt_w</p:attrName>
                                        </p:attrNameLst>
                                      </p:cBhvr>
                                      <p:tavLst>
                                        <p:tav tm="0">
                                          <p:val>
                                            <p:fltVal val="0"/>
                                          </p:val>
                                        </p:tav>
                                        <p:tav tm="100000">
                                          <p:val>
                                            <p:strVal val="#ppt_w"/>
                                          </p:val>
                                        </p:tav>
                                      </p:tavLst>
                                    </p:anim>
                                    <p:anim calcmode="lin" valueType="num">
                                      <p:cBhvr>
                                        <p:cTn id="15" dur="500" fill="hold"/>
                                        <p:tgtEl>
                                          <p:spTgt spid="238"/>
                                        </p:tgtEl>
                                        <p:attrNameLst>
                                          <p:attrName>ppt_h</p:attrName>
                                        </p:attrNameLst>
                                      </p:cBhvr>
                                      <p:tavLst>
                                        <p:tav tm="0">
                                          <p:val>
                                            <p:fltVal val="0"/>
                                          </p:val>
                                        </p:tav>
                                        <p:tav tm="100000">
                                          <p:val>
                                            <p:strVal val="#ppt_h"/>
                                          </p:val>
                                        </p:tav>
                                      </p:tavLst>
                                    </p:anim>
                                    <p:animEffect transition="in" filter="fade">
                                      <p:cBhvr>
                                        <p:cTn id="16" dur="500"/>
                                        <p:tgtEl>
                                          <p:spTgt spid="238"/>
                                        </p:tgtEl>
                                      </p:cBhvr>
                                    </p:animEffect>
                                    <p:anim calcmode="lin" valueType="num">
                                      <p:cBhvr>
                                        <p:cTn id="17" dur="500" fill="hold"/>
                                        <p:tgtEl>
                                          <p:spTgt spid="238"/>
                                        </p:tgtEl>
                                        <p:attrNameLst>
                                          <p:attrName>ppt_x</p:attrName>
                                        </p:attrNameLst>
                                      </p:cBhvr>
                                      <p:tavLst>
                                        <p:tav tm="0">
                                          <p:val>
                                            <p:fltVal val="0.5"/>
                                          </p:val>
                                        </p:tav>
                                        <p:tav tm="100000">
                                          <p:val>
                                            <p:strVal val="#ppt_x"/>
                                          </p:val>
                                        </p:tav>
                                      </p:tavLst>
                                    </p:anim>
                                    <p:anim calcmode="lin" valueType="num">
                                      <p:cBhvr>
                                        <p:cTn id="18" dur="500" fill="hold"/>
                                        <p:tgtEl>
                                          <p:spTgt spid="238"/>
                                        </p:tgtEl>
                                        <p:attrNameLst>
                                          <p:attrName>ppt_y</p:attrName>
                                        </p:attrNameLst>
                                      </p:cBhvr>
                                      <p:tavLst>
                                        <p:tav tm="0">
                                          <p:val>
                                            <p:fltVal val="0.5"/>
                                          </p:val>
                                        </p:tav>
                                        <p:tav tm="100000">
                                          <p:val>
                                            <p:strVal val="#ppt_y"/>
                                          </p:val>
                                        </p:tav>
                                      </p:tavLst>
                                    </p:anim>
                                  </p:childTnLst>
                                </p:cTn>
                              </p:par>
                              <p:par>
                                <p:cTn id="19" presetID="22" presetClass="entr" presetSubtype="1" fill="hold" nodeType="withEffect">
                                  <p:stCondLst>
                                    <p:cond delay="900"/>
                                  </p:stCondLst>
                                  <p:childTnLst>
                                    <p:set>
                                      <p:cBhvr>
                                        <p:cTn id="20" dur="1" fill="hold">
                                          <p:stCondLst>
                                            <p:cond delay="0"/>
                                          </p:stCondLst>
                                        </p:cTn>
                                        <p:tgtEl>
                                          <p:spTgt spid="127"/>
                                        </p:tgtEl>
                                        <p:attrNameLst>
                                          <p:attrName>style.visibility</p:attrName>
                                        </p:attrNameLst>
                                      </p:cBhvr>
                                      <p:to>
                                        <p:strVal val="visible"/>
                                      </p:to>
                                    </p:set>
                                    <p:animEffect transition="in" filter="wipe(up)">
                                      <p:cBhvr>
                                        <p:cTn id="21" dur="500"/>
                                        <p:tgtEl>
                                          <p:spTgt spid="127"/>
                                        </p:tgtEl>
                                      </p:cBhvr>
                                    </p:animEffect>
                                  </p:childTnLst>
                                </p:cTn>
                              </p:par>
                              <p:par>
                                <p:cTn id="22" presetID="16" presetClass="entr" presetSubtype="37" fill="hold" nodeType="withEffect">
                                  <p:stCondLst>
                                    <p:cond delay="1400"/>
                                  </p:stCondLst>
                                  <p:childTnLst>
                                    <p:set>
                                      <p:cBhvr>
                                        <p:cTn id="23" dur="1" fill="hold">
                                          <p:stCondLst>
                                            <p:cond delay="0"/>
                                          </p:stCondLst>
                                        </p:cTn>
                                        <p:tgtEl>
                                          <p:spTgt spid="123"/>
                                        </p:tgtEl>
                                        <p:attrNameLst>
                                          <p:attrName>style.visibility</p:attrName>
                                        </p:attrNameLst>
                                      </p:cBhvr>
                                      <p:to>
                                        <p:strVal val="visible"/>
                                      </p:to>
                                    </p:set>
                                    <p:animEffect transition="in" filter="barn(outVertical)">
                                      <p:cBhvr>
                                        <p:cTn id="24" dur="500"/>
                                        <p:tgtEl>
                                          <p:spTgt spid="123"/>
                                        </p:tgtEl>
                                      </p:cBhvr>
                                    </p:animEffect>
                                  </p:childTnLst>
                                </p:cTn>
                              </p:par>
                              <p:par>
                                <p:cTn id="25" presetID="22" presetClass="entr" presetSubtype="1" fill="hold" nodeType="withEffect">
                                  <p:stCondLst>
                                    <p:cond delay="1800"/>
                                  </p:stCondLst>
                                  <p:childTnLst>
                                    <p:set>
                                      <p:cBhvr>
                                        <p:cTn id="26" dur="1" fill="hold">
                                          <p:stCondLst>
                                            <p:cond delay="0"/>
                                          </p:stCondLst>
                                        </p:cTn>
                                        <p:tgtEl>
                                          <p:spTgt spid="129"/>
                                        </p:tgtEl>
                                        <p:attrNameLst>
                                          <p:attrName>style.visibility</p:attrName>
                                        </p:attrNameLst>
                                      </p:cBhvr>
                                      <p:to>
                                        <p:strVal val="visible"/>
                                      </p:to>
                                    </p:set>
                                    <p:animEffect transition="in" filter="wipe(up)">
                                      <p:cBhvr>
                                        <p:cTn id="27" dur="500"/>
                                        <p:tgtEl>
                                          <p:spTgt spid="129"/>
                                        </p:tgtEl>
                                      </p:cBhvr>
                                    </p:animEffect>
                                  </p:childTnLst>
                                </p:cTn>
                              </p:par>
                              <p:par>
                                <p:cTn id="28" presetID="22" presetClass="entr" presetSubtype="1" fill="hold" nodeType="withEffect">
                                  <p:stCondLst>
                                    <p:cond delay="1900"/>
                                  </p:stCondLst>
                                  <p:childTnLst>
                                    <p:set>
                                      <p:cBhvr>
                                        <p:cTn id="29" dur="1" fill="hold">
                                          <p:stCondLst>
                                            <p:cond delay="0"/>
                                          </p:stCondLst>
                                        </p:cTn>
                                        <p:tgtEl>
                                          <p:spTgt spid="128"/>
                                        </p:tgtEl>
                                        <p:attrNameLst>
                                          <p:attrName>style.visibility</p:attrName>
                                        </p:attrNameLst>
                                      </p:cBhvr>
                                      <p:to>
                                        <p:strVal val="visible"/>
                                      </p:to>
                                    </p:set>
                                    <p:animEffect transition="in" filter="wipe(up)">
                                      <p:cBhvr>
                                        <p:cTn id="30" dur="500"/>
                                        <p:tgtEl>
                                          <p:spTgt spid="128"/>
                                        </p:tgtEl>
                                      </p:cBhvr>
                                    </p:animEffect>
                                  </p:childTnLst>
                                </p:cTn>
                              </p:par>
                              <p:par>
                                <p:cTn id="31" presetID="53" presetClass="entr" presetSubtype="16" fill="hold" nodeType="withEffect">
                                  <p:stCondLst>
                                    <p:cond delay="240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Effect transition="in" filter="fade">
                                      <p:cBhvr>
                                        <p:cTn id="35" dur="500"/>
                                        <p:tgtEl>
                                          <p:spTgt spid="145"/>
                                        </p:tgtEl>
                                      </p:cBhvr>
                                    </p:animEffect>
                                  </p:childTnLst>
                                </p:cTn>
                              </p:par>
                              <p:par>
                                <p:cTn id="36" presetID="53" presetClass="entr" presetSubtype="16" fill="hold" nodeType="withEffect">
                                  <p:stCondLst>
                                    <p:cond delay="2400"/>
                                  </p:stCondLst>
                                  <p:childTnLst>
                                    <p:set>
                                      <p:cBhvr>
                                        <p:cTn id="37" dur="1" fill="hold">
                                          <p:stCondLst>
                                            <p:cond delay="0"/>
                                          </p:stCondLst>
                                        </p:cTn>
                                        <p:tgtEl>
                                          <p:spTgt spid="140"/>
                                        </p:tgtEl>
                                        <p:attrNameLst>
                                          <p:attrName>style.visibility</p:attrName>
                                        </p:attrNameLst>
                                      </p:cBhvr>
                                      <p:to>
                                        <p:strVal val="visible"/>
                                      </p:to>
                                    </p:set>
                                    <p:anim calcmode="lin" valueType="num">
                                      <p:cBhvr>
                                        <p:cTn id="38" dur="500" fill="hold"/>
                                        <p:tgtEl>
                                          <p:spTgt spid="140"/>
                                        </p:tgtEl>
                                        <p:attrNameLst>
                                          <p:attrName>ppt_w</p:attrName>
                                        </p:attrNameLst>
                                      </p:cBhvr>
                                      <p:tavLst>
                                        <p:tav tm="0">
                                          <p:val>
                                            <p:fltVal val="0"/>
                                          </p:val>
                                        </p:tav>
                                        <p:tav tm="100000">
                                          <p:val>
                                            <p:strVal val="#ppt_w"/>
                                          </p:val>
                                        </p:tav>
                                      </p:tavLst>
                                    </p:anim>
                                    <p:anim calcmode="lin" valueType="num">
                                      <p:cBhvr>
                                        <p:cTn id="39" dur="500" fill="hold"/>
                                        <p:tgtEl>
                                          <p:spTgt spid="140"/>
                                        </p:tgtEl>
                                        <p:attrNameLst>
                                          <p:attrName>ppt_h</p:attrName>
                                        </p:attrNameLst>
                                      </p:cBhvr>
                                      <p:tavLst>
                                        <p:tav tm="0">
                                          <p:val>
                                            <p:fltVal val="0"/>
                                          </p:val>
                                        </p:tav>
                                        <p:tav tm="100000">
                                          <p:val>
                                            <p:strVal val="#ppt_h"/>
                                          </p:val>
                                        </p:tav>
                                      </p:tavLst>
                                    </p:anim>
                                    <p:animEffect transition="in" filter="fade">
                                      <p:cBhvr>
                                        <p:cTn id="40" dur="500"/>
                                        <p:tgtEl>
                                          <p:spTgt spid="140"/>
                                        </p:tgtEl>
                                      </p:cBhvr>
                                    </p:animEffect>
                                  </p:childTnLst>
                                </p:cTn>
                              </p:par>
                              <p:par>
                                <p:cTn id="41" presetID="53" presetClass="entr" presetSubtype="16" fill="hold" nodeType="withEffect">
                                  <p:stCondLst>
                                    <p:cond delay="2400"/>
                                  </p:stCondLst>
                                  <p:childTnLst>
                                    <p:set>
                                      <p:cBhvr>
                                        <p:cTn id="42" dur="1" fill="hold">
                                          <p:stCondLst>
                                            <p:cond delay="0"/>
                                          </p:stCondLst>
                                        </p:cTn>
                                        <p:tgtEl>
                                          <p:spTgt spid="243"/>
                                        </p:tgtEl>
                                        <p:attrNameLst>
                                          <p:attrName>style.visibility</p:attrName>
                                        </p:attrNameLst>
                                      </p:cBhvr>
                                      <p:to>
                                        <p:strVal val="visible"/>
                                      </p:to>
                                    </p:set>
                                    <p:anim calcmode="lin" valueType="num">
                                      <p:cBhvr>
                                        <p:cTn id="43" dur="500" fill="hold"/>
                                        <p:tgtEl>
                                          <p:spTgt spid="243"/>
                                        </p:tgtEl>
                                        <p:attrNameLst>
                                          <p:attrName>ppt_w</p:attrName>
                                        </p:attrNameLst>
                                      </p:cBhvr>
                                      <p:tavLst>
                                        <p:tav tm="0">
                                          <p:val>
                                            <p:fltVal val="0"/>
                                          </p:val>
                                        </p:tav>
                                        <p:tav tm="100000">
                                          <p:val>
                                            <p:strVal val="#ppt_w"/>
                                          </p:val>
                                        </p:tav>
                                      </p:tavLst>
                                    </p:anim>
                                    <p:anim calcmode="lin" valueType="num">
                                      <p:cBhvr>
                                        <p:cTn id="44" dur="500" fill="hold"/>
                                        <p:tgtEl>
                                          <p:spTgt spid="243"/>
                                        </p:tgtEl>
                                        <p:attrNameLst>
                                          <p:attrName>ppt_h</p:attrName>
                                        </p:attrNameLst>
                                      </p:cBhvr>
                                      <p:tavLst>
                                        <p:tav tm="0">
                                          <p:val>
                                            <p:fltVal val="0"/>
                                          </p:val>
                                        </p:tav>
                                        <p:tav tm="100000">
                                          <p:val>
                                            <p:strVal val="#ppt_h"/>
                                          </p:val>
                                        </p:tav>
                                      </p:tavLst>
                                    </p:anim>
                                    <p:animEffect transition="in" filter="fade">
                                      <p:cBhvr>
                                        <p:cTn id="45" dur="500"/>
                                        <p:tgtEl>
                                          <p:spTgt spid="243"/>
                                        </p:tgtEl>
                                      </p:cBhvr>
                                    </p:animEffect>
                                  </p:childTnLst>
                                </p:cTn>
                              </p:par>
                              <p:par>
                                <p:cTn id="46" presetID="16" presetClass="entr" presetSubtype="37" fill="hold" nodeType="withEffect">
                                  <p:stCondLst>
                                    <p:cond delay="2800"/>
                                  </p:stCondLst>
                                  <p:childTnLst>
                                    <p:set>
                                      <p:cBhvr>
                                        <p:cTn id="47" dur="1" fill="hold">
                                          <p:stCondLst>
                                            <p:cond delay="0"/>
                                          </p:stCondLst>
                                        </p:cTn>
                                        <p:tgtEl>
                                          <p:spTgt spid="124"/>
                                        </p:tgtEl>
                                        <p:attrNameLst>
                                          <p:attrName>style.visibility</p:attrName>
                                        </p:attrNameLst>
                                      </p:cBhvr>
                                      <p:to>
                                        <p:strVal val="visible"/>
                                      </p:to>
                                    </p:set>
                                    <p:animEffect transition="in" filter="barn(outVertical)">
                                      <p:cBhvr>
                                        <p:cTn id="48" dur="500"/>
                                        <p:tgtEl>
                                          <p:spTgt spid="124"/>
                                        </p:tgtEl>
                                      </p:cBhvr>
                                    </p:animEffect>
                                  </p:childTnLst>
                                </p:cTn>
                              </p:par>
                              <p:par>
                                <p:cTn id="49" presetID="16" presetClass="entr" presetSubtype="37" fill="hold" nodeType="withEffect">
                                  <p:stCondLst>
                                    <p:cond delay="2800"/>
                                  </p:stCondLst>
                                  <p:childTnLst>
                                    <p:set>
                                      <p:cBhvr>
                                        <p:cTn id="50" dur="1" fill="hold">
                                          <p:stCondLst>
                                            <p:cond delay="0"/>
                                          </p:stCondLst>
                                        </p:cTn>
                                        <p:tgtEl>
                                          <p:spTgt spid="125"/>
                                        </p:tgtEl>
                                        <p:attrNameLst>
                                          <p:attrName>style.visibility</p:attrName>
                                        </p:attrNameLst>
                                      </p:cBhvr>
                                      <p:to>
                                        <p:strVal val="visible"/>
                                      </p:to>
                                    </p:set>
                                    <p:animEffect transition="in" filter="barn(outVertical)">
                                      <p:cBhvr>
                                        <p:cTn id="51" dur="500"/>
                                        <p:tgtEl>
                                          <p:spTgt spid="125"/>
                                        </p:tgtEl>
                                      </p:cBhvr>
                                    </p:animEffect>
                                  </p:childTnLst>
                                </p:cTn>
                              </p:par>
                              <p:par>
                                <p:cTn id="52" presetID="16" presetClass="entr" presetSubtype="37" fill="hold" nodeType="withEffect">
                                  <p:stCondLst>
                                    <p:cond delay="2800"/>
                                  </p:stCondLst>
                                  <p:childTnLst>
                                    <p:set>
                                      <p:cBhvr>
                                        <p:cTn id="53" dur="1" fill="hold">
                                          <p:stCondLst>
                                            <p:cond delay="0"/>
                                          </p:stCondLst>
                                        </p:cTn>
                                        <p:tgtEl>
                                          <p:spTgt spid="126"/>
                                        </p:tgtEl>
                                        <p:attrNameLst>
                                          <p:attrName>style.visibility</p:attrName>
                                        </p:attrNameLst>
                                      </p:cBhvr>
                                      <p:to>
                                        <p:strVal val="visible"/>
                                      </p:to>
                                    </p:set>
                                    <p:animEffect transition="in" filter="barn(outVertical)">
                                      <p:cBhvr>
                                        <p:cTn id="54" dur="500"/>
                                        <p:tgtEl>
                                          <p:spTgt spid="126"/>
                                        </p:tgtEl>
                                      </p:cBhvr>
                                    </p:animEffect>
                                  </p:childTnLst>
                                </p:cTn>
                              </p:par>
                              <p:par>
                                <p:cTn id="55" presetID="22" presetClass="entr" presetSubtype="1" fill="hold" nodeType="withEffect">
                                  <p:stCondLst>
                                    <p:cond delay="3300"/>
                                  </p:stCondLst>
                                  <p:childTnLst>
                                    <p:set>
                                      <p:cBhvr>
                                        <p:cTn id="56" dur="1" fill="hold">
                                          <p:stCondLst>
                                            <p:cond delay="0"/>
                                          </p:stCondLst>
                                        </p:cTn>
                                        <p:tgtEl>
                                          <p:spTgt spid="130"/>
                                        </p:tgtEl>
                                        <p:attrNameLst>
                                          <p:attrName>style.visibility</p:attrName>
                                        </p:attrNameLst>
                                      </p:cBhvr>
                                      <p:to>
                                        <p:strVal val="visible"/>
                                      </p:to>
                                    </p:set>
                                    <p:animEffect transition="in" filter="wipe(up)">
                                      <p:cBhvr>
                                        <p:cTn id="57" dur="500"/>
                                        <p:tgtEl>
                                          <p:spTgt spid="130"/>
                                        </p:tgtEl>
                                      </p:cBhvr>
                                    </p:animEffect>
                                  </p:childTnLst>
                                </p:cTn>
                              </p:par>
                              <p:par>
                                <p:cTn id="58" presetID="22" presetClass="entr" presetSubtype="1" fill="hold" nodeType="withEffect">
                                  <p:stCondLst>
                                    <p:cond delay="3300"/>
                                  </p:stCondLst>
                                  <p:childTnLst>
                                    <p:set>
                                      <p:cBhvr>
                                        <p:cTn id="59" dur="1" fill="hold">
                                          <p:stCondLst>
                                            <p:cond delay="0"/>
                                          </p:stCondLst>
                                        </p:cTn>
                                        <p:tgtEl>
                                          <p:spTgt spid="131"/>
                                        </p:tgtEl>
                                        <p:attrNameLst>
                                          <p:attrName>style.visibility</p:attrName>
                                        </p:attrNameLst>
                                      </p:cBhvr>
                                      <p:to>
                                        <p:strVal val="visible"/>
                                      </p:to>
                                    </p:set>
                                    <p:animEffect transition="in" filter="wipe(up)">
                                      <p:cBhvr>
                                        <p:cTn id="60" dur="500"/>
                                        <p:tgtEl>
                                          <p:spTgt spid="131"/>
                                        </p:tgtEl>
                                      </p:cBhvr>
                                    </p:animEffect>
                                  </p:childTnLst>
                                </p:cTn>
                              </p:par>
                              <p:par>
                                <p:cTn id="61" presetID="22" presetClass="entr" presetSubtype="1" fill="hold" nodeType="withEffect">
                                  <p:stCondLst>
                                    <p:cond delay="3300"/>
                                  </p:stCondLst>
                                  <p:childTnLst>
                                    <p:set>
                                      <p:cBhvr>
                                        <p:cTn id="62" dur="1" fill="hold">
                                          <p:stCondLst>
                                            <p:cond delay="0"/>
                                          </p:stCondLst>
                                        </p:cTn>
                                        <p:tgtEl>
                                          <p:spTgt spid="132"/>
                                        </p:tgtEl>
                                        <p:attrNameLst>
                                          <p:attrName>style.visibility</p:attrName>
                                        </p:attrNameLst>
                                      </p:cBhvr>
                                      <p:to>
                                        <p:strVal val="visible"/>
                                      </p:to>
                                    </p:set>
                                    <p:animEffect transition="in" filter="wipe(up)">
                                      <p:cBhvr>
                                        <p:cTn id="63" dur="500"/>
                                        <p:tgtEl>
                                          <p:spTgt spid="132"/>
                                        </p:tgtEl>
                                      </p:cBhvr>
                                    </p:animEffect>
                                  </p:childTnLst>
                                </p:cTn>
                              </p:par>
                              <p:par>
                                <p:cTn id="64" presetID="22" presetClass="entr" presetSubtype="1" fill="hold" nodeType="withEffect">
                                  <p:stCondLst>
                                    <p:cond delay="3300"/>
                                  </p:stCondLst>
                                  <p:childTnLst>
                                    <p:set>
                                      <p:cBhvr>
                                        <p:cTn id="65" dur="1" fill="hold">
                                          <p:stCondLst>
                                            <p:cond delay="0"/>
                                          </p:stCondLst>
                                        </p:cTn>
                                        <p:tgtEl>
                                          <p:spTgt spid="133"/>
                                        </p:tgtEl>
                                        <p:attrNameLst>
                                          <p:attrName>style.visibility</p:attrName>
                                        </p:attrNameLst>
                                      </p:cBhvr>
                                      <p:to>
                                        <p:strVal val="visible"/>
                                      </p:to>
                                    </p:set>
                                    <p:animEffect transition="in" filter="wipe(up)">
                                      <p:cBhvr>
                                        <p:cTn id="66" dur="500"/>
                                        <p:tgtEl>
                                          <p:spTgt spid="133"/>
                                        </p:tgtEl>
                                      </p:cBhvr>
                                    </p:animEffect>
                                  </p:childTnLst>
                                </p:cTn>
                              </p:par>
                              <p:par>
                                <p:cTn id="67" presetID="22" presetClass="entr" presetSubtype="1" fill="hold" nodeType="withEffect">
                                  <p:stCondLst>
                                    <p:cond delay="3300"/>
                                  </p:stCondLst>
                                  <p:childTnLst>
                                    <p:set>
                                      <p:cBhvr>
                                        <p:cTn id="68" dur="1" fill="hold">
                                          <p:stCondLst>
                                            <p:cond delay="0"/>
                                          </p:stCondLst>
                                        </p:cTn>
                                        <p:tgtEl>
                                          <p:spTgt spid="135"/>
                                        </p:tgtEl>
                                        <p:attrNameLst>
                                          <p:attrName>style.visibility</p:attrName>
                                        </p:attrNameLst>
                                      </p:cBhvr>
                                      <p:to>
                                        <p:strVal val="visible"/>
                                      </p:to>
                                    </p:set>
                                    <p:animEffect transition="in" filter="wipe(up)">
                                      <p:cBhvr>
                                        <p:cTn id="69" dur="500"/>
                                        <p:tgtEl>
                                          <p:spTgt spid="135"/>
                                        </p:tgtEl>
                                      </p:cBhvr>
                                    </p:animEffect>
                                  </p:childTnLst>
                                </p:cTn>
                              </p:par>
                              <p:par>
                                <p:cTn id="70" presetID="22" presetClass="entr" presetSubtype="1" fill="hold" nodeType="withEffect">
                                  <p:stCondLst>
                                    <p:cond delay="3300"/>
                                  </p:stCondLst>
                                  <p:childTnLst>
                                    <p:set>
                                      <p:cBhvr>
                                        <p:cTn id="71" dur="1" fill="hold">
                                          <p:stCondLst>
                                            <p:cond delay="0"/>
                                          </p:stCondLst>
                                        </p:cTn>
                                        <p:tgtEl>
                                          <p:spTgt spid="134"/>
                                        </p:tgtEl>
                                        <p:attrNameLst>
                                          <p:attrName>style.visibility</p:attrName>
                                        </p:attrNameLst>
                                      </p:cBhvr>
                                      <p:to>
                                        <p:strVal val="visible"/>
                                      </p:to>
                                    </p:set>
                                    <p:animEffect transition="in" filter="wipe(up)">
                                      <p:cBhvr>
                                        <p:cTn id="72" dur="500"/>
                                        <p:tgtEl>
                                          <p:spTgt spid="134"/>
                                        </p:tgtEl>
                                      </p:cBhvr>
                                    </p:animEffect>
                                  </p:childTnLst>
                                </p:cTn>
                              </p:par>
                              <p:par>
                                <p:cTn id="73" presetID="22" presetClass="entr" presetSubtype="1" fill="hold" nodeType="withEffect">
                                  <p:stCondLst>
                                    <p:cond delay="3300"/>
                                  </p:stCondLst>
                                  <p:childTnLst>
                                    <p:set>
                                      <p:cBhvr>
                                        <p:cTn id="74" dur="1" fill="hold">
                                          <p:stCondLst>
                                            <p:cond delay="0"/>
                                          </p:stCondLst>
                                        </p:cTn>
                                        <p:tgtEl>
                                          <p:spTgt spid="136"/>
                                        </p:tgtEl>
                                        <p:attrNameLst>
                                          <p:attrName>style.visibility</p:attrName>
                                        </p:attrNameLst>
                                      </p:cBhvr>
                                      <p:to>
                                        <p:strVal val="visible"/>
                                      </p:to>
                                    </p:set>
                                    <p:animEffect transition="in" filter="wipe(up)">
                                      <p:cBhvr>
                                        <p:cTn id="75" dur="500"/>
                                        <p:tgtEl>
                                          <p:spTgt spid="136"/>
                                        </p:tgtEl>
                                      </p:cBhvr>
                                    </p:animEffect>
                                  </p:childTnLst>
                                </p:cTn>
                              </p:par>
                              <p:par>
                                <p:cTn id="76" presetID="22" presetClass="entr" presetSubtype="1" fill="hold" nodeType="withEffect">
                                  <p:stCondLst>
                                    <p:cond delay="3300"/>
                                  </p:stCondLst>
                                  <p:childTnLst>
                                    <p:set>
                                      <p:cBhvr>
                                        <p:cTn id="77" dur="1" fill="hold">
                                          <p:stCondLst>
                                            <p:cond delay="0"/>
                                          </p:stCondLst>
                                        </p:cTn>
                                        <p:tgtEl>
                                          <p:spTgt spid="137"/>
                                        </p:tgtEl>
                                        <p:attrNameLst>
                                          <p:attrName>style.visibility</p:attrName>
                                        </p:attrNameLst>
                                      </p:cBhvr>
                                      <p:to>
                                        <p:strVal val="visible"/>
                                      </p:to>
                                    </p:set>
                                    <p:animEffect transition="in" filter="wipe(up)">
                                      <p:cBhvr>
                                        <p:cTn id="78" dur="500"/>
                                        <p:tgtEl>
                                          <p:spTgt spid="137"/>
                                        </p:tgtEl>
                                      </p:cBhvr>
                                    </p:animEffect>
                                  </p:childTnLst>
                                </p:cTn>
                              </p:par>
                              <p:par>
                                <p:cTn id="79" presetID="22" presetClass="entr" presetSubtype="1" fill="hold" nodeType="withEffect">
                                  <p:stCondLst>
                                    <p:cond delay="3300"/>
                                  </p:stCondLst>
                                  <p:childTnLst>
                                    <p:set>
                                      <p:cBhvr>
                                        <p:cTn id="80" dur="1" fill="hold">
                                          <p:stCondLst>
                                            <p:cond delay="0"/>
                                          </p:stCondLst>
                                        </p:cTn>
                                        <p:tgtEl>
                                          <p:spTgt spid="138"/>
                                        </p:tgtEl>
                                        <p:attrNameLst>
                                          <p:attrName>style.visibility</p:attrName>
                                        </p:attrNameLst>
                                      </p:cBhvr>
                                      <p:to>
                                        <p:strVal val="visible"/>
                                      </p:to>
                                    </p:set>
                                    <p:animEffect transition="in" filter="wipe(up)">
                                      <p:cBhvr>
                                        <p:cTn id="81" dur="500"/>
                                        <p:tgtEl>
                                          <p:spTgt spid="138"/>
                                        </p:tgtEl>
                                      </p:cBhvr>
                                    </p:animEffect>
                                  </p:childTnLst>
                                </p:cTn>
                              </p:par>
                              <p:par>
                                <p:cTn id="82" presetID="22" presetClass="entr" presetSubtype="1" fill="hold" nodeType="withEffect">
                                  <p:stCondLst>
                                    <p:cond delay="3300"/>
                                  </p:stCondLst>
                                  <p:childTnLst>
                                    <p:set>
                                      <p:cBhvr>
                                        <p:cTn id="83" dur="1" fill="hold">
                                          <p:stCondLst>
                                            <p:cond delay="0"/>
                                          </p:stCondLst>
                                        </p:cTn>
                                        <p:tgtEl>
                                          <p:spTgt spid="139"/>
                                        </p:tgtEl>
                                        <p:attrNameLst>
                                          <p:attrName>style.visibility</p:attrName>
                                        </p:attrNameLst>
                                      </p:cBhvr>
                                      <p:to>
                                        <p:strVal val="visible"/>
                                      </p:to>
                                    </p:set>
                                    <p:animEffect transition="in" filter="wipe(up)">
                                      <p:cBhvr>
                                        <p:cTn id="84" dur="500"/>
                                        <p:tgtEl>
                                          <p:spTgt spid="139"/>
                                        </p:tgtEl>
                                      </p:cBhvr>
                                    </p:animEffect>
                                  </p:childTnLst>
                                </p:cTn>
                              </p:par>
                              <p:par>
                                <p:cTn id="85" presetID="42" presetClass="entr" presetSubtype="0" fill="hold" nodeType="withEffect">
                                  <p:stCondLst>
                                    <p:cond delay="3800"/>
                                  </p:stCondLst>
                                  <p:childTnLst>
                                    <p:set>
                                      <p:cBhvr>
                                        <p:cTn id="86" dur="1" fill="hold">
                                          <p:stCondLst>
                                            <p:cond delay="0"/>
                                          </p:stCondLst>
                                        </p:cTn>
                                        <p:tgtEl>
                                          <p:spTgt spid="183"/>
                                        </p:tgtEl>
                                        <p:attrNameLst>
                                          <p:attrName>style.visibility</p:attrName>
                                        </p:attrNameLst>
                                      </p:cBhvr>
                                      <p:to>
                                        <p:strVal val="visible"/>
                                      </p:to>
                                    </p:set>
                                    <p:animEffect transition="in" filter="fade">
                                      <p:cBhvr>
                                        <p:cTn id="87" dur="500"/>
                                        <p:tgtEl>
                                          <p:spTgt spid="183"/>
                                        </p:tgtEl>
                                      </p:cBhvr>
                                    </p:animEffect>
                                    <p:anim calcmode="lin" valueType="num">
                                      <p:cBhvr>
                                        <p:cTn id="88" dur="500" fill="hold"/>
                                        <p:tgtEl>
                                          <p:spTgt spid="183"/>
                                        </p:tgtEl>
                                        <p:attrNameLst>
                                          <p:attrName>ppt_x</p:attrName>
                                        </p:attrNameLst>
                                      </p:cBhvr>
                                      <p:tavLst>
                                        <p:tav tm="0">
                                          <p:val>
                                            <p:strVal val="#ppt_x"/>
                                          </p:val>
                                        </p:tav>
                                        <p:tav tm="100000">
                                          <p:val>
                                            <p:strVal val="#ppt_x"/>
                                          </p:val>
                                        </p:tav>
                                      </p:tavLst>
                                    </p:anim>
                                    <p:anim calcmode="lin" valueType="num">
                                      <p:cBhvr>
                                        <p:cTn id="89" dur="500" fill="hold"/>
                                        <p:tgtEl>
                                          <p:spTgt spid="18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3800"/>
                                  </p:stCondLst>
                                  <p:childTnLst>
                                    <p:set>
                                      <p:cBhvr>
                                        <p:cTn id="91" dur="1" fill="hold">
                                          <p:stCondLst>
                                            <p:cond delay="0"/>
                                          </p:stCondLst>
                                        </p:cTn>
                                        <p:tgtEl>
                                          <p:spTgt spid="188"/>
                                        </p:tgtEl>
                                        <p:attrNameLst>
                                          <p:attrName>style.visibility</p:attrName>
                                        </p:attrNameLst>
                                      </p:cBhvr>
                                      <p:to>
                                        <p:strVal val="visible"/>
                                      </p:to>
                                    </p:set>
                                    <p:animEffect transition="in" filter="fade">
                                      <p:cBhvr>
                                        <p:cTn id="92" dur="500"/>
                                        <p:tgtEl>
                                          <p:spTgt spid="188"/>
                                        </p:tgtEl>
                                      </p:cBhvr>
                                    </p:animEffect>
                                    <p:anim calcmode="lin" valueType="num">
                                      <p:cBhvr>
                                        <p:cTn id="93" dur="500" fill="hold"/>
                                        <p:tgtEl>
                                          <p:spTgt spid="188"/>
                                        </p:tgtEl>
                                        <p:attrNameLst>
                                          <p:attrName>ppt_x</p:attrName>
                                        </p:attrNameLst>
                                      </p:cBhvr>
                                      <p:tavLst>
                                        <p:tav tm="0">
                                          <p:val>
                                            <p:strVal val="#ppt_x"/>
                                          </p:val>
                                        </p:tav>
                                        <p:tav tm="100000">
                                          <p:val>
                                            <p:strVal val="#ppt_x"/>
                                          </p:val>
                                        </p:tav>
                                      </p:tavLst>
                                    </p:anim>
                                    <p:anim calcmode="lin" valueType="num">
                                      <p:cBhvr>
                                        <p:cTn id="94" dur="500" fill="hold"/>
                                        <p:tgtEl>
                                          <p:spTgt spid="188"/>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3800"/>
                                  </p:stCondLst>
                                  <p:childTnLst>
                                    <p:set>
                                      <p:cBhvr>
                                        <p:cTn id="96" dur="1" fill="hold">
                                          <p:stCondLst>
                                            <p:cond delay="0"/>
                                          </p:stCondLst>
                                        </p:cTn>
                                        <p:tgtEl>
                                          <p:spTgt spid="193"/>
                                        </p:tgtEl>
                                        <p:attrNameLst>
                                          <p:attrName>style.visibility</p:attrName>
                                        </p:attrNameLst>
                                      </p:cBhvr>
                                      <p:to>
                                        <p:strVal val="visible"/>
                                      </p:to>
                                    </p:set>
                                    <p:animEffect transition="in" filter="fade">
                                      <p:cBhvr>
                                        <p:cTn id="97" dur="500"/>
                                        <p:tgtEl>
                                          <p:spTgt spid="193"/>
                                        </p:tgtEl>
                                      </p:cBhvr>
                                    </p:animEffect>
                                    <p:anim calcmode="lin" valueType="num">
                                      <p:cBhvr>
                                        <p:cTn id="98" dur="500" fill="hold"/>
                                        <p:tgtEl>
                                          <p:spTgt spid="193"/>
                                        </p:tgtEl>
                                        <p:attrNameLst>
                                          <p:attrName>ppt_x</p:attrName>
                                        </p:attrNameLst>
                                      </p:cBhvr>
                                      <p:tavLst>
                                        <p:tav tm="0">
                                          <p:val>
                                            <p:strVal val="#ppt_x"/>
                                          </p:val>
                                        </p:tav>
                                        <p:tav tm="100000">
                                          <p:val>
                                            <p:strVal val="#ppt_x"/>
                                          </p:val>
                                        </p:tav>
                                      </p:tavLst>
                                    </p:anim>
                                    <p:anim calcmode="lin" valueType="num">
                                      <p:cBhvr>
                                        <p:cTn id="99" dur="500" fill="hold"/>
                                        <p:tgtEl>
                                          <p:spTgt spid="193"/>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3800"/>
                                  </p:stCondLst>
                                  <p:childTnLst>
                                    <p:set>
                                      <p:cBhvr>
                                        <p:cTn id="101" dur="1" fill="hold">
                                          <p:stCondLst>
                                            <p:cond delay="0"/>
                                          </p:stCondLst>
                                        </p:cTn>
                                        <p:tgtEl>
                                          <p:spTgt spid="198"/>
                                        </p:tgtEl>
                                        <p:attrNameLst>
                                          <p:attrName>style.visibility</p:attrName>
                                        </p:attrNameLst>
                                      </p:cBhvr>
                                      <p:to>
                                        <p:strVal val="visible"/>
                                      </p:to>
                                    </p:set>
                                    <p:animEffect transition="in" filter="fade">
                                      <p:cBhvr>
                                        <p:cTn id="102" dur="500"/>
                                        <p:tgtEl>
                                          <p:spTgt spid="198"/>
                                        </p:tgtEl>
                                      </p:cBhvr>
                                    </p:animEffect>
                                    <p:anim calcmode="lin" valueType="num">
                                      <p:cBhvr>
                                        <p:cTn id="103" dur="500" fill="hold"/>
                                        <p:tgtEl>
                                          <p:spTgt spid="198"/>
                                        </p:tgtEl>
                                        <p:attrNameLst>
                                          <p:attrName>ppt_x</p:attrName>
                                        </p:attrNameLst>
                                      </p:cBhvr>
                                      <p:tavLst>
                                        <p:tav tm="0">
                                          <p:val>
                                            <p:strVal val="#ppt_x"/>
                                          </p:val>
                                        </p:tav>
                                        <p:tav tm="100000">
                                          <p:val>
                                            <p:strVal val="#ppt_x"/>
                                          </p:val>
                                        </p:tav>
                                      </p:tavLst>
                                    </p:anim>
                                    <p:anim calcmode="lin" valueType="num">
                                      <p:cBhvr>
                                        <p:cTn id="104" dur="500" fill="hold"/>
                                        <p:tgtEl>
                                          <p:spTgt spid="19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3800"/>
                                  </p:stCondLst>
                                  <p:childTnLst>
                                    <p:set>
                                      <p:cBhvr>
                                        <p:cTn id="106" dur="1" fill="hold">
                                          <p:stCondLst>
                                            <p:cond delay="0"/>
                                          </p:stCondLst>
                                        </p:cTn>
                                        <p:tgtEl>
                                          <p:spTgt spid="203"/>
                                        </p:tgtEl>
                                        <p:attrNameLst>
                                          <p:attrName>style.visibility</p:attrName>
                                        </p:attrNameLst>
                                      </p:cBhvr>
                                      <p:to>
                                        <p:strVal val="visible"/>
                                      </p:to>
                                    </p:set>
                                    <p:animEffect transition="in" filter="fade">
                                      <p:cBhvr>
                                        <p:cTn id="107" dur="500"/>
                                        <p:tgtEl>
                                          <p:spTgt spid="203"/>
                                        </p:tgtEl>
                                      </p:cBhvr>
                                    </p:animEffect>
                                    <p:anim calcmode="lin" valueType="num">
                                      <p:cBhvr>
                                        <p:cTn id="108" dur="500" fill="hold"/>
                                        <p:tgtEl>
                                          <p:spTgt spid="203"/>
                                        </p:tgtEl>
                                        <p:attrNameLst>
                                          <p:attrName>ppt_x</p:attrName>
                                        </p:attrNameLst>
                                      </p:cBhvr>
                                      <p:tavLst>
                                        <p:tav tm="0">
                                          <p:val>
                                            <p:strVal val="#ppt_x"/>
                                          </p:val>
                                        </p:tav>
                                        <p:tav tm="100000">
                                          <p:val>
                                            <p:strVal val="#ppt_x"/>
                                          </p:val>
                                        </p:tav>
                                      </p:tavLst>
                                    </p:anim>
                                    <p:anim calcmode="lin" valueType="num">
                                      <p:cBhvr>
                                        <p:cTn id="109" dur="500" fill="hold"/>
                                        <p:tgtEl>
                                          <p:spTgt spid="203"/>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3800"/>
                                  </p:stCondLst>
                                  <p:childTnLst>
                                    <p:set>
                                      <p:cBhvr>
                                        <p:cTn id="111" dur="1" fill="hold">
                                          <p:stCondLst>
                                            <p:cond delay="0"/>
                                          </p:stCondLst>
                                        </p:cTn>
                                        <p:tgtEl>
                                          <p:spTgt spid="208"/>
                                        </p:tgtEl>
                                        <p:attrNameLst>
                                          <p:attrName>style.visibility</p:attrName>
                                        </p:attrNameLst>
                                      </p:cBhvr>
                                      <p:to>
                                        <p:strVal val="visible"/>
                                      </p:to>
                                    </p:set>
                                    <p:animEffect transition="in" filter="fade">
                                      <p:cBhvr>
                                        <p:cTn id="112" dur="500"/>
                                        <p:tgtEl>
                                          <p:spTgt spid="208"/>
                                        </p:tgtEl>
                                      </p:cBhvr>
                                    </p:animEffect>
                                    <p:anim calcmode="lin" valueType="num">
                                      <p:cBhvr>
                                        <p:cTn id="113" dur="500" fill="hold"/>
                                        <p:tgtEl>
                                          <p:spTgt spid="208"/>
                                        </p:tgtEl>
                                        <p:attrNameLst>
                                          <p:attrName>ppt_x</p:attrName>
                                        </p:attrNameLst>
                                      </p:cBhvr>
                                      <p:tavLst>
                                        <p:tav tm="0">
                                          <p:val>
                                            <p:strVal val="#ppt_x"/>
                                          </p:val>
                                        </p:tav>
                                        <p:tav tm="100000">
                                          <p:val>
                                            <p:strVal val="#ppt_x"/>
                                          </p:val>
                                        </p:tav>
                                      </p:tavLst>
                                    </p:anim>
                                    <p:anim calcmode="lin" valueType="num">
                                      <p:cBhvr>
                                        <p:cTn id="114" dur="500" fill="hold"/>
                                        <p:tgtEl>
                                          <p:spTgt spid="208"/>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3800"/>
                                  </p:stCondLst>
                                  <p:childTnLst>
                                    <p:set>
                                      <p:cBhvr>
                                        <p:cTn id="116" dur="1" fill="hold">
                                          <p:stCondLst>
                                            <p:cond delay="0"/>
                                          </p:stCondLst>
                                        </p:cTn>
                                        <p:tgtEl>
                                          <p:spTgt spid="213"/>
                                        </p:tgtEl>
                                        <p:attrNameLst>
                                          <p:attrName>style.visibility</p:attrName>
                                        </p:attrNameLst>
                                      </p:cBhvr>
                                      <p:to>
                                        <p:strVal val="visible"/>
                                      </p:to>
                                    </p:set>
                                    <p:animEffect transition="in" filter="fade">
                                      <p:cBhvr>
                                        <p:cTn id="117" dur="500"/>
                                        <p:tgtEl>
                                          <p:spTgt spid="213"/>
                                        </p:tgtEl>
                                      </p:cBhvr>
                                    </p:animEffect>
                                    <p:anim calcmode="lin" valueType="num">
                                      <p:cBhvr>
                                        <p:cTn id="118" dur="500" fill="hold"/>
                                        <p:tgtEl>
                                          <p:spTgt spid="213"/>
                                        </p:tgtEl>
                                        <p:attrNameLst>
                                          <p:attrName>ppt_x</p:attrName>
                                        </p:attrNameLst>
                                      </p:cBhvr>
                                      <p:tavLst>
                                        <p:tav tm="0">
                                          <p:val>
                                            <p:strVal val="#ppt_x"/>
                                          </p:val>
                                        </p:tav>
                                        <p:tav tm="100000">
                                          <p:val>
                                            <p:strVal val="#ppt_x"/>
                                          </p:val>
                                        </p:tav>
                                      </p:tavLst>
                                    </p:anim>
                                    <p:anim calcmode="lin" valueType="num">
                                      <p:cBhvr>
                                        <p:cTn id="119" dur="500" fill="hold"/>
                                        <p:tgtEl>
                                          <p:spTgt spid="213"/>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3800"/>
                                  </p:stCondLst>
                                  <p:childTnLst>
                                    <p:set>
                                      <p:cBhvr>
                                        <p:cTn id="121" dur="1" fill="hold">
                                          <p:stCondLst>
                                            <p:cond delay="0"/>
                                          </p:stCondLst>
                                        </p:cTn>
                                        <p:tgtEl>
                                          <p:spTgt spid="218"/>
                                        </p:tgtEl>
                                        <p:attrNameLst>
                                          <p:attrName>style.visibility</p:attrName>
                                        </p:attrNameLst>
                                      </p:cBhvr>
                                      <p:to>
                                        <p:strVal val="visible"/>
                                      </p:to>
                                    </p:set>
                                    <p:animEffect transition="in" filter="fade">
                                      <p:cBhvr>
                                        <p:cTn id="122" dur="500"/>
                                        <p:tgtEl>
                                          <p:spTgt spid="218"/>
                                        </p:tgtEl>
                                      </p:cBhvr>
                                    </p:animEffect>
                                    <p:anim calcmode="lin" valueType="num">
                                      <p:cBhvr>
                                        <p:cTn id="123" dur="500" fill="hold"/>
                                        <p:tgtEl>
                                          <p:spTgt spid="218"/>
                                        </p:tgtEl>
                                        <p:attrNameLst>
                                          <p:attrName>ppt_x</p:attrName>
                                        </p:attrNameLst>
                                      </p:cBhvr>
                                      <p:tavLst>
                                        <p:tav tm="0">
                                          <p:val>
                                            <p:strVal val="#ppt_x"/>
                                          </p:val>
                                        </p:tav>
                                        <p:tav tm="100000">
                                          <p:val>
                                            <p:strVal val="#ppt_x"/>
                                          </p:val>
                                        </p:tav>
                                      </p:tavLst>
                                    </p:anim>
                                    <p:anim calcmode="lin" valueType="num">
                                      <p:cBhvr>
                                        <p:cTn id="124" dur="500" fill="hold"/>
                                        <p:tgtEl>
                                          <p:spTgt spid="21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3800"/>
                                  </p:stCondLst>
                                  <p:childTnLst>
                                    <p:set>
                                      <p:cBhvr>
                                        <p:cTn id="126" dur="1" fill="hold">
                                          <p:stCondLst>
                                            <p:cond delay="0"/>
                                          </p:stCondLst>
                                        </p:cTn>
                                        <p:tgtEl>
                                          <p:spTgt spid="223"/>
                                        </p:tgtEl>
                                        <p:attrNameLst>
                                          <p:attrName>style.visibility</p:attrName>
                                        </p:attrNameLst>
                                      </p:cBhvr>
                                      <p:to>
                                        <p:strVal val="visible"/>
                                      </p:to>
                                    </p:set>
                                    <p:animEffect transition="in" filter="fade">
                                      <p:cBhvr>
                                        <p:cTn id="127" dur="500"/>
                                        <p:tgtEl>
                                          <p:spTgt spid="223"/>
                                        </p:tgtEl>
                                      </p:cBhvr>
                                    </p:animEffect>
                                    <p:anim calcmode="lin" valueType="num">
                                      <p:cBhvr>
                                        <p:cTn id="128" dur="500" fill="hold"/>
                                        <p:tgtEl>
                                          <p:spTgt spid="223"/>
                                        </p:tgtEl>
                                        <p:attrNameLst>
                                          <p:attrName>ppt_x</p:attrName>
                                        </p:attrNameLst>
                                      </p:cBhvr>
                                      <p:tavLst>
                                        <p:tav tm="0">
                                          <p:val>
                                            <p:strVal val="#ppt_x"/>
                                          </p:val>
                                        </p:tav>
                                        <p:tav tm="100000">
                                          <p:val>
                                            <p:strVal val="#ppt_x"/>
                                          </p:val>
                                        </p:tav>
                                      </p:tavLst>
                                    </p:anim>
                                    <p:anim calcmode="lin" valueType="num">
                                      <p:cBhvr>
                                        <p:cTn id="129" dur="500" fill="hold"/>
                                        <p:tgtEl>
                                          <p:spTgt spid="223"/>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3800"/>
                                  </p:stCondLst>
                                  <p:childTnLst>
                                    <p:set>
                                      <p:cBhvr>
                                        <p:cTn id="131" dur="1" fill="hold">
                                          <p:stCondLst>
                                            <p:cond delay="0"/>
                                          </p:stCondLst>
                                        </p:cTn>
                                        <p:tgtEl>
                                          <p:spTgt spid="228"/>
                                        </p:tgtEl>
                                        <p:attrNameLst>
                                          <p:attrName>style.visibility</p:attrName>
                                        </p:attrNameLst>
                                      </p:cBhvr>
                                      <p:to>
                                        <p:strVal val="visible"/>
                                      </p:to>
                                    </p:set>
                                    <p:animEffect transition="in" filter="fade">
                                      <p:cBhvr>
                                        <p:cTn id="132" dur="500"/>
                                        <p:tgtEl>
                                          <p:spTgt spid="228"/>
                                        </p:tgtEl>
                                      </p:cBhvr>
                                    </p:animEffect>
                                    <p:anim calcmode="lin" valueType="num">
                                      <p:cBhvr>
                                        <p:cTn id="133" dur="500" fill="hold"/>
                                        <p:tgtEl>
                                          <p:spTgt spid="228"/>
                                        </p:tgtEl>
                                        <p:attrNameLst>
                                          <p:attrName>ppt_x</p:attrName>
                                        </p:attrNameLst>
                                      </p:cBhvr>
                                      <p:tavLst>
                                        <p:tav tm="0">
                                          <p:val>
                                            <p:strVal val="#ppt_x"/>
                                          </p:val>
                                        </p:tav>
                                        <p:tav tm="100000">
                                          <p:val>
                                            <p:strVal val="#ppt_x"/>
                                          </p:val>
                                        </p:tav>
                                      </p:tavLst>
                                    </p:anim>
                                    <p:anim calcmode="lin" valueType="num">
                                      <p:cBhvr>
                                        <p:cTn id="134" dur="500" fill="hold"/>
                                        <p:tgtEl>
                                          <p:spTgt spid="228"/>
                                        </p:tgtEl>
                                        <p:attrNameLst>
                                          <p:attrName>ppt_y</p:attrName>
                                        </p:attrNameLst>
                                      </p:cBhvr>
                                      <p:tavLst>
                                        <p:tav tm="0">
                                          <p:val>
                                            <p:strVal val="#ppt_y+.1"/>
                                          </p:val>
                                        </p:tav>
                                        <p:tav tm="100000">
                                          <p:val>
                                            <p:strVal val="#ppt_y"/>
                                          </p:val>
                                        </p:tav>
                                      </p:tavLst>
                                    </p:anim>
                                  </p:childTnLst>
                                </p:cTn>
                              </p:par>
                              <p:par>
                                <p:cTn id="135" presetID="22" presetClass="entr" presetSubtype="1" fill="hold" nodeType="withEffect">
                                  <p:stCondLst>
                                    <p:cond delay="4300"/>
                                  </p:stCondLst>
                                  <p:childTnLst>
                                    <p:set>
                                      <p:cBhvr>
                                        <p:cTn id="136" dur="1" fill="hold">
                                          <p:stCondLst>
                                            <p:cond delay="0"/>
                                          </p:stCondLst>
                                        </p:cTn>
                                        <p:tgtEl>
                                          <p:spTgt spid="150"/>
                                        </p:tgtEl>
                                        <p:attrNameLst>
                                          <p:attrName>style.visibility</p:attrName>
                                        </p:attrNameLst>
                                      </p:cBhvr>
                                      <p:to>
                                        <p:strVal val="visible"/>
                                      </p:to>
                                    </p:set>
                                    <p:animEffect transition="in" filter="wipe(up)">
                                      <p:cBhvr>
                                        <p:cTn id="137" dur="500"/>
                                        <p:tgtEl>
                                          <p:spTgt spid="150"/>
                                        </p:tgtEl>
                                      </p:cBhvr>
                                    </p:animEffect>
                                  </p:childTnLst>
                                </p:cTn>
                              </p:par>
                              <p:par>
                                <p:cTn id="138" presetID="22" presetClass="entr" presetSubtype="1" fill="hold" nodeType="withEffect">
                                  <p:stCondLst>
                                    <p:cond delay="4300"/>
                                  </p:stCondLst>
                                  <p:childTnLst>
                                    <p:set>
                                      <p:cBhvr>
                                        <p:cTn id="139" dur="1" fill="hold">
                                          <p:stCondLst>
                                            <p:cond delay="0"/>
                                          </p:stCondLst>
                                        </p:cTn>
                                        <p:tgtEl>
                                          <p:spTgt spid="151"/>
                                        </p:tgtEl>
                                        <p:attrNameLst>
                                          <p:attrName>style.visibility</p:attrName>
                                        </p:attrNameLst>
                                      </p:cBhvr>
                                      <p:to>
                                        <p:strVal val="visible"/>
                                      </p:to>
                                    </p:set>
                                    <p:animEffect transition="in" filter="wipe(up)">
                                      <p:cBhvr>
                                        <p:cTn id="140" dur="500"/>
                                        <p:tgtEl>
                                          <p:spTgt spid="151"/>
                                        </p:tgtEl>
                                      </p:cBhvr>
                                    </p:animEffect>
                                  </p:childTnLst>
                                </p:cTn>
                              </p:par>
                              <p:par>
                                <p:cTn id="141" presetID="22" presetClass="entr" presetSubtype="1" fill="hold" nodeType="withEffect">
                                  <p:stCondLst>
                                    <p:cond delay="4300"/>
                                  </p:stCondLst>
                                  <p:childTnLst>
                                    <p:set>
                                      <p:cBhvr>
                                        <p:cTn id="142" dur="1" fill="hold">
                                          <p:stCondLst>
                                            <p:cond delay="0"/>
                                          </p:stCondLst>
                                        </p:cTn>
                                        <p:tgtEl>
                                          <p:spTgt spid="152"/>
                                        </p:tgtEl>
                                        <p:attrNameLst>
                                          <p:attrName>style.visibility</p:attrName>
                                        </p:attrNameLst>
                                      </p:cBhvr>
                                      <p:to>
                                        <p:strVal val="visible"/>
                                      </p:to>
                                    </p:set>
                                    <p:animEffect transition="in" filter="wipe(up)">
                                      <p:cBhvr>
                                        <p:cTn id="143" dur="500"/>
                                        <p:tgtEl>
                                          <p:spTgt spid="152"/>
                                        </p:tgtEl>
                                      </p:cBhvr>
                                    </p:animEffect>
                                  </p:childTnLst>
                                </p:cTn>
                              </p:par>
                              <p:par>
                                <p:cTn id="144" presetID="22" presetClass="entr" presetSubtype="1" fill="hold" nodeType="withEffect">
                                  <p:stCondLst>
                                    <p:cond delay="4300"/>
                                  </p:stCondLst>
                                  <p:childTnLst>
                                    <p:set>
                                      <p:cBhvr>
                                        <p:cTn id="145" dur="1" fill="hold">
                                          <p:stCondLst>
                                            <p:cond delay="0"/>
                                          </p:stCondLst>
                                        </p:cTn>
                                        <p:tgtEl>
                                          <p:spTgt spid="153"/>
                                        </p:tgtEl>
                                        <p:attrNameLst>
                                          <p:attrName>style.visibility</p:attrName>
                                        </p:attrNameLst>
                                      </p:cBhvr>
                                      <p:to>
                                        <p:strVal val="visible"/>
                                      </p:to>
                                    </p:set>
                                    <p:animEffect transition="in" filter="wipe(up)">
                                      <p:cBhvr>
                                        <p:cTn id="146" dur="500"/>
                                        <p:tgtEl>
                                          <p:spTgt spid="153"/>
                                        </p:tgtEl>
                                      </p:cBhvr>
                                    </p:animEffect>
                                  </p:childTnLst>
                                </p:cTn>
                              </p:par>
                              <p:par>
                                <p:cTn id="147" presetID="22" presetClass="entr" presetSubtype="1" fill="hold" nodeType="withEffect">
                                  <p:stCondLst>
                                    <p:cond delay="4300"/>
                                  </p:stCondLst>
                                  <p:childTnLst>
                                    <p:set>
                                      <p:cBhvr>
                                        <p:cTn id="148" dur="1" fill="hold">
                                          <p:stCondLst>
                                            <p:cond delay="0"/>
                                          </p:stCondLst>
                                        </p:cTn>
                                        <p:tgtEl>
                                          <p:spTgt spid="154"/>
                                        </p:tgtEl>
                                        <p:attrNameLst>
                                          <p:attrName>style.visibility</p:attrName>
                                        </p:attrNameLst>
                                      </p:cBhvr>
                                      <p:to>
                                        <p:strVal val="visible"/>
                                      </p:to>
                                    </p:set>
                                    <p:animEffect transition="in" filter="wipe(up)">
                                      <p:cBhvr>
                                        <p:cTn id="149" dur="500"/>
                                        <p:tgtEl>
                                          <p:spTgt spid="154"/>
                                        </p:tgtEl>
                                      </p:cBhvr>
                                    </p:animEffect>
                                  </p:childTnLst>
                                </p:cTn>
                              </p:par>
                              <p:par>
                                <p:cTn id="150" presetID="22" presetClass="entr" presetSubtype="1" fill="hold" nodeType="withEffect">
                                  <p:stCondLst>
                                    <p:cond delay="4300"/>
                                  </p:stCondLst>
                                  <p:childTnLst>
                                    <p:set>
                                      <p:cBhvr>
                                        <p:cTn id="151" dur="1" fill="hold">
                                          <p:stCondLst>
                                            <p:cond delay="0"/>
                                          </p:stCondLst>
                                        </p:cTn>
                                        <p:tgtEl>
                                          <p:spTgt spid="155"/>
                                        </p:tgtEl>
                                        <p:attrNameLst>
                                          <p:attrName>style.visibility</p:attrName>
                                        </p:attrNameLst>
                                      </p:cBhvr>
                                      <p:to>
                                        <p:strVal val="visible"/>
                                      </p:to>
                                    </p:set>
                                    <p:animEffect transition="in" filter="wipe(up)">
                                      <p:cBhvr>
                                        <p:cTn id="152" dur="500"/>
                                        <p:tgtEl>
                                          <p:spTgt spid="155"/>
                                        </p:tgtEl>
                                      </p:cBhvr>
                                    </p:animEffect>
                                  </p:childTnLst>
                                </p:cTn>
                              </p:par>
                              <p:par>
                                <p:cTn id="153" presetID="22" presetClass="entr" presetSubtype="1" fill="hold" nodeType="withEffect">
                                  <p:stCondLst>
                                    <p:cond delay="4300"/>
                                  </p:stCondLst>
                                  <p:childTnLst>
                                    <p:set>
                                      <p:cBhvr>
                                        <p:cTn id="154" dur="1" fill="hold">
                                          <p:stCondLst>
                                            <p:cond delay="0"/>
                                          </p:stCondLst>
                                        </p:cTn>
                                        <p:tgtEl>
                                          <p:spTgt spid="156"/>
                                        </p:tgtEl>
                                        <p:attrNameLst>
                                          <p:attrName>style.visibility</p:attrName>
                                        </p:attrNameLst>
                                      </p:cBhvr>
                                      <p:to>
                                        <p:strVal val="visible"/>
                                      </p:to>
                                    </p:set>
                                    <p:animEffect transition="in" filter="wipe(up)">
                                      <p:cBhvr>
                                        <p:cTn id="155" dur="500"/>
                                        <p:tgtEl>
                                          <p:spTgt spid="156"/>
                                        </p:tgtEl>
                                      </p:cBhvr>
                                    </p:animEffect>
                                  </p:childTnLst>
                                </p:cTn>
                              </p:par>
                              <p:par>
                                <p:cTn id="156" presetID="22" presetClass="entr" presetSubtype="1" fill="hold" nodeType="withEffect">
                                  <p:stCondLst>
                                    <p:cond delay="4300"/>
                                  </p:stCondLst>
                                  <p:childTnLst>
                                    <p:set>
                                      <p:cBhvr>
                                        <p:cTn id="157" dur="1" fill="hold">
                                          <p:stCondLst>
                                            <p:cond delay="0"/>
                                          </p:stCondLst>
                                        </p:cTn>
                                        <p:tgtEl>
                                          <p:spTgt spid="157"/>
                                        </p:tgtEl>
                                        <p:attrNameLst>
                                          <p:attrName>style.visibility</p:attrName>
                                        </p:attrNameLst>
                                      </p:cBhvr>
                                      <p:to>
                                        <p:strVal val="visible"/>
                                      </p:to>
                                    </p:set>
                                    <p:animEffect transition="in" filter="wipe(up)">
                                      <p:cBhvr>
                                        <p:cTn id="158" dur="500"/>
                                        <p:tgtEl>
                                          <p:spTgt spid="157"/>
                                        </p:tgtEl>
                                      </p:cBhvr>
                                    </p:animEffect>
                                  </p:childTnLst>
                                </p:cTn>
                              </p:par>
                              <p:par>
                                <p:cTn id="159" presetID="22" presetClass="entr" presetSubtype="1" fill="hold" nodeType="withEffect">
                                  <p:stCondLst>
                                    <p:cond delay="4300"/>
                                  </p:stCondLst>
                                  <p:childTnLst>
                                    <p:set>
                                      <p:cBhvr>
                                        <p:cTn id="160" dur="1" fill="hold">
                                          <p:stCondLst>
                                            <p:cond delay="0"/>
                                          </p:stCondLst>
                                        </p:cTn>
                                        <p:tgtEl>
                                          <p:spTgt spid="158"/>
                                        </p:tgtEl>
                                        <p:attrNameLst>
                                          <p:attrName>style.visibility</p:attrName>
                                        </p:attrNameLst>
                                      </p:cBhvr>
                                      <p:to>
                                        <p:strVal val="visible"/>
                                      </p:to>
                                    </p:set>
                                    <p:animEffect transition="in" filter="wipe(up)">
                                      <p:cBhvr>
                                        <p:cTn id="161" dur="500"/>
                                        <p:tgtEl>
                                          <p:spTgt spid="158"/>
                                        </p:tgtEl>
                                      </p:cBhvr>
                                    </p:animEffect>
                                  </p:childTnLst>
                                </p:cTn>
                              </p:par>
                              <p:par>
                                <p:cTn id="162" presetID="22" presetClass="entr" presetSubtype="1" fill="hold" nodeType="withEffect">
                                  <p:stCondLst>
                                    <p:cond delay="4300"/>
                                  </p:stCondLst>
                                  <p:childTnLst>
                                    <p:set>
                                      <p:cBhvr>
                                        <p:cTn id="163" dur="1" fill="hold">
                                          <p:stCondLst>
                                            <p:cond delay="0"/>
                                          </p:stCondLst>
                                        </p:cTn>
                                        <p:tgtEl>
                                          <p:spTgt spid="159"/>
                                        </p:tgtEl>
                                        <p:attrNameLst>
                                          <p:attrName>style.visibility</p:attrName>
                                        </p:attrNameLst>
                                      </p:cBhvr>
                                      <p:to>
                                        <p:strVal val="visible"/>
                                      </p:to>
                                    </p:set>
                                    <p:animEffect transition="in" filter="wipe(up)">
                                      <p:cBhvr>
                                        <p:cTn id="164" dur="500"/>
                                        <p:tgtEl>
                                          <p:spTgt spid="159"/>
                                        </p:tgtEl>
                                      </p:cBhvr>
                                    </p:animEffect>
                                  </p:childTnLst>
                                </p:cTn>
                              </p:par>
                              <p:par>
                                <p:cTn id="165" presetID="22" presetClass="entr" presetSubtype="1" fill="hold" nodeType="withEffect">
                                  <p:stCondLst>
                                    <p:cond delay="4300"/>
                                  </p:stCondLst>
                                  <p:childTnLst>
                                    <p:set>
                                      <p:cBhvr>
                                        <p:cTn id="166" dur="1" fill="hold">
                                          <p:stCondLst>
                                            <p:cond delay="0"/>
                                          </p:stCondLst>
                                        </p:cTn>
                                        <p:tgtEl>
                                          <p:spTgt spid="160"/>
                                        </p:tgtEl>
                                        <p:attrNameLst>
                                          <p:attrName>style.visibility</p:attrName>
                                        </p:attrNameLst>
                                      </p:cBhvr>
                                      <p:to>
                                        <p:strVal val="visible"/>
                                      </p:to>
                                    </p:set>
                                    <p:animEffect transition="in" filter="wipe(up)">
                                      <p:cBhvr>
                                        <p:cTn id="167" dur="500"/>
                                        <p:tgtEl>
                                          <p:spTgt spid="160"/>
                                        </p:tgtEl>
                                      </p:cBhvr>
                                    </p:animEffect>
                                  </p:childTnLst>
                                </p:cTn>
                              </p:par>
                              <p:par>
                                <p:cTn id="168" presetID="22" presetClass="entr" presetSubtype="1" fill="hold" nodeType="withEffect">
                                  <p:stCondLst>
                                    <p:cond delay="4300"/>
                                  </p:stCondLst>
                                  <p:childTnLst>
                                    <p:set>
                                      <p:cBhvr>
                                        <p:cTn id="169" dur="1" fill="hold">
                                          <p:stCondLst>
                                            <p:cond delay="0"/>
                                          </p:stCondLst>
                                        </p:cTn>
                                        <p:tgtEl>
                                          <p:spTgt spid="161"/>
                                        </p:tgtEl>
                                        <p:attrNameLst>
                                          <p:attrName>style.visibility</p:attrName>
                                        </p:attrNameLst>
                                      </p:cBhvr>
                                      <p:to>
                                        <p:strVal val="visible"/>
                                      </p:to>
                                    </p:set>
                                    <p:animEffect transition="in" filter="wipe(up)">
                                      <p:cBhvr>
                                        <p:cTn id="170" dur="500"/>
                                        <p:tgtEl>
                                          <p:spTgt spid="161"/>
                                        </p:tgtEl>
                                      </p:cBhvr>
                                    </p:animEffect>
                                  </p:childTnLst>
                                </p:cTn>
                              </p:par>
                              <p:par>
                                <p:cTn id="171" presetID="22" presetClass="entr" presetSubtype="1" fill="hold" nodeType="withEffect">
                                  <p:stCondLst>
                                    <p:cond delay="4300"/>
                                  </p:stCondLst>
                                  <p:childTnLst>
                                    <p:set>
                                      <p:cBhvr>
                                        <p:cTn id="172" dur="1" fill="hold">
                                          <p:stCondLst>
                                            <p:cond delay="0"/>
                                          </p:stCondLst>
                                        </p:cTn>
                                        <p:tgtEl>
                                          <p:spTgt spid="162"/>
                                        </p:tgtEl>
                                        <p:attrNameLst>
                                          <p:attrName>style.visibility</p:attrName>
                                        </p:attrNameLst>
                                      </p:cBhvr>
                                      <p:to>
                                        <p:strVal val="visible"/>
                                      </p:to>
                                    </p:set>
                                    <p:animEffect transition="in" filter="wipe(up)">
                                      <p:cBhvr>
                                        <p:cTn id="173" dur="500"/>
                                        <p:tgtEl>
                                          <p:spTgt spid="162"/>
                                        </p:tgtEl>
                                      </p:cBhvr>
                                    </p:animEffect>
                                  </p:childTnLst>
                                </p:cTn>
                              </p:par>
                              <p:par>
                                <p:cTn id="174" presetID="22" presetClass="entr" presetSubtype="1" fill="hold" nodeType="withEffect">
                                  <p:stCondLst>
                                    <p:cond delay="4300"/>
                                  </p:stCondLst>
                                  <p:childTnLst>
                                    <p:set>
                                      <p:cBhvr>
                                        <p:cTn id="175" dur="1" fill="hold">
                                          <p:stCondLst>
                                            <p:cond delay="0"/>
                                          </p:stCondLst>
                                        </p:cTn>
                                        <p:tgtEl>
                                          <p:spTgt spid="163"/>
                                        </p:tgtEl>
                                        <p:attrNameLst>
                                          <p:attrName>style.visibility</p:attrName>
                                        </p:attrNameLst>
                                      </p:cBhvr>
                                      <p:to>
                                        <p:strVal val="visible"/>
                                      </p:to>
                                    </p:set>
                                    <p:animEffect transition="in" filter="wipe(up)">
                                      <p:cBhvr>
                                        <p:cTn id="176" dur="500"/>
                                        <p:tgtEl>
                                          <p:spTgt spid="163"/>
                                        </p:tgtEl>
                                      </p:cBhvr>
                                    </p:animEffect>
                                  </p:childTnLst>
                                </p:cTn>
                              </p:par>
                              <p:par>
                                <p:cTn id="177" presetID="22" presetClass="entr" presetSubtype="1" fill="hold" nodeType="withEffect">
                                  <p:stCondLst>
                                    <p:cond delay="4300"/>
                                  </p:stCondLst>
                                  <p:childTnLst>
                                    <p:set>
                                      <p:cBhvr>
                                        <p:cTn id="178" dur="1" fill="hold">
                                          <p:stCondLst>
                                            <p:cond delay="0"/>
                                          </p:stCondLst>
                                        </p:cTn>
                                        <p:tgtEl>
                                          <p:spTgt spid="164"/>
                                        </p:tgtEl>
                                        <p:attrNameLst>
                                          <p:attrName>style.visibility</p:attrName>
                                        </p:attrNameLst>
                                      </p:cBhvr>
                                      <p:to>
                                        <p:strVal val="visible"/>
                                      </p:to>
                                    </p:set>
                                    <p:animEffect transition="in" filter="wipe(up)">
                                      <p:cBhvr>
                                        <p:cTn id="179" dur="500"/>
                                        <p:tgtEl>
                                          <p:spTgt spid="164"/>
                                        </p:tgtEl>
                                      </p:cBhvr>
                                    </p:animEffect>
                                  </p:childTnLst>
                                </p:cTn>
                              </p:par>
                              <p:par>
                                <p:cTn id="180" presetID="22" presetClass="entr" presetSubtype="1" fill="hold" nodeType="withEffect">
                                  <p:stCondLst>
                                    <p:cond delay="4300"/>
                                  </p:stCondLst>
                                  <p:childTnLst>
                                    <p:set>
                                      <p:cBhvr>
                                        <p:cTn id="181" dur="1" fill="hold">
                                          <p:stCondLst>
                                            <p:cond delay="0"/>
                                          </p:stCondLst>
                                        </p:cTn>
                                        <p:tgtEl>
                                          <p:spTgt spid="165"/>
                                        </p:tgtEl>
                                        <p:attrNameLst>
                                          <p:attrName>style.visibility</p:attrName>
                                        </p:attrNameLst>
                                      </p:cBhvr>
                                      <p:to>
                                        <p:strVal val="visible"/>
                                      </p:to>
                                    </p:set>
                                    <p:animEffect transition="in" filter="wipe(up)">
                                      <p:cBhvr>
                                        <p:cTn id="182" dur="500"/>
                                        <p:tgtEl>
                                          <p:spTgt spid="165"/>
                                        </p:tgtEl>
                                      </p:cBhvr>
                                    </p:animEffect>
                                  </p:childTnLst>
                                </p:cTn>
                              </p:par>
                              <p:par>
                                <p:cTn id="183" presetID="22" presetClass="entr" presetSubtype="1" fill="hold" nodeType="withEffect">
                                  <p:stCondLst>
                                    <p:cond delay="4300"/>
                                  </p:stCondLst>
                                  <p:childTnLst>
                                    <p:set>
                                      <p:cBhvr>
                                        <p:cTn id="184" dur="1" fill="hold">
                                          <p:stCondLst>
                                            <p:cond delay="0"/>
                                          </p:stCondLst>
                                        </p:cTn>
                                        <p:tgtEl>
                                          <p:spTgt spid="166"/>
                                        </p:tgtEl>
                                        <p:attrNameLst>
                                          <p:attrName>style.visibility</p:attrName>
                                        </p:attrNameLst>
                                      </p:cBhvr>
                                      <p:to>
                                        <p:strVal val="visible"/>
                                      </p:to>
                                    </p:set>
                                    <p:animEffect transition="in" filter="wipe(up)">
                                      <p:cBhvr>
                                        <p:cTn id="185" dur="500"/>
                                        <p:tgtEl>
                                          <p:spTgt spid="166"/>
                                        </p:tgtEl>
                                      </p:cBhvr>
                                    </p:animEffect>
                                  </p:childTnLst>
                                </p:cTn>
                              </p:par>
                              <p:par>
                                <p:cTn id="186" presetID="22" presetClass="entr" presetSubtype="1" fill="hold" nodeType="withEffect">
                                  <p:stCondLst>
                                    <p:cond delay="4300"/>
                                  </p:stCondLst>
                                  <p:childTnLst>
                                    <p:set>
                                      <p:cBhvr>
                                        <p:cTn id="187" dur="1" fill="hold">
                                          <p:stCondLst>
                                            <p:cond delay="0"/>
                                          </p:stCondLst>
                                        </p:cTn>
                                        <p:tgtEl>
                                          <p:spTgt spid="167"/>
                                        </p:tgtEl>
                                        <p:attrNameLst>
                                          <p:attrName>style.visibility</p:attrName>
                                        </p:attrNameLst>
                                      </p:cBhvr>
                                      <p:to>
                                        <p:strVal val="visible"/>
                                      </p:to>
                                    </p:set>
                                    <p:animEffect transition="in" filter="wipe(up)">
                                      <p:cBhvr>
                                        <p:cTn id="188" dur="500"/>
                                        <p:tgtEl>
                                          <p:spTgt spid="167"/>
                                        </p:tgtEl>
                                      </p:cBhvr>
                                    </p:animEffect>
                                  </p:childTnLst>
                                </p:cTn>
                              </p:par>
                              <p:par>
                                <p:cTn id="189" presetID="22" presetClass="entr" presetSubtype="1" fill="hold" nodeType="withEffect">
                                  <p:stCondLst>
                                    <p:cond delay="4300"/>
                                  </p:stCondLst>
                                  <p:childTnLst>
                                    <p:set>
                                      <p:cBhvr>
                                        <p:cTn id="190" dur="1" fill="hold">
                                          <p:stCondLst>
                                            <p:cond delay="0"/>
                                          </p:stCondLst>
                                        </p:cTn>
                                        <p:tgtEl>
                                          <p:spTgt spid="168"/>
                                        </p:tgtEl>
                                        <p:attrNameLst>
                                          <p:attrName>style.visibility</p:attrName>
                                        </p:attrNameLst>
                                      </p:cBhvr>
                                      <p:to>
                                        <p:strVal val="visible"/>
                                      </p:to>
                                    </p:set>
                                    <p:animEffect transition="in" filter="wipe(up)">
                                      <p:cBhvr>
                                        <p:cTn id="191" dur="500"/>
                                        <p:tgtEl>
                                          <p:spTgt spid="168"/>
                                        </p:tgtEl>
                                      </p:cBhvr>
                                    </p:animEffect>
                                  </p:childTnLst>
                                </p:cTn>
                              </p:par>
                              <p:par>
                                <p:cTn id="192" presetID="22" presetClass="entr" presetSubtype="1" fill="hold" nodeType="withEffect">
                                  <p:stCondLst>
                                    <p:cond delay="4300"/>
                                  </p:stCondLst>
                                  <p:childTnLst>
                                    <p:set>
                                      <p:cBhvr>
                                        <p:cTn id="193" dur="1" fill="hold">
                                          <p:stCondLst>
                                            <p:cond delay="0"/>
                                          </p:stCondLst>
                                        </p:cTn>
                                        <p:tgtEl>
                                          <p:spTgt spid="169"/>
                                        </p:tgtEl>
                                        <p:attrNameLst>
                                          <p:attrName>style.visibility</p:attrName>
                                        </p:attrNameLst>
                                      </p:cBhvr>
                                      <p:to>
                                        <p:strVal val="visible"/>
                                      </p:to>
                                    </p:set>
                                    <p:animEffect transition="in" filter="wipe(up)">
                                      <p:cBhvr>
                                        <p:cTn id="194" dur="500"/>
                                        <p:tgtEl>
                                          <p:spTgt spid="169"/>
                                        </p:tgtEl>
                                      </p:cBhvr>
                                    </p:animEffect>
                                  </p:childTnLst>
                                </p:cTn>
                              </p:par>
                              <p:par>
                                <p:cTn id="195" presetID="22" presetClass="entr" presetSubtype="1" fill="hold" nodeType="withEffect">
                                  <p:stCondLst>
                                    <p:cond delay="4300"/>
                                  </p:stCondLst>
                                  <p:childTnLst>
                                    <p:set>
                                      <p:cBhvr>
                                        <p:cTn id="196" dur="1" fill="hold">
                                          <p:stCondLst>
                                            <p:cond delay="0"/>
                                          </p:stCondLst>
                                        </p:cTn>
                                        <p:tgtEl>
                                          <p:spTgt spid="170"/>
                                        </p:tgtEl>
                                        <p:attrNameLst>
                                          <p:attrName>style.visibility</p:attrName>
                                        </p:attrNameLst>
                                      </p:cBhvr>
                                      <p:to>
                                        <p:strVal val="visible"/>
                                      </p:to>
                                    </p:set>
                                    <p:animEffect transition="in" filter="wipe(up)">
                                      <p:cBhvr>
                                        <p:cTn id="197" dur="500"/>
                                        <p:tgtEl>
                                          <p:spTgt spid="170"/>
                                        </p:tgtEl>
                                      </p:cBhvr>
                                    </p:animEffect>
                                  </p:childTnLst>
                                </p:cTn>
                              </p:par>
                              <p:par>
                                <p:cTn id="198" presetID="22" presetClass="entr" presetSubtype="1" fill="hold" nodeType="withEffect">
                                  <p:stCondLst>
                                    <p:cond delay="4300"/>
                                  </p:stCondLst>
                                  <p:childTnLst>
                                    <p:set>
                                      <p:cBhvr>
                                        <p:cTn id="199" dur="1" fill="hold">
                                          <p:stCondLst>
                                            <p:cond delay="0"/>
                                          </p:stCondLst>
                                        </p:cTn>
                                        <p:tgtEl>
                                          <p:spTgt spid="171"/>
                                        </p:tgtEl>
                                        <p:attrNameLst>
                                          <p:attrName>style.visibility</p:attrName>
                                        </p:attrNameLst>
                                      </p:cBhvr>
                                      <p:to>
                                        <p:strVal val="visible"/>
                                      </p:to>
                                    </p:set>
                                    <p:animEffect transition="in" filter="wipe(up)">
                                      <p:cBhvr>
                                        <p:cTn id="200" dur="500"/>
                                        <p:tgtEl>
                                          <p:spTgt spid="171"/>
                                        </p:tgtEl>
                                      </p:cBhvr>
                                    </p:animEffect>
                                  </p:childTnLst>
                                </p:cTn>
                              </p:par>
                              <p:par>
                                <p:cTn id="201" presetID="22" presetClass="entr" presetSubtype="1" fill="hold" nodeType="withEffect">
                                  <p:stCondLst>
                                    <p:cond delay="4300"/>
                                  </p:stCondLst>
                                  <p:childTnLst>
                                    <p:set>
                                      <p:cBhvr>
                                        <p:cTn id="202" dur="1" fill="hold">
                                          <p:stCondLst>
                                            <p:cond delay="0"/>
                                          </p:stCondLst>
                                        </p:cTn>
                                        <p:tgtEl>
                                          <p:spTgt spid="172"/>
                                        </p:tgtEl>
                                        <p:attrNameLst>
                                          <p:attrName>style.visibility</p:attrName>
                                        </p:attrNameLst>
                                      </p:cBhvr>
                                      <p:to>
                                        <p:strVal val="visible"/>
                                      </p:to>
                                    </p:set>
                                    <p:animEffect transition="in" filter="wipe(up)">
                                      <p:cBhvr>
                                        <p:cTn id="203" dur="500"/>
                                        <p:tgtEl>
                                          <p:spTgt spid="172"/>
                                        </p:tgtEl>
                                      </p:cBhvr>
                                    </p:animEffect>
                                  </p:childTnLst>
                                </p:cTn>
                              </p:par>
                              <p:par>
                                <p:cTn id="204" presetID="22" presetClass="entr" presetSubtype="1" fill="hold" nodeType="withEffect">
                                  <p:stCondLst>
                                    <p:cond delay="4300"/>
                                  </p:stCondLst>
                                  <p:childTnLst>
                                    <p:set>
                                      <p:cBhvr>
                                        <p:cTn id="205" dur="1" fill="hold">
                                          <p:stCondLst>
                                            <p:cond delay="0"/>
                                          </p:stCondLst>
                                        </p:cTn>
                                        <p:tgtEl>
                                          <p:spTgt spid="173"/>
                                        </p:tgtEl>
                                        <p:attrNameLst>
                                          <p:attrName>style.visibility</p:attrName>
                                        </p:attrNameLst>
                                      </p:cBhvr>
                                      <p:to>
                                        <p:strVal val="visible"/>
                                      </p:to>
                                    </p:set>
                                    <p:animEffect transition="in" filter="wipe(up)">
                                      <p:cBhvr>
                                        <p:cTn id="206" dur="500"/>
                                        <p:tgtEl>
                                          <p:spTgt spid="173"/>
                                        </p:tgtEl>
                                      </p:cBhvr>
                                    </p:animEffect>
                                  </p:childTnLst>
                                </p:cTn>
                              </p:par>
                              <p:par>
                                <p:cTn id="207" presetID="22" presetClass="entr" presetSubtype="1" fill="hold" nodeType="withEffect">
                                  <p:stCondLst>
                                    <p:cond delay="4300"/>
                                  </p:stCondLst>
                                  <p:childTnLst>
                                    <p:set>
                                      <p:cBhvr>
                                        <p:cTn id="208" dur="1" fill="hold">
                                          <p:stCondLst>
                                            <p:cond delay="0"/>
                                          </p:stCondLst>
                                        </p:cTn>
                                        <p:tgtEl>
                                          <p:spTgt spid="174"/>
                                        </p:tgtEl>
                                        <p:attrNameLst>
                                          <p:attrName>style.visibility</p:attrName>
                                        </p:attrNameLst>
                                      </p:cBhvr>
                                      <p:to>
                                        <p:strVal val="visible"/>
                                      </p:to>
                                    </p:set>
                                    <p:animEffect transition="in" filter="wipe(up)">
                                      <p:cBhvr>
                                        <p:cTn id="209" dur="500"/>
                                        <p:tgtEl>
                                          <p:spTgt spid="174"/>
                                        </p:tgtEl>
                                      </p:cBhvr>
                                    </p:animEffect>
                                  </p:childTnLst>
                                </p:cTn>
                              </p:par>
                              <p:par>
                                <p:cTn id="210" presetID="22" presetClass="entr" presetSubtype="1" fill="hold" nodeType="withEffect">
                                  <p:stCondLst>
                                    <p:cond delay="4300"/>
                                  </p:stCondLst>
                                  <p:childTnLst>
                                    <p:set>
                                      <p:cBhvr>
                                        <p:cTn id="211" dur="1" fill="hold">
                                          <p:stCondLst>
                                            <p:cond delay="0"/>
                                          </p:stCondLst>
                                        </p:cTn>
                                        <p:tgtEl>
                                          <p:spTgt spid="175"/>
                                        </p:tgtEl>
                                        <p:attrNameLst>
                                          <p:attrName>style.visibility</p:attrName>
                                        </p:attrNameLst>
                                      </p:cBhvr>
                                      <p:to>
                                        <p:strVal val="visible"/>
                                      </p:to>
                                    </p:set>
                                    <p:animEffect transition="in" filter="wipe(up)">
                                      <p:cBhvr>
                                        <p:cTn id="212" dur="500"/>
                                        <p:tgtEl>
                                          <p:spTgt spid="175"/>
                                        </p:tgtEl>
                                      </p:cBhvr>
                                    </p:animEffect>
                                  </p:childTnLst>
                                </p:cTn>
                              </p:par>
                              <p:par>
                                <p:cTn id="213" presetID="22" presetClass="entr" presetSubtype="1" fill="hold" nodeType="withEffect">
                                  <p:stCondLst>
                                    <p:cond delay="4300"/>
                                  </p:stCondLst>
                                  <p:childTnLst>
                                    <p:set>
                                      <p:cBhvr>
                                        <p:cTn id="214" dur="1" fill="hold">
                                          <p:stCondLst>
                                            <p:cond delay="0"/>
                                          </p:stCondLst>
                                        </p:cTn>
                                        <p:tgtEl>
                                          <p:spTgt spid="176"/>
                                        </p:tgtEl>
                                        <p:attrNameLst>
                                          <p:attrName>style.visibility</p:attrName>
                                        </p:attrNameLst>
                                      </p:cBhvr>
                                      <p:to>
                                        <p:strVal val="visible"/>
                                      </p:to>
                                    </p:set>
                                    <p:animEffect transition="in" filter="wipe(up)">
                                      <p:cBhvr>
                                        <p:cTn id="215" dur="500"/>
                                        <p:tgtEl>
                                          <p:spTgt spid="176"/>
                                        </p:tgtEl>
                                      </p:cBhvr>
                                    </p:animEffect>
                                  </p:childTnLst>
                                </p:cTn>
                              </p:par>
                              <p:par>
                                <p:cTn id="216" presetID="22" presetClass="entr" presetSubtype="1" fill="hold" nodeType="withEffect">
                                  <p:stCondLst>
                                    <p:cond delay="4300"/>
                                  </p:stCondLst>
                                  <p:childTnLst>
                                    <p:set>
                                      <p:cBhvr>
                                        <p:cTn id="217" dur="1" fill="hold">
                                          <p:stCondLst>
                                            <p:cond delay="0"/>
                                          </p:stCondLst>
                                        </p:cTn>
                                        <p:tgtEl>
                                          <p:spTgt spid="177"/>
                                        </p:tgtEl>
                                        <p:attrNameLst>
                                          <p:attrName>style.visibility</p:attrName>
                                        </p:attrNameLst>
                                      </p:cBhvr>
                                      <p:to>
                                        <p:strVal val="visible"/>
                                      </p:to>
                                    </p:set>
                                    <p:animEffect transition="in" filter="wipe(up)">
                                      <p:cBhvr>
                                        <p:cTn id="218" dur="500"/>
                                        <p:tgtEl>
                                          <p:spTgt spid="177"/>
                                        </p:tgtEl>
                                      </p:cBhvr>
                                    </p:animEffect>
                                  </p:childTnLst>
                                </p:cTn>
                              </p:par>
                              <p:par>
                                <p:cTn id="219" presetID="22" presetClass="entr" presetSubtype="1" fill="hold" nodeType="withEffect">
                                  <p:stCondLst>
                                    <p:cond delay="4300"/>
                                  </p:stCondLst>
                                  <p:childTnLst>
                                    <p:set>
                                      <p:cBhvr>
                                        <p:cTn id="220" dur="1" fill="hold">
                                          <p:stCondLst>
                                            <p:cond delay="0"/>
                                          </p:stCondLst>
                                        </p:cTn>
                                        <p:tgtEl>
                                          <p:spTgt spid="178"/>
                                        </p:tgtEl>
                                        <p:attrNameLst>
                                          <p:attrName>style.visibility</p:attrName>
                                        </p:attrNameLst>
                                      </p:cBhvr>
                                      <p:to>
                                        <p:strVal val="visible"/>
                                      </p:to>
                                    </p:set>
                                    <p:animEffect transition="in" filter="wipe(up)">
                                      <p:cBhvr>
                                        <p:cTn id="221" dur="500"/>
                                        <p:tgtEl>
                                          <p:spTgt spid="178"/>
                                        </p:tgtEl>
                                      </p:cBhvr>
                                    </p:animEffect>
                                  </p:childTnLst>
                                </p:cTn>
                              </p:par>
                              <p:par>
                                <p:cTn id="222" presetID="22" presetClass="entr" presetSubtype="1" fill="hold" nodeType="withEffect">
                                  <p:stCondLst>
                                    <p:cond delay="4300"/>
                                  </p:stCondLst>
                                  <p:childTnLst>
                                    <p:set>
                                      <p:cBhvr>
                                        <p:cTn id="223" dur="1" fill="hold">
                                          <p:stCondLst>
                                            <p:cond delay="0"/>
                                          </p:stCondLst>
                                        </p:cTn>
                                        <p:tgtEl>
                                          <p:spTgt spid="179"/>
                                        </p:tgtEl>
                                        <p:attrNameLst>
                                          <p:attrName>style.visibility</p:attrName>
                                        </p:attrNameLst>
                                      </p:cBhvr>
                                      <p:to>
                                        <p:strVal val="visible"/>
                                      </p:to>
                                    </p:set>
                                    <p:animEffect transition="in" filter="wipe(up)">
                                      <p:cBhvr>
                                        <p:cTn id="224" dur="500"/>
                                        <p:tgtEl>
                                          <p:spTgt spid="179"/>
                                        </p:tgtEl>
                                      </p:cBhvr>
                                    </p:animEffect>
                                  </p:childTnLst>
                                </p:cTn>
                              </p:par>
                              <p:par>
                                <p:cTn id="225" presetID="22" presetClass="entr" presetSubtype="1" fill="hold" nodeType="withEffect">
                                  <p:stCondLst>
                                    <p:cond delay="4300"/>
                                  </p:stCondLst>
                                  <p:childTnLst>
                                    <p:set>
                                      <p:cBhvr>
                                        <p:cTn id="226" dur="1" fill="hold">
                                          <p:stCondLst>
                                            <p:cond delay="0"/>
                                          </p:stCondLst>
                                        </p:cTn>
                                        <p:tgtEl>
                                          <p:spTgt spid="180"/>
                                        </p:tgtEl>
                                        <p:attrNameLst>
                                          <p:attrName>style.visibility</p:attrName>
                                        </p:attrNameLst>
                                      </p:cBhvr>
                                      <p:to>
                                        <p:strVal val="visible"/>
                                      </p:to>
                                    </p:set>
                                    <p:animEffect transition="in" filter="wipe(up)">
                                      <p:cBhvr>
                                        <p:cTn id="227" dur="500"/>
                                        <p:tgtEl>
                                          <p:spTgt spid="180"/>
                                        </p:tgtEl>
                                      </p:cBhvr>
                                    </p:animEffect>
                                  </p:childTnLst>
                                </p:cTn>
                              </p:par>
                              <p:par>
                                <p:cTn id="228" presetID="22" presetClass="entr" presetSubtype="1" fill="hold" nodeType="withEffect">
                                  <p:stCondLst>
                                    <p:cond delay="4300"/>
                                  </p:stCondLst>
                                  <p:childTnLst>
                                    <p:set>
                                      <p:cBhvr>
                                        <p:cTn id="229" dur="1" fill="hold">
                                          <p:stCondLst>
                                            <p:cond delay="0"/>
                                          </p:stCondLst>
                                        </p:cTn>
                                        <p:tgtEl>
                                          <p:spTgt spid="181"/>
                                        </p:tgtEl>
                                        <p:attrNameLst>
                                          <p:attrName>style.visibility</p:attrName>
                                        </p:attrNameLst>
                                      </p:cBhvr>
                                      <p:to>
                                        <p:strVal val="visible"/>
                                      </p:to>
                                    </p:set>
                                    <p:animEffect transition="in" filter="wipe(up)">
                                      <p:cBhvr>
                                        <p:cTn id="230" dur="500"/>
                                        <p:tgtEl>
                                          <p:spTgt spid="181"/>
                                        </p:tgtEl>
                                      </p:cBhvr>
                                    </p:animEffect>
                                  </p:childTnLst>
                                </p:cTn>
                              </p:par>
                              <p:par>
                                <p:cTn id="231" presetID="22" presetClass="entr" presetSubtype="1" fill="hold" nodeType="withEffect">
                                  <p:stCondLst>
                                    <p:cond delay="4300"/>
                                  </p:stCondLst>
                                  <p:childTnLst>
                                    <p:set>
                                      <p:cBhvr>
                                        <p:cTn id="232" dur="1" fill="hold">
                                          <p:stCondLst>
                                            <p:cond delay="0"/>
                                          </p:stCondLst>
                                        </p:cTn>
                                        <p:tgtEl>
                                          <p:spTgt spid="182"/>
                                        </p:tgtEl>
                                        <p:attrNameLst>
                                          <p:attrName>style.visibility</p:attrName>
                                        </p:attrNameLst>
                                      </p:cBhvr>
                                      <p:to>
                                        <p:strVal val="visible"/>
                                      </p:to>
                                    </p:set>
                                    <p:animEffect transition="in" filter="wipe(up)">
                                      <p:cBhvr>
                                        <p:cTn id="233" dur="500"/>
                                        <p:tgtEl>
                                          <p:spTgt spid="182"/>
                                        </p:tgtEl>
                                      </p:cBhvr>
                                    </p:animEffect>
                                  </p:childTnLst>
                                </p:cTn>
                              </p:par>
                              <p:par>
                                <p:cTn id="234" presetID="22" presetClass="entr" presetSubtype="1" fill="hold" nodeType="withEffect">
                                  <p:stCondLst>
                                    <p:cond delay="4300"/>
                                  </p:stCondLst>
                                  <p:childTnLst>
                                    <p:set>
                                      <p:cBhvr>
                                        <p:cTn id="235" dur="1" fill="hold">
                                          <p:stCondLst>
                                            <p:cond delay="0"/>
                                          </p:stCondLst>
                                        </p:cTn>
                                        <p:tgtEl>
                                          <p:spTgt spid="248"/>
                                        </p:tgtEl>
                                        <p:attrNameLst>
                                          <p:attrName>style.visibility</p:attrName>
                                        </p:attrNameLst>
                                      </p:cBhvr>
                                      <p:to>
                                        <p:strVal val="visible"/>
                                      </p:to>
                                    </p:set>
                                    <p:animEffect transition="in" filter="wipe(up)">
                                      <p:cBhvr>
                                        <p:cTn id="236" dur="500"/>
                                        <p:tgtEl>
                                          <p:spTgt spid="248"/>
                                        </p:tgtEl>
                                      </p:cBhvr>
                                    </p:animEffect>
                                  </p:childTnLst>
                                </p:cTn>
                              </p:par>
                              <p:par>
                                <p:cTn id="237" presetID="42" presetClass="entr" presetSubtype="0" fill="hold" nodeType="withEffect">
                                  <p:stCondLst>
                                    <p:cond delay="4800"/>
                                  </p:stCondLst>
                                  <p:childTnLst>
                                    <p:set>
                                      <p:cBhvr>
                                        <p:cTn id="238" dur="1" fill="hold">
                                          <p:stCondLst>
                                            <p:cond delay="0"/>
                                          </p:stCondLst>
                                        </p:cTn>
                                        <p:tgtEl>
                                          <p:spTgt spid="3"/>
                                        </p:tgtEl>
                                        <p:attrNameLst>
                                          <p:attrName>style.visibility</p:attrName>
                                        </p:attrNameLst>
                                      </p:cBhvr>
                                      <p:to>
                                        <p:strVal val="visible"/>
                                      </p:to>
                                    </p:set>
                                    <p:animEffect transition="in" filter="fade">
                                      <p:cBhvr>
                                        <p:cTn id="239" dur="1000"/>
                                        <p:tgtEl>
                                          <p:spTgt spid="3"/>
                                        </p:tgtEl>
                                      </p:cBhvr>
                                    </p:animEffect>
                                    <p:anim calcmode="lin" valueType="num">
                                      <p:cBhvr>
                                        <p:cTn id="240" dur="1000" fill="hold"/>
                                        <p:tgtEl>
                                          <p:spTgt spid="3"/>
                                        </p:tgtEl>
                                        <p:attrNameLst>
                                          <p:attrName>ppt_x</p:attrName>
                                        </p:attrNameLst>
                                      </p:cBhvr>
                                      <p:tavLst>
                                        <p:tav tm="0">
                                          <p:val>
                                            <p:strVal val="#ppt_x"/>
                                          </p:val>
                                        </p:tav>
                                        <p:tav tm="100000">
                                          <p:val>
                                            <p:strVal val="#ppt_x"/>
                                          </p:val>
                                        </p:tav>
                                      </p:tavLst>
                                    </p:anim>
                                    <p:anim calcmode="lin" valueType="num">
                                      <p:cBhvr>
                                        <p:cTn id="241" dur="1000" fill="hold"/>
                                        <p:tgtEl>
                                          <p:spTgt spid="3"/>
                                        </p:tgtEl>
                                        <p:attrNameLst>
                                          <p:attrName>ppt_y</p:attrName>
                                        </p:attrNameLst>
                                      </p:cBhvr>
                                      <p:tavLst>
                                        <p:tav tm="0">
                                          <p:val>
                                            <p:strVal val="#ppt_y+.1"/>
                                          </p:val>
                                        </p:tav>
                                        <p:tav tm="100000">
                                          <p:val>
                                            <p:strVal val="#ppt_y"/>
                                          </p:val>
                                        </p:tav>
                                      </p:tavLst>
                                    </p:anim>
                                  </p:childTnLst>
                                </p:cTn>
                              </p:par>
                              <p:par>
                                <p:cTn id="242" presetID="42" presetClass="entr" presetSubtype="0" fill="hold" nodeType="withEffect">
                                  <p:stCondLst>
                                    <p:cond delay="4900"/>
                                  </p:stCondLst>
                                  <p:childTnLst>
                                    <p:set>
                                      <p:cBhvr>
                                        <p:cTn id="243" dur="1" fill="hold">
                                          <p:stCondLst>
                                            <p:cond delay="0"/>
                                          </p:stCondLst>
                                        </p:cTn>
                                        <p:tgtEl>
                                          <p:spTgt spid="8"/>
                                        </p:tgtEl>
                                        <p:attrNameLst>
                                          <p:attrName>style.visibility</p:attrName>
                                        </p:attrNameLst>
                                      </p:cBhvr>
                                      <p:to>
                                        <p:strVal val="visible"/>
                                      </p:to>
                                    </p:set>
                                    <p:animEffect transition="in" filter="fade">
                                      <p:cBhvr>
                                        <p:cTn id="244" dur="1000"/>
                                        <p:tgtEl>
                                          <p:spTgt spid="8"/>
                                        </p:tgtEl>
                                      </p:cBhvr>
                                    </p:animEffect>
                                    <p:anim calcmode="lin" valueType="num">
                                      <p:cBhvr>
                                        <p:cTn id="245" dur="1000" fill="hold"/>
                                        <p:tgtEl>
                                          <p:spTgt spid="8"/>
                                        </p:tgtEl>
                                        <p:attrNameLst>
                                          <p:attrName>ppt_x</p:attrName>
                                        </p:attrNameLst>
                                      </p:cBhvr>
                                      <p:tavLst>
                                        <p:tav tm="0">
                                          <p:val>
                                            <p:strVal val="#ppt_x"/>
                                          </p:val>
                                        </p:tav>
                                        <p:tav tm="100000">
                                          <p:val>
                                            <p:strVal val="#ppt_x"/>
                                          </p:val>
                                        </p:tav>
                                      </p:tavLst>
                                    </p:anim>
                                    <p:anim calcmode="lin" valueType="num">
                                      <p:cBhvr>
                                        <p:cTn id="246" dur="1000" fill="hold"/>
                                        <p:tgtEl>
                                          <p:spTgt spid="8"/>
                                        </p:tgtEl>
                                        <p:attrNameLst>
                                          <p:attrName>ppt_y</p:attrName>
                                        </p:attrNameLst>
                                      </p:cBhvr>
                                      <p:tavLst>
                                        <p:tav tm="0">
                                          <p:val>
                                            <p:strVal val="#ppt_y+.1"/>
                                          </p:val>
                                        </p:tav>
                                        <p:tav tm="100000">
                                          <p:val>
                                            <p:strVal val="#ppt_y"/>
                                          </p:val>
                                        </p:tav>
                                      </p:tavLst>
                                    </p:anim>
                                  </p:childTnLst>
                                </p:cTn>
                              </p:par>
                              <p:par>
                                <p:cTn id="247" presetID="42" presetClass="entr" presetSubtype="0" fill="hold" nodeType="withEffect">
                                  <p:stCondLst>
                                    <p:cond delay="5000"/>
                                  </p:stCondLst>
                                  <p:childTnLst>
                                    <p:set>
                                      <p:cBhvr>
                                        <p:cTn id="248" dur="1" fill="hold">
                                          <p:stCondLst>
                                            <p:cond delay="0"/>
                                          </p:stCondLst>
                                        </p:cTn>
                                        <p:tgtEl>
                                          <p:spTgt spid="13"/>
                                        </p:tgtEl>
                                        <p:attrNameLst>
                                          <p:attrName>style.visibility</p:attrName>
                                        </p:attrNameLst>
                                      </p:cBhvr>
                                      <p:to>
                                        <p:strVal val="visible"/>
                                      </p:to>
                                    </p:set>
                                    <p:animEffect transition="in" filter="fade">
                                      <p:cBhvr>
                                        <p:cTn id="249" dur="1000"/>
                                        <p:tgtEl>
                                          <p:spTgt spid="13"/>
                                        </p:tgtEl>
                                      </p:cBhvr>
                                    </p:animEffect>
                                    <p:anim calcmode="lin" valueType="num">
                                      <p:cBhvr>
                                        <p:cTn id="250" dur="1000" fill="hold"/>
                                        <p:tgtEl>
                                          <p:spTgt spid="13"/>
                                        </p:tgtEl>
                                        <p:attrNameLst>
                                          <p:attrName>ppt_x</p:attrName>
                                        </p:attrNameLst>
                                      </p:cBhvr>
                                      <p:tavLst>
                                        <p:tav tm="0">
                                          <p:val>
                                            <p:strVal val="#ppt_x"/>
                                          </p:val>
                                        </p:tav>
                                        <p:tav tm="100000">
                                          <p:val>
                                            <p:strVal val="#ppt_x"/>
                                          </p:val>
                                        </p:tav>
                                      </p:tavLst>
                                    </p:anim>
                                    <p:anim calcmode="lin" valueType="num">
                                      <p:cBhvr>
                                        <p:cTn id="251" dur="1000" fill="hold"/>
                                        <p:tgtEl>
                                          <p:spTgt spid="13"/>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5100"/>
                                  </p:stCondLst>
                                  <p:childTnLst>
                                    <p:set>
                                      <p:cBhvr>
                                        <p:cTn id="253" dur="1" fill="hold">
                                          <p:stCondLst>
                                            <p:cond delay="0"/>
                                          </p:stCondLst>
                                        </p:cTn>
                                        <p:tgtEl>
                                          <p:spTgt spid="18"/>
                                        </p:tgtEl>
                                        <p:attrNameLst>
                                          <p:attrName>style.visibility</p:attrName>
                                        </p:attrNameLst>
                                      </p:cBhvr>
                                      <p:to>
                                        <p:strVal val="visible"/>
                                      </p:to>
                                    </p:set>
                                    <p:animEffect transition="in" filter="fade">
                                      <p:cBhvr>
                                        <p:cTn id="254" dur="1000"/>
                                        <p:tgtEl>
                                          <p:spTgt spid="18"/>
                                        </p:tgtEl>
                                      </p:cBhvr>
                                    </p:animEffect>
                                    <p:anim calcmode="lin" valueType="num">
                                      <p:cBhvr>
                                        <p:cTn id="255" dur="1000" fill="hold"/>
                                        <p:tgtEl>
                                          <p:spTgt spid="18"/>
                                        </p:tgtEl>
                                        <p:attrNameLst>
                                          <p:attrName>ppt_x</p:attrName>
                                        </p:attrNameLst>
                                      </p:cBhvr>
                                      <p:tavLst>
                                        <p:tav tm="0">
                                          <p:val>
                                            <p:strVal val="#ppt_x"/>
                                          </p:val>
                                        </p:tav>
                                        <p:tav tm="100000">
                                          <p:val>
                                            <p:strVal val="#ppt_x"/>
                                          </p:val>
                                        </p:tav>
                                      </p:tavLst>
                                    </p:anim>
                                    <p:anim calcmode="lin" valueType="num">
                                      <p:cBhvr>
                                        <p:cTn id="256" dur="1000" fill="hold"/>
                                        <p:tgtEl>
                                          <p:spTgt spid="18"/>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5200"/>
                                  </p:stCondLst>
                                  <p:childTnLst>
                                    <p:set>
                                      <p:cBhvr>
                                        <p:cTn id="258" dur="1" fill="hold">
                                          <p:stCondLst>
                                            <p:cond delay="0"/>
                                          </p:stCondLst>
                                        </p:cTn>
                                        <p:tgtEl>
                                          <p:spTgt spid="23"/>
                                        </p:tgtEl>
                                        <p:attrNameLst>
                                          <p:attrName>style.visibility</p:attrName>
                                        </p:attrNameLst>
                                      </p:cBhvr>
                                      <p:to>
                                        <p:strVal val="visible"/>
                                      </p:to>
                                    </p:set>
                                    <p:animEffect transition="in" filter="fade">
                                      <p:cBhvr>
                                        <p:cTn id="259" dur="1000"/>
                                        <p:tgtEl>
                                          <p:spTgt spid="23"/>
                                        </p:tgtEl>
                                      </p:cBhvr>
                                    </p:animEffect>
                                    <p:anim calcmode="lin" valueType="num">
                                      <p:cBhvr>
                                        <p:cTn id="260" dur="1000" fill="hold"/>
                                        <p:tgtEl>
                                          <p:spTgt spid="23"/>
                                        </p:tgtEl>
                                        <p:attrNameLst>
                                          <p:attrName>ppt_x</p:attrName>
                                        </p:attrNameLst>
                                      </p:cBhvr>
                                      <p:tavLst>
                                        <p:tav tm="0">
                                          <p:val>
                                            <p:strVal val="#ppt_x"/>
                                          </p:val>
                                        </p:tav>
                                        <p:tav tm="100000">
                                          <p:val>
                                            <p:strVal val="#ppt_x"/>
                                          </p:val>
                                        </p:tav>
                                      </p:tavLst>
                                    </p:anim>
                                    <p:anim calcmode="lin" valueType="num">
                                      <p:cBhvr>
                                        <p:cTn id="261" dur="1000" fill="hold"/>
                                        <p:tgtEl>
                                          <p:spTgt spid="23"/>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5300"/>
                                  </p:stCondLst>
                                  <p:childTnLst>
                                    <p:set>
                                      <p:cBhvr>
                                        <p:cTn id="263" dur="1" fill="hold">
                                          <p:stCondLst>
                                            <p:cond delay="0"/>
                                          </p:stCondLst>
                                        </p:cTn>
                                        <p:tgtEl>
                                          <p:spTgt spid="28"/>
                                        </p:tgtEl>
                                        <p:attrNameLst>
                                          <p:attrName>style.visibility</p:attrName>
                                        </p:attrNameLst>
                                      </p:cBhvr>
                                      <p:to>
                                        <p:strVal val="visible"/>
                                      </p:to>
                                    </p:set>
                                    <p:animEffect transition="in" filter="fade">
                                      <p:cBhvr>
                                        <p:cTn id="264" dur="1000"/>
                                        <p:tgtEl>
                                          <p:spTgt spid="28"/>
                                        </p:tgtEl>
                                      </p:cBhvr>
                                    </p:animEffect>
                                    <p:anim calcmode="lin" valueType="num">
                                      <p:cBhvr>
                                        <p:cTn id="265" dur="1000" fill="hold"/>
                                        <p:tgtEl>
                                          <p:spTgt spid="28"/>
                                        </p:tgtEl>
                                        <p:attrNameLst>
                                          <p:attrName>ppt_x</p:attrName>
                                        </p:attrNameLst>
                                      </p:cBhvr>
                                      <p:tavLst>
                                        <p:tav tm="0">
                                          <p:val>
                                            <p:strVal val="#ppt_x"/>
                                          </p:val>
                                        </p:tav>
                                        <p:tav tm="100000">
                                          <p:val>
                                            <p:strVal val="#ppt_x"/>
                                          </p:val>
                                        </p:tav>
                                      </p:tavLst>
                                    </p:anim>
                                    <p:anim calcmode="lin" valueType="num">
                                      <p:cBhvr>
                                        <p:cTn id="266" dur="1000" fill="hold"/>
                                        <p:tgtEl>
                                          <p:spTgt spid="28"/>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5400"/>
                                  </p:stCondLst>
                                  <p:childTnLst>
                                    <p:set>
                                      <p:cBhvr>
                                        <p:cTn id="268" dur="1" fill="hold">
                                          <p:stCondLst>
                                            <p:cond delay="0"/>
                                          </p:stCondLst>
                                        </p:cTn>
                                        <p:tgtEl>
                                          <p:spTgt spid="33"/>
                                        </p:tgtEl>
                                        <p:attrNameLst>
                                          <p:attrName>style.visibility</p:attrName>
                                        </p:attrNameLst>
                                      </p:cBhvr>
                                      <p:to>
                                        <p:strVal val="visible"/>
                                      </p:to>
                                    </p:set>
                                    <p:animEffect transition="in" filter="fade">
                                      <p:cBhvr>
                                        <p:cTn id="269" dur="1000"/>
                                        <p:tgtEl>
                                          <p:spTgt spid="33"/>
                                        </p:tgtEl>
                                      </p:cBhvr>
                                    </p:animEffect>
                                    <p:anim calcmode="lin" valueType="num">
                                      <p:cBhvr>
                                        <p:cTn id="270" dur="1000" fill="hold"/>
                                        <p:tgtEl>
                                          <p:spTgt spid="33"/>
                                        </p:tgtEl>
                                        <p:attrNameLst>
                                          <p:attrName>ppt_x</p:attrName>
                                        </p:attrNameLst>
                                      </p:cBhvr>
                                      <p:tavLst>
                                        <p:tav tm="0">
                                          <p:val>
                                            <p:strVal val="#ppt_x"/>
                                          </p:val>
                                        </p:tav>
                                        <p:tav tm="100000">
                                          <p:val>
                                            <p:strVal val="#ppt_x"/>
                                          </p:val>
                                        </p:tav>
                                      </p:tavLst>
                                    </p:anim>
                                    <p:anim calcmode="lin" valueType="num">
                                      <p:cBhvr>
                                        <p:cTn id="271" dur="1000" fill="hold"/>
                                        <p:tgtEl>
                                          <p:spTgt spid="33"/>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500"/>
                                  </p:stCondLst>
                                  <p:childTnLst>
                                    <p:set>
                                      <p:cBhvr>
                                        <p:cTn id="273" dur="1" fill="hold">
                                          <p:stCondLst>
                                            <p:cond delay="0"/>
                                          </p:stCondLst>
                                        </p:cTn>
                                        <p:tgtEl>
                                          <p:spTgt spid="38"/>
                                        </p:tgtEl>
                                        <p:attrNameLst>
                                          <p:attrName>style.visibility</p:attrName>
                                        </p:attrNameLst>
                                      </p:cBhvr>
                                      <p:to>
                                        <p:strVal val="visible"/>
                                      </p:to>
                                    </p:set>
                                    <p:animEffect transition="in" filter="fade">
                                      <p:cBhvr>
                                        <p:cTn id="274" dur="1000"/>
                                        <p:tgtEl>
                                          <p:spTgt spid="38"/>
                                        </p:tgtEl>
                                      </p:cBhvr>
                                    </p:animEffect>
                                    <p:anim calcmode="lin" valueType="num">
                                      <p:cBhvr>
                                        <p:cTn id="275" dur="1000" fill="hold"/>
                                        <p:tgtEl>
                                          <p:spTgt spid="38"/>
                                        </p:tgtEl>
                                        <p:attrNameLst>
                                          <p:attrName>ppt_x</p:attrName>
                                        </p:attrNameLst>
                                      </p:cBhvr>
                                      <p:tavLst>
                                        <p:tav tm="0">
                                          <p:val>
                                            <p:strVal val="#ppt_x"/>
                                          </p:val>
                                        </p:tav>
                                        <p:tav tm="100000">
                                          <p:val>
                                            <p:strVal val="#ppt_x"/>
                                          </p:val>
                                        </p:tav>
                                      </p:tavLst>
                                    </p:anim>
                                    <p:anim calcmode="lin" valueType="num">
                                      <p:cBhvr>
                                        <p:cTn id="276" dur="1000" fill="hold"/>
                                        <p:tgtEl>
                                          <p:spTgt spid="38"/>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5600"/>
                                  </p:stCondLst>
                                  <p:childTnLst>
                                    <p:set>
                                      <p:cBhvr>
                                        <p:cTn id="278" dur="1" fill="hold">
                                          <p:stCondLst>
                                            <p:cond delay="0"/>
                                          </p:stCondLst>
                                        </p:cTn>
                                        <p:tgtEl>
                                          <p:spTgt spid="43"/>
                                        </p:tgtEl>
                                        <p:attrNameLst>
                                          <p:attrName>style.visibility</p:attrName>
                                        </p:attrNameLst>
                                      </p:cBhvr>
                                      <p:to>
                                        <p:strVal val="visible"/>
                                      </p:to>
                                    </p:set>
                                    <p:animEffect transition="in" filter="fade">
                                      <p:cBhvr>
                                        <p:cTn id="279" dur="1000"/>
                                        <p:tgtEl>
                                          <p:spTgt spid="43"/>
                                        </p:tgtEl>
                                      </p:cBhvr>
                                    </p:animEffect>
                                    <p:anim calcmode="lin" valueType="num">
                                      <p:cBhvr>
                                        <p:cTn id="280" dur="1000" fill="hold"/>
                                        <p:tgtEl>
                                          <p:spTgt spid="43"/>
                                        </p:tgtEl>
                                        <p:attrNameLst>
                                          <p:attrName>ppt_x</p:attrName>
                                        </p:attrNameLst>
                                      </p:cBhvr>
                                      <p:tavLst>
                                        <p:tav tm="0">
                                          <p:val>
                                            <p:strVal val="#ppt_x"/>
                                          </p:val>
                                        </p:tav>
                                        <p:tav tm="100000">
                                          <p:val>
                                            <p:strVal val="#ppt_x"/>
                                          </p:val>
                                        </p:tav>
                                      </p:tavLst>
                                    </p:anim>
                                    <p:anim calcmode="lin" valueType="num">
                                      <p:cBhvr>
                                        <p:cTn id="281" dur="1000" fill="hold"/>
                                        <p:tgtEl>
                                          <p:spTgt spid="43"/>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5700"/>
                                  </p:stCondLst>
                                  <p:childTnLst>
                                    <p:set>
                                      <p:cBhvr>
                                        <p:cTn id="283" dur="1" fill="hold">
                                          <p:stCondLst>
                                            <p:cond delay="0"/>
                                          </p:stCondLst>
                                        </p:cTn>
                                        <p:tgtEl>
                                          <p:spTgt spid="48"/>
                                        </p:tgtEl>
                                        <p:attrNameLst>
                                          <p:attrName>style.visibility</p:attrName>
                                        </p:attrNameLst>
                                      </p:cBhvr>
                                      <p:to>
                                        <p:strVal val="visible"/>
                                      </p:to>
                                    </p:set>
                                    <p:animEffect transition="in" filter="fade">
                                      <p:cBhvr>
                                        <p:cTn id="284" dur="1000"/>
                                        <p:tgtEl>
                                          <p:spTgt spid="48"/>
                                        </p:tgtEl>
                                      </p:cBhvr>
                                    </p:animEffect>
                                    <p:anim calcmode="lin" valueType="num">
                                      <p:cBhvr>
                                        <p:cTn id="285" dur="1000" fill="hold"/>
                                        <p:tgtEl>
                                          <p:spTgt spid="48"/>
                                        </p:tgtEl>
                                        <p:attrNameLst>
                                          <p:attrName>ppt_x</p:attrName>
                                        </p:attrNameLst>
                                      </p:cBhvr>
                                      <p:tavLst>
                                        <p:tav tm="0">
                                          <p:val>
                                            <p:strVal val="#ppt_x"/>
                                          </p:val>
                                        </p:tav>
                                        <p:tav tm="100000">
                                          <p:val>
                                            <p:strVal val="#ppt_x"/>
                                          </p:val>
                                        </p:tav>
                                      </p:tavLst>
                                    </p:anim>
                                    <p:anim calcmode="lin" valueType="num">
                                      <p:cBhvr>
                                        <p:cTn id="286" dur="1000" fill="hold"/>
                                        <p:tgtEl>
                                          <p:spTgt spid="4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5800"/>
                                  </p:stCondLst>
                                  <p:childTnLst>
                                    <p:set>
                                      <p:cBhvr>
                                        <p:cTn id="288" dur="1" fill="hold">
                                          <p:stCondLst>
                                            <p:cond delay="0"/>
                                          </p:stCondLst>
                                        </p:cTn>
                                        <p:tgtEl>
                                          <p:spTgt spid="53"/>
                                        </p:tgtEl>
                                        <p:attrNameLst>
                                          <p:attrName>style.visibility</p:attrName>
                                        </p:attrNameLst>
                                      </p:cBhvr>
                                      <p:to>
                                        <p:strVal val="visible"/>
                                      </p:to>
                                    </p:set>
                                    <p:animEffect transition="in" filter="fade">
                                      <p:cBhvr>
                                        <p:cTn id="289" dur="1000"/>
                                        <p:tgtEl>
                                          <p:spTgt spid="53"/>
                                        </p:tgtEl>
                                      </p:cBhvr>
                                    </p:animEffect>
                                    <p:anim calcmode="lin" valueType="num">
                                      <p:cBhvr>
                                        <p:cTn id="290" dur="1000" fill="hold"/>
                                        <p:tgtEl>
                                          <p:spTgt spid="53"/>
                                        </p:tgtEl>
                                        <p:attrNameLst>
                                          <p:attrName>ppt_x</p:attrName>
                                        </p:attrNameLst>
                                      </p:cBhvr>
                                      <p:tavLst>
                                        <p:tav tm="0">
                                          <p:val>
                                            <p:strVal val="#ppt_x"/>
                                          </p:val>
                                        </p:tav>
                                        <p:tav tm="100000">
                                          <p:val>
                                            <p:strVal val="#ppt_x"/>
                                          </p:val>
                                        </p:tav>
                                      </p:tavLst>
                                    </p:anim>
                                    <p:anim calcmode="lin" valueType="num">
                                      <p:cBhvr>
                                        <p:cTn id="291" dur="1000" fill="hold"/>
                                        <p:tgtEl>
                                          <p:spTgt spid="5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5900"/>
                                  </p:stCondLst>
                                  <p:childTnLst>
                                    <p:set>
                                      <p:cBhvr>
                                        <p:cTn id="293" dur="1" fill="hold">
                                          <p:stCondLst>
                                            <p:cond delay="0"/>
                                          </p:stCondLst>
                                        </p:cTn>
                                        <p:tgtEl>
                                          <p:spTgt spid="58"/>
                                        </p:tgtEl>
                                        <p:attrNameLst>
                                          <p:attrName>style.visibility</p:attrName>
                                        </p:attrNameLst>
                                      </p:cBhvr>
                                      <p:to>
                                        <p:strVal val="visible"/>
                                      </p:to>
                                    </p:set>
                                    <p:animEffect transition="in" filter="fade">
                                      <p:cBhvr>
                                        <p:cTn id="294" dur="1000"/>
                                        <p:tgtEl>
                                          <p:spTgt spid="58"/>
                                        </p:tgtEl>
                                      </p:cBhvr>
                                    </p:animEffect>
                                    <p:anim calcmode="lin" valueType="num">
                                      <p:cBhvr>
                                        <p:cTn id="295" dur="1000" fill="hold"/>
                                        <p:tgtEl>
                                          <p:spTgt spid="58"/>
                                        </p:tgtEl>
                                        <p:attrNameLst>
                                          <p:attrName>ppt_x</p:attrName>
                                        </p:attrNameLst>
                                      </p:cBhvr>
                                      <p:tavLst>
                                        <p:tav tm="0">
                                          <p:val>
                                            <p:strVal val="#ppt_x"/>
                                          </p:val>
                                        </p:tav>
                                        <p:tav tm="100000">
                                          <p:val>
                                            <p:strVal val="#ppt_x"/>
                                          </p:val>
                                        </p:tav>
                                      </p:tavLst>
                                    </p:anim>
                                    <p:anim calcmode="lin" valueType="num">
                                      <p:cBhvr>
                                        <p:cTn id="296" dur="1000" fill="hold"/>
                                        <p:tgtEl>
                                          <p:spTgt spid="5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6000"/>
                                  </p:stCondLst>
                                  <p:childTnLst>
                                    <p:set>
                                      <p:cBhvr>
                                        <p:cTn id="298" dur="1" fill="hold">
                                          <p:stCondLst>
                                            <p:cond delay="0"/>
                                          </p:stCondLst>
                                        </p:cTn>
                                        <p:tgtEl>
                                          <p:spTgt spid="63"/>
                                        </p:tgtEl>
                                        <p:attrNameLst>
                                          <p:attrName>style.visibility</p:attrName>
                                        </p:attrNameLst>
                                      </p:cBhvr>
                                      <p:to>
                                        <p:strVal val="visible"/>
                                      </p:to>
                                    </p:set>
                                    <p:animEffect transition="in" filter="fade">
                                      <p:cBhvr>
                                        <p:cTn id="299" dur="1000"/>
                                        <p:tgtEl>
                                          <p:spTgt spid="63"/>
                                        </p:tgtEl>
                                      </p:cBhvr>
                                    </p:animEffect>
                                    <p:anim calcmode="lin" valueType="num">
                                      <p:cBhvr>
                                        <p:cTn id="300" dur="1000" fill="hold"/>
                                        <p:tgtEl>
                                          <p:spTgt spid="63"/>
                                        </p:tgtEl>
                                        <p:attrNameLst>
                                          <p:attrName>ppt_x</p:attrName>
                                        </p:attrNameLst>
                                      </p:cBhvr>
                                      <p:tavLst>
                                        <p:tav tm="0">
                                          <p:val>
                                            <p:strVal val="#ppt_x"/>
                                          </p:val>
                                        </p:tav>
                                        <p:tav tm="100000">
                                          <p:val>
                                            <p:strVal val="#ppt_x"/>
                                          </p:val>
                                        </p:tav>
                                      </p:tavLst>
                                    </p:anim>
                                    <p:anim calcmode="lin" valueType="num">
                                      <p:cBhvr>
                                        <p:cTn id="301" dur="1000" fill="hold"/>
                                        <p:tgtEl>
                                          <p:spTgt spid="6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6100"/>
                                  </p:stCondLst>
                                  <p:childTnLst>
                                    <p:set>
                                      <p:cBhvr>
                                        <p:cTn id="303" dur="1" fill="hold">
                                          <p:stCondLst>
                                            <p:cond delay="0"/>
                                          </p:stCondLst>
                                        </p:cTn>
                                        <p:tgtEl>
                                          <p:spTgt spid="68"/>
                                        </p:tgtEl>
                                        <p:attrNameLst>
                                          <p:attrName>style.visibility</p:attrName>
                                        </p:attrNameLst>
                                      </p:cBhvr>
                                      <p:to>
                                        <p:strVal val="visible"/>
                                      </p:to>
                                    </p:set>
                                    <p:animEffect transition="in" filter="fade">
                                      <p:cBhvr>
                                        <p:cTn id="304" dur="1000"/>
                                        <p:tgtEl>
                                          <p:spTgt spid="68"/>
                                        </p:tgtEl>
                                      </p:cBhvr>
                                    </p:animEffect>
                                    <p:anim calcmode="lin" valueType="num">
                                      <p:cBhvr>
                                        <p:cTn id="305" dur="1000" fill="hold"/>
                                        <p:tgtEl>
                                          <p:spTgt spid="68"/>
                                        </p:tgtEl>
                                        <p:attrNameLst>
                                          <p:attrName>ppt_x</p:attrName>
                                        </p:attrNameLst>
                                      </p:cBhvr>
                                      <p:tavLst>
                                        <p:tav tm="0">
                                          <p:val>
                                            <p:strVal val="#ppt_x"/>
                                          </p:val>
                                        </p:tav>
                                        <p:tav tm="100000">
                                          <p:val>
                                            <p:strVal val="#ppt_x"/>
                                          </p:val>
                                        </p:tav>
                                      </p:tavLst>
                                    </p:anim>
                                    <p:anim calcmode="lin" valueType="num">
                                      <p:cBhvr>
                                        <p:cTn id="306" dur="1000" fill="hold"/>
                                        <p:tgtEl>
                                          <p:spTgt spid="6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6200"/>
                                  </p:stCondLst>
                                  <p:childTnLst>
                                    <p:set>
                                      <p:cBhvr>
                                        <p:cTn id="308" dur="1" fill="hold">
                                          <p:stCondLst>
                                            <p:cond delay="0"/>
                                          </p:stCondLst>
                                        </p:cTn>
                                        <p:tgtEl>
                                          <p:spTgt spid="73"/>
                                        </p:tgtEl>
                                        <p:attrNameLst>
                                          <p:attrName>style.visibility</p:attrName>
                                        </p:attrNameLst>
                                      </p:cBhvr>
                                      <p:to>
                                        <p:strVal val="visible"/>
                                      </p:to>
                                    </p:set>
                                    <p:animEffect transition="in" filter="fade">
                                      <p:cBhvr>
                                        <p:cTn id="309" dur="1000"/>
                                        <p:tgtEl>
                                          <p:spTgt spid="73"/>
                                        </p:tgtEl>
                                      </p:cBhvr>
                                    </p:animEffect>
                                    <p:anim calcmode="lin" valueType="num">
                                      <p:cBhvr>
                                        <p:cTn id="310" dur="1000" fill="hold"/>
                                        <p:tgtEl>
                                          <p:spTgt spid="73"/>
                                        </p:tgtEl>
                                        <p:attrNameLst>
                                          <p:attrName>ppt_x</p:attrName>
                                        </p:attrNameLst>
                                      </p:cBhvr>
                                      <p:tavLst>
                                        <p:tav tm="0">
                                          <p:val>
                                            <p:strVal val="#ppt_x"/>
                                          </p:val>
                                        </p:tav>
                                        <p:tav tm="100000">
                                          <p:val>
                                            <p:strVal val="#ppt_x"/>
                                          </p:val>
                                        </p:tav>
                                      </p:tavLst>
                                    </p:anim>
                                    <p:anim calcmode="lin" valueType="num">
                                      <p:cBhvr>
                                        <p:cTn id="311" dur="1000" fill="hold"/>
                                        <p:tgtEl>
                                          <p:spTgt spid="7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6300"/>
                                  </p:stCondLst>
                                  <p:childTnLst>
                                    <p:set>
                                      <p:cBhvr>
                                        <p:cTn id="313" dur="1" fill="hold">
                                          <p:stCondLst>
                                            <p:cond delay="0"/>
                                          </p:stCondLst>
                                        </p:cTn>
                                        <p:tgtEl>
                                          <p:spTgt spid="78"/>
                                        </p:tgtEl>
                                        <p:attrNameLst>
                                          <p:attrName>style.visibility</p:attrName>
                                        </p:attrNameLst>
                                      </p:cBhvr>
                                      <p:to>
                                        <p:strVal val="visible"/>
                                      </p:to>
                                    </p:set>
                                    <p:animEffect transition="in" filter="fade">
                                      <p:cBhvr>
                                        <p:cTn id="314" dur="1000"/>
                                        <p:tgtEl>
                                          <p:spTgt spid="78"/>
                                        </p:tgtEl>
                                      </p:cBhvr>
                                    </p:animEffect>
                                    <p:anim calcmode="lin" valueType="num">
                                      <p:cBhvr>
                                        <p:cTn id="315" dur="1000" fill="hold"/>
                                        <p:tgtEl>
                                          <p:spTgt spid="78"/>
                                        </p:tgtEl>
                                        <p:attrNameLst>
                                          <p:attrName>ppt_x</p:attrName>
                                        </p:attrNameLst>
                                      </p:cBhvr>
                                      <p:tavLst>
                                        <p:tav tm="0">
                                          <p:val>
                                            <p:strVal val="#ppt_x"/>
                                          </p:val>
                                        </p:tav>
                                        <p:tav tm="100000">
                                          <p:val>
                                            <p:strVal val="#ppt_x"/>
                                          </p:val>
                                        </p:tav>
                                      </p:tavLst>
                                    </p:anim>
                                    <p:anim calcmode="lin" valueType="num">
                                      <p:cBhvr>
                                        <p:cTn id="316" dur="1000" fill="hold"/>
                                        <p:tgtEl>
                                          <p:spTgt spid="7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6400"/>
                                  </p:stCondLst>
                                  <p:childTnLst>
                                    <p:set>
                                      <p:cBhvr>
                                        <p:cTn id="318" dur="1" fill="hold">
                                          <p:stCondLst>
                                            <p:cond delay="0"/>
                                          </p:stCondLst>
                                        </p:cTn>
                                        <p:tgtEl>
                                          <p:spTgt spid="83"/>
                                        </p:tgtEl>
                                        <p:attrNameLst>
                                          <p:attrName>style.visibility</p:attrName>
                                        </p:attrNameLst>
                                      </p:cBhvr>
                                      <p:to>
                                        <p:strVal val="visible"/>
                                      </p:to>
                                    </p:set>
                                    <p:animEffect transition="in" filter="fade">
                                      <p:cBhvr>
                                        <p:cTn id="319" dur="1000"/>
                                        <p:tgtEl>
                                          <p:spTgt spid="83"/>
                                        </p:tgtEl>
                                      </p:cBhvr>
                                    </p:animEffect>
                                    <p:anim calcmode="lin" valueType="num">
                                      <p:cBhvr>
                                        <p:cTn id="320" dur="1000" fill="hold"/>
                                        <p:tgtEl>
                                          <p:spTgt spid="83"/>
                                        </p:tgtEl>
                                        <p:attrNameLst>
                                          <p:attrName>ppt_x</p:attrName>
                                        </p:attrNameLst>
                                      </p:cBhvr>
                                      <p:tavLst>
                                        <p:tav tm="0">
                                          <p:val>
                                            <p:strVal val="#ppt_x"/>
                                          </p:val>
                                        </p:tav>
                                        <p:tav tm="100000">
                                          <p:val>
                                            <p:strVal val="#ppt_x"/>
                                          </p:val>
                                        </p:tav>
                                      </p:tavLst>
                                    </p:anim>
                                    <p:anim calcmode="lin" valueType="num">
                                      <p:cBhvr>
                                        <p:cTn id="321" dur="1000" fill="hold"/>
                                        <p:tgtEl>
                                          <p:spTgt spid="8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6500"/>
                                  </p:stCondLst>
                                  <p:childTnLst>
                                    <p:set>
                                      <p:cBhvr>
                                        <p:cTn id="323" dur="1" fill="hold">
                                          <p:stCondLst>
                                            <p:cond delay="0"/>
                                          </p:stCondLst>
                                        </p:cTn>
                                        <p:tgtEl>
                                          <p:spTgt spid="88"/>
                                        </p:tgtEl>
                                        <p:attrNameLst>
                                          <p:attrName>style.visibility</p:attrName>
                                        </p:attrNameLst>
                                      </p:cBhvr>
                                      <p:to>
                                        <p:strVal val="visible"/>
                                      </p:to>
                                    </p:set>
                                    <p:animEffect transition="in" filter="fade">
                                      <p:cBhvr>
                                        <p:cTn id="324" dur="1000"/>
                                        <p:tgtEl>
                                          <p:spTgt spid="88"/>
                                        </p:tgtEl>
                                      </p:cBhvr>
                                    </p:animEffect>
                                    <p:anim calcmode="lin" valueType="num">
                                      <p:cBhvr>
                                        <p:cTn id="325" dur="1000" fill="hold"/>
                                        <p:tgtEl>
                                          <p:spTgt spid="88"/>
                                        </p:tgtEl>
                                        <p:attrNameLst>
                                          <p:attrName>ppt_x</p:attrName>
                                        </p:attrNameLst>
                                      </p:cBhvr>
                                      <p:tavLst>
                                        <p:tav tm="0">
                                          <p:val>
                                            <p:strVal val="#ppt_x"/>
                                          </p:val>
                                        </p:tav>
                                        <p:tav tm="100000">
                                          <p:val>
                                            <p:strVal val="#ppt_x"/>
                                          </p:val>
                                        </p:tav>
                                      </p:tavLst>
                                    </p:anim>
                                    <p:anim calcmode="lin" valueType="num">
                                      <p:cBhvr>
                                        <p:cTn id="326" dur="1000" fill="hold"/>
                                        <p:tgtEl>
                                          <p:spTgt spid="8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6600"/>
                                  </p:stCondLst>
                                  <p:childTnLst>
                                    <p:set>
                                      <p:cBhvr>
                                        <p:cTn id="328" dur="1" fill="hold">
                                          <p:stCondLst>
                                            <p:cond delay="0"/>
                                          </p:stCondLst>
                                        </p:cTn>
                                        <p:tgtEl>
                                          <p:spTgt spid="93"/>
                                        </p:tgtEl>
                                        <p:attrNameLst>
                                          <p:attrName>style.visibility</p:attrName>
                                        </p:attrNameLst>
                                      </p:cBhvr>
                                      <p:to>
                                        <p:strVal val="visible"/>
                                      </p:to>
                                    </p:set>
                                    <p:animEffect transition="in" filter="fade">
                                      <p:cBhvr>
                                        <p:cTn id="329" dur="1000"/>
                                        <p:tgtEl>
                                          <p:spTgt spid="93"/>
                                        </p:tgtEl>
                                      </p:cBhvr>
                                    </p:animEffect>
                                    <p:anim calcmode="lin" valueType="num">
                                      <p:cBhvr>
                                        <p:cTn id="330" dur="1000" fill="hold"/>
                                        <p:tgtEl>
                                          <p:spTgt spid="93"/>
                                        </p:tgtEl>
                                        <p:attrNameLst>
                                          <p:attrName>ppt_x</p:attrName>
                                        </p:attrNameLst>
                                      </p:cBhvr>
                                      <p:tavLst>
                                        <p:tav tm="0">
                                          <p:val>
                                            <p:strVal val="#ppt_x"/>
                                          </p:val>
                                        </p:tav>
                                        <p:tav tm="100000">
                                          <p:val>
                                            <p:strVal val="#ppt_x"/>
                                          </p:val>
                                        </p:tav>
                                      </p:tavLst>
                                    </p:anim>
                                    <p:anim calcmode="lin" valueType="num">
                                      <p:cBhvr>
                                        <p:cTn id="331" dur="1000" fill="hold"/>
                                        <p:tgtEl>
                                          <p:spTgt spid="9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6700"/>
                                  </p:stCondLst>
                                  <p:childTnLst>
                                    <p:set>
                                      <p:cBhvr>
                                        <p:cTn id="333" dur="1" fill="hold">
                                          <p:stCondLst>
                                            <p:cond delay="0"/>
                                          </p:stCondLst>
                                        </p:cTn>
                                        <p:tgtEl>
                                          <p:spTgt spid="98"/>
                                        </p:tgtEl>
                                        <p:attrNameLst>
                                          <p:attrName>style.visibility</p:attrName>
                                        </p:attrNameLst>
                                      </p:cBhvr>
                                      <p:to>
                                        <p:strVal val="visible"/>
                                      </p:to>
                                    </p:set>
                                    <p:animEffect transition="in" filter="fade">
                                      <p:cBhvr>
                                        <p:cTn id="334" dur="1000"/>
                                        <p:tgtEl>
                                          <p:spTgt spid="98"/>
                                        </p:tgtEl>
                                      </p:cBhvr>
                                    </p:animEffect>
                                    <p:anim calcmode="lin" valueType="num">
                                      <p:cBhvr>
                                        <p:cTn id="335" dur="1000" fill="hold"/>
                                        <p:tgtEl>
                                          <p:spTgt spid="98"/>
                                        </p:tgtEl>
                                        <p:attrNameLst>
                                          <p:attrName>ppt_x</p:attrName>
                                        </p:attrNameLst>
                                      </p:cBhvr>
                                      <p:tavLst>
                                        <p:tav tm="0">
                                          <p:val>
                                            <p:strVal val="#ppt_x"/>
                                          </p:val>
                                        </p:tav>
                                        <p:tav tm="100000">
                                          <p:val>
                                            <p:strVal val="#ppt_x"/>
                                          </p:val>
                                        </p:tav>
                                      </p:tavLst>
                                    </p:anim>
                                    <p:anim calcmode="lin" valueType="num">
                                      <p:cBhvr>
                                        <p:cTn id="336" dur="1000" fill="hold"/>
                                        <p:tgtEl>
                                          <p:spTgt spid="9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6800"/>
                                  </p:stCondLst>
                                  <p:childTnLst>
                                    <p:set>
                                      <p:cBhvr>
                                        <p:cTn id="338" dur="1" fill="hold">
                                          <p:stCondLst>
                                            <p:cond delay="0"/>
                                          </p:stCondLst>
                                        </p:cTn>
                                        <p:tgtEl>
                                          <p:spTgt spid="103"/>
                                        </p:tgtEl>
                                        <p:attrNameLst>
                                          <p:attrName>style.visibility</p:attrName>
                                        </p:attrNameLst>
                                      </p:cBhvr>
                                      <p:to>
                                        <p:strVal val="visible"/>
                                      </p:to>
                                    </p:set>
                                    <p:animEffect transition="in" filter="fade">
                                      <p:cBhvr>
                                        <p:cTn id="339" dur="1000"/>
                                        <p:tgtEl>
                                          <p:spTgt spid="103"/>
                                        </p:tgtEl>
                                      </p:cBhvr>
                                    </p:animEffect>
                                    <p:anim calcmode="lin" valueType="num">
                                      <p:cBhvr>
                                        <p:cTn id="340" dur="1000" fill="hold"/>
                                        <p:tgtEl>
                                          <p:spTgt spid="103"/>
                                        </p:tgtEl>
                                        <p:attrNameLst>
                                          <p:attrName>ppt_x</p:attrName>
                                        </p:attrNameLst>
                                      </p:cBhvr>
                                      <p:tavLst>
                                        <p:tav tm="0">
                                          <p:val>
                                            <p:strVal val="#ppt_x"/>
                                          </p:val>
                                        </p:tav>
                                        <p:tav tm="100000">
                                          <p:val>
                                            <p:strVal val="#ppt_x"/>
                                          </p:val>
                                        </p:tav>
                                      </p:tavLst>
                                    </p:anim>
                                    <p:anim calcmode="lin" valueType="num">
                                      <p:cBhvr>
                                        <p:cTn id="341" dur="1000" fill="hold"/>
                                        <p:tgtEl>
                                          <p:spTgt spid="10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6900"/>
                                  </p:stCondLst>
                                  <p:childTnLst>
                                    <p:set>
                                      <p:cBhvr>
                                        <p:cTn id="343" dur="1" fill="hold">
                                          <p:stCondLst>
                                            <p:cond delay="0"/>
                                          </p:stCondLst>
                                        </p:cTn>
                                        <p:tgtEl>
                                          <p:spTgt spid="108"/>
                                        </p:tgtEl>
                                        <p:attrNameLst>
                                          <p:attrName>style.visibility</p:attrName>
                                        </p:attrNameLst>
                                      </p:cBhvr>
                                      <p:to>
                                        <p:strVal val="visible"/>
                                      </p:to>
                                    </p:set>
                                    <p:animEffect transition="in" filter="fade">
                                      <p:cBhvr>
                                        <p:cTn id="344" dur="1000"/>
                                        <p:tgtEl>
                                          <p:spTgt spid="108"/>
                                        </p:tgtEl>
                                      </p:cBhvr>
                                    </p:animEffect>
                                    <p:anim calcmode="lin" valueType="num">
                                      <p:cBhvr>
                                        <p:cTn id="345" dur="1000" fill="hold"/>
                                        <p:tgtEl>
                                          <p:spTgt spid="108"/>
                                        </p:tgtEl>
                                        <p:attrNameLst>
                                          <p:attrName>ppt_x</p:attrName>
                                        </p:attrNameLst>
                                      </p:cBhvr>
                                      <p:tavLst>
                                        <p:tav tm="0">
                                          <p:val>
                                            <p:strVal val="#ppt_x"/>
                                          </p:val>
                                        </p:tav>
                                        <p:tav tm="100000">
                                          <p:val>
                                            <p:strVal val="#ppt_x"/>
                                          </p:val>
                                        </p:tav>
                                      </p:tavLst>
                                    </p:anim>
                                    <p:anim calcmode="lin" valueType="num">
                                      <p:cBhvr>
                                        <p:cTn id="346" dur="1000" fill="hold"/>
                                        <p:tgtEl>
                                          <p:spTgt spid="10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7000"/>
                                  </p:stCondLst>
                                  <p:childTnLst>
                                    <p:set>
                                      <p:cBhvr>
                                        <p:cTn id="348" dur="1" fill="hold">
                                          <p:stCondLst>
                                            <p:cond delay="0"/>
                                          </p:stCondLst>
                                        </p:cTn>
                                        <p:tgtEl>
                                          <p:spTgt spid="113"/>
                                        </p:tgtEl>
                                        <p:attrNameLst>
                                          <p:attrName>style.visibility</p:attrName>
                                        </p:attrNameLst>
                                      </p:cBhvr>
                                      <p:to>
                                        <p:strVal val="visible"/>
                                      </p:to>
                                    </p:set>
                                    <p:animEffect transition="in" filter="fade">
                                      <p:cBhvr>
                                        <p:cTn id="349" dur="1000"/>
                                        <p:tgtEl>
                                          <p:spTgt spid="113"/>
                                        </p:tgtEl>
                                      </p:cBhvr>
                                    </p:animEffect>
                                    <p:anim calcmode="lin" valueType="num">
                                      <p:cBhvr>
                                        <p:cTn id="350" dur="1000" fill="hold"/>
                                        <p:tgtEl>
                                          <p:spTgt spid="113"/>
                                        </p:tgtEl>
                                        <p:attrNameLst>
                                          <p:attrName>ppt_x</p:attrName>
                                        </p:attrNameLst>
                                      </p:cBhvr>
                                      <p:tavLst>
                                        <p:tav tm="0">
                                          <p:val>
                                            <p:strVal val="#ppt_x"/>
                                          </p:val>
                                        </p:tav>
                                        <p:tav tm="100000">
                                          <p:val>
                                            <p:strVal val="#ppt_x"/>
                                          </p:val>
                                        </p:tav>
                                      </p:tavLst>
                                    </p:anim>
                                    <p:anim calcmode="lin" valueType="num">
                                      <p:cBhvr>
                                        <p:cTn id="351" dur="1000" fill="hold"/>
                                        <p:tgtEl>
                                          <p:spTgt spid="11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7100"/>
                                  </p:stCondLst>
                                  <p:childTnLst>
                                    <p:set>
                                      <p:cBhvr>
                                        <p:cTn id="353" dur="1" fill="hold">
                                          <p:stCondLst>
                                            <p:cond delay="0"/>
                                          </p:stCondLst>
                                        </p:cTn>
                                        <p:tgtEl>
                                          <p:spTgt spid="118"/>
                                        </p:tgtEl>
                                        <p:attrNameLst>
                                          <p:attrName>style.visibility</p:attrName>
                                        </p:attrNameLst>
                                      </p:cBhvr>
                                      <p:to>
                                        <p:strVal val="visible"/>
                                      </p:to>
                                    </p:set>
                                    <p:animEffect transition="in" filter="fade">
                                      <p:cBhvr>
                                        <p:cTn id="354" dur="1000"/>
                                        <p:tgtEl>
                                          <p:spTgt spid="118"/>
                                        </p:tgtEl>
                                      </p:cBhvr>
                                    </p:animEffect>
                                    <p:anim calcmode="lin" valueType="num">
                                      <p:cBhvr>
                                        <p:cTn id="355" dur="1000" fill="hold"/>
                                        <p:tgtEl>
                                          <p:spTgt spid="118"/>
                                        </p:tgtEl>
                                        <p:attrNameLst>
                                          <p:attrName>ppt_x</p:attrName>
                                        </p:attrNameLst>
                                      </p:cBhvr>
                                      <p:tavLst>
                                        <p:tav tm="0">
                                          <p:val>
                                            <p:strVal val="#ppt_x"/>
                                          </p:val>
                                        </p:tav>
                                        <p:tav tm="100000">
                                          <p:val>
                                            <p:strVal val="#ppt_x"/>
                                          </p:val>
                                        </p:tav>
                                      </p:tavLst>
                                    </p:anim>
                                    <p:anim calcmode="lin" valueType="num">
                                      <p:cBhvr>
                                        <p:cTn id="356"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000120140530A99PPBG">
  <a:themeElements>
    <a:clrScheme name="自定义 579">
      <a:dk1>
        <a:srgbClr val="FFFFFF"/>
      </a:dk1>
      <a:lt1>
        <a:srgbClr val="55595B"/>
      </a:lt1>
      <a:dk2>
        <a:srgbClr val="FFFFFF"/>
      </a:dk2>
      <a:lt2>
        <a:srgbClr val="55595B"/>
      </a:lt2>
      <a:accent1>
        <a:srgbClr val="47B6E7"/>
      </a:accent1>
      <a:accent2>
        <a:srgbClr val="628EE3"/>
      </a:accent2>
      <a:accent3>
        <a:srgbClr val="2BC3B5"/>
      </a:accent3>
      <a:accent4>
        <a:srgbClr val="92D050"/>
      </a:accent4>
      <a:accent5>
        <a:srgbClr val="C00000"/>
      </a:accent5>
      <a:accent6>
        <a:srgbClr val="FFC000"/>
      </a:accent6>
      <a:hlink>
        <a:srgbClr val="00B0F0"/>
      </a:hlink>
      <a:folHlink>
        <a:srgbClr val="AFB2B4"/>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A000120150601A05KPBG</Template>
  <TotalTime>104</TotalTime>
  <Words>3861</Words>
  <Application>Microsoft Office PowerPoint</Application>
  <PresentationFormat>全屏显示(16:9)</PresentationFormat>
  <Paragraphs>494</Paragraphs>
  <Slides>41</Slides>
  <Notes>0</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A000120140530A99PPBG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2015-10-22T09:11:30Z</dcterms:created>
  <dcterms:modified xsi:type="dcterms:W3CDTF">2015-10-31T13:35:03Z</dcterms:modified>
</cp:coreProperties>
</file>