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5" r:id="rId3"/>
    <p:sldMasterId id="2147483686" r:id="rId4"/>
    <p:sldMasterId id="2147483687" r:id="rId5"/>
    <p:sldMasterId id="2147483688" r:id="rId6"/>
    <p:sldMasterId id="2147483689" r:id="rId7"/>
    <p:sldMasterId id="2147483690" r:id="rId8"/>
    <p:sldMasterId id="2147483691" r:id="rId9"/>
    <p:sldMasterId id="2147483692" r:id="rId10"/>
    <p:sldMasterId id="2147483693" r:id="rId11"/>
    <p:sldMasterId id="2147483694" r:id="rId12"/>
  </p:sldMasterIdLst>
  <p:sldIdLst>
    <p:sldId id="257" r:id="rId13"/>
    <p:sldId id="258" r:id="rId14"/>
    <p:sldId id="259" r:id="rId15"/>
    <p:sldId id="284" r:id="rId16"/>
    <p:sldId id="267" r:id="rId17"/>
    <p:sldId id="266" r:id="rId18"/>
    <p:sldId id="265" r:id="rId19"/>
    <p:sldId id="269" r:id="rId20"/>
    <p:sldId id="260" r:id="rId21"/>
    <p:sldId id="270" r:id="rId22"/>
    <p:sldId id="275" r:id="rId23"/>
    <p:sldId id="273" r:id="rId24"/>
    <p:sldId id="283" r:id="rId25"/>
    <p:sldId id="282" r:id="rId26"/>
    <p:sldId id="261" r:id="rId27"/>
    <p:sldId id="278" r:id="rId28"/>
    <p:sldId id="277" r:id="rId29"/>
    <p:sldId id="271" r:id="rId30"/>
    <p:sldId id="272" r:id="rId31"/>
    <p:sldId id="262" r:id="rId32"/>
    <p:sldId id="264" r:id="rId33"/>
    <p:sldId id="276" r:id="rId34"/>
    <p:sldId id="280" r:id="rId35"/>
    <p:sldId id="281" r:id="rId36"/>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2121"/>
    <a:srgbClr val="DE5C5D"/>
    <a:srgbClr val="0A1E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0" d="100"/>
          <a:sy n="110" d="100"/>
        </p:scale>
        <p:origin x="59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9.xml"/><Relationship Id="rId34" Type="http://schemas.openxmlformats.org/officeDocument/2006/relationships/slide" Target="slides/slide22.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10" Type="http://schemas.openxmlformats.org/officeDocument/2006/relationships/slideMaster" Target="slideMasters/slideMaster10.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80D4A91-CBDE-4C5A-AE12-4DFC204F95A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5BDF988-4BEB-43D0-A912-9849858289BB}" type="slidenum">
              <a:rPr lang="zh-CN" altLang="en-US"/>
              <a:pPr/>
              <a:t>‹#›</a:t>
            </a:fld>
            <a:endParaRPr lang="zh-CN" altLang="en-US"/>
          </a:p>
        </p:txBody>
      </p:sp>
    </p:spTree>
    <p:extLst>
      <p:ext uri="{BB962C8B-B14F-4D97-AF65-F5344CB8AC3E}">
        <p14:creationId xmlns:p14="http://schemas.microsoft.com/office/powerpoint/2010/main" val="849258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1AB8226-62F0-4C4F-8916-6E93D72BF8F4}"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87EE9E3-8626-4B2E-A741-7908688A2B66}" type="slidenum">
              <a:rPr lang="zh-CN" altLang="en-US"/>
              <a:pPr/>
              <a:t>‹#›</a:t>
            </a:fld>
            <a:endParaRPr lang="zh-CN" altLang="en-US"/>
          </a:p>
        </p:txBody>
      </p:sp>
    </p:spTree>
    <p:extLst>
      <p:ext uri="{BB962C8B-B14F-4D97-AF65-F5344CB8AC3E}">
        <p14:creationId xmlns:p14="http://schemas.microsoft.com/office/powerpoint/2010/main" val="270851827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FED0FCB-7F77-4966-9A6E-167F4EA4687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018D1F1-AEBE-4D88-A8EA-D7F97FEC6E5C}" type="slidenum">
              <a:rPr lang="zh-CN" altLang="en-US"/>
              <a:pPr/>
              <a:t>‹#›</a:t>
            </a:fld>
            <a:endParaRPr lang="zh-CN" altLang="en-US"/>
          </a:p>
        </p:txBody>
      </p:sp>
    </p:spTree>
    <p:extLst>
      <p:ext uri="{BB962C8B-B14F-4D97-AF65-F5344CB8AC3E}">
        <p14:creationId xmlns:p14="http://schemas.microsoft.com/office/powerpoint/2010/main" val="82532158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9C07ACA-1E48-490E-875D-E855CE29645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4B7B2FD-51C4-4237-BC0E-CA6B2859511F}" type="slidenum">
              <a:rPr lang="zh-CN" altLang="en-US"/>
              <a:pPr/>
              <a:t>‹#›</a:t>
            </a:fld>
            <a:endParaRPr lang="zh-CN" altLang="en-US"/>
          </a:p>
        </p:txBody>
      </p:sp>
    </p:spTree>
    <p:extLst>
      <p:ext uri="{BB962C8B-B14F-4D97-AF65-F5344CB8AC3E}">
        <p14:creationId xmlns:p14="http://schemas.microsoft.com/office/powerpoint/2010/main" val="373018931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562DC75C-E6B8-4BE1-9BA3-8FE5BEA7947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013A380-998B-4DC9-8327-4CDECB5944BB}" type="slidenum">
              <a:rPr lang="zh-CN" altLang="en-US"/>
              <a:pPr/>
              <a:t>‹#›</a:t>
            </a:fld>
            <a:endParaRPr lang="zh-CN" altLang="en-US"/>
          </a:p>
        </p:txBody>
      </p:sp>
    </p:spTree>
    <p:extLst>
      <p:ext uri="{BB962C8B-B14F-4D97-AF65-F5344CB8AC3E}">
        <p14:creationId xmlns:p14="http://schemas.microsoft.com/office/powerpoint/2010/main" val="403578515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FE558CE-5FC5-4EA6-8013-FDFC1D2B9848}"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C07D87E-FB8C-461C-A943-7294C693C076}" type="slidenum">
              <a:rPr lang="zh-CN" altLang="en-US"/>
              <a:pPr/>
              <a:t>‹#›</a:t>
            </a:fld>
            <a:endParaRPr lang="zh-CN" altLang="en-US"/>
          </a:p>
        </p:txBody>
      </p:sp>
    </p:spTree>
    <p:extLst>
      <p:ext uri="{BB962C8B-B14F-4D97-AF65-F5344CB8AC3E}">
        <p14:creationId xmlns:p14="http://schemas.microsoft.com/office/powerpoint/2010/main" val="160576910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22976D07-1C29-4D14-9EE1-877FC940E6BB}"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6EAA5134-A898-4835-8DAC-F3CDBD2E8262}" type="slidenum">
              <a:rPr lang="zh-CN" altLang="en-US"/>
              <a:pPr/>
              <a:t>‹#›</a:t>
            </a:fld>
            <a:endParaRPr lang="zh-CN" altLang="en-US"/>
          </a:p>
        </p:txBody>
      </p:sp>
    </p:spTree>
    <p:extLst>
      <p:ext uri="{BB962C8B-B14F-4D97-AF65-F5344CB8AC3E}">
        <p14:creationId xmlns:p14="http://schemas.microsoft.com/office/powerpoint/2010/main" val="32505534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4EB90364-DFE3-4005-BFDB-7A5236BF89F5}"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BD8A9A6A-D976-4794-A94B-0207C80CDFBF}" type="slidenum">
              <a:rPr lang="zh-CN" altLang="en-US"/>
              <a:pPr/>
              <a:t>‹#›</a:t>
            </a:fld>
            <a:endParaRPr lang="zh-CN" altLang="en-US"/>
          </a:p>
        </p:txBody>
      </p:sp>
    </p:spTree>
    <p:extLst>
      <p:ext uri="{BB962C8B-B14F-4D97-AF65-F5344CB8AC3E}">
        <p14:creationId xmlns:p14="http://schemas.microsoft.com/office/powerpoint/2010/main" val="4043427753"/>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356C53F-22FF-4521-96F9-020FA86368EE}"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BF5AACFA-353C-496F-9DD9-6065CD08D96C}" type="slidenum">
              <a:rPr lang="zh-CN" altLang="en-US"/>
              <a:pPr/>
              <a:t>‹#›</a:t>
            </a:fld>
            <a:endParaRPr lang="zh-CN" altLang="en-US"/>
          </a:p>
        </p:txBody>
      </p:sp>
    </p:spTree>
    <p:extLst>
      <p:ext uri="{BB962C8B-B14F-4D97-AF65-F5344CB8AC3E}">
        <p14:creationId xmlns:p14="http://schemas.microsoft.com/office/powerpoint/2010/main" val="56159427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3D0246F-FC2A-48E9-8851-D899E80DA7BD}"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0CAA84F-2987-407E-B74E-C28877792778}" type="slidenum">
              <a:rPr lang="zh-CN" altLang="en-US"/>
              <a:pPr/>
              <a:t>‹#›</a:t>
            </a:fld>
            <a:endParaRPr lang="zh-CN" altLang="en-US"/>
          </a:p>
        </p:txBody>
      </p:sp>
    </p:spTree>
    <p:extLst>
      <p:ext uri="{BB962C8B-B14F-4D97-AF65-F5344CB8AC3E}">
        <p14:creationId xmlns:p14="http://schemas.microsoft.com/office/powerpoint/2010/main" val="42110246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53366BB-D264-44FE-A171-B15794FEE0C9}"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E5F640CC-8651-47B6-8D9E-53982CCDEC8C}" type="slidenum">
              <a:rPr lang="zh-CN" altLang="en-US"/>
              <a:pPr/>
              <a:t>‹#›</a:t>
            </a:fld>
            <a:endParaRPr lang="zh-CN" altLang="en-US"/>
          </a:p>
        </p:txBody>
      </p:sp>
    </p:spTree>
    <p:extLst>
      <p:ext uri="{BB962C8B-B14F-4D97-AF65-F5344CB8AC3E}">
        <p14:creationId xmlns:p14="http://schemas.microsoft.com/office/powerpoint/2010/main" val="19818187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8BDCE26-6B6D-4C8E-A992-950A0715C1E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A85078C-8E2D-48EA-9ECE-40D7A8DEA8B5}" type="slidenum">
              <a:rPr lang="zh-CN" altLang="en-US"/>
              <a:pPr/>
              <a:t>‹#›</a:t>
            </a:fld>
            <a:endParaRPr lang="zh-CN" altLang="en-US"/>
          </a:p>
        </p:txBody>
      </p:sp>
    </p:spTree>
    <p:extLst>
      <p:ext uri="{BB962C8B-B14F-4D97-AF65-F5344CB8AC3E}">
        <p14:creationId xmlns:p14="http://schemas.microsoft.com/office/powerpoint/2010/main" val="4197003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287D364-1644-4570-A708-A500383DF9D8}"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D64C0E4-163C-4ECC-A9A8-1CDFAAFB67BD}" type="slidenum">
              <a:rPr lang="zh-CN" altLang="en-US"/>
              <a:pPr/>
              <a:t>‹#›</a:t>
            </a:fld>
            <a:endParaRPr lang="zh-CN" altLang="en-US"/>
          </a:p>
        </p:txBody>
      </p:sp>
    </p:spTree>
    <p:extLst>
      <p:ext uri="{BB962C8B-B14F-4D97-AF65-F5344CB8AC3E}">
        <p14:creationId xmlns:p14="http://schemas.microsoft.com/office/powerpoint/2010/main" val="2396401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6F5BDF0-4475-45AB-AF4D-80B4BF2E7E4D}"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2DB5D95-E957-45EC-9ADA-EF634B68B529}" type="slidenum">
              <a:rPr lang="zh-CN" altLang="en-US"/>
              <a:pPr/>
              <a:t>‹#›</a:t>
            </a:fld>
            <a:endParaRPr lang="zh-CN" altLang="en-US"/>
          </a:p>
        </p:txBody>
      </p:sp>
    </p:spTree>
    <p:extLst>
      <p:ext uri="{BB962C8B-B14F-4D97-AF65-F5344CB8AC3E}">
        <p14:creationId xmlns:p14="http://schemas.microsoft.com/office/powerpoint/2010/main" val="275415603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B8890B2-3896-4D76-9B53-26F0080FA585}"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134664E-93AA-4F71-9EC9-BE2F36CD68ED}" type="slidenum">
              <a:rPr lang="zh-CN" altLang="en-US"/>
              <a:pPr/>
              <a:t>‹#›</a:t>
            </a:fld>
            <a:endParaRPr lang="zh-CN" altLang="en-US"/>
          </a:p>
        </p:txBody>
      </p:sp>
    </p:spTree>
    <p:extLst>
      <p:ext uri="{BB962C8B-B14F-4D97-AF65-F5344CB8AC3E}">
        <p14:creationId xmlns:p14="http://schemas.microsoft.com/office/powerpoint/2010/main" val="288758637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2344926-9D76-47CF-A7BB-63CC7C0A286E}"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D1863B5-A962-4D7B-A786-E5E6E5D7E845}" type="slidenum">
              <a:rPr lang="zh-CN" altLang="en-US"/>
              <a:pPr/>
              <a:t>‹#›</a:t>
            </a:fld>
            <a:endParaRPr lang="zh-CN" altLang="en-US"/>
          </a:p>
        </p:txBody>
      </p:sp>
    </p:spTree>
    <p:extLst>
      <p:ext uri="{BB962C8B-B14F-4D97-AF65-F5344CB8AC3E}">
        <p14:creationId xmlns:p14="http://schemas.microsoft.com/office/powerpoint/2010/main" val="230266428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11BFB010-65BB-4127-A9C2-CEBE692ECF6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92552E4-281D-485B-812C-30AE49898947}" type="slidenum">
              <a:rPr lang="zh-CN" altLang="en-US"/>
              <a:pPr/>
              <a:t>‹#›</a:t>
            </a:fld>
            <a:endParaRPr lang="zh-CN" altLang="en-US"/>
          </a:p>
        </p:txBody>
      </p:sp>
    </p:spTree>
    <p:extLst>
      <p:ext uri="{BB962C8B-B14F-4D97-AF65-F5344CB8AC3E}">
        <p14:creationId xmlns:p14="http://schemas.microsoft.com/office/powerpoint/2010/main" val="176516924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B87D8E0-C3F5-4E09-A82D-E68B7B91394B}"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1504185B-ADF1-4FEE-AD46-1486BD503308}" type="slidenum">
              <a:rPr lang="zh-CN" altLang="en-US"/>
              <a:pPr/>
              <a:t>‹#›</a:t>
            </a:fld>
            <a:endParaRPr lang="zh-CN" altLang="en-US"/>
          </a:p>
        </p:txBody>
      </p:sp>
    </p:spTree>
    <p:extLst>
      <p:ext uri="{BB962C8B-B14F-4D97-AF65-F5344CB8AC3E}">
        <p14:creationId xmlns:p14="http://schemas.microsoft.com/office/powerpoint/2010/main" val="269594584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BF08ECC1-51C2-4F9D-A61E-DA850730B9A4}"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F1ECD0D5-9FDB-4FA1-8F51-985EFFE3B9A9}" type="slidenum">
              <a:rPr lang="zh-CN" altLang="en-US"/>
              <a:pPr/>
              <a:t>‹#›</a:t>
            </a:fld>
            <a:endParaRPr lang="zh-CN" altLang="en-US"/>
          </a:p>
        </p:txBody>
      </p:sp>
    </p:spTree>
    <p:extLst>
      <p:ext uri="{BB962C8B-B14F-4D97-AF65-F5344CB8AC3E}">
        <p14:creationId xmlns:p14="http://schemas.microsoft.com/office/powerpoint/2010/main" val="729393745"/>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FD8C21D-B47B-4928-B5FE-35FD1354BD58}"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8FAECE69-7B3D-4D2D-B036-112AAB049F0A}" type="slidenum">
              <a:rPr lang="zh-CN" altLang="en-US"/>
              <a:pPr/>
              <a:t>‹#›</a:t>
            </a:fld>
            <a:endParaRPr lang="zh-CN" altLang="en-US"/>
          </a:p>
        </p:txBody>
      </p:sp>
    </p:spTree>
    <p:extLst>
      <p:ext uri="{BB962C8B-B14F-4D97-AF65-F5344CB8AC3E}">
        <p14:creationId xmlns:p14="http://schemas.microsoft.com/office/powerpoint/2010/main" val="422017709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7743A7D-9C2C-4196-82E5-65A79E092097}"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8C1C92E8-89C7-4538-8559-3B36B09C42BE}" type="slidenum">
              <a:rPr lang="zh-CN" altLang="en-US"/>
              <a:pPr/>
              <a:t>‹#›</a:t>
            </a:fld>
            <a:endParaRPr lang="zh-CN" altLang="en-US"/>
          </a:p>
        </p:txBody>
      </p:sp>
    </p:spTree>
    <p:extLst>
      <p:ext uri="{BB962C8B-B14F-4D97-AF65-F5344CB8AC3E}">
        <p14:creationId xmlns:p14="http://schemas.microsoft.com/office/powerpoint/2010/main" val="183439187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E6CE19E-070B-49E6-9D22-74E2106273F0}"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1BB7268-8656-4A69-8C7B-8A39C2714E3B}" type="slidenum">
              <a:rPr lang="zh-CN" altLang="en-US"/>
              <a:pPr/>
              <a:t>‹#›</a:t>
            </a:fld>
            <a:endParaRPr lang="zh-CN" altLang="en-US"/>
          </a:p>
        </p:txBody>
      </p:sp>
    </p:spTree>
    <p:extLst>
      <p:ext uri="{BB962C8B-B14F-4D97-AF65-F5344CB8AC3E}">
        <p14:creationId xmlns:p14="http://schemas.microsoft.com/office/powerpoint/2010/main" val="3092887594"/>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17F7EEB-9466-4984-BA46-0ECB0B2D1A6B}"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1367397-D0BF-4FB4-8C92-446A8C836D60}" type="slidenum">
              <a:rPr lang="zh-CN" altLang="en-US"/>
              <a:pPr/>
              <a:t>‹#›</a:t>
            </a:fld>
            <a:endParaRPr lang="zh-CN" altLang="en-US"/>
          </a:p>
        </p:txBody>
      </p:sp>
    </p:spTree>
    <p:extLst>
      <p:ext uri="{BB962C8B-B14F-4D97-AF65-F5344CB8AC3E}">
        <p14:creationId xmlns:p14="http://schemas.microsoft.com/office/powerpoint/2010/main" val="1058406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DD47908-1AE8-4AA7-94B0-B31F1E44DCD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6A1D3D5-4497-4AF2-ABE6-7C0BB059B3AC}" type="slidenum">
              <a:rPr lang="zh-CN" altLang="en-US"/>
              <a:pPr/>
              <a:t>‹#›</a:t>
            </a:fld>
            <a:endParaRPr lang="zh-CN" altLang="en-US"/>
          </a:p>
        </p:txBody>
      </p:sp>
    </p:spTree>
    <p:extLst>
      <p:ext uri="{BB962C8B-B14F-4D97-AF65-F5344CB8AC3E}">
        <p14:creationId xmlns:p14="http://schemas.microsoft.com/office/powerpoint/2010/main" val="8355456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038B865-E947-4CB9-A013-32D65DBB51A8}"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420EB9E-9922-4846-909F-AC3E4EA5DEA0}" type="slidenum">
              <a:rPr lang="zh-CN" altLang="en-US"/>
              <a:pPr/>
              <a:t>‹#›</a:t>
            </a:fld>
            <a:endParaRPr lang="zh-CN" altLang="en-US"/>
          </a:p>
        </p:txBody>
      </p:sp>
    </p:spTree>
    <p:extLst>
      <p:ext uri="{BB962C8B-B14F-4D97-AF65-F5344CB8AC3E}">
        <p14:creationId xmlns:p14="http://schemas.microsoft.com/office/powerpoint/2010/main" val="184990887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2C8524B-D793-474E-B023-5FAEC30C4B0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50C9D21-3D56-4853-900A-D655239E667C}" type="slidenum">
              <a:rPr lang="zh-CN" altLang="en-US"/>
              <a:pPr/>
              <a:t>‹#›</a:t>
            </a:fld>
            <a:endParaRPr lang="zh-CN" altLang="en-US"/>
          </a:p>
        </p:txBody>
      </p:sp>
    </p:spTree>
    <p:extLst>
      <p:ext uri="{BB962C8B-B14F-4D97-AF65-F5344CB8AC3E}">
        <p14:creationId xmlns:p14="http://schemas.microsoft.com/office/powerpoint/2010/main" val="135234171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01A67DB9-A12B-4C3A-B1B6-7265BFA4B2DB}"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59BADB7-AB8B-4F9D-830A-DFD005EF447D}" type="slidenum">
              <a:rPr lang="zh-CN" altLang="en-US"/>
              <a:pPr/>
              <a:t>‹#›</a:t>
            </a:fld>
            <a:endParaRPr lang="zh-CN" altLang="en-US"/>
          </a:p>
        </p:txBody>
      </p:sp>
    </p:spTree>
    <p:extLst>
      <p:ext uri="{BB962C8B-B14F-4D97-AF65-F5344CB8AC3E}">
        <p14:creationId xmlns:p14="http://schemas.microsoft.com/office/powerpoint/2010/main" val="3351655455"/>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475640B9-74C2-499F-83B0-2EFCA7E1EF1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F1EE36C-F69C-4608-A999-BEC0D2E617E5}" type="slidenum">
              <a:rPr lang="zh-CN" altLang="en-US"/>
              <a:pPr/>
              <a:t>‹#›</a:t>
            </a:fld>
            <a:endParaRPr lang="zh-CN" altLang="en-US"/>
          </a:p>
        </p:txBody>
      </p:sp>
    </p:spTree>
    <p:extLst>
      <p:ext uri="{BB962C8B-B14F-4D97-AF65-F5344CB8AC3E}">
        <p14:creationId xmlns:p14="http://schemas.microsoft.com/office/powerpoint/2010/main" val="1791184707"/>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097B59E-0DBD-4F48-A271-7280BA2C466E}"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47FB84E-EDBD-49B6-A74D-48B76FCB96CC}" type="slidenum">
              <a:rPr lang="zh-CN" altLang="en-US"/>
              <a:pPr/>
              <a:t>‹#›</a:t>
            </a:fld>
            <a:endParaRPr lang="zh-CN" altLang="en-US"/>
          </a:p>
        </p:txBody>
      </p:sp>
    </p:spTree>
    <p:extLst>
      <p:ext uri="{BB962C8B-B14F-4D97-AF65-F5344CB8AC3E}">
        <p14:creationId xmlns:p14="http://schemas.microsoft.com/office/powerpoint/2010/main" val="114824612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00C28281-D9B8-4D86-BBC9-29DFB459FCA0}"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1C42169-3DA8-41D3-861D-D5F5BAEE4AE6}" type="slidenum">
              <a:rPr lang="zh-CN" altLang="en-US"/>
              <a:pPr/>
              <a:t>‹#›</a:t>
            </a:fld>
            <a:endParaRPr lang="zh-CN" altLang="en-US"/>
          </a:p>
        </p:txBody>
      </p:sp>
    </p:spTree>
    <p:extLst>
      <p:ext uri="{BB962C8B-B14F-4D97-AF65-F5344CB8AC3E}">
        <p14:creationId xmlns:p14="http://schemas.microsoft.com/office/powerpoint/2010/main" val="401565412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C1E599F-1F6A-41AA-9C08-6033087AB613}"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B61AC2E6-FF76-46AA-8CD1-46F4ED516AEA}" type="slidenum">
              <a:rPr lang="zh-CN" altLang="en-US"/>
              <a:pPr/>
              <a:t>‹#›</a:t>
            </a:fld>
            <a:endParaRPr lang="zh-CN" altLang="en-US"/>
          </a:p>
        </p:txBody>
      </p:sp>
    </p:spTree>
    <p:extLst>
      <p:ext uri="{BB962C8B-B14F-4D97-AF65-F5344CB8AC3E}">
        <p14:creationId xmlns:p14="http://schemas.microsoft.com/office/powerpoint/2010/main" val="1486108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B1D36267-45CC-43D0-81E2-D72815DF1FC3}"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E1435228-12EA-4D7D-A219-F35F693D8A41}" type="slidenum">
              <a:rPr lang="zh-CN" altLang="en-US"/>
              <a:pPr/>
              <a:t>‹#›</a:t>
            </a:fld>
            <a:endParaRPr lang="zh-CN" altLang="en-US"/>
          </a:p>
        </p:txBody>
      </p:sp>
    </p:spTree>
    <p:extLst>
      <p:ext uri="{BB962C8B-B14F-4D97-AF65-F5344CB8AC3E}">
        <p14:creationId xmlns:p14="http://schemas.microsoft.com/office/powerpoint/2010/main" val="20240662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B4A37ED-EC14-4A23-8355-A1224456E831}"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BCAFEA2B-2808-4069-89C4-80C6AA0803C6}" type="slidenum">
              <a:rPr lang="zh-CN" altLang="en-US"/>
              <a:pPr/>
              <a:t>‹#›</a:t>
            </a:fld>
            <a:endParaRPr lang="zh-CN" altLang="en-US"/>
          </a:p>
        </p:txBody>
      </p:sp>
    </p:spTree>
    <p:extLst>
      <p:ext uri="{BB962C8B-B14F-4D97-AF65-F5344CB8AC3E}">
        <p14:creationId xmlns:p14="http://schemas.microsoft.com/office/powerpoint/2010/main" val="411397572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60912974-7744-44A8-BCCA-D655303C6AB3}"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39A4156-EFDF-49CE-8FDE-EBA8726A2D91}" type="slidenum">
              <a:rPr lang="zh-CN" altLang="en-US"/>
              <a:pPr/>
              <a:t>‹#›</a:t>
            </a:fld>
            <a:endParaRPr lang="zh-CN" altLang="en-US"/>
          </a:p>
        </p:txBody>
      </p:sp>
    </p:spTree>
    <p:extLst>
      <p:ext uri="{BB962C8B-B14F-4D97-AF65-F5344CB8AC3E}">
        <p14:creationId xmlns:p14="http://schemas.microsoft.com/office/powerpoint/2010/main" val="12172734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072B065-8481-43B5-BE7B-1950AF880901}"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3AA8682-5C43-4C49-B390-7434C8531AE9}" type="slidenum">
              <a:rPr lang="zh-CN" altLang="en-US"/>
              <a:pPr/>
              <a:t>‹#›</a:t>
            </a:fld>
            <a:endParaRPr lang="zh-CN" altLang="en-US"/>
          </a:p>
        </p:txBody>
      </p:sp>
    </p:spTree>
    <p:extLst>
      <p:ext uri="{BB962C8B-B14F-4D97-AF65-F5344CB8AC3E}">
        <p14:creationId xmlns:p14="http://schemas.microsoft.com/office/powerpoint/2010/main" val="16505722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83037C2-2EFE-41F4-A438-EE9FD88DB5FB}"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6BD192B-5AC4-4CBC-A8DD-C37F62CB83FD}" type="slidenum">
              <a:rPr lang="zh-CN" altLang="en-US"/>
              <a:pPr/>
              <a:t>‹#›</a:t>
            </a:fld>
            <a:endParaRPr lang="zh-CN" altLang="en-US"/>
          </a:p>
        </p:txBody>
      </p:sp>
    </p:spTree>
    <p:extLst>
      <p:ext uri="{BB962C8B-B14F-4D97-AF65-F5344CB8AC3E}">
        <p14:creationId xmlns:p14="http://schemas.microsoft.com/office/powerpoint/2010/main" val="879269997"/>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5170139-DE1A-4090-A30A-E494E285CD47}"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8B8AE59-1F9F-497B-8A8E-E843364236BE}" type="slidenum">
              <a:rPr lang="zh-CN" altLang="en-US"/>
              <a:pPr/>
              <a:t>‹#›</a:t>
            </a:fld>
            <a:endParaRPr lang="zh-CN" altLang="en-US"/>
          </a:p>
        </p:txBody>
      </p:sp>
    </p:spTree>
    <p:extLst>
      <p:ext uri="{BB962C8B-B14F-4D97-AF65-F5344CB8AC3E}">
        <p14:creationId xmlns:p14="http://schemas.microsoft.com/office/powerpoint/2010/main" val="293735571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F2F2325-9D11-4CC0-B89D-5CADFF70E15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7622C23-659E-48C1-A464-8DC4225F4A4B}" type="slidenum">
              <a:rPr lang="zh-CN" altLang="en-US"/>
              <a:pPr/>
              <a:t>‹#›</a:t>
            </a:fld>
            <a:endParaRPr lang="zh-CN" altLang="en-US"/>
          </a:p>
        </p:txBody>
      </p:sp>
    </p:spTree>
    <p:extLst>
      <p:ext uri="{BB962C8B-B14F-4D97-AF65-F5344CB8AC3E}">
        <p14:creationId xmlns:p14="http://schemas.microsoft.com/office/powerpoint/2010/main" val="677955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F116EB3-4F05-4A74-8E43-CC522502E378}"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A69293F-16B6-4C69-8EE7-0B4935FB3244}" type="slidenum">
              <a:rPr lang="zh-CN" altLang="en-US"/>
              <a:pPr/>
              <a:t>‹#›</a:t>
            </a:fld>
            <a:endParaRPr lang="zh-CN" altLang="en-US"/>
          </a:p>
        </p:txBody>
      </p:sp>
    </p:spTree>
    <p:extLst>
      <p:ext uri="{BB962C8B-B14F-4D97-AF65-F5344CB8AC3E}">
        <p14:creationId xmlns:p14="http://schemas.microsoft.com/office/powerpoint/2010/main" val="2703637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BE1A6495-44B1-4120-8789-7A400A9A019E}"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DD8F092-FFF1-4FAC-98CF-216385A946DC}" type="slidenum">
              <a:rPr lang="zh-CN" altLang="en-US"/>
              <a:pPr/>
              <a:t>‹#›</a:t>
            </a:fld>
            <a:endParaRPr lang="zh-CN" altLang="en-US"/>
          </a:p>
        </p:txBody>
      </p:sp>
    </p:spTree>
    <p:extLst>
      <p:ext uri="{BB962C8B-B14F-4D97-AF65-F5344CB8AC3E}">
        <p14:creationId xmlns:p14="http://schemas.microsoft.com/office/powerpoint/2010/main" val="41054330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49107048-A451-49F7-8B9A-A5654EA62241}"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3E6FC1EE-010A-4FE9-8E1E-BAEC8218E50E}" type="slidenum">
              <a:rPr lang="zh-CN" altLang="en-US"/>
              <a:pPr/>
              <a:t>‹#›</a:t>
            </a:fld>
            <a:endParaRPr lang="zh-CN" altLang="en-US"/>
          </a:p>
        </p:txBody>
      </p:sp>
    </p:spTree>
    <p:extLst>
      <p:ext uri="{BB962C8B-B14F-4D97-AF65-F5344CB8AC3E}">
        <p14:creationId xmlns:p14="http://schemas.microsoft.com/office/powerpoint/2010/main" val="2267946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DFF95ED9-BD8B-4546-A7EB-275649EC622B}"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16CAC65-D968-4C30-8D67-EF01DBE2BC0A}" type="slidenum">
              <a:rPr lang="zh-CN" altLang="en-US"/>
              <a:pPr/>
              <a:t>‹#›</a:t>
            </a:fld>
            <a:endParaRPr lang="zh-CN" altLang="en-US"/>
          </a:p>
        </p:txBody>
      </p:sp>
    </p:spTree>
    <p:extLst>
      <p:ext uri="{BB962C8B-B14F-4D97-AF65-F5344CB8AC3E}">
        <p14:creationId xmlns:p14="http://schemas.microsoft.com/office/powerpoint/2010/main" val="27593020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26B0FC5-316C-42E6-AF92-DF8C248BFBC5}"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6D791F22-D4DC-456C-9B93-A4E20BEC8205}" type="slidenum">
              <a:rPr lang="zh-CN" altLang="en-US"/>
              <a:pPr/>
              <a:t>‹#›</a:t>
            </a:fld>
            <a:endParaRPr lang="zh-CN" altLang="en-US"/>
          </a:p>
        </p:txBody>
      </p:sp>
    </p:spTree>
    <p:extLst>
      <p:ext uri="{BB962C8B-B14F-4D97-AF65-F5344CB8AC3E}">
        <p14:creationId xmlns:p14="http://schemas.microsoft.com/office/powerpoint/2010/main" val="3777536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E428777-6BA2-4C76-8FAC-543D58ADB279}"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49EE646A-3E21-43E5-8B09-3E019AC4DCF7}" type="slidenum">
              <a:rPr lang="zh-CN" altLang="en-US"/>
              <a:pPr/>
              <a:t>‹#›</a:t>
            </a:fld>
            <a:endParaRPr lang="zh-CN" altLang="en-US"/>
          </a:p>
        </p:txBody>
      </p:sp>
    </p:spTree>
    <p:extLst>
      <p:ext uri="{BB962C8B-B14F-4D97-AF65-F5344CB8AC3E}">
        <p14:creationId xmlns:p14="http://schemas.microsoft.com/office/powerpoint/2010/main" val="1387832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635A2F9F-044C-4D8A-BFEB-D53105C04F5E}"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756187F-0CBF-4002-929B-2A2E5AD3FBF0}" type="slidenum">
              <a:rPr lang="zh-CN" altLang="en-US"/>
              <a:pPr/>
              <a:t>‹#›</a:t>
            </a:fld>
            <a:endParaRPr lang="zh-CN" altLang="en-US"/>
          </a:p>
        </p:txBody>
      </p:sp>
    </p:spTree>
    <p:extLst>
      <p:ext uri="{BB962C8B-B14F-4D97-AF65-F5344CB8AC3E}">
        <p14:creationId xmlns:p14="http://schemas.microsoft.com/office/powerpoint/2010/main" val="8565297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E093CA72-8E8A-4BD0-BE01-D7A587B217DE}"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181E4D5-D35C-4205-8BD8-88B9030E2473}" type="slidenum">
              <a:rPr lang="zh-CN" altLang="en-US"/>
              <a:pPr/>
              <a:t>‹#›</a:t>
            </a:fld>
            <a:endParaRPr lang="zh-CN" altLang="en-US"/>
          </a:p>
        </p:txBody>
      </p:sp>
    </p:spTree>
    <p:extLst>
      <p:ext uri="{BB962C8B-B14F-4D97-AF65-F5344CB8AC3E}">
        <p14:creationId xmlns:p14="http://schemas.microsoft.com/office/powerpoint/2010/main" val="3004293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89FAB48F-AA5F-496B-86FB-58E8B2931E34}"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CC044AF-5716-4609-B5F1-9B01EAA29CB2}" type="slidenum">
              <a:rPr lang="zh-CN" altLang="en-US"/>
              <a:pPr/>
              <a:t>‹#›</a:t>
            </a:fld>
            <a:endParaRPr lang="zh-CN" altLang="en-US"/>
          </a:p>
        </p:txBody>
      </p:sp>
    </p:spTree>
    <p:extLst>
      <p:ext uri="{BB962C8B-B14F-4D97-AF65-F5344CB8AC3E}">
        <p14:creationId xmlns:p14="http://schemas.microsoft.com/office/powerpoint/2010/main" val="25669426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0BB3CD7-1045-4876-8FE5-049212EDC865}"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9F46DAA-210B-4055-857E-8F18A0E42ED4}" type="slidenum">
              <a:rPr lang="zh-CN" altLang="en-US"/>
              <a:pPr/>
              <a:t>‹#›</a:t>
            </a:fld>
            <a:endParaRPr lang="zh-CN" altLang="en-US"/>
          </a:p>
        </p:txBody>
      </p:sp>
    </p:spTree>
    <p:extLst>
      <p:ext uri="{BB962C8B-B14F-4D97-AF65-F5344CB8AC3E}">
        <p14:creationId xmlns:p14="http://schemas.microsoft.com/office/powerpoint/2010/main" val="14352738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9FE3653F-342E-4588-9116-E337D991E502}"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489FC9A-328A-4F5D-B6EA-03C0E278FC0F}" type="slidenum">
              <a:rPr lang="zh-CN" altLang="en-US"/>
              <a:pPr/>
              <a:t>‹#›</a:t>
            </a:fld>
            <a:endParaRPr lang="zh-CN" altLang="en-US"/>
          </a:p>
        </p:txBody>
      </p:sp>
    </p:spTree>
    <p:extLst>
      <p:ext uri="{BB962C8B-B14F-4D97-AF65-F5344CB8AC3E}">
        <p14:creationId xmlns:p14="http://schemas.microsoft.com/office/powerpoint/2010/main" val="34607134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5C6625F-1FAA-4F0D-9B84-FCDA087DB5E9}"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74FF83F-A662-42AD-BC6F-9E005346A6DE}" type="slidenum">
              <a:rPr lang="zh-CN" altLang="en-US"/>
              <a:pPr/>
              <a:t>‹#›</a:t>
            </a:fld>
            <a:endParaRPr lang="zh-CN" altLang="en-US"/>
          </a:p>
        </p:txBody>
      </p:sp>
    </p:spTree>
    <p:extLst>
      <p:ext uri="{BB962C8B-B14F-4D97-AF65-F5344CB8AC3E}">
        <p14:creationId xmlns:p14="http://schemas.microsoft.com/office/powerpoint/2010/main" val="40505337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BA1FCD69-BD81-4BDE-A40B-8FEBCCC8F8B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7DC8323-0A62-4A25-8759-A0845C5EE7CB}" type="slidenum">
              <a:rPr lang="zh-CN" altLang="en-US"/>
              <a:pPr/>
              <a:t>‹#›</a:t>
            </a:fld>
            <a:endParaRPr lang="zh-CN" altLang="en-US"/>
          </a:p>
        </p:txBody>
      </p:sp>
    </p:spTree>
    <p:extLst>
      <p:ext uri="{BB962C8B-B14F-4D97-AF65-F5344CB8AC3E}">
        <p14:creationId xmlns:p14="http://schemas.microsoft.com/office/powerpoint/2010/main" val="31628601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2A91E13-D5B0-4AEE-9BEA-577A80B18EF7}"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A218811-2DBD-475D-AD03-1AED5BC9B1FE}" type="slidenum">
              <a:rPr lang="zh-CN" altLang="en-US"/>
              <a:pPr/>
              <a:t>‹#›</a:t>
            </a:fld>
            <a:endParaRPr lang="zh-CN" altLang="en-US"/>
          </a:p>
        </p:txBody>
      </p:sp>
    </p:spTree>
    <p:extLst>
      <p:ext uri="{BB962C8B-B14F-4D97-AF65-F5344CB8AC3E}">
        <p14:creationId xmlns:p14="http://schemas.microsoft.com/office/powerpoint/2010/main" val="8677788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A549224-1CDD-420E-A180-B9D9A900A1FC}"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FC2653D8-D241-4497-8A9E-AB3C858AEF2C}" type="slidenum">
              <a:rPr lang="zh-CN" altLang="en-US"/>
              <a:pPr/>
              <a:t>‹#›</a:t>
            </a:fld>
            <a:endParaRPr lang="zh-CN" altLang="en-US"/>
          </a:p>
        </p:txBody>
      </p:sp>
    </p:spTree>
    <p:extLst>
      <p:ext uri="{BB962C8B-B14F-4D97-AF65-F5344CB8AC3E}">
        <p14:creationId xmlns:p14="http://schemas.microsoft.com/office/powerpoint/2010/main" val="26396102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7CDCAA4-902A-4E48-A508-6C7B55C004B7}"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7920BFC-6C4A-4018-9AA4-7024B63A1E0D}" type="slidenum">
              <a:rPr lang="zh-CN" altLang="en-US"/>
              <a:pPr/>
              <a:t>‹#›</a:t>
            </a:fld>
            <a:endParaRPr lang="zh-CN" altLang="en-US"/>
          </a:p>
        </p:txBody>
      </p:sp>
    </p:spTree>
    <p:extLst>
      <p:ext uri="{BB962C8B-B14F-4D97-AF65-F5344CB8AC3E}">
        <p14:creationId xmlns:p14="http://schemas.microsoft.com/office/powerpoint/2010/main" val="24925151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EB3DEBA7-0685-4D3B-97C1-A6ADAF46A871}"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F0E0662-9FB8-4B8D-8D2C-7DDE0B047B3B}" type="slidenum">
              <a:rPr lang="zh-CN" altLang="en-US"/>
              <a:pPr/>
              <a:t>‹#›</a:t>
            </a:fld>
            <a:endParaRPr lang="zh-CN" altLang="en-US"/>
          </a:p>
        </p:txBody>
      </p:sp>
    </p:spTree>
    <p:extLst>
      <p:ext uri="{BB962C8B-B14F-4D97-AF65-F5344CB8AC3E}">
        <p14:creationId xmlns:p14="http://schemas.microsoft.com/office/powerpoint/2010/main" val="380274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62790CB9-C7E4-4E27-959A-9F17E824ED7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EEC933B-3600-4BD3-8558-C6AE67E0B310}" type="slidenum">
              <a:rPr lang="zh-CN" altLang="en-US"/>
              <a:pPr/>
              <a:t>‹#›</a:t>
            </a:fld>
            <a:endParaRPr lang="zh-CN" altLang="en-US"/>
          </a:p>
        </p:txBody>
      </p:sp>
    </p:spTree>
    <p:extLst>
      <p:ext uri="{BB962C8B-B14F-4D97-AF65-F5344CB8AC3E}">
        <p14:creationId xmlns:p14="http://schemas.microsoft.com/office/powerpoint/2010/main" val="8946933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2064A23D-B70B-4C4E-882D-142299832C9F}"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77378AD-CCCF-4AB8-AFD7-44A63BBA0F63}" type="slidenum">
              <a:rPr lang="zh-CN" altLang="en-US"/>
              <a:pPr/>
              <a:t>‹#›</a:t>
            </a:fld>
            <a:endParaRPr lang="zh-CN" altLang="en-US"/>
          </a:p>
        </p:txBody>
      </p:sp>
    </p:spTree>
    <p:extLst>
      <p:ext uri="{BB962C8B-B14F-4D97-AF65-F5344CB8AC3E}">
        <p14:creationId xmlns:p14="http://schemas.microsoft.com/office/powerpoint/2010/main" val="112879711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4008077-8BED-4F20-8DB6-F08431023F0D}"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52DBD7D-823F-400B-ADC4-1C0C39AF3547}" type="slidenum">
              <a:rPr lang="zh-CN" altLang="en-US"/>
              <a:pPr/>
              <a:t>‹#›</a:t>
            </a:fld>
            <a:endParaRPr lang="zh-CN" altLang="en-US"/>
          </a:p>
        </p:txBody>
      </p:sp>
    </p:spTree>
    <p:extLst>
      <p:ext uri="{BB962C8B-B14F-4D97-AF65-F5344CB8AC3E}">
        <p14:creationId xmlns:p14="http://schemas.microsoft.com/office/powerpoint/2010/main" val="148621090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3F57ED7-0B6A-47FE-AAB2-FA93EC66F4D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6FB9CB9-D994-44DE-8308-1E385503CA24}" type="slidenum">
              <a:rPr lang="zh-CN" altLang="en-US"/>
              <a:pPr/>
              <a:t>‹#›</a:t>
            </a:fld>
            <a:endParaRPr lang="zh-CN" altLang="en-US"/>
          </a:p>
        </p:txBody>
      </p:sp>
    </p:spTree>
    <p:extLst>
      <p:ext uri="{BB962C8B-B14F-4D97-AF65-F5344CB8AC3E}">
        <p14:creationId xmlns:p14="http://schemas.microsoft.com/office/powerpoint/2010/main" val="735192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162C766-97DF-4C0E-A3AE-DDB66DE4EDB0}"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5D6C1B2-9BC5-4E31-8801-EAA1AFFE6095}" type="slidenum">
              <a:rPr lang="zh-CN" altLang="en-US"/>
              <a:pPr/>
              <a:t>‹#›</a:t>
            </a:fld>
            <a:endParaRPr lang="zh-CN" altLang="en-US"/>
          </a:p>
        </p:txBody>
      </p:sp>
    </p:spTree>
    <p:extLst>
      <p:ext uri="{BB962C8B-B14F-4D97-AF65-F5344CB8AC3E}">
        <p14:creationId xmlns:p14="http://schemas.microsoft.com/office/powerpoint/2010/main" val="26501083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A055842B-6EFB-4C20-AC4B-AE0AA0C9CBA9}"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28AC795-7E03-4DB3-8247-CEFD082B0FBE}" type="slidenum">
              <a:rPr lang="zh-CN" altLang="en-US"/>
              <a:pPr/>
              <a:t>‹#›</a:t>
            </a:fld>
            <a:endParaRPr lang="zh-CN" altLang="en-US"/>
          </a:p>
        </p:txBody>
      </p:sp>
    </p:spTree>
    <p:extLst>
      <p:ext uri="{BB962C8B-B14F-4D97-AF65-F5344CB8AC3E}">
        <p14:creationId xmlns:p14="http://schemas.microsoft.com/office/powerpoint/2010/main" val="343701130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EF7B5CA-00B6-478E-89B0-2A89A445215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C215A32-6BFE-4FAC-B3C6-7A6825CFDA77}" type="slidenum">
              <a:rPr lang="zh-CN" altLang="en-US"/>
              <a:pPr/>
              <a:t>‹#›</a:t>
            </a:fld>
            <a:endParaRPr lang="zh-CN" altLang="en-US"/>
          </a:p>
        </p:txBody>
      </p:sp>
    </p:spTree>
    <p:extLst>
      <p:ext uri="{BB962C8B-B14F-4D97-AF65-F5344CB8AC3E}">
        <p14:creationId xmlns:p14="http://schemas.microsoft.com/office/powerpoint/2010/main" val="4127242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7805B335-3594-4FC1-BC37-A569B9198C79}"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6AFB7DC-4232-413F-B609-E677FCE7BA82}" type="slidenum">
              <a:rPr lang="zh-CN" altLang="en-US"/>
              <a:pPr/>
              <a:t>‹#›</a:t>
            </a:fld>
            <a:endParaRPr lang="zh-CN" altLang="en-US"/>
          </a:p>
        </p:txBody>
      </p:sp>
    </p:spTree>
    <p:extLst>
      <p:ext uri="{BB962C8B-B14F-4D97-AF65-F5344CB8AC3E}">
        <p14:creationId xmlns:p14="http://schemas.microsoft.com/office/powerpoint/2010/main" val="969417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D9647CDB-F831-4066-84AD-26FD3F2E78EC}"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A77C5DD-82E6-42E2-AEDD-9B98CA7CD842}" type="slidenum">
              <a:rPr lang="zh-CN" altLang="en-US"/>
              <a:pPr/>
              <a:t>‹#›</a:t>
            </a:fld>
            <a:endParaRPr lang="zh-CN" altLang="en-US"/>
          </a:p>
        </p:txBody>
      </p:sp>
    </p:spTree>
    <p:extLst>
      <p:ext uri="{BB962C8B-B14F-4D97-AF65-F5344CB8AC3E}">
        <p14:creationId xmlns:p14="http://schemas.microsoft.com/office/powerpoint/2010/main" val="12968760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DFF65A4-4922-43E4-9E64-CCE26005843F}"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EFF96065-1D23-4582-BDEC-4C772616F0B4}" type="slidenum">
              <a:rPr lang="zh-CN" altLang="en-US"/>
              <a:pPr/>
              <a:t>‹#›</a:t>
            </a:fld>
            <a:endParaRPr lang="zh-CN" altLang="en-US"/>
          </a:p>
        </p:txBody>
      </p:sp>
    </p:spTree>
    <p:extLst>
      <p:ext uri="{BB962C8B-B14F-4D97-AF65-F5344CB8AC3E}">
        <p14:creationId xmlns:p14="http://schemas.microsoft.com/office/powerpoint/2010/main" val="129563397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3DA093E-ED4C-4A6C-AE82-92C6C7F1527C}"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B09FFB69-D14A-4D3A-A7F5-EC0878BD2D0B}" type="slidenum">
              <a:rPr lang="zh-CN" altLang="en-US"/>
              <a:pPr/>
              <a:t>‹#›</a:t>
            </a:fld>
            <a:endParaRPr lang="zh-CN" altLang="en-US"/>
          </a:p>
        </p:txBody>
      </p:sp>
    </p:spTree>
    <p:extLst>
      <p:ext uri="{BB962C8B-B14F-4D97-AF65-F5344CB8AC3E}">
        <p14:creationId xmlns:p14="http://schemas.microsoft.com/office/powerpoint/2010/main" val="169395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7D9D49CC-5691-4DBD-B49B-584A0EA75F66}"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96AD172-344E-4ACA-9596-3E94182E3A61}" type="slidenum">
              <a:rPr lang="zh-CN" altLang="en-US"/>
              <a:pPr/>
              <a:t>‹#›</a:t>
            </a:fld>
            <a:endParaRPr lang="zh-CN" altLang="en-US"/>
          </a:p>
        </p:txBody>
      </p:sp>
    </p:spTree>
    <p:extLst>
      <p:ext uri="{BB962C8B-B14F-4D97-AF65-F5344CB8AC3E}">
        <p14:creationId xmlns:p14="http://schemas.microsoft.com/office/powerpoint/2010/main" val="420196830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4E5059BD-55FA-4BF8-8E42-532D5F456B2A}"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81E194CD-CCDF-4E0C-81F7-8E70C952635A}" type="slidenum">
              <a:rPr lang="zh-CN" altLang="en-US"/>
              <a:pPr/>
              <a:t>‹#›</a:t>
            </a:fld>
            <a:endParaRPr lang="zh-CN" altLang="en-US"/>
          </a:p>
        </p:txBody>
      </p:sp>
    </p:spTree>
    <p:extLst>
      <p:ext uri="{BB962C8B-B14F-4D97-AF65-F5344CB8AC3E}">
        <p14:creationId xmlns:p14="http://schemas.microsoft.com/office/powerpoint/2010/main" val="145241752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CF318D4-1B0B-439E-83D6-4F42B0ADC38B}"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BC6D11D-00A1-4E9D-98DD-B7A2DB3BB64D}" type="slidenum">
              <a:rPr lang="zh-CN" altLang="en-US"/>
              <a:pPr/>
              <a:t>‹#›</a:t>
            </a:fld>
            <a:endParaRPr lang="zh-CN" altLang="en-US"/>
          </a:p>
        </p:txBody>
      </p:sp>
    </p:spTree>
    <p:extLst>
      <p:ext uri="{BB962C8B-B14F-4D97-AF65-F5344CB8AC3E}">
        <p14:creationId xmlns:p14="http://schemas.microsoft.com/office/powerpoint/2010/main" val="22740619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93E2AD5-03A0-4099-98C4-CD148E270B22}"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306D7B5-DB7A-4CA5-AA37-E587DB4AFB39}" type="slidenum">
              <a:rPr lang="zh-CN" altLang="en-US"/>
              <a:pPr/>
              <a:t>‹#›</a:t>
            </a:fld>
            <a:endParaRPr lang="zh-CN" altLang="en-US"/>
          </a:p>
        </p:txBody>
      </p:sp>
    </p:spTree>
    <p:extLst>
      <p:ext uri="{BB962C8B-B14F-4D97-AF65-F5344CB8AC3E}">
        <p14:creationId xmlns:p14="http://schemas.microsoft.com/office/powerpoint/2010/main" val="6156849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B3A2250-DAD1-4B30-98F2-76B6AB5C0E77}"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9E18728-594E-485A-9520-504D3092516E}" type="slidenum">
              <a:rPr lang="zh-CN" altLang="en-US"/>
              <a:pPr/>
              <a:t>‹#›</a:t>
            </a:fld>
            <a:endParaRPr lang="zh-CN" altLang="en-US"/>
          </a:p>
        </p:txBody>
      </p:sp>
    </p:spTree>
    <p:extLst>
      <p:ext uri="{BB962C8B-B14F-4D97-AF65-F5344CB8AC3E}">
        <p14:creationId xmlns:p14="http://schemas.microsoft.com/office/powerpoint/2010/main" val="23129192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BEDB887-A978-421B-9C2D-4DD79F665A83}"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27450F-777B-4139-8D68-FF1AE8F97BE9}" type="slidenum">
              <a:rPr lang="zh-CN" altLang="en-US"/>
              <a:pPr/>
              <a:t>‹#›</a:t>
            </a:fld>
            <a:endParaRPr lang="zh-CN" altLang="en-US"/>
          </a:p>
        </p:txBody>
      </p:sp>
    </p:spTree>
    <p:extLst>
      <p:ext uri="{BB962C8B-B14F-4D97-AF65-F5344CB8AC3E}">
        <p14:creationId xmlns:p14="http://schemas.microsoft.com/office/powerpoint/2010/main" val="7689477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A638BB0-A63F-4277-AF28-B3C774E9806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6699E007-3B18-4091-802A-5FADC01E051A}" type="slidenum">
              <a:rPr lang="zh-CN" altLang="en-US"/>
              <a:pPr/>
              <a:t>‹#›</a:t>
            </a:fld>
            <a:endParaRPr lang="zh-CN" altLang="en-US"/>
          </a:p>
        </p:txBody>
      </p:sp>
    </p:spTree>
    <p:extLst>
      <p:ext uri="{BB962C8B-B14F-4D97-AF65-F5344CB8AC3E}">
        <p14:creationId xmlns:p14="http://schemas.microsoft.com/office/powerpoint/2010/main" val="35715160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7793A6C-D1D2-4640-8A24-40009EEBA594}"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A491B09-9D73-4121-A1DD-A7F769DB46B3}" type="slidenum">
              <a:rPr lang="zh-CN" altLang="en-US"/>
              <a:pPr/>
              <a:t>‹#›</a:t>
            </a:fld>
            <a:endParaRPr lang="zh-CN" altLang="en-US"/>
          </a:p>
        </p:txBody>
      </p:sp>
    </p:spTree>
    <p:extLst>
      <p:ext uri="{BB962C8B-B14F-4D97-AF65-F5344CB8AC3E}">
        <p14:creationId xmlns:p14="http://schemas.microsoft.com/office/powerpoint/2010/main" val="46644705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99589CA2-3474-40D4-8B69-DA48F778165C}"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D26C2AD-394E-4B6C-A76A-286AD928013F}" type="slidenum">
              <a:rPr lang="zh-CN" altLang="en-US"/>
              <a:pPr/>
              <a:t>‹#›</a:t>
            </a:fld>
            <a:endParaRPr lang="zh-CN" altLang="en-US"/>
          </a:p>
        </p:txBody>
      </p:sp>
    </p:spTree>
    <p:extLst>
      <p:ext uri="{BB962C8B-B14F-4D97-AF65-F5344CB8AC3E}">
        <p14:creationId xmlns:p14="http://schemas.microsoft.com/office/powerpoint/2010/main" val="41867847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6C933E7-501F-4FDC-9642-AD2354FDB95E}"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681AB2B-6DC4-4A9A-98C1-88FDA5694ABA}" type="slidenum">
              <a:rPr lang="zh-CN" altLang="en-US"/>
              <a:pPr/>
              <a:t>‹#›</a:t>
            </a:fld>
            <a:endParaRPr lang="zh-CN" altLang="en-US"/>
          </a:p>
        </p:txBody>
      </p:sp>
    </p:spTree>
    <p:extLst>
      <p:ext uri="{BB962C8B-B14F-4D97-AF65-F5344CB8AC3E}">
        <p14:creationId xmlns:p14="http://schemas.microsoft.com/office/powerpoint/2010/main" val="252999745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89937DC1-59CB-40B3-8A3F-A79AB3FF8747}"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C607DE29-BEFB-43F2-AAEF-CBE1C960131E}" type="slidenum">
              <a:rPr lang="zh-CN" altLang="en-US"/>
              <a:pPr/>
              <a:t>‹#›</a:t>
            </a:fld>
            <a:endParaRPr lang="zh-CN" altLang="en-US"/>
          </a:p>
        </p:txBody>
      </p:sp>
    </p:spTree>
    <p:extLst>
      <p:ext uri="{BB962C8B-B14F-4D97-AF65-F5344CB8AC3E}">
        <p14:creationId xmlns:p14="http://schemas.microsoft.com/office/powerpoint/2010/main" val="3754531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1A4C28D5-E1C7-4613-85C9-C203E36FBF10}"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44873FDB-F353-47E7-87E9-689AD9DE5CE8}" type="slidenum">
              <a:rPr lang="zh-CN" altLang="en-US"/>
              <a:pPr/>
              <a:t>‹#›</a:t>
            </a:fld>
            <a:endParaRPr lang="zh-CN" altLang="en-US"/>
          </a:p>
        </p:txBody>
      </p:sp>
    </p:spTree>
    <p:extLst>
      <p:ext uri="{BB962C8B-B14F-4D97-AF65-F5344CB8AC3E}">
        <p14:creationId xmlns:p14="http://schemas.microsoft.com/office/powerpoint/2010/main" val="7983716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E64AF8B1-1497-4CB9-8627-8BCD527E6C6E}"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19C431AE-94DE-499C-8929-DC0A65C1AE49}" type="slidenum">
              <a:rPr lang="zh-CN" altLang="en-US"/>
              <a:pPr/>
              <a:t>‹#›</a:t>
            </a:fld>
            <a:endParaRPr lang="zh-CN" altLang="en-US"/>
          </a:p>
        </p:txBody>
      </p:sp>
    </p:spTree>
    <p:extLst>
      <p:ext uri="{BB962C8B-B14F-4D97-AF65-F5344CB8AC3E}">
        <p14:creationId xmlns:p14="http://schemas.microsoft.com/office/powerpoint/2010/main" val="35501977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14FE4080-D59A-4A94-B1D7-001D5641E1C5}"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6394C6A9-A9EB-4E37-A7BE-1F2909140E6E}" type="slidenum">
              <a:rPr lang="zh-CN" altLang="en-US"/>
              <a:pPr/>
              <a:t>‹#›</a:t>
            </a:fld>
            <a:endParaRPr lang="zh-CN" altLang="en-US"/>
          </a:p>
        </p:txBody>
      </p:sp>
    </p:spTree>
    <p:extLst>
      <p:ext uri="{BB962C8B-B14F-4D97-AF65-F5344CB8AC3E}">
        <p14:creationId xmlns:p14="http://schemas.microsoft.com/office/powerpoint/2010/main" val="37804773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43FB11B7-F7A6-4CD3-9A02-433CE2806EAF}"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9059380-8D45-4977-94AF-2DD0969C09DC}" type="slidenum">
              <a:rPr lang="zh-CN" altLang="en-US"/>
              <a:pPr/>
              <a:t>‹#›</a:t>
            </a:fld>
            <a:endParaRPr lang="zh-CN" altLang="en-US"/>
          </a:p>
        </p:txBody>
      </p:sp>
    </p:spTree>
    <p:extLst>
      <p:ext uri="{BB962C8B-B14F-4D97-AF65-F5344CB8AC3E}">
        <p14:creationId xmlns:p14="http://schemas.microsoft.com/office/powerpoint/2010/main" val="15129261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A15AAD43-5A05-4E63-8E9C-10059B80ADF1}"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B7A1045-E5DC-451D-8EFB-C5B3DB81ED9B}" type="slidenum">
              <a:rPr lang="zh-CN" altLang="en-US"/>
              <a:pPr/>
              <a:t>‹#›</a:t>
            </a:fld>
            <a:endParaRPr lang="zh-CN" altLang="en-US"/>
          </a:p>
        </p:txBody>
      </p:sp>
    </p:spTree>
    <p:extLst>
      <p:ext uri="{BB962C8B-B14F-4D97-AF65-F5344CB8AC3E}">
        <p14:creationId xmlns:p14="http://schemas.microsoft.com/office/powerpoint/2010/main" val="306594636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AE621B7-0E26-486C-9096-C6C81B5B2535}"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A73EF92-4FE9-4B1F-AF57-0D50657792D3}" type="slidenum">
              <a:rPr lang="zh-CN" altLang="en-US"/>
              <a:pPr/>
              <a:t>‹#›</a:t>
            </a:fld>
            <a:endParaRPr lang="zh-CN" altLang="en-US"/>
          </a:p>
        </p:txBody>
      </p:sp>
    </p:spTree>
    <p:extLst>
      <p:ext uri="{BB962C8B-B14F-4D97-AF65-F5344CB8AC3E}">
        <p14:creationId xmlns:p14="http://schemas.microsoft.com/office/powerpoint/2010/main" val="394300643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01726AD-479E-4260-AAFB-82F1D6A23BD4}"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BE4D8D45-CF3E-414A-9D52-F8863218054C}" type="slidenum">
              <a:rPr lang="zh-CN" altLang="en-US"/>
              <a:pPr/>
              <a:t>‹#›</a:t>
            </a:fld>
            <a:endParaRPr lang="zh-CN" altLang="en-US"/>
          </a:p>
        </p:txBody>
      </p:sp>
    </p:spTree>
    <p:extLst>
      <p:ext uri="{BB962C8B-B14F-4D97-AF65-F5344CB8AC3E}">
        <p14:creationId xmlns:p14="http://schemas.microsoft.com/office/powerpoint/2010/main" val="4830631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14ACDC0C-1F07-4897-A7C3-84676F3E2921}"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54BA0EE-72E9-4ADF-B3BE-5441BCD934AC}" type="slidenum">
              <a:rPr lang="zh-CN" altLang="en-US"/>
              <a:pPr/>
              <a:t>‹#›</a:t>
            </a:fld>
            <a:endParaRPr lang="zh-CN" altLang="en-US"/>
          </a:p>
        </p:txBody>
      </p:sp>
    </p:spTree>
    <p:extLst>
      <p:ext uri="{BB962C8B-B14F-4D97-AF65-F5344CB8AC3E}">
        <p14:creationId xmlns:p14="http://schemas.microsoft.com/office/powerpoint/2010/main" val="7167874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7B0028BC-E71A-4703-AA5E-4E8FDB88427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A64C8659-1969-4922-9F36-C239746C97DC}" type="slidenum">
              <a:rPr lang="zh-CN" altLang="en-US"/>
              <a:pPr/>
              <a:t>‹#›</a:t>
            </a:fld>
            <a:endParaRPr lang="zh-CN" altLang="en-US"/>
          </a:p>
        </p:txBody>
      </p:sp>
    </p:spTree>
    <p:extLst>
      <p:ext uri="{BB962C8B-B14F-4D97-AF65-F5344CB8AC3E}">
        <p14:creationId xmlns:p14="http://schemas.microsoft.com/office/powerpoint/2010/main" val="57862922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F76B802-4472-4356-82FB-59438413B030}"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0C6B061-82E4-4C36-90D0-BB560F112631}" type="slidenum">
              <a:rPr lang="zh-CN" altLang="en-US"/>
              <a:pPr/>
              <a:t>‹#›</a:t>
            </a:fld>
            <a:endParaRPr lang="zh-CN" altLang="en-US"/>
          </a:p>
        </p:txBody>
      </p:sp>
    </p:spTree>
    <p:extLst>
      <p:ext uri="{BB962C8B-B14F-4D97-AF65-F5344CB8AC3E}">
        <p14:creationId xmlns:p14="http://schemas.microsoft.com/office/powerpoint/2010/main" val="87863443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26E7B75F-F6A3-4788-B6C3-4A83AB916B43}"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815DB066-621A-4AEB-A74F-31BCC64E86B4}" type="slidenum">
              <a:rPr lang="zh-CN" altLang="en-US"/>
              <a:pPr/>
              <a:t>‹#›</a:t>
            </a:fld>
            <a:endParaRPr lang="zh-CN" altLang="en-US"/>
          </a:p>
        </p:txBody>
      </p:sp>
    </p:spTree>
    <p:extLst>
      <p:ext uri="{BB962C8B-B14F-4D97-AF65-F5344CB8AC3E}">
        <p14:creationId xmlns:p14="http://schemas.microsoft.com/office/powerpoint/2010/main" val="4130567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2B70B134-1573-4638-8AA5-734C32C0AB16}"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9D8C0542-828F-4E1A-B800-7914E9A3353D}" type="slidenum">
              <a:rPr lang="zh-CN" altLang="en-US"/>
              <a:pPr/>
              <a:t>‹#›</a:t>
            </a:fld>
            <a:endParaRPr lang="zh-CN" altLang="en-US"/>
          </a:p>
        </p:txBody>
      </p:sp>
    </p:spTree>
    <p:extLst>
      <p:ext uri="{BB962C8B-B14F-4D97-AF65-F5344CB8AC3E}">
        <p14:creationId xmlns:p14="http://schemas.microsoft.com/office/powerpoint/2010/main" val="380746807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AD053F16-A373-4A36-80DD-ED2DA97E2E70}"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C01C476A-0B25-4A8E-8989-E251DF541013}" type="slidenum">
              <a:rPr lang="zh-CN" altLang="en-US"/>
              <a:pPr/>
              <a:t>‹#›</a:t>
            </a:fld>
            <a:endParaRPr lang="zh-CN" altLang="en-US"/>
          </a:p>
        </p:txBody>
      </p:sp>
    </p:spTree>
    <p:extLst>
      <p:ext uri="{BB962C8B-B14F-4D97-AF65-F5344CB8AC3E}">
        <p14:creationId xmlns:p14="http://schemas.microsoft.com/office/powerpoint/2010/main" val="15988707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3E7ECC9C-441D-4F50-A1AE-EB964D446EF9}"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56957DE5-6A68-44E6-AFD7-2F7E4CE65FC4}" type="slidenum">
              <a:rPr lang="zh-CN" altLang="en-US"/>
              <a:pPr/>
              <a:t>‹#›</a:t>
            </a:fld>
            <a:endParaRPr lang="zh-CN" altLang="en-US"/>
          </a:p>
        </p:txBody>
      </p:sp>
    </p:spTree>
    <p:extLst>
      <p:ext uri="{BB962C8B-B14F-4D97-AF65-F5344CB8AC3E}">
        <p14:creationId xmlns:p14="http://schemas.microsoft.com/office/powerpoint/2010/main" val="40101029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9D8C212A-1425-447F-A8E3-864F9D6B2425}"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4DC0476-7C6C-498F-9ED1-D1EC3B2834C6}" type="slidenum">
              <a:rPr lang="zh-CN" altLang="en-US"/>
              <a:pPr/>
              <a:t>‹#›</a:t>
            </a:fld>
            <a:endParaRPr lang="zh-CN" altLang="en-US"/>
          </a:p>
        </p:txBody>
      </p:sp>
    </p:spTree>
    <p:extLst>
      <p:ext uri="{BB962C8B-B14F-4D97-AF65-F5344CB8AC3E}">
        <p14:creationId xmlns:p14="http://schemas.microsoft.com/office/powerpoint/2010/main" val="373075064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B3E20E9B-9607-4F14-BD68-A36D4C5B0547}"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6A6A7DAA-E2BA-460A-A8F2-1FB017592964}" type="slidenum">
              <a:rPr lang="zh-CN" altLang="en-US"/>
              <a:pPr/>
              <a:t>‹#›</a:t>
            </a:fld>
            <a:endParaRPr lang="zh-CN" altLang="en-US"/>
          </a:p>
        </p:txBody>
      </p:sp>
    </p:spTree>
    <p:extLst>
      <p:ext uri="{BB962C8B-B14F-4D97-AF65-F5344CB8AC3E}">
        <p14:creationId xmlns:p14="http://schemas.microsoft.com/office/powerpoint/2010/main" val="28045035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0ABB8E44-6B98-481A-9D5D-5364D2195BCD}"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3104D181-0D82-46AB-870F-75014C56AFAF}" type="slidenum">
              <a:rPr lang="zh-CN" altLang="en-US"/>
              <a:pPr/>
              <a:t>‹#›</a:t>
            </a:fld>
            <a:endParaRPr lang="zh-CN" altLang="en-US"/>
          </a:p>
        </p:txBody>
      </p:sp>
    </p:spTree>
    <p:extLst>
      <p:ext uri="{BB962C8B-B14F-4D97-AF65-F5344CB8AC3E}">
        <p14:creationId xmlns:p14="http://schemas.microsoft.com/office/powerpoint/2010/main" val="255529395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98F8F7F-8E5B-4C3A-9DBB-0F685EB8F4CB}"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42569CD-B4A5-41DD-BF38-DD26C672F4A9}" type="slidenum">
              <a:rPr lang="zh-CN" altLang="en-US"/>
              <a:pPr/>
              <a:t>‹#›</a:t>
            </a:fld>
            <a:endParaRPr lang="zh-CN" altLang="en-US"/>
          </a:p>
        </p:txBody>
      </p:sp>
    </p:spTree>
    <p:extLst>
      <p:ext uri="{BB962C8B-B14F-4D97-AF65-F5344CB8AC3E}">
        <p14:creationId xmlns:p14="http://schemas.microsoft.com/office/powerpoint/2010/main" val="9883579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D55986B-BABD-4C06-8450-470050F78A35}"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A43F930-E7B1-4E31-B5B5-B60CAFCCDD0B}" type="slidenum">
              <a:rPr lang="zh-CN" altLang="en-US"/>
              <a:pPr/>
              <a:t>‹#›</a:t>
            </a:fld>
            <a:endParaRPr lang="zh-CN" altLang="en-US"/>
          </a:p>
        </p:txBody>
      </p:sp>
    </p:spTree>
    <p:extLst>
      <p:ext uri="{BB962C8B-B14F-4D97-AF65-F5344CB8AC3E}">
        <p14:creationId xmlns:p14="http://schemas.microsoft.com/office/powerpoint/2010/main" val="19883965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CA9DD6C-A7B3-4D83-8760-304F9AB2FF23}"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878F9303-DA07-4062-B1B8-3746CCC22ADC}" type="slidenum">
              <a:rPr lang="zh-CN" altLang="en-US"/>
              <a:pPr/>
              <a:t>‹#›</a:t>
            </a:fld>
            <a:endParaRPr lang="zh-CN" altLang="en-US"/>
          </a:p>
        </p:txBody>
      </p:sp>
    </p:spTree>
    <p:extLst>
      <p:ext uri="{BB962C8B-B14F-4D97-AF65-F5344CB8AC3E}">
        <p14:creationId xmlns:p14="http://schemas.microsoft.com/office/powerpoint/2010/main" val="400563329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17F2FC8-A6F6-4BA2-B61B-3C2032A083F8}"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AB3B9B0-52F8-4DB0-B80E-50313B962A56}" type="slidenum">
              <a:rPr lang="zh-CN" altLang="en-US"/>
              <a:pPr/>
              <a:t>‹#›</a:t>
            </a:fld>
            <a:endParaRPr lang="zh-CN" altLang="en-US"/>
          </a:p>
        </p:txBody>
      </p:sp>
    </p:spTree>
    <p:extLst>
      <p:ext uri="{BB962C8B-B14F-4D97-AF65-F5344CB8AC3E}">
        <p14:creationId xmlns:p14="http://schemas.microsoft.com/office/powerpoint/2010/main" val="649544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3885996-057D-4433-ACFD-F4C5926857CD}"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45C57BB-A427-4AF0-902B-6996565DE9E9}" type="slidenum">
              <a:rPr lang="zh-CN" altLang="en-US"/>
              <a:pPr/>
              <a:t>‹#›</a:t>
            </a:fld>
            <a:endParaRPr lang="zh-CN" altLang="en-US"/>
          </a:p>
        </p:txBody>
      </p:sp>
    </p:spTree>
    <p:extLst>
      <p:ext uri="{BB962C8B-B14F-4D97-AF65-F5344CB8AC3E}">
        <p14:creationId xmlns:p14="http://schemas.microsoft.com/office/powerpoint/2010/main" val="35526931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819D2BF-DA7F-417F-A331-1B36B3A73DC2}"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F172385D-C473-4351-9C2E-0C107AF0EBEF}" type="slidenum">
              <a:rPr lang="zh-CN" altLang="en-US"/>
              <a:pPr/>
              <a:t>‹#›</a:t>
            </a:fld>
            <a:endParaRPr lang="zh-CN" altLang="en-US"/>
          </a:p>
        </p:txBody>
      </p:sp>
    </p:spTree>
    <p:extLst>
      <p:ext uri="{BB962C8B-B14F-4D97-AF65-F5344CB8AC3E}">
        <p14:creationId xmlns:p14="http://schemas.microsoft.com/office/powerpoint/2010/main" val="16575651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8C0A291D-CD37-4336-8CD8-7742635E5056}"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C768EC74-DB1F-4BCB-818E-5F1DD7A1F434}" type="slidenum">
              <a:rPr lang="zh-CN" altLang="en-US"/>
              <a:pPr/>
              <a:t>‹#›</a:t>
            </a:fld>
            <a:endParaRPr lang="zh-CN" altLang="en-US"/>
          </a:p>
        </p:txBody>
      </p:sp>
    </p:spTree>
    <p:extLst>
      <p:ext uri="{BB962C8B-B14F-4D97-AF65-F5344CB8AC3E}">
        <p14:creationId xmlns:p14="http://schemas.microsoft.com/office/powerpoint/2010/main" val="135103331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F3CB8247-3AF9-40E7-916C-09E1FF36531E}"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6C9361CA-2D7C-4C2C-B250-CAD8E7CA836E}" type="slidenum">
              <a:rPr lang="zh-CN" altLang="en-US"/>
              <a:pPr/>
              <a:t>‹#›</a:t>
            </a:fld>
            <a:endParaRPr lang="zh-CN" altLang="en-US"/>
          </a:p>
        </p:txBody>
      </p:sp>
    </p:spTree>
    <p:extLst>
      <p:ext uri="{BB962C8B-B14F-4D97-AF65-F5344CB8AC3E}">
        <p14:creationId xmlns:p14="http://schemas.microsoft.com/office/powerpoint/2010/main" val="143952171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919ACA76-BDE6-42BA-96FB-B9C9446F1012}"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93109E8C-FEF9-4EFB-8BB5-EB9015195599}" type="slidenum">
              <a:rPr lang="zh-CN" altLang="en-US"/>
              <a:pPr/>
              <a:t>‹#›</a:t>
            </a:fld>
            <a:endParaRPr lang="zh-CN" altLang="en-US"/>
          </a:p>
        </p:txBody>
      </p:sp>
    </p:spTree>
    <p:extLst>
      <p:ext uri="{BB962C8B-B14F-4D97-AF65-F5344CB8AC3E}">
        <p14:creationId xmlns:p14="http://schemas.microsoft.com/office/powerpoint/2010/main" val="33666597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BE5BADCC-2141-47D1-9F4B-CF5B51991AAF}"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A7353B28-50E1-4156-9CEF-FAB97FF79FC5}" type="slidenum">
              <a:rPr lang="zh-CN" altLang="en-US"/>
              <a:pPr/>
              <a:t>‹#›</a:t>
            </a:fld>
            <a:endParaRPr lang="zh-CN" altLang="en-US"/>
          </a:p>
        </p:txBody>
      </p:sp>
    </p:spTree>
    <p:extLst>
      <p:ext uri="{BB962C8B-B14F-4D97-AF65-F5344CB8AC3E}">
        <p14:creationId xmlns:p14="http://schemas.microsoft.com/office/powerpoint/2010/main" val="195670644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7CACC86D-0C6E-4BD7-B84B-370DC1776868}"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7D2229B7-3BF1-4E6B-85F6-53B5AA333F7A}" type="slidenum">
              <a:rPr lang="zh-CN" altLang="en-US"/>
              <a:pPr/>
              <a:t>‹#›</a:t>
            </a:fld>
            <a:endParaRPr lang="zh-CN" altLang="en-US"/>
          </a:p>
        </p:txBody>
      </p:sp>
    </p:spTree>
    <p:extLst>
      <p:ext uri="{BB962C8B-B14F-4D97-AF65-F5344CB8AC3E}">
        <p14:creationId xmlns:p14="http://schemas.microsoft.com/office/powerpoint/2010/main" val="239475909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CD4E2C4-948F-4691-B88A-47BF7FB1765F}"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D5EFCB5-FAD1-4616-85FC-018BEADD5017}" type="slidenum">
              <a:rPr lang="zh-CN" altLang="en-US"/>
              <a:pPr/>
              <a:t>‹#›</a:t>
            </a:fld>
            <a:endParaRPr lang="zh-CN" altLang="en-US"/>
          </a:p>
        </p:txBody>
      </p:sp>
    </p:spTree>
    <p:extLst>
      <p:ext uri="{BB962C8B-B14F-4D97-AF65-F5344CB8AC3E}">
        <p14:creationId xmlns:p14="http://schemas.microsoft.com/office/powerpoint/2010/main" val="392130367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43AE8AD-7C27-4F05-83A7-23BEF40C0A9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348C288-B46A-43D2-BD21-31D15F886058}" type="slidenum">
              <a:rPr lang="zh-CN" altLang="en-US"/>
              <a:pPr/>
              <a:t>‹#›</a:t>
            </a:fld>
            <a:endParaRPr lang="zh-CN" altLang="en-US"/>
          </a:p>
        </p:txBody>
      </p:sp>
    </p:spTree>
    <p:extLst>
      <p:ext uri="{BB962C8B-B14F-4D97-AF65-F5344CB8AC3E}">
        <p14:creationId xmlns:p14="http://schemas.microsoft.com/office/powerpoint/2010/main" val="77385801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0C6925C4-3FFC-4307-9629-10FE6502B43A}"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BACA184-C2DC-480A-AA88-E5A3DF37AF0A}" type="slidenum">
              <a:rPr lang="zh-CN" altLang="en-US"/>
              <a:pPr/>
              <a:t>‹#›</a:t>
            </a:fld>
            <a:endParaRPr lang="zh-CN" altLang="en-US"/>
          </a:p>
        </p:txBody>
      </p:sp>
    </p:spTree>
    <p:extLst>
      <p:ext uri="{BB962C8B-B14F-4D97-AF65-F5344CB8AC3E}">
        <p14:creationId xmlns:p14="http://schemas.microsoft.com/office/powerpoint/2010/main" val="257084786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7109A59D-096B-4478-9265-B22F060B87F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D9FEF1B-A5E1-49B8-B396-33F3577784CB}" type="slidenum">
              <a:rPr lang="zh-CN" altLang="en-US"/>
              <a:pPr/>
              <a:t>‹#›</a:t>
            </a:fld>
            <a:endParaRPr lang="zh-CN" altLang="en-US"/>
          </a:p>
        </p:txBody>
      </p:sp>
    </p:spTree>
    <p:extLst>
      <p:ext uri="{BB962C8B-B14F-4D97-AF65-F5344CB8AC3E}">
        <p14:creationId xmlns:p14="http://schemas.microsoft.com/office/powerpoint/2010/main" val="241088699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A08ECF14-AAB7-447B-A584-B82854C5BA0D}"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4DF84DE1-BA59-437D-9F42-834D33A25AA0}" type="slidenum">
              <a:rPr lang="zh-CN" altLang="en-US"/>
              <a:pPr/>
              <a:t>‹#›</a:t>
            </a:fld>
            <a:endParaRPr lang="zh-CN" altLang="en-US"/>
          </a:p>
        </p:txBody>
      </p:sp>
    </p:spTree>
    <p:extLst>
      <p:ext uri="{BB962C8B-B14F-4D97-AF65-F5344CB8AC3E}">
        <p14:creationId xmlns:p14="http://schemas.microsoft.com/office/powerpoint/2010/main" val="59389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140A50B7-1299-4D58-9FA4-DC09713A1F19}"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152DD1D-0063-4072-B43B-B6C607F6F11E}" type="slidenum">
              <a:rPr lang="zh-CN" altLang="en-US"/>
              <a:pPr/>
              <a:t>‹#›</a:t>
            </a:fld>
            <a:endParaRPr lang="zh-CN" altLang="en-US"/>
          </a:p>
        </p:txBody>
      </p:sp>
    </p:spTree>
    <p:extLst>
      <p:ext uri="{BB962C8B-B14F-4D97-AF65-F5344CB8AC3E}">
        <p14:creationId xmlns:p14="http://schemas.microsoft.com/office/powerpoint/2010/main" val="34060889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012D7876-AE0B-4527-89D9-00B6A7E44859}"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C8380D1-0EBA-4690-9BAC-E87BCB553A10}" type="slidenum">
              <a:rPr lang="zh-CN" altLang="en-US"/>
              <a:pPr/>
              <a:t>‹#›</a:t>
            </a:fld>
            <a:endParaRPr lang="zh-CN" altLang="en-US"/>
          </a:p>
        </p:txBody>
      </p:sp>
    </p:spTree>
    <p:extLst>
      <p:ext uri="{BB962C8B-B14F-4D97-AF65-F5344CB8AC3E}">
        <p14:creationId xmlns:p14="http://schemas.microsoft.com/office/powerpoint/2010/main" val="28008446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4A40EE55-94CB-43C8-80CB-DA9476782AF0}"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82AC3AB-A333-468B-9DAF-E36A3B519169}" type="slidenum">
              <a:rPr lang="zh-CN" altLang="en-US"/>
              <a:pPr/>
              <a:t>‹#›</a:t>
            </a:fld>
            <a:endParaRPr lang="zh-CN" altLang="en-US"/>
          </a:p>
        </p:txBody>
      </p:sp>
    </p:spTree>
    <p:extLst>
      <p:ext uri="{BB962C8B-B14F-4D97-AF65-F5344CB8AC3E}">
        <p14:creationId xmlns:p14="http://schemas.microsoft.com/office/powerpoint/2010/main" val="22342219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E435855-E04B-4C87-A1BA-5CB63379443E}"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A66BC276-AA4C-480D-811F-1A093BADFE48}" type="slidenum">
              <a:rPr lang="zh-CN" altLang="en-US"/>
              <a:pPr/>
              <a:t>‹#›</a:t>
            </a:fld>
            <a:endParaRPr lang="zh-CN" altLang="en-US"/>
          </a:p>
        </p:txBody>
      </p:sp>
    </p:spTree>
    <p:extLst>
      <p:ext uri="{BB962C8B-B14F-4D97-AF65-F5344CB8AC3E}">
        <p14:creationId xmlns:p14="http://schemas.microsoft.com/office/powerpoint/2010/main" val="387500934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A7AA4A7E-423E-45E5-9212-4C0B297A4332}"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31D21167-197D-4EE2-904C-A662EF02F15A}" type="slidenum">
              <a:rPr lang="zh-CN" altLang="en-US"/>
              <a:pPr/>
              <a:t>‹#›</a:t>
            </a:fld>
            <a:endParaRPr lang="zh-CN" altLang="en-US"/>
          </a:p>
        </p:txBody>
      </p:sp>
    </p:spTree>
    <p:extLst>
      <p:ext uri="{BB962C8B-B14F-4D97-AF65-F5344CB8AC3E}">
        <p14:creationId xmlns:p14="http://schemas.microsoft.com/office/powerpoint/2010/main" val="11381081"/>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3BBDD9F-6B95-403D-B90F-417AB504348F}"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5F2BB5C1-100B-4786-9ED0-20559ECCBB65}" type="slidenum">
              <a:rPr lang="zh-CN" altLang="en-US"/>
              <a:pPr/>
              <a:t>‹#›</a:t>
            </a:fld>
            <a:endParaRPr lang="zh-CN" altLang="en-US"/>
          </a:p>
        </p:txBody>
      </p:sp>
    </p:spTree>
    <p:extLst>
      <p:ext uri="{BB962C8B-B14F-4D97-AF65-F5344CB8AC3E}">
        <p14:creationId xmlns:p14="http://schemas.microsoft.com/office/powerpoint/2010/main" val="246270630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99C63F53-1650-4846-A9DE-C998F6AA0989}"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F622B096-942C-43C9-BC36-EDF411F9B5D4}" type="slidenum">
              <a:rPr lang="zh-CN" altLang="en-US"/>
              <a:pPr/>
              <a:t>‹#›</a:t>
            </a:fld>
            <a:endParaRPr lang="zh-CN" altLang="en-US"/>
          </a:p>
        </p:txBody>
      </p:sp>
    </p:spTree>
    <p:extLst>
      <p:ext uri="{BB962C8B-B14F-4D97-AF65-F5344CB8AC3E}">
        <p14:creationId xmlns:p14="http://schemas.microsoft.com/office/powerpoint/2010/main" val="371223236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90DDC59-4FC3-4080-8FA7-919FCD6971BA}"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AEA39B6F-23C8-48CA-8EB9-58FEAEA0360E}" type="slidenum">
              <a:rPr lang="zh-CN" altLang="en-US"/>
              <a:pPr/>
              <a:t>‹#›</a:t>
            </a:fld>
            <a:endParaRPr lang="zh-CN" altLang="en-US"/>
          </a:p>
        </p:txBody>
      </p:sp>
    </p:spTree>
    <p:extLst>
      <p:ext uri="{BB962C8B-B14F-4D97-AF65-F5344CB8AC3E}">
        <p14:creationId xmlns:p14="http://schemas.microsoft.com/office/powerpoint/2010/main" val="43463193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FECC01DF-62DF-46E8-87CD-BB2053D90D3E}"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CC2C68E-E5F3-4810-A63D-63803DFB1FFC}" type="slidenum">
              <a:rPr lang="zh-CN" altLang="en-US"/>
              <a:pPr/>
              <a:t>‹#›</a:t>
            </a:fld>
            <a:endParaRPr lang="zh-CN" altLang="en-US"/>
          </a:p>
        </p:txBody>
      </p:sp>
    </p:spTree>
    <p:extLst>
      <p:ext uri="{BB962C8B-B14F-4D97-AF65-F5344CB8AC3E}">
        <p14:creationId xmlns:p14="http://schemas.microsoft.com/office/powerpoint/2010/main" val="66128312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918EAC46-2456-4AFB-A7F0-E49565C06338}"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3C9CC358-64F3-4A3A-B653-D280CE74784C}" type="slidenum">
              <a:rPr lang="zh-CN" altLang="en-US"/>
              <a:pPr/>
              <a:t>‹#›</a:t>
            </a:fld>
            <a:endParaRPr lang="zh-CN" altLang="en-US"/>
          </a:p>
        </p:txBody>
      </p:sp>
    </p:spTree>
    <p:extLst>
      <p:ext uri="{BB962C8B-B14F-4D97-AF65-F5344CB8AC3E}">
        <p14:creationId xmlns:p14="http://schemas.microsoft.com/office/powerpoint/2010/main" val="1159861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88548C2-FB9C-469C-B81A-B41F5D5487F6}"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9F3ABBE-944F-4E1F-9293-AFAA9DE39F38}" type="slidenum">
              <a:rPr lang="zh-CN" altLang="en-US"/>
              <a:pPr/>
              <a:t>‹#›</a:t>
            </a:fld>
            <a:endParaRPr lang="zh-CN" altLang="en-US"/>
          </a:p>
        </p:txBody>
      </p:sp>
    </p:spTree>
    <p:extLst>
      <p:ext uri="{BB962C8B-B14F-4D97-AF65-F5344CB8AC3E}">
        <p14:creationId xmlns:p14="http://schemas.microsoft.com/office/powerpoint/2010/main" val="4490599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9950095-71EF-4334-8BEE-D1EEB82385E3}"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FDCA7CF4-F0D5-49AD-8F04-638DCDF98DD4}" type="slidenum">
              <a:rPr lang="zh-CN" altLang="en-US"/>
              <a:pPr/>
              <a:t>‹#›</a:t>
            </a:fld>
            <a:endParaRPr lang="zh-CN" altLang="en-US"/>
          </a:p>
        </p:txBody>
      </p:sp>
    </p:spTree>
    <p:extLst>
      <p:ext uri="{BB962C8B-B14F-4D97-AF65-F5344CB8AC3E}">
        <p14:creationId xmlns:p14="http://schemas.microsoft.com/office/powerpoint/2010/main" val="19398754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1F3FBEE3-0FFE-4C33-9235-7C40FD0A4C74}"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EDFA779-73D0-4DEC-8CDD-733AAF567343}" type="slidenum">
              <a:rPr lang="zh-CN" altLang="en-US"/>
              <a:pPr/>
              <a:t>‹#›</a:t>
            </a:fld>
            <a:endParaRPr lang="zh-CN" altLang="en-US"/>
          </a:p>
        </p:txBody>
      </p:sp>
    </p:spTree>
    <p:extLst>
      <p:ext uri="{BB962C8B-B14F-4D97-AF65-F5344CB8AC3E}">
        <p14:creationId xmlns:p14="http://schemas.microsoft.com/office/powerpoint/2010/main" val="248543351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E241DA30-7102-4FC2-B692-683AE3BD7698}"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7190D58-D4FF-4A0C-8778-DB411CEF3418}" type="slidenum">
              <a:rPr lang="zh-CN" altLang="en-US"/>
              <a:pPr/>
              <a:t>‹#›</a:t>
            </a:fld>
            <a:endParaRPr lang="zh-CN" altLang="en-US"/>
          </a:p>
        </p:txBody>
      </p:sp>
    </p:spTree>
    <p:extLst>
      <p:ext uri="{BB962C8B-B14F-4D97-AF65-F5344CB8AC3E}">
        <p14:creationId xmlns:p14="http://schemas.microsoft.com/office/powerpoint/2010/main" val="304007963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99C1EAEF-9952-421B-A971-02D39C2CD707}"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DF9CA35B-420D-4D4F-86E6-B0474414E070}" type="slidenum">
              <a:rPr lang="zh-CN" altLang="en-US"/>
              <a:pPr/>
              <a:t>‹#›</a:t>
            </a:fld>
            <a:endParaRPr lang="zh-CN" altLang="en-US"/>
          </a:p>
        </p:txBody>
      </p:sp>
    </p:spTree>
    <p:extLst>
      <p:ext uri="{BB962C8B-B14F-4D97-AF65-F5344CB8AC3E}">
        <p14:creationId xmlns:p14="http://schemas.microsoft.com/office/powerpoint/2010/main" val="109238166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0691C6AB-6575-47C8-B0D7-599B273174D6}" type="datetimeFigureOut">
              <a:rPr lang="zh-CN" altLang="en-US"/>
              <a:pPr/>
              <a:t>2016/8/14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56103567-61C9-49D2-B158-7DB74C48BEB5}" type="slidenum">
              <a:rPr lang="zh-CN" altLang="en-US"/>
              <a:pPr/>
              <a:t>‹#›</a:t>
            </a:fld>
            <a:endParaRPr lang="zh-CN" altLang="en-US"/>
          </a:p>
        </p:txBody>
      </p:sp>
    </p:spTree>
    <p:extLst>
      <p:ext uri="{BB962C8B-B14F-4D97-AF65-F5344CB8AC3E}">
        <p14:creationId xmlns:p14="http://schemas.microsoft.com/office/powerpoint/2010/main" val="109781868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62E249D1-05BE-486C-BF8A-F653A260FA5B}" type="datetimeFigureOut">
              <a:rPr lang="zh-CN" altLang="en-US"/>
              <a:pPr/>
              <a:t>2016/8/14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BCD9EADF-6DAA-467D-9768-B0CAC0D44E5C}" type="slidenum">
              <a:rPr lang="zh-CN" altLang="en-US"/>
              <a:pPr/>
              <a:t>‹#›</a:t>
            </a:fld>
            <a:endParaRPr lang="zh-CN" altLang="en-US"/>
          </a:p>
        </p:txBody>
      </p:sp>
    </p:spTree>
    <p:extLst>
      <p:ext uri="{BB962C8B-B14F-4D97-AF65-F5344CB8AC3E}">
        <p14:creationId xmlns:p14="http://schemas.microsoft.com/office/powerpoint/2010/main" val="286037866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3713CE33-9E9F-4B24-AB62-634AD51F692C}" type="datetimeFigureOut">
              <a:rPr lang="zh-CN" altLang="en-US"/>
              <a:pPr/>
              <a:t>2016/8/14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962F2A62-323D-423C-AC71-28A94F698F2A}" type="slidenum">
              <a:rPr lang="zh-CN" altLang="en-US"/>
              <a:pPr/>
              <a:t>‹#›</a:t>
            </a:fld>
            <a:endParaRPr lang="zh-CN" altLang="en-US"/>
          </a:p>
        </p:txBody>
      </p:sp>
    </p:spTree>
    <p:extLst>
      <p:ext uri="{BB962C8B-B14F-4D97-AF65-F5344CB8AC3E}">
        <p14:creationId xmlns:p14="http://schemas.microsoft.com/office/powerpoint/2010/main" val="424427710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87B49451-2CBE-4081-8560-0C643479D432}"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B32F5F32-EA0C-40F6-878E-99171EFCACF9}" type="slidenum">
              <a:rPr lang="zh-CN" altLang="en-US"/>
              <a:pPr/>
              <a:t>‹#›</a:t>
            </a:fld>
            <a:endParaRPr lang="zh-CN" altLang="en-US"/>
          </a:p>
        </p:txBody>
      </p:sp>
    </p:spTree>
    <p:extLst>
      <p:ext uri="{BB962C8B-B14F-4D97-AF65-F5344CB8AC3E}">
        <p14:creationId xmlns:p14="http://schemas.microsoft.com/office/powerpoint/2010/main" val="316957658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DFCCE5BC-91AF-4035-9FCF-086D14BAE5BF}" type="datetimeFigureOut">
              <a:rPr lang="zh-CN" altLang="en-US"/>
              <a:pPr/>
              <a:t>2016/8/14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6FBDAC8-0BF4-4BF3-9186-4303A761793C}" type="slidenum">
              <a:rPr lang="zh-CN" altLang="en-US"/>
              <a:pPr/>
              <a:t>‹#›</a:t>
            </a:fld>
            <a:endParaRPr lang="zh-CN" altLang="en-US"/>
          </a:p>
        </p:txBody>
      </p:sp>
    </p:spTree>
    <p:extLst>
      <p:ext uri="{BB962C8B-B14F-4D97-AF65-F5344CB8AC3E}">
        <p14:creationId xmlns:p14="http://schemas.microsoft.com/office/powerpoint/2010/main" val="222481860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30089808-3BD1-4F92-8595-497E0A40F1B3}"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B5B4900-3E62-40AA-A31C-BEE51B9D30E2}" type="slidenum">
              <a:rPr lang="zh-CN" altLang="en-US"/>
              <a:pPr/>
              <a:t>‹#›</a:t>
            </a:fld>
            <a:endParaRPr lang="zh-CN" altLang="en-US"/>
          </a:p>
        </p:txBody>
      </p:sp>
    </p:spTree>
    <p:extLst>
      <p:ext uri="{BB962C8B-B14F-4D97-AF65-F5344CB8AC3E}">
        <p14:creationId xmlns:p14="http://schemas.microsoft.com/office/powerpoint/2010/main" val="220571542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B3050C75-99A2-40A7-ACCB-445AC343469F}" type="datetimeFigureOut">
              <a:rPr lang="zh-CN" altLang="en-US"/>
              <a:pPr/>
              <a:t>2016/8/14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4BD3987-FFC1-495C-8EAC-12E5B8D73AEB}" type="slidenum">
              <a:rPr lang="zh-CN" altLang="en-US"/>
              <a:pPr/>
              <a:t>‹#›</a:t>
            </a:fld>
            <a:endParaRPr lang="zh-CN" altLang="en-US"/>
          </a:p>
        </p:txBody>
      </p:sp>
    </p:spTree>
    <p:extLst>
      <p:ext uri="{BB962C8B-B14F-4D97-AF65-F5344CB8AC3E}">
        <p14:creationId xmlns:p14="http://schemas.microsoft.com/office/powerpoint/2010/main" val="1499596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pn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pn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1.pn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fld id="{654D6229-0593-4CD0-8C99-6565DE96CDD0}" type="datetimeFigureOut">
              <a:rPr lang="zh-CN" altLang="en-US"/>
              <a:pPr/>
              <a:t>2016/8/14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ACE009C7-C409-4D40-88F9-FA021C3B0A51}"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2"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4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4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FF8D1636-E356-4BED-8499-A0D8474CA201}" type="datetimeFigureOut">
              <a:rPr lang="zh-CN" altLang="en-US"/>
              <a:pPr/>
              <a:t>2016/8/14</a:t>
            </a:fld>
            <a:endParaRPr lang="zh-CN" altLang="en-US"/>
          </a:p>
        </p:txBody>
      </p:sp>
      <p:sp>
        <p:nvSpPr>
          <p:cNvPr id="1024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1024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EEBCD32A-0D9B-467D-A3BB-0F4145EC1654}"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1266"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126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1268"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DA2A156E-7603-4D1E-BD78-B0A27CA33665}" type="datetimeFigureOut">
              <a:rPr lang="zh-CN" altLang="en-US"/>
              <a:pPr/>
              <a:t>2016/8/14</a:t>
            </a:fld>
            <a:endParaRPr lang="zh-CN" altLang="en-US"/>
          </a:p>
        </p:txBody>
      </p:sp>
      <p:sp>
        <p:nvSpPr>
          <p:cNvPr id="11269"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11270"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93ECA8CC-F917-44F1-9884-7A78D7D0AF84}"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229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229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229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75A6D947-F126-4F21-BC73-76191D935600}" type="datetimeFigureOut">
              <a:rPr lang="zh-CN" altLang="en-US"/>
              <a:pPr/>
              <a:t>2016/8/14</a:t>
            </a:fld>
            <a:endParaRPr lang="zh-CN" altLang="en-US"/>
          </a:p>
        </p:txBody>
      </p:sp>
      <p:sp>
        <p:nvSpPr>
          <p:cNvPr id="1229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1229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1517E66C-6F18-48A8-A891-4A70E17A3B52}"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2052"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4D4BFCBC-7855-4A21-8631-D0F800C4D174}" type="datetimeFigureOut">
              <a:rPr lang="zh-CN" altLang="en-US"/>
              <a:pPr/>
              <a:t>2016/8/14</a:t>
            </a:fld>
            <a:endParaRPr lang="zh-CN" altLang="en-US"/>
          </a:p>
        </p:txBody>
      </p:sp>
      <p:sp>
        <p:nvSpPr>
          <p:cNvPr id="2053"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2054"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7481755F-F9D8-4BFD-9049-74E9DEC6DC1F}"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3076"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976889C5-9097-4A10-B7CA-81B3717D8F2F}" type="datetimeFigureOut">
              <a:rPr lang="zh-CN" altLang="en-US"/>
              <a:pPr/>
              <a:t>2016/8/14</a:t>
            </a:fld>
            <a:endParaRPr lang="zh-CN" altLang="en-US"/>
          </a:p>
        </p:txBody>
      </p:sp>
      <p:sp>
        <p:nvSpPr>
          <p:cNvPr id="3077"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3078"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6A318653-CB54-4F1F-837E-F86DD783CA5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4100" name="日期占位符 3"/>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CC859261-DEB5-4CA5-B5D8-6BA7F1593710}" type="datetimeFigureOut">
              <a:rPr lang="zh-CN" altLang="en-US"/>
              <a:pPr/>
              <a:t>2016/8/14</a:t>
            </a:fld>
            <a:endParaRPr lang="zh-CN" altLang="en-US"/>
          </a:p>
        </p:txBody>
      </p:sp>
      <p:sp>
        <p:nvSpPr>
          <p:cNvPr id="4101" name="页脚占位符 4"/>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4102" name="灯片编号占位符 5"/>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13B08B4B-ECC6-49B4-9A24-D05AF215A65B}"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23"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5124"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FDD34AE4-80C8-4E68-8DCA-11421A0397B2}" type="datetimeFigureOut">
              <a:rPr lang="zh-CN" altLang="en-US"/>
              <a:pPr/>
              <a:t>2016/8/14</a:t>
            </a:fld>
            <a:endParaRPr lang="zh-CN" altLang="en-US"/>
          </a:p>
        </p:txBody>
      </p:sp>
      <p:sp>
        <p:nvSpPr>
          <p:cNvPr id="5125"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5126"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17A9866A-A46C-41C6-A6C9-6BF331642D7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6147"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6148" name="日期占位符 6"/>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4940F13F-CC8C-4B99-8F22-B4C7F653D7CE}" type="datetimeFigureOut">
              <a:rPr lang="zh-CN" altLang="en-US"/>
              <a:pPr/>
              <a:t>2016/8/14</a:t>
            </a:fld>
            <a:endParaRPr lang="zh-CN" altLang="en-US"/>
          </a:p>
        </p:txBody>
      </p:sp>
      <p:sp>
        <p:nvSpPr>
          <p:cNvPr id="6149" name="页脚占位符 7"/>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6150" name="灯片编号占位符 8"/>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407D4B69-546A-4B87-BE0A-B1D3DF67E72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170"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7171"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7172" name="日期占位符 2"/>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C9703176-4457-4851-B089-0BEA85AFBA2C}" type="datetimeFigureOut">
              <a:rPr lang="zh-CN" altLang="en-US"/>
              <a:pPr/>
              <a:t>2016/8/14</a:t>
            </a:fld>
            <a:endParaRPr lang="zh-CN" altLang="en-US"/>
          </a:p>
        </p:txBody>
      </p:sp>
      <p:sp>
        <p:nvSpPr>
          <p:cNvPr id="7173" name="页脚占位符 3"/>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7174" name="灯片编号占位符 4"/>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F6942222-D1D2-4767-B37D-46CF85653130}"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8194"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8195"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8196" name="日期占位符 1"/>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472C5720-9662-4022-9CD5-EAD21197A64D}" type="datetimeFigureOut">
              <a:rPr lang="zh-CN" altLang="en-US"/>
              <a:pPr/>
              <a:t>2016/8/14</a:t>
            </a:fld>
            <a:endParaRPr lang="zh-CN" altLang="en-US"/>
          </a:p>
        </p:txBody>
      </p:sp>
      <p:sp>
        <p:nvSpPr>
          <p:cNvPr id="8197" name="页脚占位符 2"/>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8198" name="灯片编号占位符 3"/>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7CC41BB4-D77F-4B6F-BA14-6436CD3255C3}"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 id="2147483782"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9218" name="标题占位符 1"/>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9219" name="文本占位符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9220" name="日期占位符 4"/>
          <p:cNvSpPr>
            <a:spLocks noGrp="1" noChangeArrowheads="1"/>
          </p:cNvSpPr>
          <p:nvPr>
            <p:ph type="dt" sz="half" idx="2"/>
          </p:nvPr>
        </p:nvSpPr>
        <p:spPr bwMode="auto">
          <a:xfrm>
            <a:off x="609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1600">
                <a:solidFill>
                  <a:srgbClr val="898989"/>
                </a:solidFill>
                <a:ea typeface="+mn-ea"/>
              </a:defRPr>
            </a:lvl1pPr>
          </a:lstStyle>
          <a:p>
            <a:fld id="{52A0AD6F-10E3-4905-A824-E47135058F41}" type="datetimeFigureOut">
              <a:rPr lang="zh-CN" altLang="en-US"/>
              <a:pPr/>
              <a:t>2016/8/14</a:t>
            </a:fld>
            <a:endParaRPr lang="zh-CN" altLang="en-US"/>
          </a:p>
        </p:txBody>
      </p:sp>
      <p:sp>
        <p:nvSpPr>
          <p:cNvPr id="9221" name="页脚占位符 5"/>
          <p:cNvSpPr>
            <a:spLocks noGrp="1" noChangeArrowheads="1"/>
          </p:cNvSpPr>
          <p:nvPr>
            <p:ph type="ftr" sz="quarter" idx="3"/>
          </p:nvPr>
        </p:nvSpPr>
        <p:spPr bwMode="auto">
          <a:xfrm>
            <a:off x="4165600" y="6356350"/>
            <a:ext cx="3860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1600">
                <a:solidFill>
                  <a:srgbClr val="898989"/>
                </a:solidFill>
                <a:ea typeface="+mn-ea"/>
              </a:defRPr>
            </a:lvl1pPr>
          </a:lstStyle>
          <a:p>
            <a:endParaRPr lang="zh-CN" altLang="en-US"/>
          </a:p>
        </p:txBody>
      </p:sp>
      <p:sp>
        <p:nvSpPr>
          <p:cNvPr id="9222" name="灯片编号占位符 6"/>
          <p:cNvSpPr>
            <a:spLocks noGrp="1" noChangeArrowheads="1"/>
          </p:cNvSpPr>
          <p:nvPr>
            <p:ph type="sldNum" sz="quarter" idx="4"/>
          </p:nvPr>
        </p:nvSpPr>
        <p:spPr bwMode="auto">
          <a:xfrm>
            <a:off x="8737600" y="6356350"/>
            <a:ext cx="284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ea typeface="+mn-ea"/>
              </a:defRPr>
            </a:lvl1pPr>
          </a:lstStyle>
          <a:p>
            <a:fld id="{A8E0BACF-E813-421A-ADD7-671D3F4BE060}"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txStyles>
    <p:titleStyle>
      <a:lvl1pPr algn="ctr" defTabSz="1217613" rtl="0" fontAlgn="base">
        <a:spcBef>
          <a:spcPct val="0"/>
        </a:spcBef>
        <a:spcAft>
          <a:spcPct val="0"/>
        </a:spcAft>
        <a:defRPr sz="5800" kern="1200">
          <a:solidFill>
            <a:schemeClr val="tx1"/>
          </a:solidFill>
          <a:latin typeface="+mj-lt"/>
          <a:ea typeface="+mj-ea"/>
          <a:cs typeface="+mj-cs"/>
        </a:defRPr>
      </a:lvl1pPr>
      <a:lvl2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2pPr>
      <a:lvl3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3pPr>
      <a:lvl4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4pPr>
      <a:lvl5pPr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5pPr>
      <a:lvl6pPr marL="4572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6pPr>
      <a:lvl7pPr marL="9144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7pPr>
      <a:lvl8pPr marL="13716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8pPr>
      <a:lvl9pPr marL="1828800" algn="ctr" defTabSz="1217613" rtl="0" fontAlgn="base">
        <a:spcBef>
          <a:spcPct val="0"/>
        </a:spcBef>
        <a:spcAft>
          <a:spcPct val="0"/>
        </a:spcAft>
        <a:defRPr sz="5800">
          <a:solidFill>
            <a:schemeClr val="tx1"/>
          </a:solidFill>
          <a:latin typeface="Calibri" panose="020F0502020204030204" pitchFamily="34" charset="0"/>
          <a:ea typeface="迷你简菱心" pitchFamily="1" charset="-122"/>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任意多边形 34"/>
          <p:cNvSpPr>
            <a:spLocks/>
          </p:cNvSpPr>
          <p:nvPr/>
        </p:nvSpPr>
        <p:spPr bwMode="auto">
          <a:xfrm>
            <a:off x="7351713" y="-38100"/>
            <a:ext cx="4862512" cy="6896100"/>
          </a:xfrm>
          <a:custGeom>
            <a:avLst/>
            <a:gdLst>
              <a:gd name="T0" fmla="*/ 0 w 4862867"/>
              <a:gd name="T1" fmla="*/ 0 h 6896142"/>
              <a:gd name="T2" fmla="*/ 4862867 w 4862867"/>
              <a:gd name="T3" fmla="*/ 13601 h 6896142"/>
              <a:gd name="T4" fmla="*/ 4862867 w 4862867"/>
              <a:gd name="T5" fmla="*/ 6896142 h 6896142"/>
              <a:gd name="T6" fmla="*/ 1058970 w 4862867"/>
              <a:gd name="T7" fmla="*/ 6896142 h 6896142"/>
              <a:gd name="T8" fmla="*/ 0 w 4862867"/>
              <a:gd name="T9" fmla="*/ 0 h 6896142"/>
            </a:gdLst>
            <a:ahLst/>
            <a:cxnLst>
              <a:cxn ang="0">
                <a:pos x="T0" y="T1"/>
              </a:cxn>
              <a:cxn ang="0">
                <a:pos x="T2" y="T3"/>
              </a:cxn>
              <a:cxn ang="0">
                <a:pos x="T4" y="T5"/>
              </a:cxn>
              <a:cxn ang="0">
                <a:pos x="T6" y="T7"/>
              </a:cxn>
              <a:cxn ang="0">
                <a:pos x="T8" y="T9"/>
              </a:cxn>
            </a:cxnLst>
            <a:rect l="0" t="0" r="r" b="b"/>
            <a:pathLst>
              <a:path w="4862867" h="6896142">
                <a:moveTo>
                  <a:pt x="0" y="0"/>
                </a:moveTo>
                <a:lnTo>
                  <a:pt x="4862867" y="13601"/>
                </a:lnTo>
                <a:lnTo>
                  <a:pt x="4862867" y="6896142"/>
                </a:lnTo>
                <a:lnTo>
                  <a:pt x="1058970" y="6896142"/>
                </a:lnTo>
                <a:lnTo>
                  <a:pt x="0" y="0"/>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40" name="任意多边形 33"/>
          <p:cNvSpPr>
            <a:spLocks/>
          </p:cNvSpPr>
          <p:nvPr/>
        </p:nvSpPr>
        <p:spPr bwMode="auto">
          <a:xfrm>
            <a:off x="6489700" y="-47625"/>
            <a:ext cx="1944688" cy="6905625"/>
          </a:xfrm>
          <a:custGeom>
            <a:avLst/>
            <a:gdLst>
              <a:gd name="T0" fmla="*/ 1025400 w 1945179"/>
              <a:gd name="T1" fmla="*/ 0 h 6905486"/>
              <a:gd name="T2" fmla="*/ 1945179 w 1945179"/>
              <a:gd name="T3" fmla="*/ 6905486 h 6905486"/>
              <a:gd name="T4" fmla="*/ 1697057 w 1945179"/>
              <a:gd name="T5" fmla="*/ 6905486 h 6905486"/>
              <a:gd name="T6" fmla="*/ 0 w 1945179"/>
              <a:gd name="T7" fmla="*/ 33407 h 6905486"/>
              <a:gd name="T8" fmla="*/ 1025400 w 1945179"/>
              <a:gd name="T9" fmla="*/ 0 h 6905486"/>
            </a:gdLst>
            <a:ahLst/>
            <a:cxnLst>
              <a:cxn ang="0">
                <a:pos x="T0" y="T1"/>
              </a:cxn>
              <a:cxn ang="0">
                <a:pos x="T2" y="T3"/>
              </a:cxn>
              <a:cxn ang="0">
                <a:pos x="T4" y="T5"/>
              </a:cxn>
              <a:cxn ang="0">
                <a:pos x="T6" y="T7"/>
              </a:cxn>
              <a:cxn ang="0">
                <a:pos x="T8" y="T9"/>
              </a:cxn>
            </a:cxnLst>
            <a:rect l="0" t="0" r="r" b="b"/>
            <a:pathLst>
              <a:path w="1945179" h="6905486">
                <a:moveTo>
                  <a:pt x="1025400" y="0"/>
                </a:moveTo>
                <a:lnTo>
                  <a:pt x="1945179" y="6905486"/>
                </a:lnTo>
                <a:lnTo>
                  <a:pt x="1697057" y="6905486"/>
                </a:lnTo>
                <a:lnTo>
                  <a:pt x="0" y="33407"/>
                </a:lnTo>
                <a:lnTo>
                  <a:pt x="1025400" y="0"/>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4341" name="等腰三角形 27"/>
          <p:cNvSpPr>
            <a:spLocks noChangeArrowheads="1"/>
          </p:cNvSpPr>
          <p:nvPr/>
        </p:nvSpPr>
        <p:spPr bwMode="auto">
          <a:xfrm rot="14318268" flipH="1" flipV="1">
            <a:off x="5796757" y="1554956"/>
            <a:ext cx="163512" cy="244475"/>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2" name="椭圆 1"/>
          <p:cNvSpPr>
            <a:spLocks noChangeArrowheads="1"/>
          </p:cNvSpPr>
          <p:nvPr/>
        </p:nvSpPr>
        <p:spPr bwMode="auto">
          <a:xfrm>
            <a:off x="6764338" y="125413"/>
            <a:ext cx="1343025" cy="13446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3" name="椭圆 21"/>
          <p:cNvSpPr>
            <a:spLocks noChangeArrowheads="1"/>
          </p:cNvSpPr>
          <p:nvPr/>
        </p:nvSpPr>
        <p:spPr bwMode="auto">
          <a:xfrm>
            <a:off x="6865938" y="238125"/>
            <a:ext cx="1119187" cy="1119188"/>
          </a:xfrm>
          <a:prstGeom prst="ellipse">
            <a:avLst/>
          </a:prstGeom>
          <a:solidFill>
            <a:schemeClr val="bg1"/>
          </a:solidFill>
          <a:ln w="12700" cmpd="sng">
            <a:solidFill>
              <a:srgbClr val="404040"/>
            </a:solidFill>
            <a:prstDash val="lgDash"/>
            <a:round/>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4" name="等腰三角形 13"/>
          <p:cNvSpPr>
            <a:spLocks noChangeArrowheads="1"/>
          </p:cNvSpPr>
          <p:nvPr/>
        </p:nvSpPr>
        <p:spPr bwMode="auto">
          <a:xfrm rot="3055888">
            <a:off x="6358731" y="1018382"/>
            <a:ext cx="174625" cy="315912"/>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5" name="等腰三角形 22"/>
          <p:cNvSpPr>
            <a:spLocks noChangeArrowheads="1"/>
          </p:cNvSpPr>
          <p:nvPr/>
        </p:nvSpPr>
        <p:spPr bwMode="auto">
          <a:xfrm rot="6787302" flipH="1">
            <a:off x="6622257" y="1359694"/>
            <a:ext cx="330200" cy="179387"/>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6" name="等腰三角形 23"/>
          <p:cNvSpPr>
            <a:spLocks noChangeArrowheads="1"/>
          </p:cNvSpPr>
          <p:nvPr/>
        </p:nvSpPr>
        <p:spPr bwMode="auto">
          <a:xfrm rot="17606213" flipH="1">
            <a:off x="6582569" y="1880394"/>
            <a:ext cx="547688" cy="152400"/>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7" name="等腰三角形 24"/>
          <p:cNvSpPr>
            <a:spLocks noChangeArrowheads="1"/>
          </p:cNvSpPr>
          <p:nvPr/>
        </p:nvSpPr>
        <p:spPr bwMode="auto">
          <a:xfrm rot="14318268" flipH="1">
            <a:off x="8311357" y="27781"/>
            <a:ext cx="125412" cy="517525"/>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8" name="等腰三角形 25"/>
          <p:cNvSpPr>
            <a:spLocks noChangeArrowheads="1"/>
          </p:cNvSpPr>
          <p:nvPr/>
        </p:nvSpPr>
        <p:spPr bwMode="auto">
          <a:xfrm rot="17740668" flipH="1">
            <a:off x="8277225" y="1049338"/>
            <a:ext cx="271463" cy="446087"/>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49" name="等腰三角形 26"/>
          <p:cNvSpPr>
            <a:spLocks noChangeArrowheads="1"/>
          </p:cNvSpPr>
          <p:nvPr/>
        </p:nvSpPr>
        <p:spPr bwMode="auto">
          <a:xfrm rot="15468124">
            <a:off x="8873332" y="578644"/>
            <a:ext cx="169862" cy="1206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50" name="等腰三角形 28"/>
          <p:cNvSpPr>
            <a:spLocks noChangeArrowheads="1"/>
          </p:cNvSpPr>
          <p:nvPr/>
        </p:nvSpPr>
        <p:spPr bwMode="auto">
          <a:xfrm rot="14751806" flipH="1">
            <a:off x="8689976" y="139700"/>
            <a:ext cx="215900" cy="42862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51" name="等腰三角形 29"/>
          <p:cNvSpPr>
            <a:spLocks noChangeArrowheads="1"/>
          </p:cNvSpPr>
          <p:nvPr/>
        </p:nvSpPr>
        <p:spPr bwMode="auto">
          <a:xfrm rot="14318268" flipH="1" flipV="1">
            <a:off x="8325644" y="645319"/>
            <a:ext cx="163513" cy="244475"/>
          </a:xfrm>
          <a:prstGeom prst="triangle">
            <a:avLst>
              <a:gd name="adj" fmla="val 5000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4352" name="等腰三角形 32"/>
          <p:cNvSpPr>
            <a:spLocks noChangeArrowheads="1"/>
          </p:cNvSpPr>
          <p:nvPr/>
        </p:nvSpPr>
        <p:spPr bwMode="auto">
          <a:xfrm rot="7151225" flipH="1">
            <a:off x="6190456" y="-130968"/>
            <a:ext cx="300037" cy="83820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14353" name="组合 3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9938" y="676275"/>
            <a:ext cx="695325"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4" name="文本框 53"/>
          <p:cNvSpPr txBox="1">
            <a:spLocks noChangeArrowheads="1"/>
          </p:cNvSpPr>
          <p:nvPr/>
        </p:nvSpPr>
        <p:spPr bwMode="auto">
          <a:xfrm>
            <a:off x="8359775" y="2228850"/>
            <a:ext cx="3911600" cy="212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600" b="1">
                <a:solidFill>
                  <a:srgbClr val="BF2121"/>
                </a:solidFill>
                <a:latin typeface="微软雅黑" panose="020B0503020204020204" pitchFamily="34" charset="-122"/>
                <a:ea typeface="微软雅黑" panose="020B0503020204020204" pitchFamily="34" charset="-122"/>
              </a:rPr>
              <a:t>企业文化</a:t>
            </a:r>
            <a:r>
              <a:rPr lang="zh-CN" altLang="en-US" sz="6600" b="1">
                <a:solidFill>
                  <a:srgbClr val="FFFFFF"/>
                </a:solidFill>
                <a:latin typeface="微软雅黑" panose="020B0503020204020204" pitchFamily="34" charset="-122"/>
                <a:ea typeface="微软雅黑" panose="020B0503020204020204" pitchFamily="34" charset="-122"/>
              </a:rPr>
              <a:t>宣传手册</a:t>
            </a:r>
          </a:p>
        </p:txBody>
      </p:sp>
      <p:sp>
        <p:nvSpPr>
          <p:cNvPr id="14355" name="文本框 54"/>
          <p:cNvSpPr txBox="1">
            <a:spLocks noChangeArrowheads="1"/>
          </p:cNvSpPr>
          <p:nvPr/>
        </p:nvSpPr>
        <p:spPr bwMode="auto">
          <a:xfrm>
            <a:off x="9412288" y="4305300"/>
            <a:ext cx="2878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a:solidFill>
                  <a:srgbClr val="FFFFFF"/>
                </a:solidFill>
                <a:latin typeface="微软雅黑" panose="020B0503020204020204" pitchFamily="34" charset="-122"/>
                <a:ea typeface="微软雅黑" panose="020B0503020204020204" pitchFamily="34" charset="-122"/>
              </a:rPr>
              <a:t>欧美风精美配色商务总结汇报</a:t>
            </a:r>
          </a:p>
        </p:txBody>
      </p:sp>
      <p:sp>
        <p:nvSpPr>
          <p:cNvPr id="14356" name="文本框 55"/>
          <p:cNvSpPr txBox="1">
            <a:spLocks noChangeArrowheads="1"/>
          </p:cNvSpPr>
          <p:nvPr/>
        </p:nvSpPr>
        <p:spPr bwMode="auto">
          <a:xfrm>
            <a:off x="9817100" y="4583113"/>
            <a:ext cx="2074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1000">
                <a:solidFill>
                  <a:srgbClr val="FFFFFF"/>
                </a:solidFill>
                <a:latin typeface="Arial" panose="020B0604020202020204" pitchFamily="34" charset="0"/>
                <a:cs typeface="Arial" panose="020B0604020202020204" pitchFamily="34" charset="0"/>
              </a:rPr>
              <a:t>ADD YOUR NAME</a:t>
            </a:r>
            <a:endParaRPr lang="zh-CN" altLang="en-US" sz="1000">
              <a:solidFill>
                <a:srgbClr val="FFFFFF"/>
              </a:solidFill>
              <a:latin typeface="Arial" panose="020B0604020202020204" pitchFamily="34" charset="0"/>
              <a:cs typeface="Arial" panose="020B0604020202020204" pitchFamily="34" charset="0"/>
            </a:endParaRPr>
          </a:p>
        </p:txBody>
      </p:sp>
      <p:sp>
        <p:nvSpPr>
          <p:cNvPr id="14357" name="矩形 56"/>
          <p:cNvSpPr>
            <a:spLocks noChangeArrowheads="1"/>
          </p:cNvSpPr>
          <p:nvPr/>
        </p:nvSpPr>
        <p:spPr bwMode="auto">
          <a:xfrm>
            <a:off x="12052300" y="3071813"/>
            <a:ext cx="160338" cy="557212"/>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p:cNvPicPr>
            <a:picLocks noChangeAspect="1" noChangeArrowheads="1"/>
          </p:cNvPicPr>
          <p:nvPr/>
        </p:nvPicPr>
        <p:blipFill>
          <a:blip r:embed="rId2">
            <a:extLst>
              <a:ext uri="{28A0092B-C50C-407E-A947-70E740481C1C}">
                <a14:useLocalDpi xmlns:a14="http://schemas.microsoft.com/office/drawing/2010/main" val="0"/>
              </a:ext>
            </a:extLst>
          </a:blip>
          <a:srcRect r="4437" b="28714"/>
          <a:stretch>
            <a:fillRect/>
          </a:stretch>
        </p:blipFill>
        <p:spPr bwMode="auto">
          <a:xfrm>
            <a:off x="0" y="0"/>
            <a:ext cx="12123738" cy="684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Rectangle 3"/>
          <p:cNvSpPr>
            <a:spLocks noChangeArrowheads="1"/>
          </p:cNvSpPr>
          <p:nvPr/>
        </p:nvSpPr>
        <p:spPr bwMode="auto">
          <a:xfrm>
            <a:off x="0" y="0"/>
            <a:ext cx="12192000" cy="6858000"/>
          </a:xfrm>
          <a:prstGeom prst="rect">
            <a:avLst/>
          </a:prstGeom>
          <a:solidFill>
            <a:srgbClr val="2B2B2B">
              <a:alpha val="84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endParaRPr>
          </a:p>
        </p:txBody>
      </p:sp>
      <p:sp>
        <p:nvSpPr>
          <p:cNvPr id="25604" name="TextBox 4"/>
          <p:cNvSpPr txBox="1">
            <a:spLocks noChangeArrowheads="1"/>
          </p:cNvSpPr>
          <p:nvPr/>
        </p:nvSpPr>
        <p:spPr bwMode="auto">
          <a:xfrm>
            <a:off x="1022350" y="2420938"/>
            <a:ext cx="2357438"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rgbClr val="FFFFFF"/>
                </a:solidFill>
                <a:latin typeface="微软雅黑" panose="020B0503020204020204" pitchFamily="34" charset="-122"/>
                <a:ea typeface="微软雅黑" panose="020B0503020204020204" pitchFamily="34" charset="-122"/>
              </a:rPr>
              <a:t>企业文化</a:t>
            </a:r>
            <a:endParaRPr lang="en-US" altLang="zh-CN" sz="3200" b="1">
              <a:solidFill>
                <a:srgbClr val="FFFFFF"/>
              </a:solidFill>
              <a:latin typeface="微软雅黑" panose="020B0503020204020204" pitchFamily="34" charset="-122"/>
              <a:ea typeface="微软雅黑" panose="020B0503020204020204" pitchFamily="34" charset="-122"/>
            </a:endParaRPr>
          </a:p>
          <a:p>
            <a:pPr eaLnBrk="1" hangingPunct="1"/>
            <a:r>
              <a:rPr lang="zh-CN" altLang="en-US" sz="3200" b="1">
                <a:solidFill>
                  <a:srgbClr val="FFFFFF"/>
                </a:solidFill>
                <a:latin typeface="微软雅黑" panose="020B0503020204020204" pitchFamily="34" charset="-122"/>
                <a:ea typeface="微软雅黑" panose="020B0503020204020204" pitchFamily="34" charset="-122"/>
              </a:rPr>
              <a:t>内外部成因</a:t>
            </a:r>
            <a:endParaRPr lang="en-US" altLang="zh-CN" sz="3200" b="1">
              <a:solidFill>
                <a:srgbClr val="FFFFFF"/>
              </a:solidFill>
              <a:latin typeface="微软雅黑" panose="020B0503020204020204" pitchFamily="34" charset="-122"/>
              <a:ea typeface="微软雅黑" panose="020B0503020204020204" pitchFamily="34" charset="-122"/>
            </a:endParaRPr>
          </a:p>
        </p:txBody>
      </p:sp>
      <p:cxnSp>
        <p:nvCxnSpPr>
          <p:cNvPr id="25605" name="Straight Connector 6"/>
          <p:cNvCxnSpPr>
            <a:cxnSpLocks noChangeShapeType="1"/>
          </p:cNvCxnSpPr>
          <p:nvPr/>
        </p:nvCxnSpPr>
        <p:spPr bwMode="auto">
          <a:xfrm>
            <a:off x="1103313" y="3619500"/>
            <a:ext cx="6015037" cy="0"/>
          </a:xfrm>
          <a:prstGeom prst="line">
            <a:avLst/>
          </a:prstGeom>
          <a:noFill/>
          <a:ln w="6350" cmpd="sng">
            <a:solidFill>
              <a:srgbClr val="BF2121"/>
            </a:solidFill>
            <a:round/>
            <a:headEnd/>
            <a:tailEnd/>
          </a:ln>
          <a:extLst>
            <a:ext uri="{909E8E84-426E-40DD-AFC4-6F175D3DCCD1}">
              <a14:hiddenFill xmlns:a14="http://schemas.microsoft.com/office/drawing/2010/main">
                <a:noFill/>
              </a14:hiddenFill>
            </a:ext>
          </a:extLst>
        </p:spPr>
      </p:cxnSp>
      <p:sp>
        <p:nvSpPr>
          <p:cNvPr id="25606" name="Rectangle 8"/>
          <p:cNvSpPr>
            <a:spLocks noChangeArrowheads="1"/>
          </p:cNvSpPr>
          <p:nvPr/>
        </p:nvSpPr>
        <p:spPr bwMode="auto">
          <a:xfrm>
            <a:off x="1022350" y="3921125"/>
            <a:ext cx="6096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en-US" altLang="zh-CN" sz="1400">
                <a:solidFill>
                  <a:srgbClr val="FFFFFF"/>
                </a:solidFill>
                <a:latin typeface="微软雅黑" panose="020B0503020204020204" pitchFamily="34" charset="-122"/>
                <a:ea typeface="微软雅黑" panose="020B0503020204020204" pitchFamily="34" charset="-122"/>
              </a:rPr>
              <a:t>Lorem ipsum dolor sit amet, consectetuer adipiscing elit. Aenean commodo ligula eget dolor. Aenean massa. Cum sociis natoque penatibus et magnis dis parturient montes, nascetur ridiculus mus. Donec quam felis, ultricies nec, pellentesque eu, pretium quis, sem. Nulla consequat massa quis enim. Donec pede justo, fringilla vel, aliquet nec, vulputate eget, arcu. In enim justo, rhoncus ut, imperdiet a, venenatis vitae, justo. Nullam dictum felis eu pede mollis pretium. Integer tincidunt.</a:t>
            </a:r>
          </a:p>
        </p:txBody>
      </p:sp>
      <p:grpSp>
        <p:nvGrpSpPr>
          <p:cNvPr id="25607" name="组合 6"/>
          <p:cNvGrpSpPr>
            <a:grpSpLocks/>
          </p:cNvGrpSpPr>
          <p:nvPr/>
        </p:nvGrpSpPr>
        <p:grpSpPr bwMode="auto">
          <a:xfrm>
            <a:off x="1103313" y="574675"/>
            <a:ext cx="1420812" cy="1422400"/>
            <a:chOff x="0" y="0"/>
            <a:chExt cx="1422030" cy="1422030"/>
          </a:xfrm>
        </p:grpSpPr>
        <p:sp>
          <p:nvSpPr>
            <p:cNvPr id="25608" name="Freeform 4"/>
            <p:cNvSpPr>
              <a:spLocks noEditPoints="1"/>
            </p:cNvSpPr>
            <p:nvPr/>
          </p:nvSpPr>
          <p:spPr bwMode="auto">
            <a:xfrm>
              <a:off x="309214" y="312811"/>
              <a:ext cx="1011241" cy="906072"/>
            </a:xfrm>
            <a:custGeom>
              <a:avLst/>
              <a:gdLst>
                <a:gd name="T0" fmla="*/ 0 w 250"/>
                <a:gd name="T1" fmla="*/ 0 h 224"/>
                <a:gd name="T2" fmla="*/ 48 w 250"/>
                <a:gd name="T3" fmla="*/ 188 h 224"/>
                <a:gd name="T4" fmla="*/ 141 w 250"/>
                <a:gd name="T5" fmla="*/ 158 h 224"/>
                <a:gd name="T6" fmla="*/ 58 w 250"/>
                <a:gd name="T7" fmla="*/ 59 h 224"/>
                <a:gd name="T8" fmla="*/ 165 w 250"/>
                <a:gd name="T9" fmla="*/ 151 h 224"/>
                <a:gd name="T10" fmla="*/ 250 w 250"/>
                <a:gd name="T11" fmla="*/ 124 h 224"/>
                <a:gd name="T12" fmla="*/ 0 w 250"/>
                <a:gd name="T13" fmla="*/ 0 h 224"/>
                <a:gd name="T14" fmla="*/ 143 w 250"/>
                <a:gd name="T15" fmla="*/ 224 h 224"/>
                <a:gd name="T16" fmla="*/ 143 w 250"/>
                <a:gd name="T17" fmla="*/ 173 h 224"/>
                <a:gd name="T18" fmla="*/ 114 w 250"/>
                <a:gd name="T19" fmla="*/ 183 h 224"/>
                <a:gd name="T20" fmla="*/ 143 w 250"/>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25609" name="Oval 4"/>
            <p:cNvSpPr>
              <a:spLocks noChangeArrowheads="1"/>
            </p:cNvSpPr>
            <p:nvPr/>
          </p:nvSpPr>
          <p:spPr bwMode="auto">
            <a:xfrm>
              <a:off x="0" y="0"/>
              <a:ext cx="1422030" cy="1422030"/>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grpSp>
      <p:sp>
        <p:nvSpPr>
          <p:cNvPr id="25610" name="任意多边形 9"/>
          <p:cNvSpPr>
            <a:spLocks/>
          </p:cNvSpPr>
          <p:nvPr/>
        </p:nvSpPr>
        <p:spPr bwMode="auto">
          <a:xfrm rot="5400000">
            <a:off x="6567487" y="1203325"/>
            <a:ext cx="6842126" cy="4406900"/>
          </a:xfrm>
          <a:custGeom>
            <a:avLst/>
            <a:gdLst>
              <a:gd name="T0" fmla="*/ 0 w 6843249"/>
              <a:gd name="T1" fmla="*/ 4406797 h 4406797"/>
              <a:gd name="T2" fmla="*/ 0 w 6843249"/>
              <a:gd name="T3" fmla="*/ 0 h 4406797"/>
              <a:gd name="T4" fmla="*/ 6843249 w 6843249"/>
              <a:gd name="T5" fmla="*/ 0 h 4406797"/>
              <a:gd name="T6" fmla="*/ 6843249 w 6843249"/>
              <a:gd name="T7" fmla="*/ 3185369 h 4406797"/>
              <a:gd name="T8" fmla="*/ 5404898 w 6843249"/>
              <a:gd name="T9" fmla="*/ 4406797 h 4406797"/>
              <a:gd name="T10" fmla="*/ 0 w 6843249"/>
              <a:gd name="T11" fmla="*/ 4406797 h 4406797"/>
            </a:gdLst>
            <a:ahLst/>
            <a:cxnLst>
              <a:cxn ang="0">
                <a:pos x="T0" y="T1"/>
              </a:cxn>
              <a:cxn ang="0">
                <a:pos x="T2" y="T3"/>
              </a:cxn>
              <a:cxn ang="0">
                <a:pos x="T4" y="T5"/>
              </a:cxn>
              <a:cxn ang="0">
                <a:pos x="T6" y="T7"/>
              </a:cxn>
              <a:cxn ang="0">
                <a:pos x="T8" y="T9"/>
              </a:cxn>
              <a:cxn ang="0">
                <a:pos x="T10" y="T11"/>
              </a:cxn>
            </a:cxnLst>
            <a:rect l="0" t="0" r="r" b="b"/>
            <a:pathLst>
              <a:path w="6843249" h="4406797">
                <a:moveTo>
                  <a:pt x="0" y="4406797"/>
                </a:moveTo>
                <a:lnTo>
                  <a:pt x="0" y="0"/>
                </a:lnTo>
                <a:lnTo>
                  <a:pt x="6843249" y="0"/>
                </a:lnTo>
                <a:lnTo>
                  <a:pt x="6843249" y="3185369"/>
                </a:lnTo>
                <a:lnTo>
                  <a:pt x="5404898" y="4406797"/>
                </a:lnTo>
                <a:lnTo>
                  <a:pt x="0" y="44067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25611" name="任意多边形 10"/>
          <p:cNvSpPr>
            <a:spLocks/>
          </p:cNvSpPr>
          <p:nvPr/>
        </p:nvSpPr>
        <p:spPr bwMode="auto">
          <a:xfrm rot="5400000">
            <a:off x="6775450" y="1427163"/>
            <a:ext cx="6843713" cy="3989387"/>
          </a:xfrm>
          <a:custGeom>
            <a:avLst/>
            <a:gdLst>
              <a:gd name="T0" fmla="*/ 0 w 6843249"/>
              <a:gd name="T1" fmla="*/ 3989293 h 3989293"/>
              <a:gd name="T2" fmla="*/ 0 w 6843249"/>
              <a:gd name="T3" fmla="*/ 0 h 3989293"/>
              <a:gd name="T4" fmla="*/ 6843249 w 6843249"/>
              <a:gd name="T5" fmla="*/ 0 h 3989293"/>
              <a:gd name="T6" fmla="*/ 6843249 w 6843249"/>
              <a:gd name="T7" fmla="*/ 3191475 h 3989293"/>
              <a:gd name="T8" fmla="*/ 5886221 w 6843249"/>
              <a:gd name="T9" fmla="*/ 3989293 h 3989293"/>
              <a:gd name="T10" fmla="*/ 0 w 6843249"/>
              <a:gd name="T11" fmla="*/ 3989293 h 3989293"/>
            </a:gdLst>
            <a:ahLst/>
            <a:cxnLst>
              <a:cxn ang="0">
                <a:pos x="T0" y="T1"/>
              </a:cxn>
              <a:cxn ang="0">
                <a:pos x="T2" y="T3"/>
              </a:cxn>
              <a:cxn ang="0">
                <a:pos x="T4" y="T5"/>
              </a:cxn>
              <a:cxn ang="0">
                <a:pos x="T6" y="T7"/>
              </a:cxn>
              <a:cxn ang="0">
                <a:pos x="T8" y="T9"/>
              </a:cxn>
              <a:cxn ang="0">
                <a:pos x="T10" y="T11"/>
              </a:cxn>
            </a:cxnLst>
            <a:rect l="0" t="0" r="r" b="b"/>
            <a:pathLst>
              <a:path w="6843249" h="3989293">
                <a:moveTo>
                  <a:pt x="0" y="3989293"/>
                </a:moveTo>
                <a:lnTo>
                  <a:pt x="0" y="0"/>
                </a:lnTo>
                <a:lnTo>
                  <a:pt x="6843249" y="0"/>
                </a:lnTo>
                <a:lnTo>
                  <a:pt x="6843249" y="3191475"/>
                </a:lnTo>
                <a:lnTo>
                  <a:pt x="5886221" y="3989293"/>
                </a:lnTo>
                <a:lnTo>
                  <a:pt x="0" y="3989293"/>
                </a:lnTo>
                <a:close/>
              </a:path>
            </a:pathLst>
          </a:custGeom>
          <a:solidFill>
            <a:srgbClr val="BF2121">
              <a:alpha val="84999"/>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
          <p:cNvPicPr>
            <a:picLocks noChangeAspect="1" noChangeArrowheads="1"/>
          </p:cNvPicPr>
          <p:nvPr/>
        </p:nvPicPr>
        <p:blipFill>
          <a:blip r:embed="rId2">
            <a:extLst>
              <a:ext uri="{28A0092B-C50C-407E-A947-70E740481C1C}">
                <a14:useLocalDpi xmlns:a14="http://schemas.microsoft.com/office/drawing/2010/main" val="0"/>
              </a:ext>
            </a:extLst>
          </a:blip>
          <a:srcRect l="50366"/>
          <a:stretch>
            <a:fillRect/>
          </a:stretch>
        </p:blipFill>
        <p:spPr bwMode="auto">
          <a:xfrm>
            <a:off x="6115050" y="0"/>
            <a:ext cx="607695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矩形 2"/>
          <p:cNvSpPr>
            <a:spLocks noChangeArrowheads="1"/>
          </p:cNvSpPr>
          <p:nvPr/>
        </p:nvSpPr>
        <p:spPr bwMode="auto">
          <a:xfrm>
            <a:off x="6115050" y="39688"/>
            <a:ext cx="6096000" cy="6858000"/>
          </a:xfrm>
          <a:prstGeom prst="rect">
            <a:avLst/>
          </a:prstGeom>
          <a:solidFill>
            <a:schemeClr val="bg1">
              <a:alpha val="31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6628" name="矩形 3"/>
          <p:cNvSpPr>
            <a:spLocks noChangeArrowheads="1"/>
          </p:cNvSpPr>
          <p:nvPr/>
        </p:nvSpPr>
        <p:spPr bwMode="auto">
          <a:xfrm>
            <a:off x="1162050" y="3144838"/>
            <a:ext cx="3814763"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pPr>
            <a:r>
              <a:rPr lang="en-US" altLang="zh-CN"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76717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pic>
        <p:nvPicPr>
          <p:cNvPr id="26629"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6725" y="1951038"/>
            <a:ext cx="52546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0800" y="1951038"/>
            <a:ext cx="6953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组合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14738" y="1951038"/>
            <a:ext cx="68897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218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30"/>
          <p:cNvSpPr>
            <a:spLocks noChangeArrowheads="1"/>
          </p:cNvSpPr>
          <p:nvPr/>
        </p:nvSpPr>
        <p:spPr bwMode="auto">
          <a:xfrm>
            <a:off x="0" y="0"/>
            <a:ext cx="12192000" cy="6858000"/>
          </a:xfrm>
          <a:prstGeom prst="rect">
            <a:avLst/>
          </a:prstGeom>
          <a:solidFill>
            <a:schemeClr val="tx1">
              <a:alpha val="4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7652" name="Oval 9"/>
          <p:cNvSpPr>
            <a:spLocks noChangeArrowheads="1"/>
          </p:cNvSpPr>
          <p:nvPr/>
        </p:nvSpPr>
        <p:spPr bwMode="auto">
          <a:xfrm>
            <a:off x="1976438" y="1981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3" name="Oval 22"/>
          <p:cNvSpPr>
            <a:spLocks noChangeArrowheads="1"/>
          </p:cNvSpPr>
          <p:nvPr/>
        </p:nvSpPr>
        <p:spPr bwMode="auto">
          <a:xfrm>
            <a:off x="4413250" y="1981200"/>
            <a:ext cx="812800" cy="812800"/>
          </a:xfrm>
          <a:prstGeom prst="ellipse">
            <a:avLst/>
          </a:prstGeom>
          <a:solidFill>
            <a:srgbClr val="BF2121">
              <a:alpha val="78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4" name="Oval 34"/>
          <p:cNvSpPr>
            <a:spLocks noChangeArrowheads="1"/>
          </p:cNvSpPr>
          <p:nvPr/>
        </p:nvSpPr>
        <p:spPr bwMode="auto">
          <a:xfrm>
            <a:off x="6829425" y="1981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5" name="Oval 38"/>
          <p:cNvSpPr>
            <a:spLocks noChangeArrowheads="1"/>
          </p:cNvSpPr>
          <p:nvPr/>
        </p:nvSpPr>
        <p:spPr bwMode="auto">
          <a:xfrm>
            <a:off x="9266238" y="1981200"/>
            <a:ext cx="812800" cy="812800"/>
          </a:xfrm>
          <a:prstGeom prst="ellipse">
            <a:avLst/>
          </a:prstGeom>
          <a:solidFill>
            <a:srgbClr val="BF2121">
              <a:alpha val="78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6" name="Oval 42"/>
          <p:cNvSpPr>
            <a:spLocks noChangeArrowheads="1"/>
          </p:cNvSpPr>
          <p:nvPr/>
        </p:nvSpPr>
        <p:spPr bwMode="auto">
          <a:xfrm>
            <a:off x="3194050" y="4013200"/>
            <a:ext cx="812800" cy="812800"/>
          </a:xfrm>
          <a:prstGeom prst="ellipse">
            <a:avLst/>
          </a:prstGeom>
          <a:solidFill>
            <a:srgbClr val="BF2121">
              <a:alpha val="78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rPr>
              <a:t> </a:t>
            </a:r>
          </a:p>
        </p:txBody>
      </p:sp>
      <p:sp>
        <p:nvSpPr>
          <p:cNvPr id="27657" name="Oval 46"/>
          <p:cNvSpPr>
            <a:spLocks noChangeArrowheads="1"/>
          </p:cNvSpPr>
          <p:nvPr/>
        </p:nvSpPr>
        <p:spPr bwMode="auto">
          <a:xfrm>
            <a:off x="5610225" y="4013200"/>
            <a:ext cx="812800" cy="8128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8" name="Oval 50"/>
          <p:cNvSpPr>
            <a:spLocks noChangeArrowheads="1"/>
          </p:cNvSpPr>
          <p:nvPr/>
        </p:nvSpPr>
        <p:spPr bwMode="auto">
          <a:xfrm>
            <a:off x="8048625" y="4013200"/>
            <a:ext cx="812800" cy="812800"/>
          </a:xfrm>
          <a:prstGeom prst="ellipse">
            <a:avLst/>
          </a:prstGeom>
          <a:solidFill>
            <a:srgbClr val="BF2121">
              <a:alpha val="78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659" name="Freeform 10"/>
          <p:cNvSpPr>
            <a:spLocks noEditPoints="1"/>
          </p:cNvSpPr>
          <p:nvPr/>
        </p:nvSpPr>
        <p:spPr bwMode="auto">
          <a:xfrm>
            <a:off x="5840413" y="4248150"/>
            <a:ext cx="352425" cy="309563"/>
          </a:xfrm>
          <a:custGeom>
            <a:avLst/>
            <a:gdLst>
              <a:gd name="T0" fmla="*/ 148 w 296"/>
              <a:gd name="T1" fmla="*/ 0 h 262"/>
              <a:gd name="T2" fmla="*/ 164 w 296"/>
              <a:gd name="T3" fmla="*/ 8 h 262"/>
              <a:gd name="T4" fmla="*/ 287 w 296"/>
              <a:gd name="T5" fmla="*/ 150 h 262"/>
              <a:gd name="T6" fmla="*/ 278 w 296"/>
              <a:gd name="T7" fmla="*/ 170 h 262"/>
              <a:gd name="T8" fmla="*/ 227 w 296"/>
              <a:gd name="T9" fmla="*/ 170 h 262"/>
              <a:gd name="T10" fmla="*/ 202 w 296"/>
              <a:gd name="T11" fmla="*/ 170 h 262"/>
              <a:gd name="T12" fmla="*/ 202 w 296"/>
              <a:gd name="T13" fmla="*/ 237 h 262"/>
              <a:gd name="T14" fmla="*/ 177 w 296"/>
              <a:gd name="T15" fmla="*/ 262 h 262"/>
              <a:gd name="T16" fmla="*/ 119 w 296"/>
              <a:gd name="T17" fmla="*/ 262 h 262"/>
              <a:gd name="T18" fmla="*/ 94 w 296"/>
              <a:gd name="T19" fmla="*/ 237 h 262"/>
              <a:gd name="T20" fmla="*/ 94 w 296"/>
              <a:gd name="T21" fmla="*/ 170 h 262"/>
              <a:gd name="T22" fmla="*/ 68 w 296"/>
              <a:gd name="T23" fmla="*/ 170 h 262"/>
              <a:gd name="T24" fmla="*/ 18 w 296"/>
              <a:gd name="T25" fmla="*/ 170 h 262"/>
              <a:gd name="T26" fmla="*/ 9 w 296"/>
              <a:gd name="T27" fmla="*/ 150 h 262"/>
              <a:gd name="T28" fmla="*/ 132 w 296"/>
              <a:gd name="T29" fmla="*/ 8 h 262"/>
              <a:gd name="T30" fmla="*/ 148 w 296"/>
              <a:gd name="T31" fmla="*/ 0 h 262"/>
              <a:gd name="T32" fmla="*/ 148 w 296"/>
              <a:gd name="T33" fmla="*/ 19 h 262"/>
              <a:gd name="T34" fmla="*/ 146 w 296"/>
              <a:gd name="T35" fmla="*/ 20 h 262"/>
              <a:gd name="T36" fmla="*/ 146 w 296"/>
              <a:gd name="T37" fmla="*/ 21 h 262"/>
              <a:gd name="T38" fmla="*/ 33 w 296"/>
              <a:gd name="T39" fmla="*/ 151 h 262"/>
              <a:gd name="T40" fmla="*/ 68 w 296"/>
              <a:gd name="T41" fmla="*/ 151 h 262"/>
              <a:gd name="T42" fmla="*/ 94 w 296"/>
              <a:gd name="T43" fmla="*/ 151 h 262"/>
              <a:gd name="T44" fmla="*/ 112 w 296"/>
              <a:gd name="T45" fmla="*/ 170 h 262"/>
              <a:gd name="T46" fmla="*/ 112 w 296"/>
              <a:gd name="T47" fmla="*/ 237 h 262"/>
              <a:gd name="T48" fmla="*/ 119 w 296"/>
              <a:gd name="T49" fmla="*/ 244 h 262"/>
              <a:gd name="T50" fmla="*/ 177 w 296"/>
              <a:gd name="T51" fmla="*/ 244 h 262"/>
              <a:gd name="T52" fmla="*/ 183 w 296"/>
              <a:gd name="T53" fmla="*/ 237 h 262"/>
              <a:gd name="T54" fmla="*/ 183 w 296"/>
              <a:gd name="T55" fmla="*/ 170 h 262"/>
              <a:gd name="T56" fmla="*/ 202 w 296"/>
              <a:gd name="T57" fmla="*/ 151 h 262"/>
              <a:gd name="T58" fmla="*/ 227 w 296"/>
              <a:gd name="T59" fmla="*/ 151 h 262"/>
              <a:gd name="T60" fmla="*/ 263 w 296"/>
              <a:gd name="T61" fmla="*/ 151 h 262"/>
              <a:gd name="T62" fmla="*/ 150 w 296"/>
              <a:gd name="T63" fmla="*/ 21 h 262"/>
              <a:gd name="T64" fmla="*/ 150 w 296"/>
              <a:gd name="T65" fmla="*/ 20 h 262"/>
              <a:gd name="T66" fmla="*/ 148 w 296"/>
              <a:gd name="T67" fmla="*/ 19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96" h="262">
                <a:moveTo>
                  <a:pt x="148" y="0"/>
                </a:moveTo>
                <a:cubicBezTo>
                  <a:pt x="154" y="0"/>
                  <a:pt x="160" y="3"/>
                  <a:pt x="164" y="8"/>
                </a:cubicBezTo>
                <a:cubicBezTo>
                  <a:pt x="287" y="150"/>
                  <a:pt x="287" y="150"/>
                  <a:pt x="287" y="150"/>
                </a:cubicBezTo>
                <a:cubicBezTo>
                  <a:pt x="296" y="161"/>
                  <a:pt x="292" y="170"/>
                  <a:pt x="278" y="170"/>
                </a:cubicBezTo>
                <a:cubicBezTo>
                  <a:pt x="227" y="170"/>
                  <a:pt x="227" y="170"/>
                  <a:pt x="227" y="170"/>
                </a:cubicBezTo>
                <a:cubicBezTo>
                  <a:pt x="220" y="170"/>
                  <a:pt x="211" y="170"/>
                  <a:pt x="202" y="170"/>
                </a:cubicBezTo>
                <a:cubicBezTo>
                  <a:pt x="202" y="237"/>
                  <a:pt x="202" y="237"/>
                  <a:pt x="202" y="237"/>
                </a:cubicBezTo>
                <a:cubicBezTo>
                  <a:pt x="202" y="251"/>
                  <a:pt x="190" y="262"/>
                  <a:pt x="177" y="262"/>
                </a:cubicBezTo>
                <a:cubicBezTo>
                  <a:pt x="119" y="262"/>
                  <a:pt x="119" y="262"/>
                  <a:pt x="119" y="262"/>
                </a:cubicBezTo>
                <a:cubicBezTo>
                  <a:pt x="105" y="262"/>
                  <a:pt x="94" y="251"/>
                  <a:pt x="94" y="237"/>
                </a:cubicBezTo>
                <a:cubicBezTo>
                  <a:pt x="94" y="170"/>
                  <a:pt x="94" y="170"/>
                  <a:pt x="94" y="170"/>
                </a:cubicBezTo>
                <a:cubicBezTo>
                  <a:pt x="85" y="170"/>
                  <a:pt x="75" y="170"/>
                  <a:pt x="68" y="170"/>
                </a:cubicBezTo>
                <a:cubicBezTo>
                  <a:pt x="18" y="170"/>
                  <a:pt x="18" y="170"/>
                  <a:pt x="18" y="170"/>
                </a:cubicBezTo>
                <a:cubicBezTo>
                  <a:pt x="4" y="170"/>
                  <a:pt x="0" y="161"/>
                  <a:pt x="9" y="150"/>
                </a:cubicBezTo>
                <a:cubicBezTo>
                  <a:pt x="132" y="8"/>
                  <a:pt x="132" y="8"/>
                  <a:pt x="132" y="8"/>
                </a:cubicBezTo>
                <a:cubicBezTo>
                  <a:pt x="136" y="3"/>
                  <a:pt x="142" y="0"/>
                  <a:pt x="148" y="0"/>
                </a:cubicBezTo>
                <a:moveTo>
                  <a:pt x="148" y="19"/>
                </a:moveTo>
                <a:cubicBezTo>
                  <a:pt x="147" y="19"/>
                  <a:pt x="147" y="20"/>
                  <a:pt x="146" y="20"/>
                </a:cubicBezTo>
                <a:cubicBezTo>
                  <a:pt x="146" y="21"/>
                  <a:pt x="146" y="21"/>
                  <a:pt x="146" y="21"/>
                </a:cubicBezTo>
                <a:cubicBezTo>
                  <a:pt x="33" y="151"/>
                  <a:pt x="33" y="151"/>
                  <a:pt x="33" y="151"/>
                </a:cubicBezTo>
                <a:cubicBezTo>
                  <a:pt x="68" y="151"/>
                  <a:pt x="68" y="151"/>
                  <a:pt x="68" y="151"/>
                </a:cubicBezTo>
                <a:cubicBezTo>
                  <a:pt x="94" y="151"/>
                  <a:pt x="94" y="151"/>
                  <a:pt x="94" y="151"/>
                </a:cubicBezTo>
                <a:cubicBezTo>
                  <a:pt x="104" y="151"/>
                  <a:pt x="112" y="159"/>
                  <a:pt x="112" y="170"/>
                </a:cubicBezTo>
                <a:cubicBezTo>
                  <a:pt x="112" y="237"/>
                  <a:pt x="112" y="237"/>
                  <a:pt x="112" y="237"/>
                </a:cubicBezTo>
                <a:cubicBezTo>
                  <a:pt x="112" y="241"/>
                  <a:pt x="115" y="244"/>
                  <a:pt x="119" y="244"/>
                </a:cubicBezTo>
                <a:cubicBezTo>
                  <a:pt x="177" y="244"/>
                  <a:pt x="177" y="244"/>
                  <a:pt x="177" y="244"/>
                </a:cubicBezTo>
                <a:cubicBezTo>
                  <a:pt x="180" y="244"/>
                  <a:pt x="183" y="241"/>
                  <a:pt x="183" y="237"/>
                </a:cubicBezTo>
                <a:cubicBezTo>
                  <a:pt x="183" y="170"/>
                  <a:pt x="183" y="170"/>
                  <a:pt x="183" y="170"/>
                </a:cubicBezTo>
                <a:cubicBezTo>
                  <a:pt x="183" y="159"/>
                  <a:pt x="192" y="151"/>
                  <a:pt x="202" y="151"/>
                </a:cubicBezTo>
                <a:cubicBezTo>
                  <a:pt x="227" y="151"/>
                  <a:pt x="227" y="151"/>
                  <a:pt x="227" y="151"/>
                </a:cubicBezTo>
                <a:cubicBezTo>
                  <a:pt x="263" y="151"/>
                  <a:pt x="263" y="151"/>
                  <a:pt x="263" y="151"/>
                </a:cubicBezTo>
                <a:cubicBezTo>
                  <a:pt x="150" y="21"/>
                  <a:pt x="150" y="21"/>
                  <a:pt x="150" y="21"/>
                </a:cubicBezTo>
                <a:cubicBezTo>
                  <a:pt x="150" y="21"/>
                  <a:pt x="150" y="21"/>
                  <a:pt x="150" y="20"/>
                </a:cubicBezTo>
                <a:cubicBezTo>
                  <a:pt x="149" y="19"/>
                  <a:pt x="148" y="19"/>
                  <a:pt x="148" y="19"/>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0" name="Freeform 91"/>
          <p:cNvSpPr>
            <a:spLocks/>
          </p:cNvSpPr>
          <p:nvPr/>
        </p:nvSpPr>
        <p:spPr bwMode="auto">
          <a:xfrm>
            <a:off x="7145338" y="2217738"/>
            <a:ext cx="171450" cy="341312"/>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Freeform 93"/>
          <p:cNvSpPr>
            <a:spLocks noEditPoints="1"/>
          </p:cNvSpPr>
          <p:nvPr/>
        </p:nvSpPr>
        <p:spPr bwMode="auto">
          <a:xfrm>
            <a:off x="2254250" y="2214563"/>
            <a:ext cx="255588" cy="344487"/>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2" name="Freeform 94"/>
          <p:cNvSpPr>
            <a:spLocks noEditPoints="1"/>
          </p:cNvSpPr>
          <p:nvPr/>
        </p:nvSpPr>
        <p:spPr bwMode="auto">
          <a:xfrm>
            <a:off x="4652963" y="2214563"/>
            <a:ext cx="341312" cy="319087"/>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3" name="Freeform 112"/>
          <p:cNvSpPr>
            <a:spLocks noEditPoints="1"/>
          </p:cNvSpPr>
          <p:nvPr/>
        </p:nvSpPr>
        <p:spPr bwMode="auto">
          <a:xfrm>
            <a:off x="9502775" y="2203450"/>
            <a:ext cx="341313" cy="342900"/>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4" name="Freeform 113"/>
          <p:cNvSpPr>
            <a:spLocks noEditPoints="1"/>
          </p:cNvSpPr>
          <p:nvPr/>
        </p:nvSpPr>
        <p:spPr bwMode="auto">
          <a:xfrm>
            <a:off x="3475038" y="4248150"/>
            <a:ext cx="228600" cy="344488"/>
          </a:xfrm>
          <a:custGeom>
            <a:avLst/>
            <a:gdLst>
              <a:gd name="T0" fmla="*/ 174 w 192"/>
              <a:gd name="T1" fmla="*/ 107 h 289"/>
              <a:gd name="T2" fmla="*/ 187 w 192"/>
              <a:gd name="T3" fmla="*/ 75 h 289"/>
              <a:gd name="T4" fmla="*/ 165 w 192"/>
              <a:gd name="T5" fmla="*/ 23 h 289"/>
              <a:gd name="T6" fmla="*/ 104 w 192"/>
              <a:gd name="T7" fmla="*/ 0 h 289"/>
              <a:gd name="T8" fmla="*/ 25 w 192"/>
              <a:gd name="T9" fmla="*/ 61 h 289"/>
              <a:gd name="T10" fmla="*/ 36 w 192"/>
              <a:gd name="T11" fmla="*/ 100 h 289"/>
              <a:gd name="T12" fmla="*/ 34 w 192"/>
              <a:gd name="T13" fmla="*/ 164 h 289"/>
              <a:gd name="T14" fmla="*/ 36 w 192"/>
              <a:gd name="T15" fmla="*/ 201 h 289"/>
              <a:gd name="T16" fmla="*/ 14 w 192"/>
              <a:gd name="T17" fmla="*/ 210 h 289"/>
              <a:gd name="T18" fmla="*/ 0 w 192"/>
              <a:gd name="T19" fmla="*/ 241 h 289"/>
              <a:gd name="T20" fmla="*/ 11 w 192"/>
              <a:gd name="T21" fmla="*/ 270 h 289"/>
              <a:gd name="T22" fmla="*/ 11 w 192"/>
              <a:gd name="T23" fmla="*/ 270 h 289"/>
              <a:gd name="T24" fmla="*/ 66 w 192"/>
              <a:gd name="T25" fmla="*/ 203 h 289"/>
              <a:gd name="T26" fmla="*/ 64 w 192"/>
              <a:gd name="T27" fmla="*/ 196 h 289"/>
              <a:gd name="T28" fmla="*/ 55 w 192"/>
              <a:gd name="T29" fmla="*/ 180 h 289"/>
              <a:gd name="T30" fmla="*/ 55 w 192"/>
              <a:gd name="T31" fmla="*/ 91 h 289"/>
              <a:gd name="T32" fmla="*/ 55 w 192"/>
              <a:gd name="T33" fmla="*/ 86 h 289"/>
              <a:gd name="T34" fmla="*/ 45 w 192"/>
              <a:gd name="T35" fmla="*/ 66 h 289"/>
              <a:gd name="T36" fmla="*/ 63 w 192"/>
              <a:gd name="T37" fmla="*/ 33 h 289"/>
              <a:gd name="T38" fmla="*/ 104 w 192"/>
              <a:gd name="T39" fmla="*/ 20 h 289"/>
              <a:gd name="T40" fmla="*/ 152 w 192"/>
              <a:gd name="T41" fmla="*/ 37 h 289"/>
              <a:gd name="T42" fmla="*/ 168 w 192"/>
              <a:gd name="T43" fmla="*/ 73 h 289"/>
              <a:gd name="T44" fmla="*/ 158 w 192"/>
              <a:gd name="T45" fmla="*/ 95 h 289"/>
              <a:gd name="T46" fmla="*/ 143 w 192"/>
              <a:gd name="T47" fmla="*/ 91 h 289"/>
              <a:gd name="T48" fmla="*/ 150 w 192"/>
              <a:gd name="T49" fmla="*/ 103 h 289"/>
              <a:gd name="T50" fmla="*/ 134 w 192"/>
              <a:gd name="T51" fmla="*/ 101 h 289"/>
              <a:gd name="T52" fmla="*/ 64 w 192"/>
              <a:gd name="T53" fmla="*/ 101 h 289"/>
              <a:gd name="T54" fmla="*/ 77 w 192"/>
              <a:gd name="T55" fmla="*/ 180 h 289"/>
              <a:gd name="T56" fmla="*/ 94 w 192"/>
              <a:gd name="T57" fmla="*/ 213 h 289"/>
              <a:gd name="T58" fmla="*/ 77 w 192"/>
              <a:gd name="T59" fmla="*/ 230 h 289"/>
              <a:gd name="T60" fmla="*/ 77 w 192"/>
              <a:gd name="T61" fmla="*/ 264 h 289"/>
              <a:gd name="T62" fmla="*/ 99 w 192"/>
              <a:gd name="T63" fmla="*/ 287 h 289"/>
              <a:gd name="T64" fmla="*/ 99 w 192"/>
              <a:gd name="T65" fmla="*/ 287 h 289"/>
              <a:gd name="T66" fmla="*/ 121 w 192"/>
              <a:gd name="T67" fmla="*/ 180 h 289"/>
              <a:gd name="T68" fmla="*/ 148 w 192"/>
              <a:gd name="T69" fmla="*/ 127 h 289"/>
              <a:gd name="T70" fmla="*/ 162 w 192"/>
              <a:gd name="T71" fmla="*/ 136 h 289"/>
              <a:gd name="T72" fmla="*/ 134 w 192"/>
              <a:gd name="T73" fmla="*/ 188 h 289"/>
              <a:gd name="T74" fmla="*/ 141 w 192"/>
              <a:gd name="T75" fmla="*/ 271 h 289"/>
              <a:gd name="T76" fmla="*/ 167 w 192"/>
              <a:gd name="T77" fmla="*/ 289 h 289"/>
              <a:gd name="T78" fmla="*/ 184 w 192"/>
              <a:gd name="T79" fmla="*/ 263 h 289"/>
              <a:gd name="T80" fmla="*/ 164 w 192"/>
              <a:gd name="T81" fmla="*/ 249 h 289"/>
              <a:gd name="T82" fmla="*/ 178 w 192"/>
              <a:gd name="T83" fmla="*/ 229 h 289"/>
              <a:gd name="T84" fmla="*/ 171 w 192"/>
              <a:gd name="T85" fmla="*/ 196 h 289"/>
              <a:gd name="T86" fmla="*/ 179 w 192"/>
              <a:gd name="T87" fmla="*/ 169 h 289"/>
              <a:gd name="T88" fmla="*/ 99 w 192"/>
              <a:gd name="T89" fmla="*/ 138 h 289"/>
              <a:gd name="T90" fmla="*/ 87 w 192"/>
              <a:gd name="T91" fmla="*/ 109 h 289"/>
              <a:gd name="T92" fmla="*/ 111 w 192"/>
              <a:gd name="T93" fmla="*/ 10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289">
                <a:moveTo>
                  <a:pt x="179" y="169"/>
                </a:moveTo>
                <a:cubicBezTo>
                  <a:pt x="192" y="149"/>
                  <a:pt x="190" y="123"/>
                  <a:pt x="174" y="107"/>
                </a:cubicBezTo>
                <a:cubicBezTo>
                  <a:pt x="181" y="98"/>
                  <a:pt x="186" y="87"/>
                  <a:pt x="187" y="75"/>
                </a:cubicBezTo>
                <a:cubicBezTo>
                  <a:pt x="187" y="75"/>
                  <a:pt x="187" y="75"/>
                  <a:pt x="187" y="75"/>
                </a:cubicBezTo>
                <a:cubicBezTo>
                  <a:pt x="187" y="73"/>
                  <a:pt x="187" y="72"/>
                  <a:pt x="187" y="70"/>
                </a:cubicBezTo>
                <a:cubicBezTo>
                  <a:pt x="187" y="52"/>
                  <a:pt x="179" y="35"/>
                  <a:pt x="165" y="23"/>
                </a:cubicBezTo>
                <a:cubicBezTo>
                  <a:pt x="151" y="10"/>
                  <a:pt x="133" y="2"/>
                  <a:pt x="112" y="1"/>
                </a:cubicBezTo>
                <a:cubicBezTo>
                  <a:pt x="109" y="0"/>
                  <a:pt x="106" y="0"/>
                  <a:pt x="104" y="0"/>
                </a:cubicBezTo>
                <a:cubicBezTo>
                  <a:pt x="84" y="0"/>
                  <a:pt x="65" y="6"/>
                  <a:pt x="51" y="17"/>
                </a:cubicBezTo>
                <a:cubicBezTo>
                  <a:pt x="37" y="28"/>
                  <a:pt x="27" y="43"/>
                  <a:pt x="25" y="61"/>
                </a:cubicBezTo>
                <a:cubicBezTo>
                  <a:pt x="25" y="63"/>
                  <a:pt x="25" y="65"/>
                  <a:pt x="25" y="66"/>
                </a:cubicBezTo>
                <a:cubicBezTo>
                  <a:pt x="25" y="78"/>
                  <a:pt x="29" y="90"/>
                  <a:pt x="36" y="100"/>
                </a:cubicBezTo>
                <a:cubicBezTo>
                  <a:pt x="24" y="113"/>
                  <a:pt x="19" y="132"/>
                  <a:pt x="26" y="150"/>
                </a:cubicBezTo>
                <a:cubicBezTo>
                  <a:pt x="28" y="155"/>
                  <a:pt x="31" y="160"/>
                  <a:pt x="34" y="164"/>
                </a:cubicBezTo>
                <a:cubicBezTo>
                  <a:pt x="28" y="179"/>
                  <a:pt x="28" y="179"/>
                  <a:pt x="28" y="179"/>
                </a:cubicBezTo>
                <a:cubicBezTo>
                  <a:pt x="36" y="201"/>
                  <a:pt x="36" y="201"/>
                  <a:pt x="36" y="201"/>
                </a:cubicBezTo>
                <a:cubicBezTo>
                  <a:pt x="14" y="210"/>
                  <a:pt x="14" y="210"/>
                  <a:pt x="14" y="210"/>
                </a:cubicBezTo>
                <a:cubicBezTo>
                  <a:pt x="14" y="210"/>
                  <a:pt x="14" y="210"/>
                  <a:pt x="14" y="210"/>
                </a:cubicBezTo>
                <a:cubicBezTo>
                  <a:pt x="23" y="232"/>
                  <a:pt x="23" y="232"/>
                  <a:pt x="23" y="232"/>
                </a:cubicBezTo>
                <a:cubicBezTo>
                  <a:pt x="0" y="241"/>
                  <a:pt x="0" y="241"/>
                  <a:pt x="0" y="241"/>
                </a:cubicBezTo>
                <a:cubicBezTo>
                  <a:pt x="0" y="241"/>
                  <a:pt x="0" y="241"/>
                  <a:pt x="0" y="241"/>
                </a:cubicBezTo>
                <a:cubicBezTo>
                  <a:pt x="11" y="270"/>
                  <a:pt x="11" y="270"/>
                  <a:pt x="11" y="270"/>
                </a:cubicBezTo>
                <a:cubicBezTo>
                  <a:pt x="11" y="270"/>
                  <a:pt x="11" y="270"/>
                  <a:pt x="11" y="270"/>
                </a:cubicBezTo>
                <a:cubicBezTo>
                  <a:pt x="11" y="270"/>
                  <a:pt x="11" y="270"/>
                  <a:pt x="11" y="270"/>
                </a:cubicBezTo>
                <a:cubicBezTo>
                  <a:pt x="41" y="259"/>
                  <a:pt x="41" y="259"/>
                  <a:pt x="41" y="259"/>
                </a:cubicBezTo>
                <a:cubicBezTo>
                  <a:pt x="66" y="203"/>
                  <a:pt x="66" y="203"/>
                  <a:pt x="66" y="203"/>
                </a:cubicBezTo>
                <a:cubicBezTo>
                  <a:pt x="64" y="202"/>
                  <a:pt x="64" y="202"/>
                  <a:pt x="64" y="202"/>
                </a:cubicBezTo>
                <a:cubicBezTo>
                  <a:pt x="64" y="196"/>
                  <a:pt x="64" y="196"/>
                  <a:pt x="64" y="196"/>
                </a:cubicBezTo>
                <a:cubicBezTo>
                  <a:pt x="64" y="188"/>
                  <a:pt x="64" y="188"/>
                  <a:pt x="64" y="188"/>
                </a:cubicBezTo>
                <a:cubicBezTo>
                  <a:pt x="61" y="185"/>
                  <a:pt x="57" y="183"/>
                  <a:pt x="55" y="180"/>
                </a:cubicBezTo>
                <a:cubicBezTo>
                  <a:pt x="43" y="168"/>
                  <a:pt x="36" y="153"/>
                  <a:pt x="36" y="136"/>
                </a:cubicBezTo>
                <a:cubicBezTo>
                  <a:pt x="36" y="119"/>
                  <a:pt x="43" y="103"/>
                  <a:pt x="55" y="91"/>
                </a:cubicBezTo>
                <a:cubicBezTo>
                  <a:pt x="58" y="88"/>
                  <a:pt x="61" y="86"/>
                  <a:pt x="65" y="83"/>
                </a:cubicBezTo>
                <a:cubicBezTo>
                  <a:pt x="61" y="84"/>
                  <a:pt x="58" y="85"/>
                  <a:pt x="55" y="86"/>
                </a:cubicBezTo>
                <a:cubicBezTo>
                  <a:pt x="54" y="87"/>
                  <a:pt x="52" y="87"/>
                  <a:pt x="51" y="88"/>
                </a:cubicBezTo>
                <a:cubicBezTo>
                  <a:pt x="47" y="81"/>
                  <a:pt x="45" y="74"/>
                  <a:pt x="45" y="66"/>
                </a:cubicBezTo>
                <a:cubicBezTo>
                  <a:pt x="45" y="65"/>
                  <a:pt x="45" y="64"/>
                  <a:pt x="45" y="63"/>
                </a:cubicBezTo>
                <a:cubicBezTo>
                  <a:pt x="46" y="51"/>
                  <a:pt x="52" y="41"/>
                  <a:pt x="63" y="33"/>
                </a:cubicBezTo>
                <a:cubicBezTo>
                  <a:pt x="73" y="25"/>
                  <a:pt x="88" y="20"/>
                  <a:pt x="104" y="20"/>
                </a:cubicBezTo>
                <a:cubicBezTo>
                  <a:pt x="104" y="20"/>
                  <a:pt x="104" y="20"/>
                  <a:pt x="104" y="20"/>
                </a:cubicBezTo>
                <a:cubicBezTo>
                  <a:pt x="106" y="20"/>
                  <a:pt x="108" y="20"/>
                  <a:pt x="110" y="20"/>
                </a:cubicBezTo>
                <a:cubicBezTo>
                  <a:pt x="127" y="22"/>
                  <a:pt x="142" y="28"/>
                  <a:pt x="152" y="37"/>
                </a:cubicBezTo>
                <a:cubicBezTo>
                  <a:pt x="162" y="47"/>
                  <a:pt x="168" y="58"/>
                  <a:pt x="168" y="70"/>
                </a:cubicBezTo>
                <a:cubicBezTo>
                  <a:pt x="168" y="71"/>
                  <a:pt x="168" y="72"/>
                  <a:pt x="168" y="73"/>
                </a:cubicBezTo>
                <a:cubicBezTo>
                  <a:pt x="168" y="73"/>
                  <a:pt x="168" y="73"/>
                  <a:pt x="168" y="73"/>
                </a:cubicBezTo>
                <a:cubicBezTo>
                  <a:pt x="167" y="81"/>
                  <a:pt x="164" y="89"/>
                  <a:pt x="158" y="95"/>
                </a:cubicBezTo>
                <a:cubicBezTo>
                  <a:pt x="153" y="93"/>
                  <a:pt x="148" y="92"/>
                  <a:pt x="143" y="91"/>
                </a:cubicBezTo>
                <a:cubicBezTo>
                  <a:pt x="143" y="91"/>
                  <a:pt x="143" y="91"/>
                  <a:pt x="143" y="91"/>
                </a:cubicBezTo>
                <a:cubicBezTo>
                  <a:pt x="147" y="95"/>
                  <a:pt x="149" y="98"/>
                  <a:pt x="152" y="102"/>
                </a:cubicBezTo>
                <a:cubicBezTo>
                  <a:pt x="151" y="102"/>
                  <a:pt x="151" y="103"/>
                  <a:pt x="150" y="103"/>
                </a:cubicBezTo>
                <a:cubicBezTo>
                  <a:pt x="147" y="105"/>
                  <a:pt x="144" y="107"/>
                  <a:pt x="141" y="109"/>
                </a:cubicBezTo>
                <a:cubicBezTo>
                  <a:pt x="139" y="106"/>
                  <a:pt x="137" y="103"/>
                  <a:pt x="134" y="101"/>
                </a:cubicBezTo>
                <a:cubicBezTo>
                  <a:pt x="125" y="91"/>
                  <a:pt x="112" y="86"/>
                  <a:pt x="99" y="86"/>
                </a:cubicBezTo>
                <a:cubicBezTo>
                  <a:pt x="86" y="86"/>
                  <a:pt x="74" y="91"/>
                  <a:pt x="64" y="101"/>
                </a:cubicBezTo>
                <a:cubicBezTo>
                  <a:pt x="45" y="120"/>
                  <a:pt x="45" y="152"/>
                  <a:pt x="64" y="171"/>
                </a:cubicBezTo>
                <a:cubicBezTo>
                  <a:pt x="68" y="175"/>
                  <a:pt x="72" y="178"/>
                  <a:pt x="77" y="180"/>
                </a:cubicBezTo>
                <a:cubicBezTo>
                  <a:pt x="77" y="196"/>
                  <a:pt x="77" y="196"/>
                  <a:pt x="77" y="196"/>
                </a:cubicBezTo>
                <a:cubicBezTo>
                  <a:pt x="94" y="213"/>
                  <a:pt x="94" y="213"/>
                  <a:pt x="94" y="213"/>
                </a:cubicBezTo>
                <a:cubicBezTo>
                  <a:pt x="77" y="230"/>
                  <a:pt x="77" y="230"/>
                  <a:pt x="77" y="230"/>
                </a:cubicBezTo>
                <a:cubicBezTo>
                  <a:pt x="77" y="230"/>
                  <a:pt x="77" y="230"/>
                  <a:pt x="77" y="230"/>
                </a:cubicBezTo>
                <a:cubicBezTo>
                  <a:pt x="94" y="247"/>
                  <a:pt x="94" y="247"/>
                  <a:pt x="94" y="247"/>
                </a:cubicBezTo>
                <a:cubicBezTo>
                  <a:pt x="77" y="264"/>
                  <a:pt x="77" y="264"/>
                  <a:pt x="77" y="264"/>
                </a:cubicBezTo>
                <a:cubicBezTo>
                  <a:pt x="77" y="264"/>
                  <a:pt x="77" y="264"/>
                  <a:pt x="77" y="264"/>
                </a:cubicBezTo>
                <a:cubicBezTo>
                  <a:pt x="99" y="287"/>
                  <a:pt x="99" y="287"/>
                  <a:pt x="99" y="287"/>
                </a:cubicBezTo>
                <a:cubicBezTo>
                  <a:pt x="99" y="287"/>
                  <a:pt x="99" y="287"/>
                  <a:pt x="99" y="287"/>
                </a:cubicBezTo>
                <a:cubicBezTo>
                  <a:pt x="99" y="287"/>
                  <a:pt x="99" y="287"/>
                  <a:pt x="99" y="287"/>
                </a:cubicBezTo>
                <a:cubicBezTo>
                  <a:pt x="121" y="264"/>
                  <a:pt x="121" y="264"/>
                  <a:pt x="121" y="264"/>
                </a:cubicBezTo>
                <a:cubicBezTo>
                  <a:pt x="121" y="180"/>
                  <a:pt x="121" y="180"/>
                  <a:pt x="121" y="180"/>
                </a:cubicBezTo>
                <a:cubicBezTo>
                  <a:pt x="126" y="178"/>
                  <a:pt x="130" y="175"/>
                  <a:pt x="134" y="171"/>
                </a:cubicBezTo>
                <a:cubicBezTo>
                  <a:pt x="146" y="159"/>
                  <a:pt x="151" y="143"/>
                  <a:pt x="148" y="127"/>
                </a:cubicBezTo>
                <a:cubicBezTo>
                  <a:pt x="152" y="125"/>
                  <a:pt x="156" y="123"/>
                  <a:pt x="160" y="120"/>
                </a:cubicBezTo>
                <a:cubicBezTo>
                  <a:pt x="161" y="125"/>
                  <a:pt x="162" y="131"/>
                  <a:pt x="162" y="136"/>
                </a:cubicBezTo>
                <a:cubicBezTo>
                  <a:pt x="162" y="153"/>
                  <a:pt x="155" y="168"/>
                  <a:pt x="143" y="180"/>
                </a:cubicBezTo>
                <a:cubicBezTo>
                  <a:pt x="141" y="183"/>
                  <a:pt x="138" y="185"/>
                  <a:pt x="134" y="188"/>
                </a:cubicBezTo>
                <a:cubicBezTo>
                  <a:pt x="134" y="239"/>
                  <a:pt x="134" y="239"/>
                  <a:pt x="134" y="239"/>
                </a:cubicBezTo>
                <a:cubicBezTo>
                  <a:pt x="141" y="271"/>
                  <a:pt x="141" y="271"/>
                  <a:pt x="141" y="271"/>
                </a:cubicBezTo>
                <a:cubicBezTo>
                  <a:pt x="167" y="289"/>
                  <a:pt x="167" y="289"/>
                  <a:pt x="167" y="289"/>
                </a:cubicBezTo>
                <a:cubicBezTo>
                  <a:pt x="167" y="289"/>
                  <a:pt x="167" y="289"/>
                  <a:pt x="167" y="289"/>
                </a:cubicBezTo>
                <a:cubicBezTo>
                  <a:pt x="167" y="289"/>
                  <a:pt x="167" y="289"/>
                  <a:pt x="167" y="289"/>
                </a:cubicBezTo>
                <a:cubicBezTo>
                  <a:pt x="184" y="263"/>
                  <a:pt x="184" y="263"/>
                  <a:pt x="184" y="263"/>
                </a:cubicBezTo>
                <a:cubicBezTo>
                  <a:pt x="184" y="263"/>
                  <a:pt x="184" y="263"/>
                  <a:pt x="184" y="263"/>
                </a:cubicBezTo>
                <a:cubicBezTo>
                  <a:pt x="164" y="249"/>
                  <a:pt x="164" y="249"/>
                  <a:pt x="164" y="249"/>
                </a:cubicBezTo>
                <a:cubicBezTo>
                  <a:pt x="178" y="229"/>
                  <a:pt x="178" y="229"/>
                  <a:pt x="178" y="229"/>
                </a:cubicBezTo>
                <a:cubicBezTo>
                  <a:pt x="178" y="229"/>
                  <a:pt x="178" y="229"/>
                  <a:pt x="178" y="229"/>
                </a:cubicBezTo>
                <a:cubicBezTo>
                  <a:pt x="158" y="216"/>
                  <a:pt x="158" y="216"/>
                  <a:pt x="158" y="216"/>
                </a:cubicBezTo>
                <a:cubicBezTo>
                  <a:pt x="171" y="196"/>
                  <a:pt x="171" y="196"/>
                  <a:pt x="171" y="196"/>
                </a:cubicBezTo>
                <a:cubicBezTo>
                  <a:pt x="168" y="180"/>
                  <a:pt x="168" y="180"/>
                  <a:pt x="168" y="180"/>
                </a:cubicBezTo>
                <a:cubicBezTo>
                  <a:pt x="172" y="177"/>
                  <a:pt x="176" y="173"/>
                  <a:pt x="179" y="169"/>
                </a:cubicBezTo>
                <a:close/>
                <a:moveTo>
                  <a:pt x="111" y="133"/>
                </a:moveTo>
                <a:cubicBezTo>
                  <a:pt x="108" y="136"/>
                  <a:pt x="104" y="138"/>
                  <a:pt x="99" y="138"/>
                </a:cubicBezTo>
                <a:cubicBezTo>
                  <a:pt x="95" y="138"/>
                  <a:pt x="91" y="136"/>
                  <a:pt x="87" y="133"/>
                </a:cubicBezTo>
                <a:cubicBezTo>
                  <a:pt x="81" y="126"/>
                  <a:pt x="81" y="116"/>
                  <a:pt x="87" y="109"/>
                </a:cubicBezTo>
                <a:cubicBezTo>
                  <a:pt x="91" y="106"/>
                  <a:pt x="95" y="104"/>
                  <a:pt x="99" y="104"/>
                </a:cubicBezTo>
                <a:cubicBezTo>
                  <a:pt x="104" y="104"/>
                  <a:pt x="108" y="106"/>
                  <a:pt x="111" y="109"/>
                </a:cubicBezTo>
                <a:cubicBezTo>
                  <a:pt x="118" y="116"/>
                  <a:pt x="118" y="126"/>
                  <a:pt x="111" y="13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Freeform 354"/>
          <p:cNvSpPr>
            <a:spLocks noEditPoints="1"/>
          </p:cNvSpPr>
          <p:nvPr/>
        </p:nvSpPr>
        <p:spPr bwMode="auto">
          <a:xfrm>
            <a:off x="8291513" y="4248150"/>
            <a:ext cx="325437" cy="344488"/>
          </a:xfrm>
          <a:custGeom>
            <a:avLst/>
            <a:gdLst>
              <a:gd name="T0" fmla="*/ 236 w 274"/>
              <a:gd name="T1" fmla="*/ 120 h 288"/>
              <a:gd name="T2" fmla="*/ 274 w 274"/>
              <a:gd name="T3" fmla="*/ 93 h 288"/>
              <a:gd name="T4" fmla="*/ 250 w 274"/>
              <a:gd name="T5" fmla="*/ 51 h 288"/>
              <a:gd name="T6" fmla="*/ 206 w 274"/>
              <a:gd name="T7" fmla="*/ 70 h 288"/>
              <a:gd name="T8" fmla="*/ 166 w 274"/>
              <a:gd name="T9" fmla="*/ 47 h 288"/>
              <a:gd name="T10" fmla="*/ 161 w 274"/>
              <a:gd name="T11" fmla="*/ 0 h 288"/>
              <a:gd name="T12" fmla="*/ 113 w 274"/>
              <a:gd name="T13" fmla="*/ 0 h 288"/>
              <a:gd name="T14" fmla="*/ 108 w 274"/>
              <a:gd name="T15" fmla="*/ 47 h 288"/>
              <a:gd name="T16" fmla="*/ 67 w 274"/>
              <a:gd name="T17" fmla="*/ 70 h 288"/>
              <a:gd name="T18" fmla="*/ 24 w 274"/>
              <a:gd name="T19" fmla="*/ 51 h 288"/>
              <a:gd name="T20" fmla="*/ 0 w 274"/>
              <a:gd name="T21" fmla="*/ 93 h 288"/>
              <a:gd name="T22" fmla="*/ 38 w 274"/>
              <a:gd name="T23" fmla="*/ 120 h 288"/>
              <a:gd name="T24" fmla="*/ 38 w 274"/>
              <a:gd name="T25" fmla="*/ 168 h 288"/>
              <a:gd name="T26" fmla="*/ 0 w 274"/>
              <a:gd name="T27" fmla="*/ 195 h 288"/>
              <a:gd name="T28" fmla="*/ 24 w 274"/>
              <a:gd name="T29" fmla="*/ 237 h 288"/>
              <a:gd name="T30" fmla="*/ 68 w 274"/>
              <a:gd name="T31" fmla="*/ 218 h 288"/>
              <a:gd name="T32" fmla="*/ 108 w 274"/>
              <a:gd name="T33" fmla="*/ 241 h 288"/>
              <a:gd name="T34" fmla="*/ 113 w 274"/>
              <a:gd name="T35" fmla="*/ 288 h 288"/>
              <a:gd name="T36" fmla="*/ 161 w 274"/>
              <a:gd name="T37" fmla="*/ 288 h 288"/>
              <a:gd name="T38" fmla="*/ 166 w 274"/>
              <a:gd name="T39" fmla="*/ 241 h 288"/>
              <a:gd name="T40" fmla="*/ 206 w 274"/>
              <a:gd name="T41" fmla="*/ 218 h 288"/>
              <a:gd name="T42" fmla="*/ 250 w 274"/>
              <a:gd name="T43" fmla="*/ 237 h 288"/>
              <a:gd name="T44" fmla="*/ 274 w 274"/>
              <a:gd name="T45" fmla="*/ 195 h 288"/>
              <a:gd name="T46" fmla="*/ 236 w 274"/>
              <a:gd name="T47" fmla="*/ 168 h 288"/>
              <a:gd name="T48" fmla="*/ 236 w 274"/>
              <a:gd name="T49" fmla="*/ 120 h 288"/>
              <a:gd name="T50" fmla="*/ 158 w 274"/>
              <a:gd name="T51" fmla="*/ 180 h 288"/>
              <a:gd name="T52" fmla="*/ 116 w 274"/>
              <a:gd name="T53" fmla="*/ 180 h 288"/>
              <a:gd name="T54" fmla="*/ 96 w 274"/>
              <a:gd name="T55" fmla="*/ 144 h 288"/>
              <a:gd name="T56" fmla="*/ 116 w 274"/>
              <a:gd name="T57" fmla="*/ 108 h 288"/>
              <a:gd name="T58" fmla="*/ 158 w 274"/>
              <a:gd name="T59" fmla="*/ 108 h 288"/>
              <a:gd name="T60" fmla="*/ 179 w 274"/>
              <a:gd name="T61" fmla="*/ 144 h 288"/>
              <a:gd name="T62" fmla="*/ 158 w 274"/>
              <a:gd name="T63" fmla="*/ 18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4" h="288">
                <a:moveTo>
                  <a:pt x="236" y="120"/>
                </a:moveTo>
                <a:cubicBezTo>
                  <a:pt x="274" y="93"/>
                  <a:pt x="274" y="93"/>
                  <a:pt x="274" y="93"/>
                </a:cubicBezTo>
                <a:cubicBezTo>
                  <a:pt x="250" y="51"/>
                  <a:pt x="250" y="51"/>
                  <a:pt x="250" y="51"/>
                </a:cubicBezTo>
                <a:cubicBezTo>
                  <a:pt x="206" y="70"/>
                  <a:pt x="206" y="70"/>
                  <a:pt x="206" y="70"/>
                </a:cubicBezTo>
                <a:cubicBezTo>
                  <a:pt x="166" y="47"/>
                  <a:pt x="166" y="47"/>
                  <a:pt x="166" y="47"/>
                </a:cubicBezTo>
                <a:cubicBezTo>
                  <a:pt x="161" y="0"/>
                  <a:pt x="161" y="0"/>
                  <a:pt x="161" y="0"/>
                </a:cubicBezTo>
                <a:cubicBezTo>
                  <a:pt x="113" y="0"/>
                  <a:pt x="113" y="0"/>
                  <a:pt x="113" y="0"/>
                </a:cubicBezTo>
                <a:cubicBezTo>
                  <a:pt x="108" y="47"/>
                  <a:pt x="108" y="47"/>
                  <a:pt x="108" y="47"/>
                </a:cubicBezTo>
                <a:cubicBezTo>
                  <a:pt x="67" y="70"/>
                  <a:pt x="67" y="70"/>
                  <a:pt x="67" y="70"/>
                </a:cubicBezTo>
                <a:cubicBezTo>
                  <a:pt x="24" y="51"/>
                  <a:pt x="24" y="51"/>
                  <a:pt x="24" y="51"/>
                </a:cubicBezTo>
                <a:cubicBezTo>
                  <a:pt x="0" y="93"/>
                  <a:pt x="0" y="93"/>
                  <a:pt x="0" y="93"/>
                </a:cubicBezTo>
                <a:cubicBezTo>
                  <a:pt x="38" y="120"/>
                  <a:pt x="38" y="120"/>
                  <a:pt x="38" y="120"/>
                </a:cubicBezTo>
                <a:cubicBezTo>
                  <a:pt x="38" y="168"/>
                  <a:pt x="38" y="168"/>
                  <a:pt x="38" y="168"/>
                </a:cubicBezTo>
                <a:cubicBezTo>
                  <a:pt x="18" y="182"/>
                  <a:pt x="0" y="195"/>
                  <a:pt x="0" y="195"/>
                </a:cubicBezTo>
                <a:cubicBezTo>
                  <a:pt x="24" y="237"/>
                  <a:pt x="24" y="237"/>
                  <a:pt x="24" y="237"/>
                </a:cubicBezTo>
                <a:cubicBezTo>
                  <a:pt x="68" y="218"/>
                  <a:pt x="68" y="218"/>
                  <a:pt x="68" y="218"/>
                </a:cubicBezTo>
                <a:cubicBezTo>
                  <a:pt x="108" y="241"/>
                  <a:pt x="108" y="241"/>
                  <a:pt x="108" y="241"/>
                </a:cubicBezTo>
                <a:cubicBezTo>
                  <a:pt x="113" y="288"/>
                  <a:pt x="113" y="288"/>
                  <a:pt x="113" y="288"/>
                </a:cubicBezTo>
                <a:cubicBezTo>
                  <a:pt x="161" y="288"/>
                  <a:pt x="161" y="288"/>
                  <a:pt x="161" y="288"/>
                </a:cubicBezTo>
                <a:cubicBezTo>
                  <a:pt x="161" y="288"/>
                  <a:pt x="163" y="266"/>
                  <a:pt x="166" y="241"/>
                </a:cubicBezTo>
                <a:cubicBezTo>
                  <a:pt x="206" y="218"/>
                  <a:pt x="206" y="218"/>
                  <a:pt x="206" y="218"/>
                </a:cubicBezTo>
                <a:cubicBezTo>
                  <a:pt x="250" y="237"/>
                  <a:pt x="250" y="237"/>
                  <a:pt x="250" y="237"/>
                </a:cubicBezTo>
                <a:cubicBezTo>
                  <a:pt x="274" y="195"/>
                  <a:pt x="274" y="195"/>
                  <a:pt x="274" y="195"/>
                </a:cubicBezTo>
                <a:cubicBezTo>
                  <a:pt x="274" y="195"/>
                  <a:pt x="256" y="182"/>
                  <a:pt x="236" y="168"/>
                </a:cubicBezTo>
                <a:lnTo>
                  <a:pt x="236" y="120"/>
                </a:lnTo>
                <a:close/>
                <a:moveTo>
                  <a:pt x="158" y="180"/>
                </a:moveTo>
                <a:cubicBezTo>
                  <a:pt x="116" y="180"/>
                  <a:pt x="116" y="180"/>
                  <a:pt x="116" y="180"/>
                </a:cubicBezTo>
                <a:cubicBezTo>
                  <a:pt x="96" y="144"/>
                  <a:pt x="96" y="144"/>
                  <a:pt x="96" y="144"/>
                </a:cubicBezTo>
                <a:cubicBezTo>
                  <a:pt x="116" y="108"/>
                  <a:pt x="116" y="108"/>
                  <a:pt x="116" y="108"/>
                </a:cubicBezTo>
                <a:cubicBezTo>
                  <a:pt x="158" y="108"/>
                  <a:pt x="158" y="108"/>
                  <a:pt x="158" y="108"/>
                </a:cubicBezTo>
                <a:cubicBezTo>
                  <a:pt x="179" y="144"/>
                  <a:pt x="179" y="144"/>
                  <a:pt x="179" y="144"/>
                </a:cubicBezTo>
                <a:lnTo>
                  <a:pt x="158" y="1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6" name="TextBox 13"/>
          <p:cNvSpPr txBox="1">
            <a:spLocks noChangeArrowheads="1"/>
          </p:cNvSpPr>
          <p:nvPr/>
        </p:nvSpPr>
        <p:spPr bwMode="auto">
          <a:xfrm>
            <a:off x="1631950" y="2970213"/>
            <a:ext cx="1371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67" name="TextBox 13"/>
          <p:cNvSpPr txBox="1">
            <a:spLocks noChangeArrowheads="1"/>
          </p:cNvSpPr>
          <p:nvPr/>
        </p:nvSpPr>
        <p:spPr bwMode="auto">
          <a:xfrm>
            <a:off x="1635125"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27668" name="TextBox 13"/>
          <p:cNvSpPr txBox="1">
            <a:spLocks noChangeArrowheads="1"/>
          </p:cNvSpPr>
          <p:nvPr/>
        </p:nvSpPr>
        <p:spPr bwMode="auto">
          <a:xfrm>
            <a:off x="4038600" y="2970213"/>
            <a:ext cx="13731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69" name="TextBox 13"/>
          <p:cNvSpPr txBox="1">
            <a:spLocks noChangeArrowheads="1"/>
          </p:cNvSpPr>
          <p:nvPr/>
        </p:nvSpPr>
        <p:spPr bwMode="auto">
          <a:xfrm>
            <a:off x="4041775" y="3244850"/>
            <a:ext cx="15605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27670" name="TextBox 13"/>
          <p:cNvSpPr txBox="1">
            <a:spLocks noChangeArrowheads="1"/>
          </p:cNvSpPr>
          <p:nvPr/>
        </p:nvSpPr>
        <p:spPr bwMode="auto">
          <a:xfrm>
            <a:off x="6450013" y="2970213"/>
            <a:ext cx="13716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71" name="TextBox 13"/>
          <p:cNvSpPr txBox="1">
            <a:spLocks noChangeArrowheads="1"/>
          </p:cNvSpPr>
          <p:nvPr/>
        </p:nvSpPr>
        <p:spPr bwMode="auto">
          <a:xfrm>
            <a:off x="6453188"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27672" name="TextBox 13"/>
          <p:cNvSpPr txBox="1">
            <a:spLocks noChangeArrowheads="1"/>
          </p:cNvSpPr>
          <p:nvPr/>
        </p:nvSpPr>
        <p:spPr bwMode="auto">
          <a:xfrm>
            <a:off x="8891588" y="29702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73" name="TextBox 13"/>
          <p:cNvSpPr txBox="1">
            <a:spLocks noChangeArrowheads="1"/>
          </p:cNvSpPr>
          <p:nvPr/>
        </p:nvSpPr>
        <p:spPr bwMode="auto">
          <a:xfrm>
            <a:off x="8896350" y="32448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27674" name="TextBox 13"/>
          <p:cNvSpPr txBox="1">
            <a:spLocks noChangeArrowheads="1"/>
          </p:cNvSpPr>
          <p:nvPr/>
        </p:nvSpPr>
        <p:spPr bwMode="auto">
          <a:xfrm>
            <a:off x="2849563" y="49514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75" name="TextBox 13"/>
          <p:cNvSpPr txBox="1">
            <a:spLocks noChangeArrowheads="1"/>
          </p:cNvSpPr>
          <p:nvPr/>
        </p:nvSpPr>
        <p:spPr bwMode="auto">
          <a:xfrm>
            <a:off x="2854325"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27676" name="TextBox 13"/>
          <p:cNvSpPr txBox="1">
            <a:spLocks noChangeArrowheads="1"/>
          </p:cNvSpPr>
          <p:nvPr/>
        </p:nvSpPr>
        <p:spPr bwMode="auto">
          <a:xfrm>
            <a:off x="5334000" y="4951413"/>
            <a:ext cx="13731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77" name="TextBox 13"/>
          <p:cNvSpPr txBox="1">
            <a:spLocks noChangeArrowheads="1"/>
          </p:cNvSpPr>
          <p:nvPr/>
        </p:nvSpPr>
        <p:spPr bwMode="auto">
          <a:xfrm>
            <a:off x="5338763"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
        <p:nvSpPr>
          <p:cNvPr id="27678" name="TextBox 13"/>
          <p:cNvSpPr txBox="1">
            <a:spLocks noChangeArrowheads="1"/>
          </p:cNvSpPr>
          <p:nvPr/>
        </p:nvSpPr>
        <p:spPr bwMode="auto">
          <a:xfrm>
            <a:off x="7821613" y="4951413"/>
            <a:ext cx="137318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KEYS</a:t>
            </a:r>
          </a:p>
        </p:txBody>
      </p:sp>
      <p:sp>
        <p:nvSpPr>
          <p:cNvPr id="27679" name="TextBox 13"/>
          <p:cNvSpPr txBox="1">
            <a:spLocks noChangeArrowheads="1"/>
          </p:cNvSpPr>
          <p:nvPr/>
        </p:nvSpPr>
        <p:spPr bwMode="auto">
          <a:xfrm>
            <a:off x="7826375" y="5226050"/>
            <a:ext cx="1558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2"/>
          <p:cNvSpPr>
            <a:spLocks noChangeArrowheads="1"/>
          </p:cNvSpPr>
          <p:nvPr/>
        </p:nvSpPr>
        <p:spPr bwMode="auto">
          <a:xfrm>
            <a:off x="4187825" y="1509713"/>
            <a:ext cx="7431088" cy="38369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0076A3"/>
              </a:solidFill>
              <a:latin typeface="Roboto" pitchFamily="2" charset="0"/>
            </a:endParaRPr>
          </a:p>
        </p:txBody>
      </p:sp>
      <p:sp>
        <p:nvSpPr>
          <p:cNvPr id="28675" name="Rectangle 42"/>
          <p:cNvSpPr>
            <a:spLocks noChangeArrowheads="1"/>
          </p:cNvSpPr>
          <p:nvPr/>
        </p:nvSpPr>
        <p:spPr bwMode="auto">
          <a:xfrm>
            <a:off x="444500" y="5465763"/>
            <a:ext cx="11174413" cy="230187"/>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0076A3"/>
              </a:solidFill>
              <a:latin typeface="Roboto" pitchFamily="2" charset="0"/>
            </a:endParaRPr>
          </a:p>
        </p:txBody>
      </p:sp>
      <p:sp>
        <p:nvSpPr>
          <p:cNvPr id="28676" name="Rectangle 44"/>
          <p:cNvSpPr>
            <a:spLocks noChangeArrowheads="1"/>
          </p:cNvSpPr>
          <p:nvPr/>
        </p:nvSpPr>
        <p:spPr bwMode="auto">
          <a:xfrm>
            <a:off x="444500" y="5465763"/>
            <a:ext cx="331788" cy="230187"/>
          </a:xfrm>
          <a:prstGeom prst="rect">
            <a:avLst/>
          </a:prstGeom>
          <a:solidFill>
            <a:srgbClr val="BAA6A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0076A3"/>
              </a:solidFill>
              <a:latin typeface="Roboto" pitchFamily="2" charset="0"/>
            </a:endParaRPr>
          </a:p>
        </p:txBody>
      </p:sp>
      <p:sp>
        <p:nvSpPr>
          <p:cNvPr id="28677" name="TextBox 2047"/>
          <p:cNvSpPr txBox="1">
            <a:spLocks noChangeArrowheads="1"/>
          </p:cNvSpPr>
          <p:nvPr/>
        </p:nvSpPr>
        <p:spPr bwMode="auto">
          <a:xfrm>
            <a:off x="4384675" y="2009775"/>
            <a:ext cx="379413"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300">
                <a:solidFill>
                  <a:srgbClr val="FFFFFF"/>
                </a:solidFill>
                <a:latin typeface="Roboto" pitchFamily="2" charset="0"/>
              </a:rPr>
              <a:t>”</a:t>
            </a:r>
            <a:endParaRPr lang="en-US" altLang="zh-CN" sz="3100">
              <a:solidFill>
                <a:srgbClr val="000000"/>
              </a:solidFill>
              <a:latin typeface="Roboto" pitchFamily="2" charset="0"/>
            </a:endParaRPr>
          </a:p>
        </p:txBody>
      </p:sp>
      <p:sp>
        <p:nvSpPr>
          <p:cNvPr id="28678" name="TextBox 47"/>
          <p:cNvSpPr txBox="1">
            <a:spLocks noChangeArrowheads="1"/>
          </p:cNvSpPr>
          <p:nvPr/>
        </p:nvSpPr>
        <p:spPr bwMode="auto">
          <a:xfrm>
            <a:off x="10861675" y="3622675"/>
            <a:ext cx="3810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5300">
                <a:solidFill>
                  <a:srgbClr val="FFFFFF"/>
                </a:solidFill>
                <a:latin typeface="Roboto" pitchFamily="2" charset="0"/>
              </a:rPr>
              <a:t>”</a:t>
            </a:r>
            <a:endParaRPr lang="en-US" altLang="zh-CN" sz="3100">
              <a:solidFill>
                <a:srgbClr val="000000"/>
              </a:solidFill>
              <a:latin typeface="Roboto" pitchFamily="2" charset="0"/>
            </a:endParaRPr>
          </a:p>
        </p:txBody>
      </p:sp>
      <p:pic>
        <p:nvPicPr>
          <p:cNvPr id="28679" name="Picture 3" descr="PIC4.jpg"/>
          <p:cNvPicPr>
            <a:picLocks noChangeAspect="1" noChangeArrowheads="1"/>
          </p:cNvPicPr>
          <p:nvPr/>
        </p:nvPicPr>
        <p:blipFill>
          <a:blip r:embed="rId2">
            <a:extLst>
              <a:ext uri="{28A0092B-C50C-407E-A947-70E740481C1C}">
                <a14:useLocalDpi xmlns:a14="http://schemas.microsoft.com/office/drawing/2010/main" val="0"/>
              </a:ext>
            </a:extLst>
          </a:blip>
          <a:srcRect l="42937" t="2882" r="12627" b="16098"/>
          <a:stretch>
            <a:fillRect/>
          </a:stretch>
        </p:blipFill>
        <p:spPr bwMode="auto">
          <a:xfrm>
            <a:off x="444500" y="1509713"/>
            <a:ext cx="3743325" cy="383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矩形 7"/>
          <p:cNvSpPr>
            <a:spLocks noChangeArrowheads="1"/>
          </p:cNvSpPr>
          <p:nvPr/>
        </p:nvSpPr>
        <p:spPr bwMode="auto">
          <a:xfrm>
            <a:off x="4764088" y="2228850"/>
            <a:ext cx="6097587" cy="1885950"/>
          </a:xfrm>
          <a:prstGeom prst="rect">
            <a:avLst/>
          </a:prstGeom>
          <a:solidFill>
            <a:srgbClr val="2B2B2B"/>
          </a:solidFill>
          <a:ln w="3175" cmpd="sng">
            <a:solidFill>
              <a:srgbClr val="FFFFFF"/>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81" name="矩形 8"/>
          <p:cNvSpPr>
            <a:spLocks noChangeArrowheads="1"/>
          </p:cNvSpPr>
          <p:nvPr/>
        </p:nvSpPr>
        <p:spPr bwMode="auto">
          <a:xfrm>
            <a:off x="5456238" y="2847975"/>
            <a:ext cx="47132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28682" name="矩形 9"/>
          <p:cNvSpPr>
            <a:spLocks noChangeArrowheads="1"/>
          </p:cNvSpPr>
          <p:nvPr/>
        </p:nvSpPr>
        <p:spPr bwMode="auto">
          <a:xfrm>
            <a:off x="4764088" y="4278313"/>
            <a:ext cx="6097587"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8683" name="图片 20"/>
          <p:cNvPicPr>
            <a:picLocks noChangeAspect="1" noChangeArrowheads="1"/>
          </p:cNvPicPr>
          <p:nvPr/>
        </p:nvPicPr>
        <p:blipFill>
          <a:blip r:embed="rId3">
            <a:extLst>
              <a:ext uri="{28A0092B-C50C-407E-A947-70E740481C1C}">
                <a14:useLocalDpi xmlns:a14="http://schemas.microsoft.com/office/drawing/2010/main" val="0"/>
              </a:ext>
            </a:extLst>
          </a:blip>
          <a:srcRect l="10336" t="3136" r="253" b="1424"/>
          <a:stretch>
            <a:fillRect/>
          </a:stretch>
        </p:blipFill>
        <p:spPr bwMode="auto">
          <a:xfrm>
            <a:off x="401638" y="1509713"/>
            <a:ext cx="3789362" cy="383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84" name="组合 21"/>
          <p:cNvGrpSpPr>
            <a:grpSpLocks/>
          </p:cNvGrpSpPr>
          <p:nvPr/>
        </p:nvGrpSpPr>
        <p:grpSpPr bwMode="auto">
          <a:xfrm flipV="1">
            <a:off x="2598738" y="728663"/>
            <a:ext cx="9583737" cy="66675"/>
            <a:chOff x="0" y="0"/>
            <a:chExt cx="17795517" cy="198783"/>
          </a:xfrm>
        </p:grpSpPr>
        <p:sp>
          <p:nvSpPr>
            <p:cNvPr id="28685" name="矩形 22"/>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28686" name="组合 23"/>
            <p:cNvGrpSpPr>
              <a:grpSpLocks/>
            </p:cNvGrpSpPr>
            <p:nvPr/>
          </p:nvGrpSpPr>
          <p:grpSpPr bwMode="auto">
            <a:xfrm>
              <a:off x="3141995" y="0"/>
              <a:ext cx="14653522" cy="198783"/>
              <a:chOff x="0" y="0"/>
              <a:chExt cx="14653522" cy="198783"/>
            </a:xfrm>
          </p:grpSpPr>
          <p:sp>
            <p:nvSpPr>
              <p:cNvPr id="28687" name="矩形 24"/>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88" name="矩形 25"/>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89" name="矩形 26"/>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90" name="矩形 27"/>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grpSp>
        <p:nvGrpSpPr>
          <p:cNvPr id="28691" name="组合 30"/>
          <p:cNvGrpSpPr>
            <a:grpSpLocks/>
          </p:cNvGrpSpPr>
          <p:nvPr/>
        </p:nvGrpSpPr>
        <p:grpSpPr bwMode="auto">
          <a:xfrm flipV="1">
            <a:off x="-28575" y="6269038"/>
            <a:ext cx="9585325" cy="66675"/>
            <a:chOff x="0" y="0"/>
            <a:chExt cx="17795517" cy="198783"/>
          </a:xfrm>
        </p:grpSpPr>
        <p:sp>
          <p:nvSpPr>
            <p:cNvPr id="28692" name="矩形 31"/>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28693" name="组合 32"/>
            <p:cNvGrpSpPr>
              <a:grpSpLocks/>
            </p:cNvGrpSpPr>
            <p:nvPr/>
          </p:nvGrpSpPr>
          <p:grpSpPr bwMode="auto">
            <a:xfrm>
              <a:off x="3141995" y="0"/>
              <a:ext cx="14653522" cy="198783"/>
              <a:chOff x="0" y="0"/>
              <a:chExt cx="14653522" cy="198783"/>
            </a:xfrm>
          </p:grpSpPr>
          <p:sp>
            <p:nvSpPr>
              <p:cNvPr id="28694" name="矩形 33"/>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95" name="矩形 34"/>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96" name="矩形 35"/>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8697" name="矩形 36"/>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23"/>
          <p:cNvPicPr>
            <a:picLocks noChangeAspect="1" noChangeArrowheads="1"/>
          </p:cNvPicPr>
          <p:nvPr/>
        </p:nvPicPr>
        <p:blipFill>
          <a:blip r:embed="rId2">
            <a:extLst>
              <a:ext uri="{28A0092B-C50C-407E-A947-70E740481C1C}">
                <a14:useLocalDpi xmlns:a14="http://schemas.microsoft.com/office/drawing/2010/main" val="0"/>
              </a:ext>
            </a:extLst>
          </a:blip>
          <a:srcRect r="548"/>
          <a:stretch>
            <a:fillRect/>
          </a:stretch>
        </p:blipFill>
        <p:spPr bwMode="auto">
          <a:xfrm>
            <a:off x="-68263" y="-3175"/>
            <a:ext cx="12260263"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20"/>
          <p:cNvSpPr>
            <a:spLocks noChangeArrowheads="1"/>
          </p:cNvSpPr>
          <p:nvPr/>
        </p:nvSpPr>
        <p:spPr bwMode="auto">
          <a:xfrm>
            <a:off x="-68263" y="1798638"/>
            <a:ext cx="12260263" cy="3659187"/>
          </a:xfrm>
          <a:prstGeom prst="rect">
            <a:avLst/>
          </a:prstGeom>
          <a:solidFill>
            <a:srgbClr val="BF2121">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9700" name="空心弧 1"/>
          <p:cNvSpPr>
            <a:spLocks/>
          </p:cNvSpPr>
          <p:nvPr/>
        </p:nvSpPr>
        <p:spPr bwMode="auto">
          <a:xfrm rot="4300279">
            <a:off x="1388269" y="2037557"/>
            <a:ext cx="1800225" cy="1798637"/>
          </a:xfrm>
          <a:custGeom>
            <a:avLst/>
            <a:gdLst>
              <a:gd name="T0" fmla="*/ 1132937 w 1800000"/>
              <a:gd name="T1" fmla="*/ 30667 h 1800000"/>
              <a:gd name="T2" fmla="*/ 1773697 w 1800000"/>
              <a:gd name="T3" fmla="*/ 1115993 h 1800000"/>
              <a:gd name="T4" fmla="*/ 701034 w 1800000"/>
              <a:gd name="T5" fmla="*/ 1777732 h 1800000"/>
              <a:gd name="T6" fmla="*/ 18566 w 1800000"/>
              <a:gd name="T7" fmla="*/ 718136 h 1800000"/>
              <a:gd name="T8" fmla="*/ 276897 w 1800000"/>
              <a:gd name="T9" fmla="*/ 771437 h 1800000"/>
              <a:gd name="T10" fmla="*/ 759347 w 1800000"/>
              <a:gd name="T11" fmla="*/ 1520486 h 1800000"/>
              <a:gd name="T12" fmla="*/ 1517634 w 1800000"/>
              <a:gd name="T13" fmla="*/ 1052689 h 1800000"/>
              <a:gd name="T14" fmla="*/ 1064668 w 1800000"/>
              <a:gd name="T15" fmla="*/ 285451 h 1800000"/>
              <a:gd name="T16" fmla="*/ 1132937 w 1800000"/>
              <a:gd name="T17" fmla="*/ 30667 h 180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000" h="1800000">
                <a:moveTo>
                  <a:pt x="1132937" y="30667"/>
                </a:moveTo>
                <a:cubicBezTo>
                  <a:pt x="1606469" y="157550"/>
                  <a:pt x="1891350" y="640083"/>
                  <a:pt x="1773697" y="1115993"/>
                </a:cubicBezTo>
                <a:cubicBezTo>
                  <a:pt x="1656044" y="1591902"/>
                  <a:pt x="1179140" y="1886110"/>
                  <a:pt x="701034" y="1777732"/>
                </a:cubicBezTo>
                <a:cubicBezTo>
                  <a:pt x="222927" y="1669354"/>
                  <a:pt x="-80497" y="1198260"/>
                  <a:pt x="18566" y="718136"/>
                </a:cubicBezTo>
                <a:lnTo>
                  <a:pt x="276897" y="771437"/>
                </a:lnTo>
                <a:cubicBezTo>
                  <a:pt x="206868" y="1110846"/>
                  <a:pt x="421364" y="1443872"/>
                  <a:pt x="759347" y="1520486"/>
                </a:cubicBezTo>
                <a:cubicBezTo>
                  <a:pt x="1097330" y="1597101"/>
                  <a:pt x="1434463" y="1389119"/>
                  <a:pt x="1517634" y="1052689"/>
                </a:cubicBezTo>
                <a:cubicBezTo>
                  <a:pt x="1600805" y="716259"/>
                  <a:pt x="1399417" y="375146"/>
                  <a:pt x="1064668" y="285451"/>
                </a:cubicBezTo>
                <a:lnTo>
                  <a:pt x="1132937" y="306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1" name="椭圆 2"/>
          <p:cNvSpPr>
            <a:spLocks noChangeArrowheads="1"/>
          </p:cNvSpPr>
          <p:nvPr/>
        </p:nvSpPr>
        <p:spPr bwMode="auto">
          <a:xfrm rot="4300279">
            <a:off x="15827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2" name="KSO_Shape"/>
          <p:cNvSpPr>
            <a:spLocks/>
          </p:cNvSpPr>
          <p:nvPr/>
        </p:nvSpPr>
        <p:spPr bwMode="auto">
          <a:xfrm flipH="1">
            <a:off x="1909763" y="2628900"/>
            <a:ext cx="808037" cy="673100"/>
          </a:xfrm>
          <a:custGeom>
            <a:avLst/>
            <a:gdLst>
              <a:gd name="T0" fmla="*/ 28 w 282"/>
              <a:gd name="T1" fmla="*/ 131 h 235"/>
              <a:gd name="T2" fmla="*/ 28 w 282"/>
              <a:gd name="T3" fmla="*/ 53 h 235"/>
              <a:gd name="T4" fmla="*/ 46 w 282"/>
              <a:gd name="T5" fmla="*/ 36 h 235"/>
              <a:gd name="T6" fmla="*/ 62 w 282"/>
              <a:gd name="T7" fmla="*/ 36 h 235"/>
              <a:gd name="T8" fmla="*/ 62 w 282"/>
              <a:gd name="T9" fmla="*/ 148 h 235"/>
              <a:gd name="T10" fmla="*/ 46 w 282"/>
              <a:gd name="T11" fmla="*/ 148 h 235"/>
              <a:gd name="T12" fmla="*/ 28 w 282"/>
              <a:gd name="T13" fmla="*/ 131 h 235"/>
              <a:gd name="T14" fmla="*/ 214 w 282"/>
              <a:gd name="T15" fmla="*/ 131 h 235"/>
              <a:gd name="T16" fmla="*/ 214 w 282"/>
              <a:gd name="T17" fmla="*/ 53 h 235"/>
              <a:gd name="T18" fmla="*/ 197 w 282"/>
              <a:gd name="T19" fmla="*/ 36 h 235"/>
              <a:gd name="T20" fmla="*/ 180 w 282"/>
              <a:gd name="T21" fmla="*/ 36 h 235"/>
              <a:gd name="T22" fmla="*/ 180 w 282"/>
              <a:gd name="T23" fmla="*/ 148 h 235"/>
              <a:gd name="T24" fmla="*/ 197 w 282"/>
              <a:gd name="T25" fmla="*/ 148 h 235"/>
              <a:gd name="T26" fmla="*/ 214 w 282"/>
              <a:gd name="T27" fmla="*/ 131 h 235"/>
              <a:gd name="T28" fmla="*/ 154 w 282"/>
              <a:gd name="T29" fmla="*/ 36 h 235"/>
              <a:gd name="T30" fmla="*/ 131 w 282"/>
              <a:gd name="T31" fmla="*/ 13 h 235"/>
              <a:gd name="T32" fmla="*/ 112 w 282"/>
              <a:gd name="T33" fmla="*/ 13 h 235"/>
              <a:gd name="T34" fmla="*/ 89 w 282"/>
              <a:gd name="T35" fmla="*/ 36 h 235"/>
              <a:gd name="T36" fmla="*/ 77 w 282"/>
              <a:gd name="T37" fmla="*/ 36 h 235"/>
              <a:gd name="T38" fmla="*/ 77 w 282"/>
              <a:gd name="T39" fmla="*/ 148 h 235"/>
              <a:gd name="T40" fmla="*/ 166 w 282"/>
              <a:gd name="T41" fmla="*/ 148 h 235"/>
              <a:gd name="T42" fmla="*/ 166 w 282"/>
              <a:gd name="T43" fmla="*/ 36 h 235"/>
              <a:gd name="T44" fmla="*/ 154 w 282"/>
              <a:gd name="T45" fmla="*/ 36 h 235"/>
              <a:gd name="T46" fmla="*/ 101 w 282"/>
              <a:gd name="T47" fmla="*/ 36 h 235"/>
              <a:gd name="T48" fmla="*/ 112 w 282"/>
              <a:gd name="T49" fmla="*/ 23 h 235"/>
              <a:gd name="T50" fmla="*/ 131 w 282"/>
              <a:gd name="T51" fmla="*/ 23 h 235"/>
              <a:gd name="T52" fmla="*/ 142 w 282"/>
              <a:gd name="T53" fmla="*/ 36 h 235"/>
              <a:gd name="T54" fmla="*/ 101 w 282"/>
              <a:gd name="T55" fmla="*/ 36 h 235"/>
              <a:gd name="T56" fmla="*/ 42 w 282"/>
              <a:gd name="T57" fmla="*/ 187 h 235"/>
              <a:gd name="T58" fmla="*/ 17 w 282"/>
              <a:gd name="T59" fmla="*/ 211 h 235"/>
              <a:gd name="T60" fmla="*/ 42 w 282"/>
              <a:gd name="T61" fmla="*/ 235 h 235"/>
              <a:gd name="T62" fmla="*/ 66 w 282"/>
              <a:gd name="T63" fmla="*/ 211 h 235"/>
              <a:gd name="T64" fmla="*/ 42 w 282"/>
              <a:gd name="T65" fmla="*/ 187 h 235"/>
              <a:gd name="T66" fmla="*/ 42 w 282"/>
              <a:gd name="T67" fmla="*/ 224 h 235"/>
              <a:gd name="T68" fmla="*/ 29 w 282"/>
              <a:gd name="T69" fmla="*/ 211 h 235"/>
              <a:gd name="T70" fmla="*/ 42 w 282"/>
              <a:gd name="T71" fmla="*/ 198 h 235"/>
              <a:gd name="T72" fmla="*/ 54 w 282"/>
              <a:gd name="T73" fmla="*/ 211 h 235"/>
              <a:gd name="T74" fmla="*/ 42 w 282"/>
              <a:gd name="T75" fmla="*/ 224 h 235"/>
              <a:gd name="T76" fmla="*/ 202 w 282"/>
              <a:gd name="T77" fmla="*/ 187 h 235"/>
              <a:gd name="T78" fmla="*/ 177 w 282"/>
              <a:gd name="T79" fmla="*/ 211 h 235"/>
              <a:gd name="T80" fmla="*/ 202 w 282"/>
              <a:gd name="T81" fmla="*/ 235 h 235"/>
              <a:gd name="T82" fmla="*/ 226 w 282"/>
              <a:gd name="T83" fmla="*/ 211 h 235"/>
              <a:gd name="T84" fmla="*/ 202 w 282"/>
              <a:gd name="T85" fmla="*/ 187 h 235"/>
              <a:gd name="T86" fmla="*/ 202 w 282"/>
              <a:gd name="T87" fmla="*/ 224 h 235"/>
              <a:gd name="T88" fmla="*/ 189 w 282"/>
              <a:gd name="T89" fmla="*/ 211 h 235"/>
              <a:gd name="T90" fmla="*/ 202 w 282"/>
              <a:gd name="T91" fmla="*/ 198 h 235"/>
              <a:gd name="T92" fmla="*/ 214 w 282"/>
              <a:gd name="T93" fmla="*/ 211 h 235"/>
              <a:gd name="T94" fmla="*/ 202 w 282"/>
              <a:gd name="T95" fmla="*/ 224 h 235"/>
              <a:gd name="T96" fmla="*/ 275 w 282"/>
              <a:gd name="T97" fmla="*/ 20 h 235"/>
              <a:gd name="T98" fmla="*/ 246 w 282"/>
              <a:gd name="T99" fmla="*/ 36 h 235"/>
              <a:gd name="T100" fmla="*/ 246 w 282"/>
              <a:gd name="T101" fmla="*/ 179 h 235"/>
              <a:gd name="T102" fmla="*/ 0 w 282"/>
              <a:gd name="T103" fmla="*/ 179 h 235"/>
              <a:gd name="T104" fmla="*/ 0 w 282"/>
              <a:gd name="T105" fmla="*/ 140 h 235"/>
              <a:gd name="T106" fmla="*/ 19 w 282"/>
              <a:gd name="T107" fmla="*/ 140 h 235"/>
              <a:gd name="T108" fmla="*/ 19 w 282"/>
              <a:gd name="T109" fmla="*/ 160 h 235"/>
              <a:gd name="T110" fmla="*/ 226 w 282"/>
              <a:gd name="T111" fmla="*/ 160 h 235"/>
              <a:gd name="T112" fmla="*/ 226 w 282"/>
              <a:gd name="T113" fmla="*/ 31 h 235"/>
              <a:gd name="T114" fmla="*/ 226 w 282"/>
              <a:gd name="T115" fmla="*/ 29 h 235"/>
              <a:gd name="T116" fmla="*/ 231 w 282"/>
              <a:gd name="T117" fmla="*/ 22 h 235"/>
              <a:gd name="T118" fmla="*/ 266 w 282"/>
              <a:gd name="T119" fmla="*/ 3 h 235"/>
              <a:gd name="T120" fmla="*/ 279 w 282"/>
              <a:gd name="T121" fmla="*/ 7 h 235"/>
              <a:gd name="T122" fmla="*/ 275 w 282"/>
              <a:gd name="T123" fmla="*/ 2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3" name="矩形 4"/>
          <p:cNvSpPr>
            <a:spLocks noChangeArrowheads="1"/>
          </p:cNvSpPr>
          <p:nvPr/>
        </p:nvSpPr>
        <p:spPr bwMode="auto">
          <a:xfrm>
            <a:off x="12652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75%</a:t>
            </a: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4" name="空心弧 5"/>
          <p:cNvSpPr>
            <a:spLocks/>
          </p:cNvSpPr>
          <p:nvPr/>
        </p:nvSpPr>
        <p:spPr bwMode="auto">
          <a:xfrm rot="4300279">
            <a:off x="5096669" y="2037557"/>
            <a:ext cx="1800225" cy="1798637"/>
          </a:xfrm>
          <a:custGeom>
            <a:avLst/>
            <a:gdLst>
              <a:gd name="T0" fmla="*/ 1132937 w 1800000"/>
              <a:gd name="T1" fmla="*/ 30667 h 1800000"/>
              <a:gd name="T2" fmla="*/ 1799926 w 1800000"/>
              <a:gd name="T3" fmla="*/ 888450 h 1800000"/>
              <a:gd name="T4" fmla="*/ 1155173 w 1800000"/>
              <a:gd name="T5" fmla="*/ 1763069 h 1800000"/>
              <a:gd name="T6" fmla="*/ 138477 w 1800000"/>
              <a:gd name="T7" fmla="*/ 1379670 h 1800000"/>
              <a:gd name="T8" fmla="*/ 309941 w 1800000"/>
              <a:gd name="T9" fmla="*/ 1271667 h 1800000"/>
              <a:gd name="T10" fmla="*/ 1097718 w 1800000"/>
              <a:gd name="T11" fmla="*/ 1568740 h 1800000"/>
              <a:gd name="T12" fmla="*/ 1597299 w 1800000"/>
              <a:gd name="T13" fmla="*/ 891050 h 1800000"/>
              <a:gd name="T14" fmla="*/ 1080489 w 1800000"/>
              <a:gd name="T15" fmla="*/ 226406 h 1800000"/>
              <a:gd name="T16" fmla="*/ 1132937 w 1800000"/>
              <a:gd name="T17" fmla="*/ 30667 h 180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00000" h="1800000">
                <a:moveTo>
                  <a:pt x="1132937" y="30667"/>
                </a:moveTo>
                <a:cubicBezTo>
                  <a:pt x="1522259" y="134986"/>
                  <a:pt x="1794753" y="485427"/>
                  <a:pt x="1799926" y="888450"/>
                </a:cubicBezTo>
                <a:cubicBezTo>
                  <a:pt x="1805099" y="1291473"/>
                  <a:pt x="1541689" y="1648793"/>
                  <a:pt x="1155173" y="1763069"/>
                </a:cubicBezTo>
                <a:cubicBezTo>
                  <a:pt x="768657" y="1877346"/>
                  <a:pt x="353292" y="1720710"/>
                  <a:pt x="138477" y="1379670"/>
                </a:cubicBezTo>
                <a:lnTo>
                  <a:pt x="309941" y="1271667"/>
                </a:lnTo>
                <a:cubicBezTo>
                  <a:pt x="476388" y="1535919"/>
                  <a:pt x="798229" y="1657286"/>
                  <a:pt x="1097718" y="1568740"/>
                </a:cubicBezTo>
                <a:cubicBezTo>
                  <a:pt x="1397206" y="1480194"/>
                  <a:pt x="1601307" y="1203328"/>
                  <a:pt x="1597299" y="891050"/>
                </a:cubicBezTo>
                <a:cubicBezTo>
                  <a:pt x="1593291" y="578772"/>
                  <a:pt x="1382152" y="307236"/>
                  <a:pt x="1080489" y="226406"/>
                </a:cubicBezTo>
                <a:lnTo>
                  <a:pt x="1132937" y="306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椭圆 6"/>
          <p:cNvSpPr>
            <a:spLocks noChangeArrowheads="1"/>
          </p:cNvSpPr>
          <p:nvPr/>
        </p:nvSpPr>
        <p:spPr bwMode="auto">
          <a:xfrm rot="4300279">
            <a:off x="52911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6" name="KSO_Shape"/>
          <p:cNvSpPr>
            <a:spLocks/>
          </p:cNvSpPr>
          <p:nvPr/>
        </p:nvSpPr>
        <p:spPr bwMode="auto">
          <a:xfrm flipH="1">
            <a:off x="5618163" y="2628900"/>
            <a:ext cx="808037" cy="673100"/>
          </a:xfrm>
          <a:custGeom>
            <a:avLst/>
            <a:gdLst>
              <a:gd name="T0" fmla="*/ 28 w 282"/>
              <a:gd name="T1" fmla="*/ 131 h 235"/>
              <a:gd name="T2" fmla="*/ 28 w 282"/>
              <a:gd name="T3" fmla="*/ 53 h 235"/>
              <a:gd name="T4" fmla="*/ 46 w 282"/>
              <a:gd name="T5" fmla="*/ 36 h 235"/>
              <a:gd name="T6" fmla="*/ 62 w 282"/>
              <a:gd name="T7" fmla="*/ 36 h 235"/>
              <a:gd name="T8" fmla="*/ 62 w 282"/>
              <a:gd name="T9" fmla="*/ 148 h 235"/>
              <a:gd name="T10" fmla="*/ 46 w 282"/>
              <a:gd name="T11" fmla="*/ 148 h 235"/>
              <a:gd name="T12" fmla="*/ 28 w 282"/>
              <a:gd name="T13" fmla="*/ 131 h 235"/>
              <a:gd name="T14" fmla="*/ 214 w 282"/>
              <a:gd name="T15" fmla="*/ 131 h 235"/>
              <a:gd name="T16" fmla="*/ 214 w 282"/>
              <a:gd name="T17" fmla="*/ 53 h 235"/>
              <a:gd name="T18" fmla="*/ 197 w 282"/>
              <a:gd name="T19" fmla="*/ 36 h 235"/>
              <a:gd name="T20" fmla="*/ 180 w 282"/>
              <a:gd name="T21" fmla="*/ 36 h 235"/>
              <a:gd name="T22" fmla="*/ 180 w 282"/>
              <a:gd name="T23" fmla="*/ 148 h 235"/>
              <a:gd name="T24" fmla="*/ 197 w 282"/>
              <a:gd name="T25" fmla="*/ 148 h 235"/>
              <a:gd name="T26" fmla="*/ 214 w 282"/>
              <a:gd name="T27" fmla="*/ 131 h 235"/>
              <a:gd name="T28" fmla="*/ 154 w 282"/>
              <a:gd name="T29" fmla="*/ 36 h 235"/>
              <a:gd name="T30" fmla="*/ 131 w 282"/>
              <a:gd name="T31" fmla="*/ 13 h 235"/>
              <a:gd name="T32" fmla="*/ 112 w 282"/>
              <a:gd name="T33" fmla="*/ 13 h 235"/>
              <a:gd name="T34" fmla="*/ 89 w 282"/>
              <a:gd name="T35" fmla="*/ 36 h 235"/>
              <a:gd name="T36" fmla="*/ 77 w 282"/>
              <a:gd name="T37" fmla="*/ 36 h 235"/>
              <a:gd name="T38" fmla="*/ 77 w 282"/>
              <a:gd name="T39" fmla="*/ 148 h 235"/>
              <a:gd name="T40" fmla="*/ 166 w 282"/>
              <a:gd name="T41" fmla="*/ 148 h 235"/>
              <a:gd name="T42" fmla="*/ 166 w 282"/>
              <a:gd name="T43" fmla="*/ 36 h 235"/>
              <a:gd name="T44" fmla="*/ 154 w 282"/>
              <a:gd name="T45" fmla="*/ 36 h 235"/>
              <a:gd name="T46" fmla="*/ 101 w 282"/>
              <a:gd name="T47" fmla="*/ 36 h 235"/>
              <a:gd name="T48" fmla="*/ 112 w 282"/>
              <a:gd name="T49" fmla="*/ 23 h 235"/>
              <a:gd name="T50" fmla="*/ 131 w 282"/>
              <a:gd name="T51" fmla="*/ 23 h 235"/>
              <a:gd name="T52" fmla="*/ 142 w 282"/>
              <a:gd name="T53" fmla="*/ 36 h 235"/>
              <a:gd name="T54" fmla="*/ 101 w 282"/>
              <a:gd name="T55" fmla="*/ 36 h 235"/>
              <a:gd name="T56" fmla="*/ 42 w 282"/>
              <a:gd name="T57" fmla="*/ 187 h 235"/>
              <a:gd name="T58" fmla="*/ 17 w 282"/>
              <a:gd name="T59" fmla="*/ 211 h 235"/>
              <a:gd name="T60" fmla="*/ 42 w 282"/>
              <a:gd name="T61" fmla="*/ 235 h 235"/>
              <a:gd name="T62" fmla="*/ 66 w 282"/>
              <a:gd name="T63" fmla="*/ 211 h 235"/>
              <a:gd name="T64" fmla="*/ 42 w 282"/>
              <a:gd name="T65" fmla="*/ 187 h 235"/>
              <a:gd name="T66" fmla="*/ 42 w 282"/>
              <a:gd name="T67" fmla="*/ 224 h 235"/>
              <a:gd name="T68" fmla="*/ 29 w 282"/>
              <a:gd name="T69" fmla="*/ 211 h 235"/>
              <a:gd name="T70" fmla="*/ 42 w 282"/>
              <a:gd name="T71" fmla="*/ 198 h 235"/>
              <a:gd name="T72" fmla="*/ 54 w 282"/>
              <a:gd name="T73" fmla="*/ 211 h 235"/>
              <a:gd name="T74" fmla="*/ 42 w 282"/>
              <a:gd name="T75" fmla="*/ 224 h 235"/>
              <a:gd name="T76" fmla="*/ 202 w 282"/>
              <a:gd name="T77" fmla="*/ 187 h 235"/>
              <a:gd name="T78" fmla="*/ 177 w 282"/>
              <a:gd name="T79" fmla="*/ 211 h 235"/>
              <a:gd name="T80" fmla="*/ 202 w 282"/>
              <a:gd name="T81" fmla="*/ 235 h 235"/>
              <a:gd name="T82" fmla="*/ 226 w 282"/>
              <a:gd name="T83" fmla="*/ 211 h 235"/>
              <a:gd name="T84" fmla="*/ 202 w 282"/>
              <a:gd name="T85" fmla="*/ 187 h 235"/>
              <a:gd name="T86" fmla="*/ 202 w 282"/>
              <a:gd name="T87" fmla="*/ 224 h 235"/>
              <a:gd name="T88" fmla="*/ 189 w 282"/>
              <a:gd name="T89" fmla="*/ 211 h 235"/>
              <a:gd name="T90" fmla="*/ 202 w 282"/>
              <a:gd name="T91" fmla="*/ 198 h 235"/>
              <a:gd name="T92" fmla="*/ 214 w 282"/>
              <a:gd name="T93" fmla="*/ 211 h 235"/>
              <a:gd name="T94" fmla="*/ 202 w 282"/>
              <a:gd name="T95" fmla="*/ 224 h 235"/>
              <a:gd name="T96" fmla="*/ 275 w 282"/>
              <a:gd name="T97" fmla="*/ 20 h 235"/>
              <a:gd name="T98" fmla="*/ 246 w 282"/>
              <a:gd name="T99" fmla="*/ 36 h 235"/>
              <a:gd name="T100" fmla="*/ 246 w 282"/>
              <a:gd name="T101" fmla="*/ 179 h 235"/>
              <a:gd name="T102" fmla="*/ 0 w 282"/>
              <a:gd name="T103" fmla="*/ 179 h 235"/>
              <a:gd name="T104" fmla="*/ 0 w 282"/>
              <a:gd name="T105" fmla="*/ 140 h 235"/>
              <a:gd name="T106" fmla="*/ 19 w 282"/>
              <a:gd name="T107" fmla="*/ 140 h 235"/>
              <a:gd name="T108" fmla="*/ 19 w 282"/>
              <a:gd name="T109" fmla="*/ 160 h 235"/>
              <a:gd name="T110" fmla="*/ 226 w 282"/>
              <a:gd name="T111" fmla="*/ 160 h 235"/>
              <a:gd name="T112" fmla="*/ 226 w 282"/>
              <a:gd name="T113" fmla="*/ 31 h 235"/>
              <a:gd name="T114" fmla="*/ 226 w 282"/>
              <a:gd name="T115" fmla="*/ 29 h 235"/>
              <a:gd name="T116" fmla="*/ 231 w 282"/>
              <a:gd name="T117" fmla="*/ 22 h 235"/>
              <a:gd name="T118" fmla="*/ 266 w 282"/>
              <a:gd name="T119" fmla="*/ 3 h 235"/>
              <a:gd name="T120" fmla="*/ 279 w 282"/>
              <a:gd name="T121" fmla="*/ 7 h 235"/>
              <a:gd name="T122" fmla="*/ 275 w 282"/>
              <a:gd name="T123" fmla="*/ 2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矩形 8"/>
          <p:cNvSpPr>
            <a:spLocks noChangeArrowheads="1"/>
          </p:cNvSpPr>
          <p:nvPr/>
        </p:nvSpPr>
        <p:spPr bwMode="auto">
          <a:xfrm>
            <a:off x="49736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60%</a:t>
            </a: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8" name="椭圆 9"/>
          <p:cNvSpPr>
            <a:spLocks noChangeArrowheads="1"/>
          </p:cNvSpPr>
          <p:nvPr/>
        </p:nvSpPr>
        <p:spPr bwMode="auto">
          <a:xfrm rot="4300279">
            <a:off x="8999538" y="2230438"/>
            <a:ext cx="1411287" cy="1411287"/>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09" name="KSO_Shape"/>
          <p:cNvSpPr>
            <a:spLocks/>
          </p:cNvSpPr>
          <p:nvPr/>
        </p:nvSpPr>
        <p:spPr bwMode="auto">
          <a:xfrm flipH="1">
            <a:off x="9326563" y="2628900"/>
            <a:ext cx="808037" cy="673100"/>
          </a:xfrm>
          <a:custGeom>
            <a:avLst/>
            <a:gdLst>
              <a:gd name="T0" fmla="*/ 28 w 282"/>
              <a:gd name="T1" fmla="*/ 131 h 235"/>
              <a:gd name="T2" fmla="*/ 28 w 282"/>
              <a:gd name="T3" fmla="*/ 53 h 235"/>
              <a:gd name="T4" fmla="*/ 46 w 282"/>
              <a:gd name="T5" fmla="*/ 36 h 235"/>
              <a:gd name="T6" fmla="*/ 62 w 282"/>
              <a:gd name="T7" fmla="*/ 36 h 235"/>
              <a:gd name="T8" fmla="*/ 62 w 282"/>
              <a:gd name="T9" fmla="*/ 148 h 235"/>
              <a:gd name="T10" fmla="*/ 46 w 282"/>
              <a:gd name="T11" fmla="*/ 148 h 235"/>
              <a:gd name="T12" fmla="*/ 28 w 282"/>
              <a:gd name="T13" fmla="*/ 131 h 235"/>
              <a:gd name="T14" fmla="*/ 214 w 282"/>
              <a:gd name="T15" fmla="*/ 131 h 235"/>
              <a:gd name="T16" fmla="*/ 214 w 282"/>
              <a:gd name="T17" fmla="*/ 53 h 235"/>
              <a:gd name="T18" fmla="*/ 197 w 282"/>
              <a:gd name="T19" fmla="*/ 36 h 235"/>
              <a:gd name="T20" fmla="*/ 180 w 282"/>
              <a:gd name="T21" fmla="*/ 36 h 235"/>
              <a:gd name="T22" fmla="*/ 180 w 282"/>
              <a:gd name="T23" fmla="*/ 148 h 235"/>
              <a:gd name="T24" fmla="*/ 197 w 282"/>
              <a:gd name="T25" fmla="*/ 148 h 235"/>
              <a:gd name="T26" fmla="*/ 214 w 282"/>
              <a:gd name="T27" fmla="*/ 131 h 235"/>
              <a:gd name="T28" fmla="*/ 154 w 282"/>
              <a:gd name="T29" fmla="*/ 36 h 235"/>
              <a:gd name="T30" fmla="*/ 131 w 282"/>
              <a:gd name="T31" fmla="*/ 13 h 235"/>
              <a:gd name="T32" fmla="*/ 112 w 282"/>
              <a:gd name="T33" fmla="*/ 13 h 235"/>
              <a:gd name="T34" fmla="*/ 89 w 282"/>
              <a:gd name="T35" fmla="*/ 36 h 235"/>
              <a:gd name="T36" fmla="*/ 77 w 282"/>
              <a:gd name="T37" fmla="*/ 36 h 235"/>
              <a:gd name="T38" fmla="*/ 77 w 282"/>
              <a:gd name="T39" fmla="*/ 148 h 235"/>
              <a:gd name="T40" fmla="*/ 166 w 282"/>
              <a:gd name="T41" fmla="*/ 148 h 235"/>
              <a:gd name="T42" fmla="*/ 166 w 282"/>
              <a:gd name="T43" fmla="*/ 36 h 235"/>
              <a:gd name="T44" fmla="*/ 154 w 282"/>
              <a:gd name="T45" fmla="*/ 36 h 235"/>
              <a:gd name="T46" fmla="*/ 101 w 282"/>
              <a:gd name="T47" fmla="*/ 36 h 235"/>
              <a:gd name="T48" fmla="*/ 112 w 282"/>
              <a:gd name="T49" fmla="*/ 23 h 235"/>
              <a:gd name="T50" fmla="*/ 131 w 282"/>
              <a:gd name="T51" fmla="*/ 23 h 235"/>
              <a:gd name="T52" fmla="*/ 142 w 282"/>
              <a:gd name="T53" fmla="*/ 36 h 235"/>
              <a:gd name="T54" fmla="*/ 101 w 282"/>
              <a:gd name="T55" fmla="*/ 36 h 235"/>
              <a:gd name="T56" fmla="*/ 42 w 282"/>
              <a:gd name="T57" fmla="*/ 187 h 235"/>
              <a:gd name="T58" fmla="*/ 17 w 282"/>
              <a:gd name="T59" fmla="*/ 211 h 235"/>
              <a:gd name="T60" fmla="*/ 42 w 282"/>
              <a:gd name="T61" fmla="*/ 235 h 235"/>
              <a:gd name="T62" fmla="*/ 66 w 282"/>
              <a:gd name="T63" fmla="*/ 211 h 235"/>
              <a:gd name="T64" fmla="*/ 42 w 282"/>
              <a:gd name="T65" fmla="*/ 187 h 235"/>
              <a:gd name="T66" fmla="*/ 42 w 282"/>
              <a:gd name="T67" fmla="*/ 224 h 235"/>
              <a:gd name="T68" fmla="*/ 29 w 282"/>
              <a:gd name="T69" fmla="*/ 211 h 235"/>
              <a:gd name="T70" fmla="*/ 42 w 282"/>
              <a:gd name="T71" fmla="*/ 198 h 235"/>
              <a:gd name="T72" fmla="*/ 54 w 282"/>
              <a:gd name="T73" fmla="*/ 211 h 235"/>
              <a:gd name="T74" fmla="*/ 42 w 282"/>
              <a:gd name="T75" fmla="*/ 224 h 235"/>
              <a:gd name="T76" fmla="*/ 202 w 282"/>
              <a:gd name="T77" fmla="*/ 187 h 235"/>
              <a:gd name="T78" fmla="*/ 177 w 282"/>
              <a:gd name="T79" fmla="*/ 211 h 235"/>
              <a:gd name="T80" fmla="*/ 202 w 282"/>
              <a:gd name="T81" fmla="*/ 235 h 235"/>
              <a:gd name="T82" fmla="*/ 226 w 282"/>
              <a:gd name="T83" fmla="*/ 211 h 235"/>
              <a:gd name="T84" fmla="*/ 202 w 282"/>
              <a:gd name="T85" fmla="*/ 187 h 235"/>
              <a:gd name="T86" fmla="*/ 202 w 282"/>
              <a:gd name="T87" fmla="*/ 224 h 235"/>
              <a:gd name="T88" fmla="*/ 189 w 282"/>
              <a:gd name="T89" fmla="*/ 211 h 235"/>
              <a:gd name="T90" fmla="*/ 202 w 282"/>
              <a:gd name="T91" fmla="*/ 198 h 235"/>
              <a:gd name="T92" fmla="*/ 214 w 282"/>
              <a:gd name="T93" fmla="*/ 211 h 235"/>
              <a:gd name="T94" fmla="*/ 202 w 282"/>
              <a:gd name="T95" fmla="*/ 224 h 235"/>
              <a:gd name="T96" fmla="*/ 275 w 282"/>
              <a:gd name="T97" fmla="*/ 20 h 235"/>
              <a:gd name="T98" fmla="*/ 246 w 282"/>
              <a:gd name="T99" fmla="*/ 36 h 235"/>
              <a:gd name="T100" fmla="*/ 246 w 282"/>
              <a:gd name="T101" fmla="*/ 179 h 235"/>
              <a:gd name="T102" fmla="*/ 0 w 282"/>
              <a:gd name="T103" fmla="*/ 179 h 235"/>
              <a:gd name="T104" fmla="*/ 0 w 282"/>
              <a:gd name="T105" fmla="*/ 140 h 235"/>
              <a:gd name="T106" fmla="*/ 19 w 282"/>
              <a:gd name="T107" fmla="*/ 140 h 235"/>
              <a:gd name="T108" fmla="*/ 19 w 282"/>
              <a:gd name="T109" fmla="*/ 160 h 235"/>
              <a:gd name="T110" fmla="*/ 226 w 282"/>
              <a:gd name="T111" fmla="*/ 160 h 235"/>
              <a:gd name="T112" fmla="*/ 226 w 282"/>
              <a:gd name="T113" fmla="*/ 31 h 235"/>
              <a:gd name="T114" fmla="*/ 226 w 282"/>
              <a:gd name="T115" fmla="*/ 29 h 235"/>
              <a:gd name="T116" fmla="*/ 231 w 282"/>
              <a:gd name="T117" fmla="*/ 22 h 235"/>
              <a:gd name="T118" fmla="*/ 266 w 282"/>
              <a:gd name="T119" fmla="*/ 3 h 235"/>
              <a:gd name="T120" fmla="*/ 279 w 282"/>
              <a:gd name="T121" fmla="*/ 7 h 235"/>
              <a:gd name="T122" fmla="*/ 275 w 282"/>
              <a:gd name="T123" fmla="*/ 2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0" name="矩形 11"/>
          <p:cNvSpPr>
            <a:spLocks noChangeArrowheads="1"/>
          </p:cNvSpPr>
          <p:nvPr/>
        </p:nvSpPr>
        <p:spPr bwMode="auto">
          <a:xfrm>
            <a:off x="8682038" y="3959225"/>
            <a:ext cx="2047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400">
                <a:solidFill>
                  <a:schemeClr val="bg1"/>
                </a:solidFill>
                <a:latin typeface="Arial" panose="020B0604020202020204" pitchFamily="34" charset="0"/>
                <a:ea typeface="微软雅黑" panose="020B0503020204020204" pitchFamily="34" charset="-122"/>
                <a:sym typeface="Arial" panose="020B0604020202020204" pitchFamily="34" charset="0"/>
              </a:rPr>
              <a:t>90%</a:t>
            </a:r>
            <a:endParaRPr lang="zh-CN" altLang="en-US" sz="24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1" name="TextBox 13"/>
          <p:cNvSpPr txBox="1">
            <a:spLocks noChangeArrowheads="1"/>
          </p:cNvSpPr>
          <p:nvPr/>
        </p:nvSpPr>
        <p:spPr bwMode="auto">
          <a:xfrm>
            <a:off x="974725" y="45513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文化现状</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2" name="TextBox 13"/>
          <p:cNvSpPr txBox="1">
            <a:spLocks noChangeArrowheads="1"/>
          </p:cNvSpPr>
          <p:nvPr/>
        </p:nvSpPr>
        <p:spPr bwMode="auto">
          <a:xfrm>
            <a:off x="977900" y="4837113"/>
            <a:ext cx="2335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9713" name="TextBox 13"/>
          <p:cNvSpPr txBox="1">
            <a:spLocks noChangeArrowheads="1"/>
          </p:cNvSpPr>
          <p:nvPr/>
        </p:nvSpPr>
        <p:spPr bwMode="auto">
          <a:xfrm>
            <a:off x="4749800" y="4551363"/>
            <a:ext cx="2338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文化分析</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714" name="TextBox 13"/>
          <p:cNvSpPr txBox="1">
            <a:spLocks noChangeArrowheads="1"/>
          </p:cNvSpPr>
          <p:nvPr/>
        </p:nvSpPr>
        <p:spPr bwMode="auto">
          <a:xfrm>
            <a:off x="4754563" y="4837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9715" name="TextBox 13"/>
          <p:cNvSpPr txBox="1">
            <a:spLocks noChangeArrowheads="1"/>
          </p:cNvSpPr>
          <p:nvPr/>
        </p:nvSpPr>
        <p:spPr bwMode="auto">
          <a:xfrm>
            <a:off x="8509000" y="4837113"/>
            <a:ext cx="23336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9716" name="空心弧 19"/>
          <p:cNvSpPr>
            <a:spLocks/>
          </p:cNvSpPr>
          <p:nvPr/>
        </p:nvSpPr>
        <p:spPr bwMode="auto">
          <a:xfrm rot="4300279">
            <a:off x="8805069" y="2037557"/>
            <a:ext cx="1800225" cy="1798637"/>
          </a:xfrm>
          <a:custGeom>
            <a:avLst/>
            <a:gdLst>
              <a:gd name="T0" fmla="*/ 108525 w 1800000"/>
              <a:gd name="T1" fmla="*/ 471552 h 1800000"/>
              <a:gd name="T2" fmla="*/ 1227233 w 1800000"/>
              <a:gd name="T3" fmla="*/ 61598 h 1800000"/>
              <a:gd name="T4" fmla="*/ 1772447 w 1800000"/>
              <a:gd name="T5" fmla="*/ 1120990 h 1800000"/>
              <a:gd name="T6" fmla="*/ 788650 w 1800000"/>
              <a:gd name="T7" fmla="*/ 1793085 h 1800000"/>
              <a:gd name="T8" fmla="*/ 0 w 1800000"/>
              <a:gd name="T9" fmla="*/ 900000 h 1800000"/>
              <a:gd name="T10" fmla="*/ 249588 w 1800000"/>
              <a:gd name="T11" fmla="*/ 900000 h 1800000"/>
              <a:gd name="T12" fmla="*/ 819529 w 1800000"/>
              <a:gd name="T13" fmla="*/ 1545415 h 1800000"/>
              <a:gd name="T14" fmla="*/ 1530500 w 1800000"/>
              <a:gd name="T15" fmla="*/ 1059705 h 1800000"/>
              <a:gd name="T16" fmla="*/ 1136485 w 1800000"/>
              <a:gd name="T17" fmla="*/ 294104 h 1800000"/>
              <a:gd name="T18" fmla="*/ 328017 w 1800000"/>
              <a:gd name="T19" fmla="*/ 590370 h 1800000"/>
              <a:gd name="T20" fmla="*/ 108525 w 1800000"/>
              <a:gd name="T21" fmla="*/ 471552 h 18000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0000" h="1800000">
                <a:moveTo>
                  <a:pt x="108525" y="471552"/>
                </a:moveTo>
                <a:cubicBezTo>
                  <a:pt x="324653" y="72298"/>
                  <a:pt x="804306" y="-103472"/>
                  <a:pt x="1227233" y="61598"/>
                </a:cubicBezTo>
                <a:cubicBezTo>
                  <a:pt x="1650159" y="226669"/>
                  <a:pt x="1883923" y="680890"/>
                  <a:pt x="1772447" y="1120990"/>
                </a:cubicBezTo>
                <a:cubicBezTo>
                  <a:pt x="1660970" y="1561090"/>
                  <a:pt x="1239160" y="1849255"/>
                  <a:pt x="788650" y="1793085"/>
                </a:cubicBezTo>
                <a:cubicBezTo>
                  <a:pt x="338139" y="1736915"/>
                  <a:pt x="0" y="1353999"/>
                  <a:pt x="0" y="900000"/>
                </a:cubicBezTo>
                <a:lnTo>
                  <a:pt x="249588" y="900000"/>
                </a:lnTo>
                <a:cubicBezTo>
                  <a:pt x="249588" y="1228096"/>
                  <a:pt x="493954" y="1504822"/>
                  <a:pt x="819529" y="1545415"/>
                </a:cubicBezTo>
                <a:cubicBezTo>
                  <a:pt x="1145104" y="1586008"/>
                  <a:pt x="1449938" y="1377756"/>
                  <a:pt x="1530500" y="1059705"/>
                </a:cubicBezTo>
                <a:cubicBezTo>
                  <a:pt x="1611062" y="741654"/>
                  <a:pt x="1442125" y="413397"/>
                  <a:pt x="1136485" y="294104"/>
                </a:cubicBezTo>
                <a:cubicBezTo>
                  <a:pt x="830845" y="174811"/>
                  <a:pt x="484209" y="301837"/>
                  <a:pt x="328017" y="590370"/>
                </a:cubicBezTo>
                <a:lnTo>
                  <a:pt x="108525" y="4715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17" name="TextBox 13"/>
          <p:cNvSpPr txBox="1">
            <a:spLocks noChangeArrowheads="1"/>
          </p:cNvSpPr>
          <p:nvPr/>
        </p:nvSpPr>
        <p:spPr bwMode="auto">
          <a:xfrm>
            <a:off x="8526463" y="456565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内外部成因</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矩形 3"/>
          <p:cNvSpPr>
            <a:spLocks noChangeArrowheads="1"/>
          </p:cNvSpPr>
          <p:nvPr/>
        </p:nvSpPr>
        <p:spPr bwMode="auto">
          <a:xfrm>
            <a:off x="0" y="0"/>
            <a:ext cx="12192000" cy="6858000"/>
          </a:xfrm>
          <a:prstGeom prst="rect">
            <a:avLst/>
          </a:prstGeom>
          <a:solidFill>
            <a:srgbClr val="0A1E2C">
              <a:alpha val="87999"/>
            </a:srgbClr>
          </a:solidFill>
          <a:ln w="12700" cmpd="sng">
            <a:solidFill>
              <a:srgbClr val="41719C"/>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724"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725" name="等腰三角形 8"/>
          <p:cNvSpPr>
            <a:spLocks noChangeArrowheads="1"/>
          </p:cNvSpPr>
          <p:nvPr/>
        </p:nvSpPr>
        <p:spPr bwMode="auto">
          <a:xfrm rot="10800000">
            <a:off x="3590925" y="1827213"/>
            <a:ext cx="5010150" cy="4318000"/>
          </a:xfrm>
          <a:prstGeom prst="triangle">
            <a:avLst>
              <a:gd name="adj" fmla="val 50000"/>
            </a:avLst>
          </a:prstGeom>
          <a:noFill/>
          <a:ln w="31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726"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500" b="1">
                <a:solidFill>
                  <a:schemeClr val="bg1"/>
                </a:solidFill>
                <a:latin typeface="Arial" panose="020B0604020202020204" pitchFamily="34" charset="0"/>
                <a:cs typeface="Arial" panose="020B0604020202020204" pitchFamily="34" charset="0"/>
              </a:rPr>
              <a:t>03</a:t>
            </a:r>
            <a:endParaRPr lang="zh-CN" altLang="en-US" sz="11500" b="1">
              <a:solidFill>
                <a:schemeClr val="bg1"/>
              </a:solidFill>
              <a:latin typeface="Arial" panose="020B0604020202020204" pitchFamily="34" charset="0"/>
              <a:cs typeface="Arial" panose="020B0604020202020204" pitchFamily="34" charset="0"/>
            </a:endParaRPr>
          </a:p>
        </p:txBody>
      </p:sp>
      <p:sp>
        <p:nvSpPr>
          <p:cNvPr id="30727" name="文本框 10"/>
          <p:cNvSpPr txBox="1">
            <a:spLocks noChangeArrowheads="1"/>
          </p:cNvSpPr>
          <p:nvPr/>
        </p:nvSpPr>
        <p:spPr bwMode="auto">
          <a:xfrm>
            <a:off x="5183188" y="4194175"/>
            <a:ext cx="1825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推广目的</a:t>
            </a:r>
          </a:p>
        </p:txBody>
      </p:sp>
      <p:sp>
        <p:nvSpPr>
          <p:cNvPr id="30728"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0729" name="文本框 11"/>
          <p:cNvSpPr txBox="1">
            <a:spLocks noChangeArrowheads="1"/>
          </p:cNvSpPr>
          <p:nvPr/>
        </p:nvSpPr>
        <p:spPr bwMode="auto">
          <a:xfrm>
            <a:off x="5289550" y="5389563"/>
            <a:ext cx="1612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PURPOSES</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275" y="28575"/>
            <a:ext cx="12233275" cy="691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0" y="4602163"/>
            <a:ext cx="12192000" cy="2255837"/>
          </a:xfrm>
          <a:prstGeom prst="rect">
            <a:avLst/>
          </a:prstGeom>
          <a:solidFill>
            <a:schemeClr val="tx1">
              <a:alpha val="7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endParaRPr>
          </a:p>
        </p:txBody>
      </p:sp>
      <p:sp>
        <p:nvSpPr>
          <p:cNvPr id="31748" name="Rectangle 18"/>
          <p:cNvSpPr>
            <a:spLocks noChangeArrowheads="1"/>
          </p:cNvSpPr>
          <p:nvPr/>
        </p:nvSpPr>
        <p:spPr bwMode="auto">
          <a:xfrm>
            <a:off x="969963"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1400">
                <a:solidFill>
                  <a:srgbClr val="FFFFFF"/>
                </a:solidFill>
                <a:latin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a:t>
            </a:r>
          </a:p>
        </p:txBody>
      </p:sp>
      <p:cxnSp>
        <p:nvCxnSpPr>
          <p:cNvPr id="31749" name="Straight Connector 22"/>
          <p:cNvCxnSpPr>
            <a:cxnSpLocks noChangeShapeType="1"/>
          </p:cNvCxnSpPr>
          <p:nvPr/>
        </p:nvCxnSpPr>
        <p:spPr bwMode="auto">
          <a:xfrm>
            <a:off x="4264025" y="4556125"/>
            <a:ext cx="0" cy="1949450"/>
          </a:xfrm>
          <a:prstGeom prst="line">
            <a:avLst/>
          </a:prstGeom>
          <a:noFill/>
          <a:ln w="6350" cmpd="sng">
            <a:solidFill>
              <a:srgbClr val="BF2121"/>
            </a:solidFill>
            <a:round/>
            <a:headEnd/>
            <a:tailEnd/>
          </a:ln>
          <a:extLst>
            <a:ext uri="{909E8E84-426E-40DD-AFC4-6F175D3DCCD1}">
              <a14:hiddenFill xmlns:a14="http://schemas.microsoft.com/office/drawing/2010/main">
                <a:noFill/>
              </a14:hiddenFill>
            </a:ext>
          </a:extLst>
        </p:spPr>
      </p:cxnSp>
      <p:cxnSp>
        <p:nvCxnSpPr>
          <p:cNvPr id="31750" name="Straight Connector 23"/>
          <p:cNvCxnSpPr>
            <a:cxnSpLocks noChangeShapeType="1"/>
          </p:cNvCxnSpPr>
          <p:nvPr/>
        </p:nvCxnSpPr>
        <p:spPr bwMode="auto">
          <a:xfrm>
            <a:off x="7937500" y="4556125"/>
            <a:ext cx="0" cy="1949450"/>
          </a:xfrm>
          <a:prstGeom prst="line">
            <a:avLst/>
          </a:prstGeom>
          <a:noFill/>
          <a:ln w="6350" cmpd="sng">
            <a:solidFill>
              <a:srgbClr val="BF2121"/>
            </a:solidFill>
            <a:round/>
            <a:headEnd/>
            <a:tailEnd/>
          </a:ln>
          <a:extLst>
            <a:ext uri="{909E8E84-426E-40DD-AFC4-6F175D3DCCD1}">
              <a14:hiddenFill xmlns:a14="http://schemas.microsoft.com/office/drawing/2010/main">
                <a:noFill/>
              </a14:hiddenFill>
            </a:ext>
          </a:extLst>
        </p:spPr>
      </p:cxnSp>
      <p:sp>
        <p:nvSpPr>
          <p:cNvPr id="31751" name="Rectangle 8"/>
          <p:cNvSpPr>
            <a:spLocks noChangeArrowheads="1"/>
          </p:cNvSpPr>
          <p:nvPr/>
        </p:nvSpPr>
        <p:spPr bwMode="auto">
          <a:xfrm>
            <a:off x="0" y="3919538"/>
            <a:ext cx="12192000" cy="681037"/>
          </a:xfrm>
          <a:prstGeom prst="rect">
            <a:avLst/>
          </a:prstGeom>
          <a:solidFill>
            <a:srgbClr val="BF2121">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endParaRPr>
          </a:p>
        </p:txBody>
      </p:sp>
      <p:grpSp>
        <p:nvGrpSpPr>
          <p:cNvPr id="31752" name="组合 7"/>
          <p:cNvGrpSpPr>
            <a:grpSpLocks/>
          </p:cNvGrpSpPr>
          <p:nvPr/>
        </p:nvGrpSpPr>
        <p:grpSpPr bwMode="auto">
          <a:xfrm flipH="1">
            <a:off x="2108200" y="3992563"/>
            <a:ext cx="474663" cy="473075"/>
            <a:chOff x="0" y="0"/>
            <a:chExt cx="1422030" cy="1422030"/>
          </a:xfrm>
        </p:grpSpPr>
        <p:sp>
          <p:nvSpPr>
            <p:cNvPr id="31753" name="Freeform 4"/>
            <p:cNvSpPr>
              <a:spLocks noEditPoints="1"/>
            </p:cNvSpPr>
            <p:nvPr/>
          </p:nvSpPr>
          <p:spPr bwMode="auto">
            <a:xfrm>
              <a:off x="309216" y="312811"/>
              <a:ext cx="1011240" cy="906073"/>
            </a:xfrm>
            <a:custGeom>
              <a:avLst/>
              <a:gdLst>
                <a:gd name="T0" fmla="*/ 0 w 250"/>
                <a:gd name="T1" fmla="*/ 0 h 224"/>
                <a:gd name="T2" fmla="*/ 48 w 250"/>
                <a:gd name="T3" fmla="*/ 188 h 224"/>
                <a:gd name="T4" fmla="*/ 141 w 250"/>
                <a:gd name="T5" fmla="*/ 158 h 224"/>
                <a:gd name="T6" fmla="*/ 58 w 250"/>
                <a:gd name="T7" fmla="*/ 59 h 224"/>
                <a:gd name="T8" fmla="*/ 165 w 250"/>
                <a:gd name="T9" fmla="*/ 151 h 224"/>
                <a:gd name="T10" fmla="*/ 250 w 250"/>
                <a:gd name="T11" fmla="*/ 124 h 224"/>
                <a:gd name="T12" fmla="*/ 0 w 250"/>
                <a:gd name="T13" fmla="*/ 0 h 224"/>
                <a:gd name="T14" fmla="*/ 143 w 250"/>
                <a:gd name="T15" fmla="*/ 224 h 224"/>
                <a:gd name="T16" fmla="*/ 143 w 250"/>
                <a:gd name="T17" fmla="*/ 173 h 224"/>
                <a:gd name="T18" fmla="*/ 114 w 250"/>
                <a:gd name="T19" fmla="*/ 183 h 224"/>
                <a:gd name="T20" fmla="*/ 143 w 250"/>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31754" name="Oval 4"/>
            <p:cNvSpPr>
              <a:spLocks noChangeArrowheads="1"/>
            </p:cNvSpPr>
            <p:nvPr/>
          </p:nvSpPr>
          <p:spPr bwMode="auto">
            <a:xfrm>
              <a:off x="0" y="0"/>
              <a:ext cx="1422030" cy="1422030"/>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grpSp>
      <p:grpSp>
        <p:nvGrpSpPr>
          <p:cNvPr id="31755" name="组合 10"/>
          <p:cNvGrpSpPr>
            <a:grpSpLocks/>
          </p:cNvGrpSpPr>
          <p:nvPr/>
        </p:nvGrpSpPr>
        <p:grpSpPr bwMode="auto">
          <a:xfrm flipH="1">
            <a:off x="5783263" y="3997325"/>
            <a:ext cx="474662" cy="474663"/>
            <a:chOff x="0" y="0"/>
            <a:chExt cx="1422030" cy="1422030"/>
          </a:xfrm>
        </p:grpSpPr>
        <p:sp>
          <p:nvSpPr>
            <p:cNvPr id="31756" name="Freeform 4"/>
            <p:cNvSpPr>
              <a:spLocks noEditPoints="1"/>
            </p:cNvSpPr>
            <p:nvPr/>
          </p:nvSpPr>
          <p:spPr bwMode="auto">
            <a:xfrm>
              <a:off x="309214" y="312811"/>
              <a:ext cx="1011241" cy="906072"/>
            </a:xfrm>
            <a:custGeom>
              <a:avLst/>
              <a:gdLst>
                <a:gd name="T0" fmla="*/ 0 w 250"/>
                <a:gd name="T1" fmla="*/ 0 h 224"/>
                <a:gd name="T2" fmla="*/ 48 w 250"/>
                <a:gd name="T3" fmla="*/ 188 h 224"/>
                <a:gd name="T4" fmla="*/ 141 w 250"/>
                <a:gd name="T5" fmla="*/ 158 h 224"/>
                <a:gd name="T6" fmla="*/ 58 w 250"/>
                <a:gd name="T7" fmla="*/ 59 h 224"/>
                <a:gd name="T8" fmla="*/ 165 w 250"/>
                <a:gd name="T9" fmla="*/ 151 h 224"/>
                <a:gd name="T10" fmla="*/ 250 w 250"/>
                <a:gd name="T11" fmla="*/ 124 h 224"/>
                <a:gd name="T12" fmla="*/ 0 w 250"/>
                <a:gd name="T13" fmla="*/ 0 h 224"/>
                <a:gd name="T14" fmla="*/ 143 w 250"/>
                <a:gd name="T15" fmla="*/ 224 h 224"/>
                <a:gd name="T16" fmla="*/ 143 w 250"/>
                <a:gd name="T17" fmla="*/ 173 h 224"/>
                <a:gd name="T18" fmla="*/ 114 w 250"/>
                <a:gd name="T19" fmla="*/ 183 h 224"/>
                <a:gd name="T20" fmla="*/ 143 w 250"/>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31757" name="Oval 4"/>
            <p:cNvSpPr>
              <a:spLocks noChangeArrowheads="1"/>
            </p:cNvSpPr>
            <p:nvPr/>
          </p:nvSpPr>
          <p:spPr bwMode="auto">
            <a:xfrm>
              <a:off x="0" y="0"/>
              <a:ext cx="1422030" cy="1422030"/>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grpSp>
      <p:grpSp>
        <p:nvGrpSpPr>
          <p:cNvPr id="31758" name="组合 13"/>
          <p:cNvGrpSpPr>
            <a:grpSpLocks/>
          </p:cNvGrpSpPr>
          <p:nvPr/>
        </p:nvGrpSpPr>
        <p:grpSpPr bwMode="auto">
          <a:xfrm flipH="1">
            <a:off x="9467850" y="4067175"/>
            <a:ext cx="474663" cy="474663"/>
            <a:chOff x="0" y="0"/>
            <a:chExt cx="1422030" cy="1422030"/>
          </a:xfrm>
        </p:grpSpPr>
        <p:sp>
          <p:nvSpPr>
            <p:cNvPr id="31759" name="Freeform 4"/>
            <p:cNvSpPr>
              <a:spLocks noEditPoints="1"/>
            </p:cNvSpPr>
            <p:nvPr/>
          </p:nvSpPr>
          <p:spPr bwMode="auto">
            <a:xfrm>
              <a:off x="309214" y="312811"/>
              <a:ext cx="1011241" cy="906072"/>
            </a:xfrm>
            <a:custGeom>
              <a:avLst/>
              <a:gdLst>
                <a:gd name="T0" fmla="*/ 0 w 250"/>
                <a:gd name="T1" fmla="*/ 0 h 224"/>
                <a:gd name="T2" fmla="*/ 48 w 250"/>
                <a:gd name="T3" fmla="*/ 188 h 224"/>
                <a:gd name="T4" fmla="*/ 141 w 250"/>
                <a:gd name="T5" fmla="*/ 158 h 224"/>
                <a:gd name="T6" fmla="*/ 58 w 250"/>
                <a:gd name="T7" fmla="*/ 59 h 224"/>
                <a:gd name="T8" fmla="*/ 165 w 250"/>
                <a:gd name="T9" fmla="*/ 151 h 224"/>
                <a:gd name="T10" fmla="*/ 250 w 250"/>
                <a:gd name="T11" fmla="*/ 124 h 224"/>
                <a:gd name="T12" fmla="*/ 0 w 250"/>
                <a:gd name="T13" fmla="*/ 0 h 224"/>
                <a:gd name="T14" fmla="*/ 143 w 250"/>
                <a:gd name="T15" fmla="*/ 224 h 224"/>
                <a:gd name="T16" fmla="*/ 143 w 250"/>
                <a:gd name="T17" fmla="*/ 173 h 224"/>
                <a:gd name="T18" fmla="*/ 114 w 250"/>
                <a:gd name="T19" fmla="*/ 183 h 224"/>
                <a:gd name="T20" fmla="*/ 143 w 250"/>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31760" name="Oval 4"/>
            <p:cNvSpPr>
              <a:spLocks noChangeArrowheads="1"/>
            </p:cNvSpPr>
            <p:nvPr/>
          </p:nvSpPr>
          <p:spPr bwMode="auto">
            <a:xfrm>
              <a:off x="0" y="0"/>
              <a:ext cx="1422030" cy="1422030"/>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grpSp>
      <p:sp>
        <p:nvSpPr>
          <p:cNvPr id="31761" name="Rectangle 18"/>
          <p:cNvSpPr>
            <a:spLocks noChangeArrowheads="1"/>
          </p:cNvSpPr>
          <p:nvPr/>
        </p:nvSpPr>
        <p:spPr bwMode="auto">
          <a:xfrm>
            <a:off x="4864100"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1400">
                <a:solidFill>
                  <a:srgbClr val="FFFFFF"/>
                </a:solidFill>
                <a:latin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a:t>
            </a:r>
          </a:p>
        </p:txBody>
      </p:sp>
      <p:sp>
        <p:nvSpPr>
          <p:cNvPr id="31762" name="Rectangle 18"/>
          <p:cNvSpPr>
            <a:spLocks noChangeArrowheads="1"/>
          </p:cNvSpPr>
          <p:nvPr/>
        </p:nvSpPr>
        <p:spPr bwMode="auto">
          <a:xfrm>
            <a:off x="8593138" y="4722813"/>
            <a:ext cx="2365375"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1400">
                <a:solidFill>
                  <a:srgbClr val="FFFFFF"/>
                </a:solidFill>
                <a:latin typeface="Open Sans Light" panose="020B0306030504020204" pitchFamily="34" charset="0"/>
                <a:cs typeface="Open Sans Light" panose="020B0306030504020204" pitchFamily="34" charset="0"/>
              </a:rPr>
              <a:t>Lorem ipsum dolor sit amet, consectetuer adipiscing elit. Aenean commodo ligula eget dolor. Aenean massa. Cum sociis natoque penatibus et magnis dis parturient montes, nascetur ridiculus mus. Donec quam felis, ultricies nec, pellentesque eu, pretium</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70" name="组合 34"/>
          <p:cNvGrpSpPr>
            <a:grpSpLocks/>
          </p:cNvGrpSpPr>
          <p:nvPr/>
        </p:nvGrpSpPr>
        <p:grpSpPr bwMode="auto">
          <a:xfrm flipV="1">
            <a:off x="2598738" y="728663"/>
            <a:ext cx="9583737" cy="66675"/>
            <a:chOff x="0" y="0"/>
            <a:chExt cx="17795517" cy="198783"/>
          </a:xfrm>
        </p:grpSpPr>
        <p:sp>
          <p:nvSpPr>
            <p:cNvPr id="32771" name="矩形 30"/>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32772" name="组合 16"/>
            <p:cNvGrpSpPr>
              <a:grpSpLocks/>
            </p:cNvGrpSpPr>
            <p:nvPr/>
          </p:nvGrpSpPr>
          <p:grpSpPr bwMode="auto">
            <a:xfrm>
              <a:off x="3141995" y="0"/>
              <a:ext cx="14653522" cy="198783"/>
              <a:chOff x="0" y="0"/>
              <a:chExt cx="14653522" cy="198783"/>
            </a:xfrm>
          </p:grpSpPr>
          <p:sp>
            <p:nvSpPr>
              <p:cNvPr id="32773" name="矩形 15"/>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774" name="矩形 29"/>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775" name="矩形 31"/>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2776" name="矩形 32"/>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sp>
        <p:nvSpPr>
          <p:cNvPr id="32777" name="等腰三角形 5"/>
          <p:cNvSpPr>
            <a:spLocks/>
          </p:cNvSpPr>
          <p:nvPr/>
        </p:nvSpPr>
        <p:spPr bwMode="auto">
          <a:xfrm>
            <a:off x="855663" y="498475"/>
            <a:ext cx="3851275" cy="874713"/>
          </a:xfrm>
          <a:custGeom>
            <a:avLst/>
            <a:gdLst>
              <a:gd name="T0" fmla="*/ 6625 w 3849755"/>
              <a:gd name="T1" fmla="*/ 874644 h 874644"/>
              <a:gd name="T2" fmla="*/ 0 w 3849755"/>
              <a:gd name="T3" fmla="*/ 0 h 874644"/>
              <a:gd name="T4" fmla="*/ 3849755 w 3849755"/>
              <a:gd name="T5" fmla="*/ 424070 h 874644"/>
              <a:gd name="T6" fmla="*/ 6625 w 3849755"/>
              <a:gd name="T7" fmla="*/ 874644 h 874644"/>
            </a:gdLst>
            <a:ahLst/>
            <a:cxnLst>
              <a:cxn ang="0">
                <a:pos x="T0" y="T1"/>
              </a:cxn>
              <a:cxn ang="0">
                <a:pos x="T2" y="T3"/>
              </a:cxn>
              <a:cxn ang="0">
                <a:pos x="T4" y="T5"/>
              </a:cxn>
              <a:cxn ang="0">
                <a:pos x="T6" y="T7"/>
              </a:cxn>
            </a:cxnLst>
            <a:rect l="0" t="0" r="r" b="b"/>
            <a:pathLst>
              <a:path w="3849755" h="874644">
                <a:moveTo>
                  <a:pt x="6625" y="874644"/>
                </a:moveTo>
                <a:cubicBezTo>
                  <a:pt x="4417" y="583096"/>
                  <a:pt x="2208" y="291548"/>
                  <a:pt x="0" y="0"/>
                </a:cubicBezTo>
                <a:lnTo>
                  <a:pt x="3849755" y="424070"/>
                </a:lnTo>
                <a:lnTo>
                  <a:pt x="6625" y="874644"/>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pic>
        <p:nvPicPr>
          <p:cNvPr id="32778" name="图片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113" y="3105150"/>
            <a:ext cx="1901825"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9" name="AutoShape 6"/>
          <p:cNvSpPr>
            <a:spLocks/>
          </p:cNvSpPr>
          <p:nvPr/>
        </p:nvSpPr>
        <p:spPr bwMode="auto">
          <a:xfrm>
            <a:off x="1666875" y="5824538"/>
            <a:ext cx="1998663" cy="127000"/>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600" y="0"/>
                </a:lnTo>
                <a:lnTo>
                  <a:pt x="21600"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32780" name="AutoShape 1"/>
          <p:cNvSpPr>
            <a:spLocks/>
          </p:cNvSpPr>
          <p:nvPr/>
        </p:nvSpPr>
        <p:spPr bwMode="auto">
          <a:xfrm>
            <a:off x="3563938" y="5824538"/>
            <a:ext cx="2471737" cy="127000"/>
          </a:xfrm>
          <a:custGeom>
            <a:avLst/>
            <a:gdLst>
              <a:gd name="T0" fmla="*/ 0 w 21600"/>
              <a:gd name="T1" fmla="*/ 0 h 21600"/>
              <a:gd name="T2" fmla="*/ 21599 w 21600"/>
              <a:gd name="T3" fmla="*/ 0 h 21600"/>
              <a:gd name="T4" fmla="*/ 21599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599" y="0"/>
                </a:lnTo>
                <a:lnTo>
                  <a:pt x="21599" y="21600"/>
                </a:lnTo>
                <a:lnTo>
                  <a:pt x="0" y="21600"/>
                </a:lnTo>
                <a:lnTo>
                  <a:pt x="0" y="0"/>
                </a:lnTo>
                <a:close/>
              </a:path>
            </a:pathLst>
          </a:custGeom>
          <a:solidFill>
            <a:srgbClr val="2B2B2B"/>
          </a:solidFill>
          <a:ln w="25400" cap="flat" cmpd="sng">
            <a:solidFill>
              <a:srgbClr val="000000">
                <a:alpha val="0"/>
              </a:srgbClr>
            </a:solidFill>
            <a:round/>
            <a:headEnd/>
            <a:tailEnd/>
          </a:ln>
        </p:spPr>
        <p:txBody>
          <a:bodyPr lIns="0" tIns="0" rIns="0" bIns="0"/>
          <a:lstStyle/>
          <a:p>
            <a:endParaRPr lang="zh-CN" altLang="en-US"/>
          </a:p>
        </p:txBody>
      </p:sp>
      <p:sp>
        <p:nvSpPr>
          <p:cNvPr id="32781" name="AutoShape 2"/>
          <p:cNvSpPr>
            <a:spLocks/>
          </p:cNvSpPr>
          <p:nvPr/>
        </p:nvSpPr>
        <p:spPr bwMode="auto">
          <a:xfrm>
            <a:off x="8067675" y="3105150"/>
            <a:ext cx="2416175" cy="2719388"/>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600" y="0"/>
                </a:lnTo>
                <a:lnTo>
                  <a:pt x="21600" y="21600"/>
                </a:lnTo>
                <a:lnTo>
                  <a:pt x="0" y="21600"/>
                </a:lnTo>
                <a:lnTo>
                  <a:pt x="0" y="0"/>
                </a:lnTo>
                <a:close/>
              </a:path>
            </a:pathLst>
          </a:custGeom>
          <a:solidFill>
            <a:srgbClr val="2B2B2B"/>
          </a:solidFill>
          <a:ln w="25400" cap="flat" cmpd="sng">
            <a:solidFill>
              <a:srgbClr val="000000">
                <a:alpha val="0"/>
              </a:srgbClr>
            </a:solidFill>
            <a:round/>
            <a:headEnd/>
            <a:tailEnd/>
          </a:ln>
        </p:spPr>
        <p:txBody>
          <a:bodyPr lIns="0" tIns="0" rIns="0" bIns="0"/>
          <a:lstStyle/>
          <a:p>
            <a:endParaRPr lang="zh-CN" altLang="en-US"/>
          </a:p>
        </p:txBody>
      </p:sp>
      <p:pic>
        <p:nvPicPr>
          <p:cNvPr id="32782" name="Picture 3" descr="pic6.jpg"/>
          <p:cNvPicPr>
            <a:picLocks noChangeAspect="1"/>
          </p:cNvPicPr>
          <p:nvPr/>
        </p:nvPicPr>
        <p:blipFill>
          <a:blip r:embed="rId3">
            <a:extLst>
              <a:ext uri="{28A0092B-C50C-407E-A947-70E740481C1C}">
                <a14:useLocalDpi xmlns:a14="http://schemas.microsoft.com/office/drawing/2010/main" val="0"/>
              </a:ext>
            </a:extLst>
          </a:blip>
          <a:srcRect l="48148" t="4204" r="13683" b="5673"/>
          <a:stretch>
            <a:fillRect/>
          </a:stretch>
        </p:blipFill>
        <p:spPr bwMode="auto">
          <a:xfrm>
            <a:off x="6013450" y="3105150"/>
            <a:ext cx="2049463" cy="2719388"/>
          </a:xfrm>
          <a:prstGeom prst="rect">
            <a:avLst/>
          </a:prstGeom>
          <a:noFill/>
          <a:ln w="25400" cmpd="sng">
            <a:solidFill>
              <a:srgbClr val="000000">
                <a:alpha val="0"/>
              </a:srgbClr>
            </a:solidFill>
            <a:miter lim="800000"/>
            <a:headEnd/>
            <a:tailEnd/>
          </a:ln>
          <a:extLst>
            <a:ext uri="{909E8E84-426E-40DD-AFC4-6F175D3DCCD1}">
              <a14:hiddenFill xmlns:a14="http://schemas.microsoft.com/office/drawing/2010/main">
                <a:solidFill>
                  <a:srgbClr val="FFFFFF"/>
                </a:solidFill>
              </a14:hiddenFill>
            </a:ext>
          </a:extLst>
        </p:spPr>
      </p:pic>
      <p:sp>
        <p:nvSpPr>
          <p:cNvPr id="32783" name="AutoShape 4"/>
          <p:cNvSpPr>
            <a:spLocks/>
          </p:cNvSpPr>
          <p:nvPr/>
        </p:nvSpPr>
        <p:spPr bwMode="auto">
          <a:xfrm>
            <a:off x="3567113" y="3105150"/>
            <a:ext cx="2468562" cy="2719388"/>
          </a:xfrm>
          <a:custGeom>
            <a:avLst/>
            <a:gdLst>
              <a:gd name="T0" fmla="*/ 0 w 21600"/>
              <a:gd name="T1" fmla="*/ 0 h 21600"/>
              <a:gd name="T2" fmla="*/ 21599 w 21600"/>
              <a:gd name="T3" fmla="*/ 0 h 21600"/>
              <a:gd name="T4" fmla="*/ 21599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599" y="0"/>
                </a:lnTo>
                <a:lnTo>
                  <a:pt x="21599"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32784" name="AutoShape 7"/>
          <p:cNvSpPr>
            <a:spLocks/>
          </p:cNvSpPr>
          <p:nvPr/>
        </p:nvSpPr>
        <p:spPr bwMode="auto">
          <a:xfrm>
            <a:off x="6038850" y="5824538"/>
            <a:ext cx="2049463" cy="127000"/>
          </a:xfrm>
          <a:custGeom>
            <a:avLst/>
            <a:gdLst>
              <a:gd name="T0" fmla="*/ 0 w 21600"/>
              <a:gd name="T1" fmla="*/ 0 h 21600"/>
              <a:gd name="T2" fmla="*/ 21599 w 21600"/>
              <a:gd name="T3" fmla="*/ 0 h 21600"/>
              <a:gd name="T4" fmla="*/ 21599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599" y="0"/>
                </a:lnTo>
                <a:lnTo>
                  <a:pt x="21599" y="21600"/>
                </a:lnTo>
                <a:lnTo>
                  <a:pt x="0" y="21600"/>
                </a:lnTo>
                <a:lnTo>
                  <a:pt x="0" y="0"/>
                </a:lnTo>
                <a:close/>
              </a:path>
            </a:pathLst>
          </a:custGeom>
          <a:solidFill>
            <a:srgbClr val="E2D7C9"/>
          </a:solidFill>
          <a:ln w="25400" cap="flat" cmpd="sng">
            <a:solidFill>
              <a:srgbClr val="000000">
                <a:alpha val="0"/>
              </a:srgbClr>
            </a:solidFill>
            <a:round/>
            <a:headEnd/>
            <a:tailEnd/>
          </a:ln>
        </p:spPr>
        <p:txBody>
          <a:bodyPr lIns="0" tIns="0" rIns="0" bIns="0"/>
          <a:lstStyle/>
          <a:p>
            <a:endParaRPr lang="zh-CN" altLang="en-US"/>
          </a:p>
        </p:txBody>
      </p:sp>
      <p:sp>
        <p:nvSpPr>
          <p:cNvPr id="32785" name="AutoShape 8"/>
          <p:cNvSpPr>
            <a:spLocks/>
          </p:cNvSpPr>
          <p:nvPr/>
        </p:nvSpPr>
        <p:spPr bwMode="auto">
          <a:xfrm>
            <a:off x="8080375" y="5824538"/>
            <a:ext cx="2416175" cy="114300"/>
          </a:xfrm>
          <a:custGeom>
            <a:avLst/>
            <a:gdLst>
              <a:gd name="T0" fmla="*/ 0 w 21600"/>
              <a:gd name="T1" fmla="*/ 0 h 21600"/>
              <a:gd name="T2" fmla="*/ 21600 w 21600"/>
              <a:gd name="T3" fmla="*/ 0 h 21600"/>
              <a:gd name="T4" fmla="*/ 21600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600" y="0"/>
                </a:lnTo>
                <a:lnTo>
                  <a:pt x="21600"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32786" name="矩形 9"/>
          <p:cNvSpPr>
            <a:spLocks noChangeArrowheads="1"/>
          </p:cNvSpPr>
          <p:nvPr/>
        </p:nvSpPr>
        <p:spPr bwMode="auto">
          <a:xfrm>
            <a:off x="1666875" y="2271713"/>
            <a:ext cx="90090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rgbClr val="445469"/>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32787" name="TextBox 13"/>
          <p:cNvSpPr txBox="1">
            <a:spLocks noChangeArrowheads="1"/>
          </p:cNvSpPr>
          <p:nvPr/>
        </p:nvSpPr>
        <p:spPr bwMode="auto">
          <a:xfrm>
            <a:off x="1666875" y="1958975"/>
            <a:ext cx="13747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2788" name="TextBox 13"/>
          <p:cNvSpPr txBox="1">
            <a:spLocks noChangeArrowheads="1"/>
          </p:cNvSpPr>
          <p:nvPr/>
        </p:nvSpPr>
        <p:spPr bwMode="auto">
          <a:xfrm>
            <a:off x="3698875" y="4064000"/>
            <a:ext cx="2338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2789" name="TextBox 13"/>
          <p:cNvSpPr txBox="1">
            <a:spLocks noChangeArrowheads="1"/>
          </p:cNvSpPr>
          <p:nvPr/>
        </p:nvSpPr>
        <p:spPr bwMode="auto">
          <a:xfrm>
            <a:off x="4032250" y="4352925"/>
            <a:ext cx="167163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32790" name="TextBox 13"/>
          <p:cNvSpPr txBox="1">
            <a:spLocks noChangeArrowheads="1"/>
          </p:cNvSpPr>
          <p:nvPr/>
        </p:nvSpPr>
        <p:spPr bwMode="auto">
          <a:xfrm>
            <a:off x="8088313" y="4064000"/>
            <a:ext cx="2338387"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rPr>
              <a:t>ADD TITLE</a:t>
            </a:r>
          </a:p>
        </p:txBody>
      </p:sp>
      <p:sp>
        <p:nvSpPr>
          <p:cNvPr id="32791" name="TextBox 13"/>
          <p:cNvSpPr txBox="1">
            <a:spLocks noChangeArrowheads="1"/>
          </p:cNvSpPr>
          <p:nvPr/>
        </p:nvSpPr>
        <p:spPr bwMode="auto">
          <a:xfrm>
            <a:off x="8421688" y="4352925"/>
            <a:ext cx="1671637"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32792" name="等腰三角形 5"/>
          <p:cNvSpPr>
            <a:spLocks/>
          </p:cNvSpPr>
          <p:nvPr/>
        </p:nvSpPr>
        <p:spPr bwMode="auto">
          <a:xfrm>
            <a:off x="-6350" y="158750"/>
            <a:ext cx="3849688" cy="874713"/>
          </a:xfrm>
          <a:custGeom>
            <a:avLst/>
            <a:gdLst>
              <a:gd name="T0" fmla="*/ 6625 w 3849755"/>
              <a:gd name="T1" fmla="*/ 874644 h 874644"/>
              <a:gd name="T2" fmla="*/ 0 w 3849755"/>
              <a:gd name="T3" fmla="*/ 0 h 874644"/>
              <a:gd name="T4" fmla="*/ 3849755 w 3849755"/>
              <a:gd name="T5" fmla="*/ 424070 h 874644"/>
              <a:gd name="T6" fmla="*/ 6625 w 3849755"/>
              <a:gd name="T7" fmla="*/ 874644 h 874644"/>
            </a:gdLst>
            <a:ahLst/>
            <a:cxnLst>
              <a:cxn ang="0">
                <a:pos x="T0" y="T1"/>
              </a:cxn>
              <a:cxn ang="0">
                <a:pos x="T2" y="T3"/>
              </a:cxn>
              <a:cxn ang="0">
                <a:pos x="T4" y="T5"/>
              </a:cxn>
              <a:cxn ang="0">
                <a:pos x="T6" y="T7"/>
              </a:cxn>
            </a:cxnLst>
            <a:rect l="0" t="0" r="r" b="b"/>
            <a:pathLst>
              <a:path w="3849755" h="874644">
                <a:moveTo>
                  <a:pt x="6625" y="874644"/>
                </a:moveTo>
                <a:cubicBezTo>
                  <a:pt x="4417" y="583096"/>
                  <a:pt x="2208" y="291548"/>
                  <a:pt x="0" y="0"/>
                </a:cubicBezTo>
                <a:lnTo>
                  <a:pt x="3849755" y="424070"/>
                </a:lnTo>
                <a:lnTo>
                  <a:pt x="6625" y="874644"/>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图片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 y="-12700"/>
            <a:ext cx="122047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矩形 2"/>
          <p:cNvSpPr>
            <a:spLocks noChangeArrowheads="1"/>
          </p:cNvSpPr>
          <p:nvPr/>
        </p:nvSpPr>
        <p:spPr bwMode="auto">
          <a:xfrm>
            <a:off x="7038975" y="0"/>
            <a:ext cx="5153025" cy="6858000"/>
          </a:xfrm>
          <a:prstGeom prst="rect">
            <a:avLst/>
          </a:prstGeom>
          <a:solidFill>
            <a:srgbClr val="BF2121">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3796" name="矩形 3"/>
          <p:cNvSpPr>
            <a:spLocks noChangeArrowheads="1"/>
          </p:cNvSpPr>
          <p:nvPr/>
        </p:nvSpPr>
        <p:spPr bwMode="auto">
          <a:xfrm>
            <a:off x="7707313" y="3159125"/>
            <a:ext cx="3816350" cy="221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pPr>
            <a:r>
              <a:rPr lang="en-US" altLang="zh-CN"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2000">
                <a:solidFill>
                  <a:srgbClr val="FFFFFF"/>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pic>
        <p:nvPicPr>
          <p:cNvPr id="33797"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5163" y="1968500"/>
            <a:ext cx="5238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7650" y="1968500"/>
            <a:ext cx="6953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组合 1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55238" y="1968500"/>
            <a:ext cx="695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图片 10"/>
          <p:cNvPicPr>
            <a:picLocks noChangeAspect="1" noChangeArrowheads="1"/>
          </p:cNvPicPr>
          <p:nvPr/>
        </p:nvPicPr>
        <p:blipFill>
          <a:blip r:embed="rId2">
            <a:extLst>
              <a:ext uri="{28A0092B-C50C-407E-A947-70E740481C1C}">
                <a14:useLocalDpi xmlns:a14="http://schemas.microsoft.com/office/drawing/2010/main" val="0"/>
              </a:ext>
            </a:extLst>
          </a:blip>
          <a:srcRect l="11678" r="12981"/>
          <a:stretch>
            <a:fillRect/>
          </a:stretch>
        </p:blipFill>
        <p:spPr bwMode="auto">
          <a:xfrm>
            <a:off x="7896225" y="0"/>
            <a:ext cx="4295775" cy="687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9" name="Rectangle 14"/>
          <p:cNvSpPr>
            <a:spLocks noChangeArrowheads="1"/>
          </p:cNvSpPr>
          <p:nvPr/>
        </p:nvSpPr>
        <p:spPr bwMode="auto">
          <a:xfrm>
            <a:off x="0" y="1905000"/>
            <a:ext cx="7924800" cy="3048000"/>
          </a:xfrm>
          <a:prstGeom prst="rect">
            <a:avLst/>
          </a:prstGeom>
          <a:solidFill>
            <a:srgbClr val="2B2B2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sp>
        <p:nvSpPr>
          <p:cNvPr id="34820" name="TextBox 4"/>
          <p:cNvSpPr txBox="1">
            <a:spLocks noChangeArrowheads="1"/>
          </p:cNvSpPr>
          <p:nvPr/>
        </p:nvSpPr>
        <p:spPr bwMode="auto">
          <a:xfrm>
            <a:off x="965200" y="2535238"/>
            <a:ext cx="3505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a:solidFill>
                  <a:schemeClr val="bg1"/>
                </a:solidFill>
                <a:latin typeface="Arial" panose="020B0604020202020204" pitchFamily="34" charset="0"/>
                <a:cs typeface="Arial" panose="020B0604020202020204" pitchFamily="34" charset="0"/>
              </a:rPr>
              <a:t>ABOUT US</a:t>
            </a:r>
          </a:p>
        </p:txBody>
      </p:sp>
      <p:cxnSp>
        <p:nvCxnSpPr>
          <p:cNvPr id="34821" name="Straight Connector 8"/>
          <p:cNvCxnSpPr>
            <a:cxnSpLocks noChangeShapeType="1"/>
          </p:cNvCxnSpPr>
          <p:nvPr/>
        </p:nvCxnSpPr>
        <p:spPr bwMode="auto">
          <a:xfrm>
            <a:off x="965200" y="3265488"/>
            <a:ext cx="5943600"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
        <p:nvSpPr>
          <p:cNvPr id="34822" name="Rectangle 18"/>
          <p:cNvSpPr>
            <a:spLocks noChangeArrowheads="1"/>
          </p:cNvSpPr>
          <p:nvPr/>
        </p:nvSpPr>
        <p:spPr bwMode="auto">
          <a:xfrm>
            <a:off x="7924800" y="1905000"/>
            <a:ext cx="4267200" cy="3048000"/>
          </a:xfrm>
          <a:prstGeom prst="rect">
            <a:avLst/>
          </a:prstGeom>
          <a:solidFill>
            <a:srgbClr val="BF2121">
              <a:alpha val="54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400">
              <a:solidFill>
                <a:srgbClr val="FFFFFF"/>
              </a:solidFill>
            </a:endParaRPr>
          </a:p>
        </p:txBody>
      </p:sp>
      <p:pic>
        <p:nvPicPr>
          <p:cNvPr id="34823"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56725" y="2762250"/>
            <a:ext cx="1555750" cy="13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4" name="矩形 9"/>
          <p:cNvSpPr>
            <a:spLocks noChangeArrowheads="1"/>
          </p:cNvSpPr>
          <p:nvPr/>
        </p:nvSpPr>
        <p:spPr bwMode="auto">
          <a:xfrm>
            <a:off x="965200" y="3502025"/>
            <a:ext cx="5943600"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任意多边形 1"/>
          <p:cNvSpPr>
            <a:spLocks/>
          </p:cNvSpPr>
          <p:nvPr/>
        </p:nvSpPr>
        <p:spPr bwMode="auto">
          <a:xfrm>
            <a:off x="-26988" y="-38100"/>
            <a:ext cx="12241213" cy="6896100"/>
          </a:xfrm>
          <a:custGeom>
            <a:avLst/>
            <a:gdLst>
              <a:gd name="T0" fmla="*/ 0 w 4862867"/>
              <a:gd name="T1" fmla="*/ 0 h 6896142"/>
              <a:gd name="T2" fmla="*/ 4862867 w 4862867"/>
              <a:gd name="T3" fmla="*/ 13601 h 6896142"/>
              <a:gd name="T4" fmla="*/ 4862867 w 4862867"/>
              <a:gd name="T5" fmla="*/ 6896142 h 6896142"/>
              <a:gd name="T6" fmla="*/ 1058970 w 4862867"/>
              <a:gd name="T7" fmla="*/ 6896142 h 6896142"/>
              <a:gd name="T8" fmla="*/ 0 w 4862867"/>
              <a:gd name="T9" fmla="*/ 0 h 6896142"/>
            </a:gdLst>
            <a:ahLst/>
            <a:cxnLst>
              <a:cxn ang="0">
                <a:pos x="T0" y="T1"/>
              </a:cxn>
              <a:cxn ang="0">
                <a:pos x="T2" y="T3"/>
              </a:cxn>
              <a:cxn ang="0">
                <a:pos x="T4" y="T5"/>
              </a:cxn>
              <a:cxn ang="0">
                <a:pos x="T6" y="T7"/>
              </a:cxn>
              <a:cxn ang="0">
                <a:pos x="T8" y="T9"/>
              </a:cxn>
            </a:cxnLst>
            <a:rect l="0" t="0" r="r" b="b"/>
            <a:pathLst>
              <a:path w="4862867" h="6896142">
                <a:moveTo>
                  <a:pt x="0" y="0"/>
                </a:moveTo>
                <a:lnTo>
                  <a:pt x="4862867" y="13601"/>
                </a:lnTo>
                <a:lnTo>
                  <a:pt x="4862867" y="6896142"/>
                </a:lnTo>
                <a:lnTo>
                  <a:pt x="1058970" y="6896142"/>
                </a:lnTo>
                <a:lnTo>
                  <a:pt x="0" y="0"/>
                </a:lnTo>
                <a:close/>
              </a:path>
            </a:pathLst>
          </a:cu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5363" name="任意多边形 2"/>
          <p:cNvSpPr>
            <a:spLocks/>
          </p:cNvSpPr>
          <p:nvPr/>
        </p:nvSpPr>
        <p:spPr bwMode="auto">
          <a:xfrm>
            <a:off x="-26988" y="-47625"/>
            <a:ext cx="3074988" cy="6905625"/>
          </a:xfrm>
          <a:custGeom>
            <a:avLst/>
            <a:gdLst>
              <a:gd name="T0" fmla="*/ 1025400 w 1945179"/>
              <a:gd name="T1" fmla="*/ 0 h 6905486"/>
              <a:gd name="T2" fmla="*/ 1945179 w 1945179"/>
              <a:gd name="T3" fmla="*/ 6905486 h 6905486"/>
              <a:gd name="T4" fmla="*/ 1697057 w 1945179"/>
              <a:gd name="T5" fmla="*/ 6905486 h 6905486"/>
              <a:gd name="T6" fmla="*/ 0 w 1945179"/>
              <a:gd name="T7" fmla="*/ 33407 h 6905486"/>
              <a:gd name="T8" fmla="*/ 1025400 w 1945179"/>
              <a:gd name="T9" fmla="*/ 0 h 6905486"/>
            </a:gdLst>
            <a:ahLst/>
            <a:cxnLst>
              <a:cxn ang="0">
                <a:pos x="T0" y="T1"/>
              </a:cxn>
              <a:cxn ang="0">
                <a:pos x="T2" y="T3"/>
              </a:cxn>
              <a:cxn ang="0">
                <a:pos x="T4" y="T5"/>
              </a:cxn>
              <a:cxn ang="0">
                <a:pos x="T6" y="T7"/>
              </a:cxn>
              <a:cxn ang="0">
                <a:pos x="T8" y="T9"/>
              </a:cxn>
            </a:cxnLst>
            <a:rect l="0" t="0" r="r" b="b"/>
            <a:pathLst>
              <a:path w="1945179" h="6905486">
                <a:moveTo>
                  <a:pt x="1025400" y="0"/>
                </a:moveTo>
                <a:lnTo>
                  <a:pt x="1945179" y="6905486"/>
                </a:lnTo>
                <a:lnTo>
                  <a:pt x="1697057" y="6905486"/>
                </a:lnTo>
                <a:lnTo>
                  <a:pt x="0" y="33407"/>
                </a:lnTo>
                <a:lnTo>
                  <a:pt x="1025400" y="0"/>
                </a:lnTo>
                <a:close/>
              </a:path>
            </a:pathLst>
          </a:cu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nvGrpSpPr>
          <p:cNvPr id="15364" name="组合 3"/>
          <p:cNvGrpSpPr>
            <a:grpSpLocks/>
          </p:cNvGrpSpPr>
          <p:nvPr/>
        </p:nvGrpSpPr>
        <p:grpSpPr bwMode="auto">
          <a:xfrm>
            <a:off x="4387850" y="963613"/>
            <a:ext cx="530225" cy="4532312"/>
            <a:chOff x="0" y="0"/>
            <a:chExt cx="419100" cy="3578087"/>
          </a:xfrm>
        </p:grpSpPr>
        <p:cxnSp>
          <p:nvCxnSpPr>
            <p:cNvPr id="15365" name="直接连接符 4"/>
            <p:cNvCxnSpPr>
              <a:cxnSpLocks noChangeShapeType="1"/>
            </p:cNvCxnSpPr>
            <p:nvPr/>
          </p:nvCxnSpPr>
          <p:spPr bwMode="auto">
            <a:xfrm>
              <a:off x="209550" y="0"/>
              <a:ext cx="0" cy="3578087"/>
            </a:xfrm>
            <a:prstGeom prst="line">
              <a:avLst/>
            </a:prstGeom>
            <a:noFill/>
            <a:ln w="3175" cmpd="sng">
              <a:solidFill>
                <a:schemeClr val="bg1"/>
              </a:solidFill>
              <a:round/>
              <a:headEnd/>
              <a:tailEnd/>
            </a:ln>
            <a:extLst>
              <a:ext uri="{909E8E84-426E-40DD-AFC4-6F175D3DCCD1}">
                <a14:hiddenFill xmlns:a14="http://schemas.microsoft.com/office/drawing/2010/main">
                  <a:noFill/>
                </a14:hiddenFill>
              </a:ext>
            </a:extLst>
          </p:spPr>
        </p:cxnSp>
        <p:sp>
          <p:nvSpPr>
            <p:cNvPr id="15366" name="椭圆 5"/>
            <p:cNvSpPr>
              <a:spLocks noChangeArrowheads="1"/>
            </p:cNvSpPr>
            <p:nvPr/>
          </p:nvSpPr>
          <p:spPr bwMode="auto">
            <a:xfrm>
              <a:off x="0" y="270738"/>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67" name="椭圆 6"/>
            <p:cNvSpPr>
              <a:spLocks noChangeArrowheads="1"/>
            </p:cNvSpPr>
            <p:nvPr/>
          </p:nvSpPr>
          <p:spPr bwMode="auto">
            <a:xfrm>
              <a:off x="0" y="1123225"/>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68" name="椭圆 7"/>
            <p:cNvSpPr>
              <a:spLocks noChangeArrowheads="1"/>
            </p:cNvSpPr>
            <p:nvPr/>
          </p:nvSpPr>
          <p:spPr bwMode="auto">
            <a:xfrm>
              <a:off x="0" y="1990000"/>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369" name="椭圆 8"/>
            <p:cNvSpPr>
              <a:spLocks noChangeArrowheads="1"/>
            </p:cNvSpPr>
            <p:nvPr/>
          </p:nvSpPr>
          <p:spPr bwMode="auto">
            <a:xfrm>
              <a:off x="0" y="2932975"/>
              <a:ext cx="419100" cy="4191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sp>
        <p:nvSpPr>
          <p:cNvPr id="15370" name="文本框 12"/>
          <p:cNvSpPr txBox="1">
            <a:spLocks noChangeArrowheads="1"/>
          </p:cNvSpPr>
          <p:nvPr/>
        </p:nvSpPr>
        <p:spPr bwMode="auto">
          <a:xfrm>
            <a:off x="4962525" y="1257300"/>
            <a:ext cx="26463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企业文化定位</a:t>
            </a:r>
          </a:p>
        </p:txBody>
      </p:sp>
      <p:sp>
        <p:nvSpPr>
          <p:cNvPr id="15371" name="文本框 13"/>
          <p:cNvSpPr txBox="1">
            <a:spLocks noChangeArrowheads="1"/>
          </p:cNvSpPr>
          <p:nvPr/>
        </p:nvSpPr>
        <p:spPr bwMode="auto">
          <a:xfrm>
            <a:off x="4983163" y="2335213"/>
            <a:ext cx="26463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企业文化核心</a:t>
            </a:r>
          </a:p>
        </p:txBody>
      </p:sp>
      <p:sp>
        <p:nvSpPr>
          <p:cNvPr id="15372" name="文本框 14"/>
          <p:cNvSpPr txBox="1">
            <a:spLocks noChangeArrowheads="1"/>
          </p:cNvSpPr>
          <p:nvPr/>
        </p:nvSpPr>
        <p:spPr bwMode="auto">
          <a:xfrm>
            <a:off x="4989513" y="3421063"/>
            <a:ext cx="182721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推广目的</a:t>
            </a:r>
          </a:p>
        </p:txBody>
      </p:sp>
      <p:sp>
        <p:nvSpPr>
          <p:cNvPr id="15373" name="文本框 15"/>
          <p:cNvSpPr txBox="1">
            <a:spLocks noChangeArrowheads="1"/>
          </p:cNvSpPr>
          <p:nvPr/>
        </p:nvSpPr>
        <p:spPr bwMode="auto">
          <a:xfrm>
            <a:off x="4984750" y="4624388"/>
            <a:ext cx="264636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推广措施方案</a:t>
            </a:r>
          </a:p>
        </p:txBody>
      </p:sp>
      <p:sp>
        <p:nvSpPr>
          <p:cNvPr id="15374" name="文本框 16"/>
          <p:cNvSpPr txBox="1">
            <a:spLocks noChangeArrowheads="1"/>
          </p:cNvSpPr>
          <p:nvPr/>
        </p:nvSpPr>
        <p:spPr bwMode="auto">
          <a:xfrm>
            <a:off x="7705725" y="1317625"/>
            <a:ext cx="2744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CULTURE LOCATION</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15375" name="文本框 17"/>
          <p:cNvSpPr txBox="1">
            <a:spLocks noChangeArrowheads="1"/>
          </p:cNvSpPr>
          <p:nvPr/>
        </p:nvSpPr>
        <p:spPr bwMode="auto">
          <a:xfrm>
            <a:off x="7705725" y="2428875"/>
            <a:ext cx="390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CORE ENTERPRISE CULTURE</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15376" name="文本框 18"/>
          <p:cNvSpPr txBox="1">
            <a:spLocks noChangeArrowheads="1"/>
          </p:cNvSpPr>
          <p:nvPr/>
        </p:nvSpPr>
        <p:spPr bwMode="auto">
          <a:xfrm>
            <a:off x="6899275" y="3503613"/>
            <a:ext cx="161290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PURPOSES</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15377" name="文本框 19"/>
          <p:cNvSpPr txBox="1">
            <a:spLocks noChangeArrowheads="1"/>
          </p:cNvSpPr>
          <p:nvPr/>
        </p:nvSpPr>
        <p:spPr bwMode="auto">
          <a:xfrm>
            <a:off x="7634288" y="4718050"/>
            <a:ext cx="1697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MEASURES </a:t>
            </a:r>
            <a:endParaRPr lang="zh-CN" altLang="en-US" sz="2000">
              <a:solidFill>
                <a:schemeClr val="bg1"/>
              </a:solidFill>
              <a:latin typeface="Arial" panose="020B0604020202020204" pitchFamily="34" charset="0"/>
              <a:ea typeface="微软雅黑" panose="020B0503020204020204" pitchFamily="34" charset="-122"/>
            </a:endParaRPr>
          </a:p>
        </p:txBody>
      </p:sp>
      <p:sp>
        <p:nvSpPr>
          <p:cNvPr id="15378" name="文本框 20"/>
          <p:cNvSpPr txBox="1">
            <a:spLocks noChangeArrowheads="1"/>
          </p:cNvSpPr>
          <p:nvPr/>
        </p:nvSpPr>
        <p:spPr bwMode="auto">
          <a:xfrm>
            <a:off x="8093075" y="5583238"/>
            <a:ext cx="4121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7200">
                <a:solidFill>
                  <a:srgbClr val="BF2121"/>
                </a:solidFill>
                <a:latin typeface="Impact" panose="020B0806030902050204" pitchFamily="34" charset="0"/>
                <a:ea typeface="张海山锐谐体" panose="02000000000000000000" pitchFamily="2" charset="-122"/>
              </a:rPr>
              <a:t>CONTENTS</a:t>
            </a:r>
            <a:endParaRPr lang="zh-CN" altLang="en-US" sz="7200">
              <a:solidFill>
                <a:srgbClr val="BF2121"/>
              </a:solidFill>
              <a:latin typeface="Impact" panose="020B0806030902050204" pitchFamily="34" charset="0"/>
              <a:ea typeface="张海山锐谐体" panose="020000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矩形 3"/>
          <p:cNvSpPr>
            <a:spLocks noChangeArrowheads="1"/>
          </p:cNvSpPr>
          <p:nvPr/>
        </p:nvSpPr>
        <p:spPr bwMode="auto">
          <a:xfrm>
            <a:off x="0" y="0"/>
            <a:ext cx="12192000" cy="6858000"/>
          </a:xfrm>
          <a:prstGeom prst="rect">
            <a:avLst/>
          </a:prstGeom>
          <a:solidFill>
            <a:srgbClr val="0A1E2C">
              <a:alpha val="87999"/>
            </a:srgbClr>
          </a:solidFill>
          <a:ln w="12700" cmpd="sng">
            <a:solidFill>
              <a:srgbClr val="41719C"/>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4"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5" name="等腰三角形 8"/>
          <p:cNvSpPr>
            <a:spLocks noChangeArrowheads="1"/>
          </p:cNvSpPr>
          <p:nvPr/>
        </p:nvSpPr>
        <p:spPr bwMode="auto">
          <a:xfrm rot="10800000">
            <a:off x="3590925" y="1827213"/>
            <a:ext cx="5010150" cy="4318000"/>
          </a:xfrm>
          <a:prstGeom prst="triangle">
            <a:avLst>
              <a:gd name="adj" fmla="val 50000"/>
            </a:avLst>
          </a:prstGeom>
          <a:noFill/>
          <a:ln w="31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6"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500" b="1">
                <a:solidFill>
                  <a:schemeClr val="bg1"/>
                </a:solidFill>
                <a:latin typeface="Arial" panose="020B0604020202020204" pitchFamily="34" charset="0"/>
                <a:cs typeface="Arial" panose="020B0604020202020204" pitchFamily="34" charset="0"/>
              </a:rPr>
              <a:t>04</a:t>
            </a:r>
            <a:endParaRPr lang="zh-CN" altLang="en-US" sz="11500" b="1">
              <a:solidFill>
                <a:schemeClr val="bg1"/>
              </a:solidFill>
              <a:latin typeface="Arial" panose="020B0604020202020204" pitchFamily="34" charset="0"/>
              <a:cs typeface="Arial" panose="020B0604020202020204" pitchFamily="34" charset="0"/>
            </a:endParaRPr>
          </a:p>
        </p:txBody>
      </p:sp>
      <p:sp>
        <p:nvSpPr>
          <p:cNvPr id="35847" name="文本框 10"/>
          <p:cNvSpPr txBox="1">
            <a:spLocks noChangeArrowheads="1"/>
          </p:cNvSpPr>
          <p:nvPr/>
        </p:nvSpPr>
        <p:spPr bwMode="auto">
          <a:xfrm>
            <a:off x="4772025" y="4186238"/>
            <a:ext cx="26479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推广措施方案</a:t>
            </a:r>
          </a:p>
        </p:txBody>
      </p:sp>
      <p:sp>
        <p:nvSpPr>
          <p:cNvPr id="35848"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5849" name="文本框 11"/>
          <p:cNvSpPr txBox="1">
            <a:spLocks noChangeArrowheads="1"/>
          </p:cNvSpPr>
          <p:nvPr/>
        </p:nvSpPr>
        <p:spPr bwMode="auto">
          <a:xfrm>
            <a:off x="5311775" y="5389563"/>
            <a:ext cx="16970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MEASURES </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图片 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2700"/>
            <a:ext cx="122301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Freeform 17"/>
          <p:cNvSpPr>
            <a:spLocks/>
          </p:cNvSpPr>
          <p:nvPr/>
        </p:nvSpPr>
        <p:spPr bwMode="auto">
          <a:xfrm>
            <a:off x="0" y="1504950"/>
            <a:ext cx="12211050" cy="4395788"/>
          </a:xfrm>
          <a:custGeom>
            <a:avLst/>
            <a:gdLst>
              <a:gd name="T0" fmla="*/ 0 w 12192000"/>
              <a:gd name="T1" fmla="*/ 0 h 4395943"/>
              <a:gd name="T2" fmla="*/ 12192000 w 12192000"/>
              <a:gd name="T3" fmla="*/ 0 h 4395943"/>
              <a:gd name="T4" fmla="*/ 12192000 w 12192000"/>
              <a:gd name="T5" fmla="*/ 3378906 h 4395943"/>
              <a:gd name="T6" fmla="*/ 7170885 w 12192000"/>
              <a:gd name="T7" fmla="*/ 3378906 h 4395943"/>
              <a:gd name="T8" fmla="*/ 7155401 w 12192000"/>
              <a:gd name="T9" fmla="*/ 3532507 h 4395943"/>
              <a:gd name="T10" fmla="*/ 6096000 w 12192000"/>
              <a:gd name="T11" fmla="*/ 4395943 h 4395943"/>
              <a:gd name="T12" fmla="*/ 5036600 w 12192000"/>
              <a:gd name="T13" fmla="*/ 3532507 h 4395943"/>
              <a:gd name="T14" fmla="*/ 5021116 w 12192000"/>
              <a:gd name="T15" fmla="*/ 3378906 h 4395943"/>
              <a:gd name="T16" fmla="*/ 0 w 12192000"/>
              <a:gd name="T17" fmla="*/ 3378906 h 4395943"/>
              <a:gd name="T18" fmla="*/ 0 w 12192000"/>
              <a:gd name="T19" fmla="*/ 0 h 4395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92000" h="4395943">
                <a:moveTo>
                  <a:pt x="0" y="0"/>
                </a:moveTo>
                <a:lnTo>
                  <a:pt x="12192000" y="0"/>
                </a:lnTo>
                <a:lnTo>
                  <a:pt x="12192000" y="3378906"/>
                </a:lnTo>
                <a:lnTo>
                  <a:pt x="7170885" y="3378906"/>
                </a:lnTo>
                <a:lnTo>
                  <a:pt x="7155401" y="3532507"/>
                </a:lnTo>
                <a:cubicBezTo>
                  <a:pt x="7054567" y="4025269"/>
                  <a:pt x="6618571" y="4395943"/>
                  <a:pt x="6096000" y="4395943"/>
                </a:cubicBezTo>
                <a:cubicBezTo>
                  <a:pt x="5573429" y="4395943"/>
                  <a:pt x="5137434" y="4025269"/>
                  <a:pt x="5036600" y="3532507"/>
                </a:cubicBezTo>
                <a:lnTo>
                  <a:pt x="5021116" y="3378906"/>
                </a:lnTo>
                <a:lnTo>
                  <a:pt x="0" y="3378906"/>
                </a:lnTo>
                <a:lnTo>
                  <a:pt x="0" y="0"/>
                </a:lnTo>
                <a:close/>
              </a:path>
            </a:pathLst>
          </a:custGeom>
          <a:solidFill>
            <a:schemeClr val="bg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868" name="Rectangle 18"/>
          <p:cNvSpPr>
            <a:spLocks noChangeArrowheads="1"/>
          </p:cNvSpPr>
          <p:nvPr/>
        </p:nvSpPr>
        <p:spPr bwMode="auto">
          <a:xfrm>
            <a:off x="0" y="957263"/>
            <a:ext cx="12192000" cy="547687"/>
          </a:xfrm>
          <a:prstGeom prst="rect">
            <a:avLst/>
          </a:prstGeom>
          <a:solidFill>
            <a:srgbClr val="BF2121">
              <a:alpha val="8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en-US" altLang="zh-CN" sz="1800">
              <a:solidFill>
                <a:srgbClr val="FFFFFF"/>
              </a:solidFill>
            </a:endParaRPr>
          </a:p>
        </p:txBody>
      </p:sp>
      <p:grpSp>
        <p:nvGrpSpPr>
          <p:cNvPr id="36869" name="Group 20"/>
          <p:cNvGrpSpPr>
            <a:grpSpLocks/>
          </p:cNvGrpSpPr>
          <p:nvPr/>
        </p:nvGrpSpPr>
        <p:grpSpPr bwMode="auto">
          <a:xfrm>
            <a:off x="2309813" y="2735263"/>
            <a:ext cx="1930400" cy="911225"/>
            <a:chOff x="0" y="0"/>
            <a:chExt cx="1930622" cy="910872"/>
          </a:xfrm>
        </p:grpSpPr>
        <p:sp>
          <p:nvSpPr>
            <p:cNvPr id="36870" name="TextBox 51"/>
            <p:cNvSpPr txBox="1">
              <a:spLocks noChangeArrowheads="1"/>
            </p:cNvSpPr>
            <p:nvPr/>
          </p:nvSpPr>
          <p:spPr bwMode="auto">
            <a:xfrm>
              <a:off x="427413"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B2B2B"/>
                  </a:solidFill>
                  <a:latin typeface="Open Sans Light" panose="020B0306030504020204" pitchFamily="34" charset="0"/>
                  <a:cs typeface="Open Sans Light" panose="020B0306030504020204" pitchFamily="34" charset="0"/>
                </a:rPr>
                <a:t>指导原则</a:t>
              </a:r>
              <a:endParaRPr lang="en-US" altLang="zh-CN" sz="1800" b="1">
                <a:solidFill>
                  <a:srgbClr val="2B2B2B"/>
                </a:solidFill>
                <a:latin typeface="Open Sans Light" panose="020B0306030504020204" pitchFamily="34" charset="0"/>
                <a:cs typeface="Open Sans Light" panose="020B0306030504020204" pitchFamily="34" charset="0"/>
              </a:endParaRPr>
            </a:p>
          </p:txBody>
        </p:sp>
        <p:sp>
          <p:nvSpPr>
            <p:cNvPr id="36871" name="Rectangle 45"/>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000">
                  <a:solidFill>
                    <a:srgbClr val="2B2B2B"/>
                  </a:solidFill>
                  <a:latin typeface="Open Sans Light" panose="020B0306030504020204" pitchFamily="34" charset="0"/>
                  <a:cs typeface="Open Sans Light" panose="020B0306030504020204" pitchFamily="34" charset="0"/>
                </a:rPr>
                <a:t>Lorem ipsum dolor sit amet, consectetuer adipiscing elit. Aenean commodo ligula eget dolor.</a:t>
              </a:r>
            </a:p>
          </p:txBody>
        </p:sp>
      </p:grpSp>
      <p:grpSp>
        <p:nvGrpSpPr>
          <p:cNvPr id="36872" name="Group 21"/>
          <p:cNvGrpSpPr>
            <a:grpSpLocks/>
          </p:cNvGrpSpPr>
          <p:nvPr/>
        </p:nvGrpSpPr>
        <p:grpSpPr bwMode="auto">
          <a:xfrm>
            <a:off x="5130800" y="2735263"/>
            <a:ext cx="1930400" cy="911225"/>
            <a:chOff x="0" y="0"/>
            <a:chExt cx="1930622" cy="910872"/>
          </a:xfrm>
        </p:grpSpPr>
        <p:sp>
          <p:nvSpPr>
            <p:cNvPr id="36873" name="TextBox 55"/>
            <p:cNvSpPr txBox="1">
              <a:spLocks noChangeArrowheads="1"/>
            </p:cNvSpPr>
            <p:nvPr/>
          </p:nvSpPr>
          <p:spPr bwMode="auto">
            <a:xfrm>
              <a:off x="411313"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B2B2B"/>
                  </a:solidFill>
                  <a:latin typeface="Open Sans Light" panose="020B0306030504020204" pitchFamily="34" charset="0"/>
                  <a:cs typeface="Open Sans Light" panose="020B0306030504020204" pitchFamily="34" charset="0"/>
                </a:rPr>
                <a:t>行为准则</a:t>
              </a:r>
              <a:endParaRPr lang="en-US" altLang="zh-CN" sz="1800" b="1">
                <a:solidFill>
                  <a:srgbClr val="2B2B2B"/>
                </a:solidFill>
                <a:latin typeface="Open Sans Light" panose="020B0306030504020204" pitchFamily="34" charset="0"/>
                <a:cs typeface="Open Sans Light" panose="020B0306030504020204" pitchFamily="34" charset="0"/>
              </a:endParaRPr>
            </a:p>
          </p:txBody>
        </p:sp>
        <p:sp>
          <p:nvSpPr>
            <p:cNvPr id="36874" name="Rectangle 42"/>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000">
                  <a:solidFill>
                    <a:srgbClr val="2B2B2B"/>
                  </a:solidFill>
                  <a:latin typeface="Open Sans Light" panose="020B0306030504020204" pitchFamily="34" charset="0"/>
                  <a:cs typeface="Open Sans Light" panose="020B0306030504020204" pitchFamily="34" charset="0"/>
                </a:rPr>
                <a:t>Lorem ipsum dolor sit amet, consectetuer adipiscing elit. Aenean commodo ligula eget dolor.</a:t>
              </a:r>
            </a:p>
          </p:txBody>
        </p:sp>
      </p:grpSp>
      <p:grpSp>
        <p:nvGrpSpPr>
          <p:cNvPr id="36875" name="Group 23"/>
          <p:cNvGrpSpPr>
            <a:grpSpLocks/>
          </p:cNvGrpSpPr>
          <p:nvPr/>
        </p:nvGrpSpPr>
        <p:grpSpPr bwMode="auto">
          <a:xfrm>
            <a:off x="7951788" y="2735263"/>
            <a:ext cx="1930400" cy="911225"/>
            <a:chOff x="0" y="0"/>
            <a:chExt cx="1930622" cy="910872"/>
          </a:xfrm>
        </p:grpSpPr>
        <p:sp>
          <p:nvSpPr>
            <p:cNvPr id="36876" name="TextBox 59"/>
            <p:cNvSpPr txBox="1">
              <a:spLocks noChangeArrowheads="1"/>
            </p:cNvSpPr>
            <p:nvPr/>
          </p:nvSpPr>
          <p:spPr bwMode="auto">
            <a:xfrm>
              <a:off x="370852"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800" b="1">
                  <a:solidFill>
                    <a:srgbClr val="2B2B2B"/>
                  </a:solidFill>
                  <a:latin typeface="Open Sans Light" panose="020B0306030504020204" pitchFamily="34" charset="0"/>
                  <a:cs typeface="Open Sans Light" panose="020B0306030504020204" pitchFamily="34" charset="0"/>
                </a:rPr>
                <a:t>价值体系</a:t>
              </a:r>
              <a:endParaRPr lang="en-US" altLang="zh-CN" sz="1800" b="1">
                <a:solidFill>
                  <a:srgbClr val="2B2B2B"/>
                </a:solidFill>
                <a:latin typeface="Open Sans Light" panose="020B0306030504020204" pitchFamily="34" charset="0"/>
                <a:cs typeface="Open Sans Light" panose="020B0306030504020204" pitchFamily="34" charset="0"/>
              </a:endParaRPr>
            </a:p>
          </p:txBody>
        </p:sp>
        <p:sp>
          <p:nvSpPr>
            <p:cNvPr id="36877" name="Rectangle 39"/>
            <p:cNvSpPr>
              <a:spLocks noChangeArrowheads="1"/>
            </p:cNvSpPr>
            <p:nvPr/>
          </p:nvSpPr>
          <p:spPr bwMode="auto">
            <a:xfrm>
              <a:off x="0" y="356874"/>
              <a:ext cx="193062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000">
                  <a:solidFill>
                    <a:srgbClr val="2B2B2B"/>
                  </a:solidFill>
                  <a:latin typeface="Open Sans Light" panose="020B0306030504020204" pitchFamily="34" charset="0"/>
                  <a:cs typeface="Open Sans Light" panose="020B0306030504020204" pitchFamily="34" charset="0"/>
                </a:rPr>
                <a:t>Lorem ipsum dolor sit amet, consectetuer adipiscing elit. Aenean commodo ligula eget dolor.</a:t>
              </a:r>
            </a:p>
          </p:txBody>
        </p:sp>
      </p:grpSp>
      <p:grpSp>
        <p:nvGrpSpPr>
          <p:cNvPr id="36878" name="组合 13"/>
          <p:cNvGrpSpPr>
            <a:grpSpLocks/>
          </p:cNvGrpSpPr>
          <p:nvPr/>
        </p:nvGrpSpPr>
        <p:grpSpPr bwMode="auto">
          <a:xfrm>
            <a:off x="5424488" y="4143375"/>
            <a:ext cx="1422400" cy="1420813"/>
            <a:chOff x="0" y="0"/>
            <a:chExt cx="1422030" cy="1422030"/>
          </a:xfrm>
        </p:grpSpPr>
        <p:sp>
          <p:nvSpPr>
            <p:cNvPr id="36879" name="Freeform 4"/>
            <p:cNvSpPr>
              <a:spLocks noEditPoints="1"/>
            </p:cNvSpPr>
            <p:nvPr/>
          </p:nvSpPr>
          <p:spPr bwMode="auto">
            <a:xfrm>
              <a:off x="309214" y="312811"/>
              <a:ext cx="1011241" cy="906072"/>
            </a:xfrm>
            <a:custGeom>
              <a:avLst/>
              <a:gdLst>
                <a:gd name="T0" fmla="*/ 0 w 250"/>
                <a:gd name="T1" fmla="*/ 0 h 224"/>
                <a:gd name="T2" fmla="*/ 48 w 250"/>
                <a:gd name="T3" fmla="*/ 188 h 224"/>
                <a:gd name="T4" fmla="*/ 141 w 250"/>
                <a:gd name="T5" fmla="*/ 158 h 224"/>
                <a:gd name="T6" fmla="*/ 58 w 250"/>
                <a:gd name="T7" fmla="*/ 59 h 224"/>
                <a:gd name="T8" fmla="*/ 165 w 250"/>
                <a:gd name="T9" fmla="*/ 151 h 224"/>
                <a:gd name="T10" fmla="*/ 250 w 250"/>
                <a:gd name="T11" fmla="*/ 124 h 224"/>
                <a:gd name="T12" fmla="*/ 0 w 250"/>
                <a:gd name="T13" fmla="*/ 0 h 224"/>
                <a:gd name="T14" fmla="*/ 143 w 250"/>
                <a:gd name="T15" fmla="*/ 224 h 224"/>
                <a:gd name="T16" fmla="*/ 143 w 250"/>
                <a:gd name="T17" fmla="*/ 173 h 224"/>
                <a:gd name="T18" fmla="*/ 114 w 250"/>
                <a:gd name="T19" fmla="*/ 183 h 224"/>
                <a:gd name="T20" fmla="*/ 143 w 250"/>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rgbClr val="2B2B2B"/>
            </a:solidFill>
            <a:ln w="9525" cmpd="sng">
              <a:solidFill>
                <a:srgbClr val="2B2B2B"/>
              </a:solidFill>
              <a:miter lim="800000"/>
              <a:headEnd/>
              <a:tailEnd/>
            </a:ln>
          </p:spPr>
          <p:txBody>
            <a:bodyPr lIns="121888" tIns="60944" rIns="121888" bIns="60944"/>
            <a:lstStyle/>
            <a:p>
              <a:endParaRPr lang="zh-CN" altLang="en-US"/>
            </a:p>
          </p:txBody>
        </p:sp>
        <p:sp>
          <p:nvSpPr>
            <p:cNvPr id="36880" name="Oval 4"/>
            <p:cNvSpPr>
              <a:spLocks noChangeArrowheads="1"/>
            </p:cNvSpPr>
            <p:nvPr/>
          </p:nvSpPr>
          <p:spPr bwMode="auto">
            <a:xfrm>
              <a:off x="0" y="0"/>
              <a:ext cx="1422030" cy="1422030"/>
            </a:xfrm>
            <a:prstGeom prst="ellipse">
              <a:avLst/>
            </a:prstGeom>
            <a:noFill/>
            <a:ln w="12700" cmpd="sng">
              <a:solidFill>
                <a:srgbClr val="2B2B2B"/>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grpSp>
      <p:sp>
        <p:nvSpPr>
          <p:cNvPr id="36881" name="Freeform 160"/>
          <p:cNvSpPr>
            <a:spLocks/>
          </p:cNvSpPr>
          <p:nvPr/>
        </p:nvSpPr>
        <p:spPr bwMode="auto">
          <a:xfrm>
            <a:off x="2921000" y="1974850"/>
            <a:ext cx="546100" cy="471488"/>
          </a:xfrm>
          <a:custGeom>
            <a:avLst/>
            <a:gdLst>
              <a:gd name="T0" fmla="*/ 44 w 461"/>
              <a:gd name="T1" fmla="*/ 124 h 400"/>
              <a:gd name="T2" fmla="*/ 44 w 461"/>
              <a:gd name="T3" fmla="*/ 124 h 400"/>
              <a:gd name="T4" fmla="*/ 221 w 461"/>
              <a:gd name="T5" fmla="*/ 106 h 400"/>
              <a:gd name="T6" fmla="*/ 328 w 461"/>
              <a:gd name="T7" fmla="*/ 142 h 400"/>
              <a:gd name="T8" fmla="*/ 443 w 461"/>
              <a:gd name="T9" fmla="*/ 89 h 400"/>
              <a:gd name="T10" fmla="*/ 451 w 461"/>
              <a:gd name="T11" fmla="*/ 53 h 400"/>
              <a:gd name="T12" fmla="*/ 416 w 461"/>
              <a:gd name="T13" fmla="*/ 53 h 400"/>
              <a:gd name="T14" fmla="*/ 239 w 461"/>
              <a:gd name="T15" fmla="*/ 62 h 400"/>
              <a:gd name="T16" fmla="*/ 18 w 461"/>
              <a:gd name="T17" fmla="*/ 89 h 400"/>
              <a:gd name="T18" fmla="*/ 9 w 461"/>
              <a:gd name="T19" fmla="*/ 124 h 400"/>
              <a:gd name="T20" fmla="*/ 44 w 461"/>
              <a:gd name="T21" fmla="*/ 124 h 400"/>
              <a:gd name="T22" fmla="*/ 416 w 461"/>
              <a:gd name="T23" fmla="*/ 178 h 400"/>
              <a:gd name="T24" fmla="*/ 416 w 461"/>
              <a:gd name="T25" fmla="*/ 178 h 400"/>
              <a:gd name="T26" fmla="*/ 239 w 461"/>
              <a:gd name="T27" fmla="*/ 195 h 400"/>
              <a:gd name="T28" fmla="*/ 18 w 461"/>
              <a:gd name="T29" fmla="*/ 213 h 400"/>
              <a:gd name="T30" fmla="*/ 9 w 461"/>
              <a:gd name="T31" fmla="*/ 248 h 400"/>
              <a:gd name="T32" fmla="*/ 44 w 461"/>
              <a:gd name="T33" fmla="*/ 248 h 400"/>
              <a:gd name="T34" fmla="*/ 221 w 461"/>
              <a:gd name="T35" fmla="*/ 240 h 400"/>
              <a:gd name="T36" fmla="*/ 328 w 461"/>
              <a:gd name="T37" fmla="*/ 275 h 400"/>
              <a:gd name="T38" fmla="*/ 443 w 461"/>
              <a:gd name="T39" fmla="*/ 222 h 400"/>
              <a:gd name="T40" fmla="*/ 451 w 461"/>
              <a:gd name="T41" fmla="*/ 187 h 400"/>
              <a:gd name="T42" fmla="*/ 416 w 461"/>
              <a:gd name="T43" fmla="*/ 178 h 400"/>
              <a:gd name="T44" fmla="*/ 416 w 461"/>
              <a:gd name="T45" fmla="*/ 302 h 400"/>
              <a:gd name="T46" fmla="*/ 416 w 461"/>
              <a:gd name="T47" fmla="*/ 302 h 400"/>
              <a:gd name="T48" fmla="*/ 239 w 461"/>
              <a:gd name="T49" fmla="*/ 319 h 400"/>
              <a:gd name="T50" fmla="*/ 18 w 461"/>
              <a:gd name="T51" fmla="*/ 337 h 400"/>
              <a:gd name="T52" fmla="*/ 9 w 461"/>
              <a:gd name="T53" fmla="*/ 372 h 400"/>
              <a:gd name="T54" fmla="*/ 44 w 461"/>
              <a:gd name="T55" fmla="*/ 381 h 400"/>
              <a:gd name="T56" fmla="*/ 221 w 461"/>
              <a:gd name="T57" fmla="*/ 363 h 400"/>
              <a:gd name="T58" fmla="*/ 328 w 461"/>
              <a:gd name="T59" fmla="*/ 399 h 400"/>
              <a:gd name="T60" fmla="*/ 443 w 461"/>
              <a:gd name="T61" fmla="*/ 346 h 400"/>
              <a:gd name="T62" fmla="*/ 451 w 461"/>
              <a:gd name="T63" fmla="*/ 310 h 400"/>
              <a:gd name="T64" fmla="*/ 416 w 461"/>
              <a:gd name="T65" fmla="*/ 302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00">
                <a:moveTo>
                  <a:pt x="44" y="124"/>
                </a:moveTo>
                <a:lnTo>
                  <a:pt x="44" y="124"/>
                </a:lnTo>
                <a:cubicBezTo>
                  <a:pt x="88" y="89"/>
                  <a:pt x="124" y="62"/>
                  <a:pt x="221" y="106"/>
                </a:cubicBezTo>
                <a:cubicBezTo>
                  <a:pt x="266" y="133"/>
                  <a:pt x="301" y="142"/>
                  <a:pt x="328" y="142"/>
                </a:cubicBezTo>
                <a:cubicBezTo>
                  <a:pt x="381" y="142"/>
                  <a:pt x="416" y="115"/>
                  <a:pt x="443" y="89"/>
                </a:cubicBezTo>
                <a:cubicBezTo>
                  <a:pt x="451" y="80"/>
                  <a:pt x="460" y="62"/>
                  <a:pt x="451" y="53"/>
                </a:cubicBezTo>
                <a:cubicBezTo>
                  <a:pt x="443" y="44"/>
                  <a:pt x="425" y="44"/>
                  <a:pt x="416" y="53"/>
                </a:cubicBezTo>
                <a:cubicBezTo>
                  <a:pt x="372" y="89"/>
                  <a:pt x="337" y="115"/>
                  <a:pt x="239" y="62"/>
                </a:cubicBezTo>
                <a:cubicBezTo>
                  <a:pt x="124" y="0"/>
                  <a:pt x="62" y="44"/>
                  <a:pt x="18" y="89"/>
                </a:cubicBezTo>
                <a:cubicBezTo>
                  <a:pt x="9" y="97"/>
                  <a:pt x="0" y="115"/>
                  <a:pt x="9" y="124"/>
                </a:cubicBezTo>
                <a:cubicBezTo>
                  <a:pt x="18" y="133"/>
                  <a:pt x="35" y="133"/>
                  <a:pt x="44" y="124"/>
                </a:cubicBezTo>
                <a:close/>
                <a:moveTo>
                  <a:pt x="416" y="178"/>
                </a:moveTo>
                <a:lnTo>
                  <a:pt x="416" y="178"/>
                </a:lnTo>
                <a:cubicBezTo>
                  <a:pt x="372" y="213"/>
                  <a:pt x="337" y="248"/>
                  <a:pt x="239" y="195"/>
                </a:cubicBezTo>
                <a:cubicBezTo>
                  <a:pt x="124" y="124"/>
                  <a:pt x="62" y="178"/>
                  <a:pt x="18" y="213"/>
                </a:cubicBezTo>
                <a:cubicBezTo>
                  <a:pt x="9" y="222"/>
                  <a:pt x="0" y="240"/>
                  <a:pt x="9" y="248"/>
                </a:cubicBezTo>
                <a:cubicBezTo>
                  <a:pt x="18" y="257"/>
                  <a:pt x="35" y="257"/>
                  <a:pt x="44" y="248"/>
                </a:cubicBezTo>
                <a:cubicBezTo>
                  <a:pt x="88" y="213"/>
                  <a:pt x="124" y="187"/>
                  <a:pt x="221" y="240"/>
                </a:cubicBezTo>
                <a:cubicBezTo>
                  <a:pt x="266" y="266"/>
                  <a:pt x="301" y="275"/>
                  <a:pt x="328" y="275"/>
                </a:cubicBezTo>
                <a:cubicBezTo>
                  <a:pt x="381" y="275"/>
                  <a:pt x="416" y="240"/>
                  <a:pt x="443" y="222"/>
                </a:cubicBezTo>
                <a:cubicBezTo>
                  <a:pt x="451" y="213"/>
                  <a:pt x="460" y="195"/>
                  <a:pt x="451" y="187"/>
                </a:cubicBezTo>
                <a:cubicBezTo>
                  <a:pt x="443" y="168"/>
                  <a:pt x="425" y="168"/>
                  <a:pt x="416" y="178"/>
                </a:cubicBezTo>
                <a:close/>
                <a:moveTo>
                  <a:pt x="416" y="302"/>
                </a:moveTo>
                <a:lnTo>
                  <a:pt x="416" y="302"/>
                </a:lnTo>
                <a:cubicBezTo>
                  <a:pt x="372" y="346"/>
                  <a:pt x="337" y="372"/>
                  <a:pt x="239" y="319"/>
                </a:cubicBezTo>
                <a:cubicBezTo>
                  <a:pt x="124" y="248"/>
                  <a:pt x="62" y="302"/>
                  <a:pt x="18" y="337"/>
                </a:cubicBezTo>
                <a:cubicBezTo>
                  <a:pt x="9" y="346"/>
                  <a:pt x="0" y="363"/>
                  <a:pt x="9" y="372"/>
                </a:cubicBezTo>
                <a:cubicBezTo>
                  <a:pt x="18" y="390"/>
                  <a:pt x="35" y="390"/>
                  <a:pt x="44" y="381"/>
                </a:cubicBezTo>
                <a:cubicBezTo>
                  <a:pt x="88" y="337"/>
                  <a:pt x="124" y="310"/>
                  <a:pt x="221" y="363"/>
                </a:cubicBezTo>
                <a:cubicBezTo>
                  <a:pt x="266" y="390"/>
                  <a:pt x="301" y="399"/>
                  <a:pt x="328" y="399"/>
                </a:cubicBezTo>
                <a:cubicBezTo>
                  <a:pt x="381" y="399"/>
                  <a:pt x="416" y="372"/>
                  <a:pt x="443" y="346"/>
                </a:cubicBezTo>
                <a:cubicBezTo>
                  <a:pt x="451" y="337"/>
                  <a:pt x="460" y="319"/>
                  <a:pt x="451" y="310"/>
                </a:cubicBezTo>
                <a:cubicBezTo>
                  <a:pt x="443" y="302"/>
                  <a:pt x="425" y="293"/>
                  <a:pt x="416" y="30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882" name="Freeform 28"/>
          <p:cNvSpPr>
            <a:spLocks/>
          </p:cNvSpPr>
          <p:nvPr/>
        </p:nvSpPr>
        <p:spPr bwMode="auto">
          <a:xfrm>
            <a:off x="5799138" y="1943100"/>
            <a:ext cx="614362" cy="517525"/>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6883" name="Freeform 135"/>
          <p:cNvSpPr>
            <a:spLocks/>
          </p:cNvSpPr>
          <p:nvPr/>
        </p:nvSpPr>
        <p:spPr bwMode="auto">
          <a:xfrm>
            <a:off x="8602663" y="1990725"/>
            <a:ext cx="403225" cy="512763"/>
          </a:xfrm>
          <a:custGeom>
            <a:avLst/>
            <a:gdLst>
              <a:gd name="T0" fmla="*/ 302 w 356"/>
              <a:gd name="T1" fmla="*/ 0 h 453"/>
              <a:gd name="T2" fmla="*/ 302 w 356"/>
              <a:gd name="T3" fmla="*/ 0 h 453"/>
              <a:gd name="T4" fmla="*/ 53 w 356"/>
              <a:gd name="T5" fmla="*/ 0 h 453"/>
              <a:gd name="T6" fmla="*/ 0 w 356"/>
              <a:gd name="T7" fmla="*/ 54 h 453"/>
              <a:gd name="T8" fmla="*/ 0 w 356"/>
              <a:gd name="T9" fmla="*/ 399 h 453"/>
              <a:gd name="T10" fmla="*/ 53 w 356"/>
              <a:gd name="T11" fmla="*/ 452 h 453"/>
              <a:gd name="T12" fmla="*/ 302 w 356"/>
              <a:gd name="T13" fmla="*/ 452 h 453"/>
              <a:gd name="T14" fmla="*/ 355 w 356"/>
              <a:gd name="T15" fmla="*/ 399 h 453"/>
              <a:gd name="T16" fmla="*/ 355 w 356"/>
              <a:gd name="T17" fmla="*/ 54 h 453"/>
              <a:gd name="T18" fmla="*/ 302 w 356"/>
              <a:gd name="T19" fmla="*/ 0 h 453"/>
              <a:gd name="T20" fmla="*/ 302 w 356"/>
              <a:gd name="T21" fmla="*/ 399 h 453"/>
              <a:gd name="T22" fmla="*/ 302 w 356"/>
              <a:gd name="T23" fmla="*/ 399 h 453"/>
              <a:gd name="T24" fmla="*/ 53 w 356"/>
              <a:gd name="T25" fmla="*/ 399 h 453"/>
              <a:gd name="T26" fmla="*/ 53 w 356"/>
              <a:gd name="T27" fmla="*/ 54 h 453"/>
              <a:gd name="T28" fmla="*/ 302 w 356"/>
              <a:gd name="T29" fmla="*/ 54 h 453"/>
              <a:gd name="T30" fmla="*/ 302 w 356"/>
              <a:gd name="T31"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6" h="453">
                <a:moveTo>
                  <a:pt x="302" y="0"/>
                </a:moveTo>
                <a:lnTo>
                  <a:pt x="302" y="0"/>
                </a:lnTo>
                <a:cubicBezTo>
                  <a:pt x="53" y="0"/>
                  <a:pt x="53" y="0"/>
                  <a:pt x="53" y="0"/>
                </a:cubicBezTo>
                <a:cubicBezTo>
                  <a:pt x="27" y="0"/>
                  <a:pt x="0" y="27"/>
                  <a:pt x="0" y="54"/>
                </a:cubicBezTo>
                <a:cubicBezTo>
                  <a:pt x="0" y="399"/>
                  <a:pt x="0" y="399"/>
                  <a:pt x="0" y="399"/>
                </a:cubicBezTo>
                <a:cubicBezTo>
                  <a:pt x="0" y="426"/>
                  <a:pt x="27" y="452"/>
                  <a:pt x="53" y="452"/>
                </a:cubicBezTo>
                <a:cubicBezTo>
                  <a:pt x="302" y="452"/>
                  <a:pt x="302" y="452"/>
                  <a:pt x="302" y="452"/>
                </a:cubicBezTo>
                <a:cubicBezTo>
                  <a:pt x="328" y="452"/>
                  <a:pt x="355" y="426"/>
                  <a:pt x="355" y="399"/>
                </a:cubicBezTo>
                <a:cubicBezTo>
                  <a:pt x="355" y="54"/>
                  <a:pt x="355" y="54"/>
                  <a:pt x="355" y="54"/>
                </a:cubicBezTo>
                <a:cubicBezTo>
                  <a:pt x="355" y="27"/>
                  <a:pt x="328" y="0"/>
                  <a:pt x="302" y="0"/>
                </a:cubicBezTo>
                <a:close/>
                <a:moveTo>
                  <a:pt x="302" y="399"/>
                </a:moveTo>
                <a:lnTo>
                  <a:pt x="302" y="399"/>
                </a:lnTo>
                <a:cubicBezTo>
                  <a:pt x="53" y="399"/>
                  <a:pt x="53" y="399"/>
                  <a:pt x="53" y="399"/>
                </a:cubicBezTo>
                <a:cubicBezTo>
                  <a:pt x="53" y="54"/>
                  <a:pt x="53" y="54"/>
                  <a:pt x="53" y="54"/>
                </a:cubicBezTo>
                <a:cubicBezTo>
                  <a:pt x="302" y="54"/>
                  <a:pt x="302" y="54"/>
                  <a:pt x="302" y="54"/>
                </a:cubicBezTo>
                <a:lnTo>
                  <a:pt x="302" y="399"/>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6881"/>
                                        </p:tgtEl>
                                        <p:attrNameLst>
                                          <p:attrName>style.visibility</p:attrName>
                                        </p:attrNameLst>
                                      </p:cBhvr>
                                      <p:to>
                                        <p:strVal val="visible"/>
                                      </p:to>
                                    </p:set>
                                    <p:animEffect transition="in" filter="fade">
                                      <p:cBhvr>
                                        <p:cTn id="7" dur="500"/>
                                        <p:tgtEl>
                                          <p:spTgt spid="368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882"/>
                                        </p:tgtEl>
                                        <p:attrNameLst>
                                          <p:attrName>style.visibility</p:attrName>
                                        </p:attrNameLst>
                                      </p:cBhvr>
                                      <p:to>
                                        <p:strVal val="visible"/>
                                      </p:to>
                                    </p:set>
                                    <p:animEffect transition="in" filter="fade">
                                      <p:cBhvr>
                                        <p:cTn id="10" dur="500"/>
                                        <p:tgtEl>
                                          <p:spTgt spid="3688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6883"/>
                                        </p:tgtEl>
                                        <p:attrNameLst>
                                          <p:attrName>style.visibility</p:attrName>
                                        </p:attrNameLst>
                                      </p:cBhvr>
                                      <p:to>
                                        <p:strVal val="visible"/>
                                      </p:to>
                                    </p:set>
                                    <p:animEffect transition="in" filter="fade">
                                      <p:cBhvr>
                                        <p:cTn id="13" dur="500"/>
                                        <p:tgtEl>
                                          <p:spTgt spid="36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1" grpId="0" animBg="1"/>
      <p:bldP spid="36882" grpId="0" animBg="1"/>
      <p:bldP spid="3688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0"/>
            <a:ext cx="121856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Rectangle 3"/>
          <p:cNvSpPr>
            <a:spLocks noChangeArrowheads="1"/>
          </p:cNvSpPr>
          <p:nvPr/>
        </p:nvSpPr>
        <p:spPr bwMode="auto">
          <a:xfrm>
            <a:off x="0" y="1252538"/>
            <a:ext cx="12192000" cy="4352925"/>
          </a:xfrm>
          <a:prstGeom prst="rect">
            <a:avLst/>
          </a:prstGeom>
          <a:solidFill>
            <a:srgbClr val="BF2121">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endParaRPr>
          </a:p>
        </p:txBody>
      </p:sp>
      <p:grpSp>
        <p:nvGrpSpPr>
          <p:cNvPr id="37892" name="Group 9"/>
          <p:cNvGrpSpPr>
            <a:grpSpLocks/>
          </p:cNvGrpSpPr>
          <p:nvPr/>
        </p:nvGrpSpPr>
        <p:grpSpPr bwMode="auto">
          <a:xfrm>
            <a:off x="2357438" y="3429000"/>
            <a:ext cx="7477125" cy="1276350"/>
            <a:chOff x="0" y="0"/>
            <a:chExt cx="7475543" cy="1276937"/>
          </a:xfrm>
        </p:grpSpPr>
        <p:sp>
          <p:nvSpPr>
            <p:cNvPr id="37893" name="TextBox 4"/>
            <p:cNvSpPr txBox="1">
              <a:spLocks noChangeArrowheads="1"/>
            </p:cNvSpPr>
            <p:nvPr/>
          </p:nvSpPr>
          <p:spPr bwMode="auto">
            <a:xfrm>
              <a:off x="1287465" y="0"/>
              <a:ext cx="49006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a:solidFill>
                    <a:srgbClr val="FFFFFF"/>
                  </a:solidFill>
                  <a:latin typeface="微软雅黑" panose="020B0503020204020204" pitchFamily="34" charset="-122"/>
                  <a:ea typeface="微软雅黑" panose="020B0503020204020204" pitchFamily="34" charset="-122"/>
                </a:rPr>
                <a:t>Meet Our </a:t>
              </a:r>
              <a:r>
                <a:rPr lang="en-US" altLang="zh-CN" sz="2400" b="1">
                  <a:solidFill>
                    <a:srgbClr val="181717"/>
                  </a:solidFill>
                  <a:latin typeface="微软雅黑" panose="020B0503020204020204" pitchFamily="34" charset="-122"/>
                  <a:ea typeface="微软雅黑" panose="020B0503020204020204" pitchFamily="34" charset="-122"/>
                </a:rPr>
                <a:t>Proffesional</a:t>
              </a:r>
              <a:r>
                <a:rPr lang="en-US" altLang="zh-CN" sz="2400">
                  <a:solidFill>
                    <a:srgbClr val="3B3838"/>
                  </a:solidFill>
                  <a:latin typeface="微软雅黑" panose="020B0503020204020204" pitchFamily="34" charset="-122"/>
                  <a:ea typeface="微软雅黑" panose="020B0503020204020204" pitchFamily="34" charset="-122"/>
                </a:rPr>
                <a:t> </a:t>
              </a:r>
              <a:r>
                <a:rPr lang="en-US" altLang="zh-CN" sz="2400">
                  <a:solidFill>
                    <a:srgbClr val="FFFFFF"/>
                  </a:solidFill>
                  <a:latin typeface="微软雅黑" panose="020B0503020204020204" pitchFamily="34" charset="-122"/>
                  <a:ea typeface="微软雅黑" panose="020B0503020204020204" pitchFamily="34" charset="-122"/>
                </a:rPr>
                <a:t>Team</a:t>
              </a:r>
              <a:endParaRPr lang="en-US" altLang="zh-CN" sz="2400">
                <a:solidFill>
                  <a:srgbClr val="00B0F0"/>
                </a:solidFill>
                <a:latin typeface="微软雅黑" panose="020B0503020204020204" pitchFamily="34" charset="-122"/>
                <a:ea typeface="微软雅黑" panose="020B0503020204020204" pitchFamily="34" charset="-122"/>
              </a:endParaRPr>
            </a:p>
          </p:txBody>
        </p:sp>
        <p:cxnSp>
          <p:nvCxnSpPr>
            <p:cNvPr id="37894" name="Straight Connector 6"/>
            <p:cNvCxnSpPr>
              <a:cxnSpLocks noChangeShapeType="1"/>
            </p:cNvCxnSpPr>
            <p:nvPr/>
          </p:nvCxnSpPr>
          <p:spPr bwMode="auto">
            <a:xfrm>
              <a:off x="3393859" y="664296"/>
              <a:ext cx="687823"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
          <p:nvSpPr>
            <p:cNvPr id="37895" name="TextBox 8"/>
            <p:cNvSpPr txBox="1">
              <a:spLocks noChangeArrowheads="1"/>
            </p:cNvSpPr>
            <p:nvPr/>
          </p:nvSpPr>
          <p:spPr bwMode="auto">
            <a:xfrm>
              <a:off x="0" y="846050"/>
              <a:ext cx="747554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100">
                  <a:solidFill>
                    <a:srgbClr val="FFFFFF"/>
                  </a:solidFill>
                  <a:latin typeface="微软雅黑" panose="020B0503020204020204" pitchFamily="34" charset="-122"/>
                  <a:ea typeface="微软雅黑" panose="020B0503020204020204" pitchFamily="34" charset="-122"/>
                </a:rPr>
                <a:t>Lorem ipsum dolor sit amet, consectetuer adipiscing elit. Aenean commodo ligula eget dolor. Aenean massa. Cum sociis natoque penatibus et magnis dis parturient montes, nascetur ridiculus mus. </a:t>
              </a:r>
            </a:p>
          </p:txBody>
        </p:sp>
      </p:grpSp>
      <p:grpSp>
        <p:nvGrpSpPr>
          <p:cNvPr id="37896" name="组合 7"/>
          <p:cNvGrpSpPr>
            <a:grpSpLocks/>
          </p:cNvGrpSpPr>
          <p:nvPr/>
        </p:nvGrpSpPr>
        <p:grpSpPr bwMode="auto">
          <a:xfrm>
            <a:off x="5384800" y="1747838"/>
            <a:ext cx="1422400" cy="1422400"/>
            <a:chOff x="0" y="0"/>
            <a:chExt cx="1422030" cy="1422030"/>
          </a:xfrm>
        </p:grpSpPr>
        <p:sp>
          <p:nvSpPr>
            <p:cNvPr id="37897" name="Freeform 4"/>
            <p:cNvSpPr>
              <a:spLocks noEditPoints="1"/>
            </p:cNvSpPr>
            <p:nvPr/>
          </p:nvSpPr>
          <p:spPr bwMode="auto">
            <a:xfrm>
              <a:off x="309214" y="312811"/>
              <a:ext cx="1011241" cy="906072"/>
            </a:xfrm>
            <a:custGeom>
              <a:avLst/>
              <a:gdLst>
                <a:gd name="T0" fmla="*/ 0 w 250"/>
                <a:gd name="T1" fmla="*/ 0 h 224"/>
                <a:gd name="T2" fmla="*/ 48 w 250"/>
                <a:gd name="T3" fmla="*/ 188 h 224"/>
                <a:gd name="T4" fmla="*/ 141 w 250"/>
                <a:gd name="T5" fmla="*/ 158 h 224"/>
                <a:gd name="T6" fmla="*/ 58 w 250"/>
                <a:gd name="T7" fmla="*/ 59 h 224"/>
                <a:gd name="T8" fmla="*/ 165 w 250"/>
                <a:gd name="T9" fmla="*/ 151 h 224"/>
                <a:gd name="T10" fmla="*/ 250 w 250"/>
                <a:gd name="T11" fmla="*/ 124 h 224"/>
                <a:gd name="T12" fmla="*/ 0 w 250"/>
                <a:gd name="T13" fmla="*/ 0 h 224"/>
                <a:gd name="T14" fmla="*/ 143 w 250"/>
                <a:gd name="T15" fmla="*/ 224 h 224"/>
                <a:gd name="T16" fmla="*/ 143 w 250"/>
                <a:gd name="T17" fmla="*/ 173 h 224"/>
                <a:gd name="T18" fmla="*/ 114 w 250"/>
                <a:gd name="T19" fmla="*/ 183 h 224"/>
                <a:gd name="T20" fmla="*/ 143 w 250"/>
                <a:gd name="T2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24">
                  <a:moveTo>
                    <a:pt x="0" y="0"/>
                  </a:moveTo>
                  <a:lnTo>
                    <a:pt x="48" y="188"/>
                  </a:lnTo>
                  <a:lnTo>
                    <a:pt x="141" y="158"/>
                  </a:lnTo>
                  <a:lnTo>
                    <a:pt x="58" y="59"/>
                  </a:lnTo>
                  <a:lnTo>
                    <a:pt x="165" y="151"/>
                  </a:lnTo>
                  <a:lnTo>
                    <a:pt x="250" y="124"/>
                  </a:lnTo>
                  <a:lnTo>
                    <a:pt x="0" y="0"/>
                  </a:lnTo>
                  <a:close/>
                  <a:moveTo>
                    <a:pt x="143" y="224"/>
                  </a:moveTo>
                  <a:lnTo>
                    <a:pt x="143" y="173"/>
                  </a:lnTo>
                  <a:lnTo>
                    <a:pt x="114" y="183"/>
                  </a:lnTo>
                  <a:lnTo>
                    <a:pt x="143" y="2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endParaRPr lang="zh-CN" altLang="en-US"/>
            </a:p>
          </p:txBody>
        </p:sp>
        <p:sp>
          <p:nvSpPr>
            <p:cNvPr id="37898" name="Oval 4"/>
            <p:cNvSpPr>
              <a:spLocks noChangeArrowheads="1"/>
            </p:cNvSpPr>
            <p:nvPr/>
          </p:nvSpPr>
          <p:spPr bwMode="auto">
            <a:xfrm>
              <a:off x="0" y="0"/>
              <a:ext cx="1422030" cy="1422030"/>
            </a:xfrm>
            <a:prstGeom prst="ellipse">
              <a:avLst/>
            </a:prstGeom>
            <a:noFill/>
            <a:ln w="127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3100">
                <a:solidFill>
                  <a:srgbClr val="FFFFFF"/>
                </a:solidFil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8"/>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等腰三角形 29"/>
          <p:cNvSpPr>
            <a:spLocks/>
          </p:cNvSpPr>
          <p:nvPr/>
        </p:nvSpPr>
        <p:spPr bwMode="auto">
          <a:xfrm>
            <a:off x="0" y="-30163"/>
            <a:ext cx="12279313" cy="6888163"/>
          </a:xfrm>
          <a:custGeom>
            <a:avLst/>
            <a:gdLst>
              <a:gd name="T0" fmla="*/ 0 w 12279085"/>
              <a:gd name="T1" fmla="*/ 6888843 h 6888843"/>
              <a:gd name="T2" fmla="*/ 11875155 w 12279085"/>
              <a:gd name="T3" fmla="*/ 16328 h 6888843"/>
              <a:gd name="T4" fmla="*/ 12213266 w 12279085"/>
              <a:gd name="T5" fmla="*/ 0 h 6888843"/>
              <a:gd name="T6" fmla="*/ 12279085 w 12279085"/>
              <a:gd name="T7" fmla="*/ 429986 h 6888843"/>
              <a:gd name="T8" fmla="*/ 0 w 12279085"/>
              <a:gd name="T9" fmla="*/ 6888843 h 6888843"/>
            </a:gdLst>
            <a:ahLst/>
            <a:cxnLst>
              <a:cxn ang="0">
                <a:pos x="T0" y="T1"/>
              </a:cxn>
              <a:cxn ang="0">
                <a:pos x="T2" y="T3"/>
              </a:cxn>
              <a:cxn ang="0">
                <a:pos x="T4" y="T5"/>
              </a:cxn>
              <a:cxn ang="0">
                <a:pos x="T6" y="T7"/>
              </a:cxn>
              <a:cxn ang="0">
                <a:pos x="T8" y="T9"/>
              </a:cxn>
            </a:cxnLst>
            <a:rect l="0" t="0" r="r" b="b"/>
            <a:pathLst>
              <a:path w="12279085" h="6888843">
                <a:moveTo>
                  <a:pt x="0" y="6888843"/>
                </a:moveTo>
                <a:lnTo>
                  <a:pt x="11875155" y="16328"/>
                </a:lnTo>
                <a:lnTo>
                  <a:pt x="12213266" y="0"/>
                </a:lnTo>
                <a:lnTo>
                  <a:pt x="12279085" y="429986"/>
                </a:lnTo>
                <a:lnTo>
                  <a:pt x="0" y="6888843"/>
                </a:lnTo>
                <a:close/>
              </a:path>
            </a:pathLst>
          </a:custGeom>
          <a:solidFill>
            <a:schemeClr val="bg1">
              <a:alpha val="71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8916" name="等腰三角形 26"/>
          <p:cNvSpPr>
            <a:spLocks noChangeArrowheads="1"/>
          </p:cNvSpPr>
          <p:nvPr/>
        </p:nvSpPr>
        <p:spPr bwMode="auto">
          <a:xfrm rot="5400000" flipH="1">
            <a:off x="2496344" y="-2516982"/>
            <a:ext cx="6889750" cy="11891963"/>
          </a:xfrm>
          <a:prstGeom prst="triangle">
            <a:avLst>
              <a:gd name="adj" fmla="val 100000"/>
            </a:avLst>
          </a:prstGeom>
          <a:solidFill>
            <a:srgbClr val="BF2121">
              <a:alpha val="45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38917" name="组合 4"/>
          <p:cNvGrpSpPr>
            <a:grpSpLocks/>
          </p:cNvGrpSpPr>
          <p:nvPr/>
        </p:nvGrpSpPr>
        <p:grpSpPr bwMode="auto">
          <a:xfrm>
            <a:off x="449263" y="5280025"/>
            <a:ext cx="2178050" cy="1403350"/>
            <a:chOff x="0" y="0"/>
            <a:chExt cx="2177143" cy="1403774"/>
          </a:xfrm>
        </p:grpSpPr>
        <p:sp>
          <p:nvSpPr>
            <p:cNvPr id="38918" name="文本框 5"/>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a:solidFill>
                    <a:srgbClr val="FFFFFF"/>
                  </a:solidFill>
                  <a:latin typeface="微软雅黑" panose="020B0503020204020204" pitchFamily="34" charset="-122"/>
                  <a:ea typeface="微软雅黑" panose="020B0503020204020204" pitchFamily="34" charset="-122"/>
                </a:rPr>
                <a:t>价值体系</a:t>
              </a:r>
            </a:p>
          </p:txBody>
        </p:sp>
        <p:grpSp>
          <p:nvGrpSpPr>
            <p:cNvPr id="38919" name="组合 6"/>
            <p:cNvGrpSpPr>
              <a:grpSpLocks/>
            </p:cNvGrpSpPr>
            <p:nvPr/>
          </p:nvGrpSpPr>
          <p:grpSpPr bwMode="auto">
            <a:xfrm>
              <a:off x="1654629" y="0"/>
              <a:ext cx="522514" cy="1403774"/>
              <a:chOff x="0" y="0"/>
              <a:chExt cx="522514" cy="1403774"/>
            </a:xfrm>
          </p:grpSpPr>
          <p:sp>
            <p:nvSpPr>
              <p:cNvPr id="38920" name="椭圆 7"/>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921" name="椭圆 8"/>
              <p:cNvSpPr>
                <a:spLocks noChangeArrowheads="1"/>
              </p:cNvSpPr>
              <p:nvPr/>
            </p:nvSpPr>
            <p:spPr bwMode="auto">
              <a:xfrm>
                <a:off x="76200" y="76200"/>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cxnSp>
            <p:nvCxnSpPr>
              <p:cNvPr id="38922" name="直接连接符 9"/>
              <p:cNvCxnSpPr>
                <a:cxnSpLocks noChangeShapeType="1"/>
              </p:cNvCxnSpPr>
              <p:nvPr/>
            </p:nvCxnSpPr>
            <p:spPr bwMode="auto">
              <a:xfrm>
                <a:off x="261257" y="522514"/>
                <a:ext cx="0" cy="881260"/>
              </a:xfrm>
              <a:prstGeom prst="line">
                <a:avLst/>
              </a:prstGeom>
              <a:noFill/>
              <a:ln w="19050" cmpd="sng">
                <a:solidFill>
                  <a:schemeClr val="bg1"/>
                </a:solidFill>
                <a:round/>
                <a:headEnd/>
                <a:tailEnd/>
              </a:ln>
              <a:extLst>
                <a:ext uri="{909E8E84-426E-40DD-AFC4-6F175D3DCCD1}">
                  <a14:hiddenFill xmlns:a14="http://schemas.microsoft.com/office/drawing/2010/main">
                    <a:noFill/>
                  </a14:hiddenFill>
                </a:ext>
              </a:extLst>
            </p:spPr>
          </p:cxnSp>
        </p:grpSp>
      </p:grpSp>
      <p:sp>
        <p:nvSpPr>
          <p:cNvPr id="38923" name="矩形 10"/>
          <p:cNvSpPr>
            <a:spLocks noChangeArrowheads="1"/>
          </p:cNvSpPr>
          <p:nvPr/>
        </p:nvSpPr>
        <p:spPr bwMode="auto">
          <a:xfrm>
            <a:off x="2551113" y="5854700"/>
            <a:ext cx="2181225" cy="77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8924" name="组合 11"/>
          <p:cNvGrpSpPr>
            <a:grpSpLocks/>
          </p:cNvGrpSpPr>
          <p:nvPr/>
        </p:nvGrpSpPr>
        <p:grpSpPr bwMode="auto">
          <a:xfrm>
            <a:off x="3868738" y="3354388"/>
            <a:ext cx="2176462" cy="1403350"/>
            <a:chOff x="0" y="0"/>
            <a:chExt cx="2177143" cy="1403774"/>
          </a:xfrm>
        </p:grpSpPr>
        <p:sp>
          <p:nvSpPr>
            <p:cNvPr id="38925" name="文本框 12"/>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a:solidFill>
                    <a:srgbClr val="FFFFFF"/>
                  </a:solidFill>
                  <a:latin typeface="微软雅黑" panose="020B0503020204020204" pitchFamily="34" charset="-122"/>
                  <a:ea typeface="微软雅黑" panose="020B0503020204020204" pitchFamily="34" charset="-122"/>
                </a:rPr>
                <a:t>经营理念</a:t>
              </a:r>
            </a:p>
          </p:txBody>
        </p:sp>
        <p:grpSp>
          <p:nvGrpSpPr>
            <p:cNvPr id="38926" name="组合 13"/>
            <p:cNvGrpSpPr>
              <a:grpSpLocks/>
            </p:cNvGrpSpPr>
            <p:nvPr/>
          </p:nvGrpSpPr>
          <p:grpSpPr bwMode="auto">
            <a:xfrm>
              <a:off x="1654629" y="0"/>
              <a:ext cx="522514" cy="1403774"/>
              <a:chOff x="0" y="0"/>
              <a:chExt cx="522514" cy="1403774"/>
            </a:xfrm>
          </p:grpSpPr>
          <p:sp>
            <p:nvSpPr>
              <p:cNvPr id="38927" name="椭圆 14"/>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928" name="椭圆 15"/>
              <p:cNvSpPr>
                <a:spLocks noChangeArrowheads="1"/>
              </p:cNvSpPr>
              <p:nvPr/>
            </p:nvSpPr>
            <p:spPr bwMode="auto">
              <a:xfrm>
                <a:off x="78015" y="76684"/>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cxnSp>
            <p:nvCxnSpPr>
              <p:cNvPr id="38929" name="直接连接符 16"/>
              <p:cNvCxnSpPr>
                <a:cxnSpLocks noChangeShapeType="1"/>
              </p:cNvCxnSpPr>
              <p:nvPr/>
            </p:nvCxnSpPr>
            <p:spPr bwMode="auto">
              <a:xfrm>
                <a:off x="261257" y="522514"/>
                <a:ext cx="0" cy="881260"/>
              </a:xfrm>
              <a:prstGeom prst="line">
                <a:avLst/>
              </a:prstGeom>
              <a:noFill/>
              <a:ln w="19050" cmpd="sng">
                <a:solidFill>
                  <a:schemeClr val="bg1"/>
                </a:solidFill>
                <a:round/>
                <a:headEnd/>
                <a:tailEnd/>
              </a:ln>
              <a:extLst>
                <a:ext uri="{909E8E84-426E-40DD-AFC4-6F175D3DCCD1}">
                  <a14:hiddenFill xmlns:a14="http://schemas.microsoft.com/office/drawing/2010/main">
                    <a:noFill/>
                  </a14:hiddenFill>
                </a:ext>
              </a:extLst>
            </p:spPr>
          </p:cxnSp>
        </p:grpSp>
      </p:grpSp>
      <p:sp>
        <p:nvSpPr>
          <p:cNvPr id="38930" name="矩形 17"/>
          <p:cNvSpPr>
            <a:spLocks noChangeArrowheads="1"/>
          </p:cNvSpPr>
          <p:nvPr/>
        </p:nvSpPr>
        <p:spPr bwMode="auto">
          <a:xfrm>
            <a:off x="5969000" y="3929063"/>
            <a:ext cx="218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38931" name="组合 18"/>
          <p:cNvGrpSpPr>
            <a:grpSpLocks/>
          </p:cNvGrpSpPr>
          <p:nvPr/>
        </p:nvGrpSpPr>
        <p:grpSpPr bwMode="auto">
          <a:xfrm>
            <a:off x="7102475" y="1522413"/>
            <a:ext cx="2176463" cy="1403350"/>
            <a:chOff x="0" y="0"/>
            <a:chExt cx="2177143" cy="1403774"/>
          </a:xfrm>
        </p:grpSpPr>
        <p:sp>
          <p:nvSpPr>
            <p:cNvPr id="38932" name="文本框 19"/>
            <p:cNvSpPr txBox="1">
              <a:spLocks noChangeArrowheads="1"/>
            </p:cNvSpPr>
            <p:nvPr/>
          </p:nvSpPr>
          <p:spPr bwMode="auto">
            <a:xfrm>
              <a:off x="0" y="61202"/>
              <a:ext cx="165463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2000" b="1">
                  <a:solidFill>
                    <a:srgbClr val="FFFFFF"/>
                  </a:solidFill>
                  <a:latin typeface="微软雅黑" panose="020B0503020204020204" pitchFamily="34" charset="-122"/>
                  <a:ea typeface="微软雅黑" panose="020B0503020204020204" pitchFamily="34" charset="-122"/>
                </a:rPr>
                <a:t>指导原则</a:t>
              </a:r>
            </a:p>
          </p:txBody>
        </p:sp>
        <p:grpSp>
          <p:nvGrpSpPr>
            <p:cNvPr id="38933" name="组合 20"/>
            <p:cNvGrpSpPr>
              <a:grpSpLocks/>
            </p:cNvGrpSpPr>
            <p:nvPr/>
          </p:nvGrpSpPr>
          <p:grpSpPr bwMode="auto">
            <a:xfrm>
              <a:off x="1654629" y="0"/>
              <a:ext cx="522514" cy="1403774"/>
              <a:chOff x="0" y="0"/>
              <a:chExt cx="522514" cy="1403774"/>
            </a:xfrm>
          </p:grpSpPr>
          <p:sp>
            <p:nvSpPr>
              <p:cNvPr id="38934" name="椭圆 21"/>
              <p:cNvSpPr>
                <a:spLocks noChangeArrowheads="1"/>
              </p:cNvSpPr>
              <p:nvPr/>
            </p:nvSpPr>
            <p:spPr bwMode="auto">
              <a:xfrm>
                <a:off x="0" y="0"/>
                <a:ext cx="522514" cy="522514"/>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8935" name="椭圆 22"/>
              <p:cNvSpPr>
                <a:spLocks noChangeArrowheads="1"/>
              </p:cNvSpPr>
              <p:nvPr/>
            </p:nvSpPr>
            <p:spPr bwMode="auto">
              <a:xfrm>
                <a:off x="76200" y="76200"/>
                <a:ext cx="370114" cy="370114"/>
              </a:xfrm>
              <a:prstGeom prst="ellipse">
                <a:avLst/>
              </a:pr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cxnSp>
            <p:nvCxnSpPr>
              <p:cNvPr id="38936" name="直接连接符 23"/>
              <p:cNvCxnSpPr>
                <a:cxnSpLocks noChangeShapeType="1"/>
              </p:cNvCxnSpPr>
              <p:nvPr/>
            </p:nvCxnSpPr>
            <p:spPr bwMode="auto">
              <a:xfrm>
                <a:off x="261257" y="522514"/>
                <a:ext cx="0" cy="881260"/>
              </a:xfrm>
              <a:prstGeom prst="line">
                <a:avLst/>
              </a:prstGeom>
              <a:noFill/>
              <a:ln w="19050" cmpd="sng">
                <a:solidFill>
                  <a:schemeClr val="bg1"/>
                </a:solidFill>
                <a:round/>
                <a:headEnd/>
                <a:tailEnd/>
              </a:ln>
              <a:extLst>
                <a:ext uri="{909E8E84-426E-40DD-AFC4-6F175D3DCCD1}">
                  <a14:hiddenFill xmlns:a14="http://schemas.microsoft.com/office/drawing/2010/main">
                    <a:noFill/>
                  </a14:hiddenFill>
                </a:ext>
              </a:extLst>
            </p:spPr>
          </p:cxnSp>
        </p:grpSp>
      </p:grpSp>
      <p:sp>
        <p:nvSpPr>
          <p:cNvPr id="38937" name="矩形 24"/>
          <p:cNvSpPr>
            <a:spLocks noChangeArrowheads="1"/>
          </p:cNvSpPr>
          <p:nvPr/>
        </p:nvSpPr>
        <p:spPr bwMode="auto">
          <a:xfrm>
            <a:off x="9202738" y="2097088"/>
            <a:ext cx="2181225" cy="7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17663"/>
            <a:ext cx="12192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39" name="矩形 15"/>
          <p:cNvSpPr>
            <a:spLocks noChangeArrowheads="1"/>
          </p:cNvSpPr>
          <p:nvPr/>
        </p:nvSpPr>
        <p:spPr bwMode="auto">
          <a:xfrm>
            <a:off x="0" y="1617663"/>
            <a:ext cx="12192000" cy="3810000"/>
          </a:xfrm>
          <a:prstGeom prst="rect">
            <a:avLst/>
          </a:prstGeom>
          <a:solidFill>
            <a:schemeClr val="tx1">
              <a:alpha val="51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39940" name="Title 2"/>
          <p:cNvSpPr>
            <a:spLocks noGrp="1"/>
          </p:cNvSpPr>
          <p:nvPr>
            <p:ph type="title" idx="4294967295"/>
          </p:nvPr>
        </p:nvSpPr>
        <p:spPr>
          <a:xfrm>
            <a:off x="838200" y="307975"/>
            <a:ext cx="10515600" cy="784225"/>
          </a:xfrm>
        </p:spPr>
        <p:txBody>
          <a:bodyPr/>
          <a:lstStyle/>
          <a:p>
            <a:r>
              <a:rPr lang="en-US" altLang="zh-CN" sz="1800">
                <a:solidFill>
                  <a:srgbClr val="595959"/>
                </a:solidFill>
                <a:latin typeface="Calibri" panose="020F0502020204030204" pitchFamily="34" charset="0"/>
              </a:rPr>
              <a:t>Our Workspace</a:t>
            </a:r>
          </a:p>
        </p:txBody>
      </p:sp>
      <p:sp>
        <p:nvSpPr>
          <p:cNvPr id="39941" name="Text Placeholder 3"/>
          <p:cNvSpPr txBox="1">
            <a:spLocks noChangeArrowheads="1"/>
          </p:cNvSpPr>
          <p:nvPr/>
        </p:nvSpPr>
        <p:spPr bwMode="auto">
          <a:xfrm>
            <a:off x="838200" y="1076325"/>
            <a:ext cx="105156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indent="-22860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r>
              <a:rPr lang="en-US" altLang="zh-CN" sz="1800">
                <a:solidFill>
                  <a:srgbClr val="595959"/>
                </a:solidFill>
              </a:rPr>
              <a:t>Lorem ipsum dolor sit amet, consectetuer adipiscing elit.</a:t>
            </a:r>
          </a:p>
        </p:txBody>
      </p:sp>
      <p:sp>
        <p:nvSpPr>
          <p:cNvPr id="39942" name="Rectangle 5"/>
          <p:cNvSpPr>
            <a:spLocks noChangeArrowheads="1"/>
          </p:cNvSpPr>
          <p:nvPr/>
        </p:nvSpPr>
        <p:spPr bwMode="auto">
          <a:xfrm>
            <a:off x="1816100" y="5386388"/>
            <a:ext cx="9185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a:solidFill>
                  <a:srgbClr val="595959"/>
                </a:solidFill>
              </a:rPr>
              <a:t>Lorem ipsum dolor sit amet, consectetuer adipiscing elit. Aenean commodo ligula eget dolor. Aenean massa. Cum sociis natoque penatibus et magnis dis parturient montes, nascetur ridiculus mus. Donec quam felis, ultricies nec, pellentesque eu, pretium quis, sem.</a:t>
            </a:r>
          </a:p>
        </p:txBody>
      </p:sp>
      <p:grpSp>
        <p:nvGrpSpPr>
          <p:cNvPr id="39943" name="Group 6"/>
          <p:cNvGrpSpPr>
            <a:grpSpLocks/>
          </p:cNvGrpSpPr>
          <p:nvPr/>
        </p:nvGrpSpPr>
        <p:grpSpPr bwMode="auto">
          <a:xfrm>
            <a:off x="4957763" y="2378075"/>
            <a:ext cx="2276475" cy="2278063"/>
            <a:chOff x="0" y="0"/>
            <a:chExt cx="2277325" cy="2277325"/>
          </a:xfrm>
        </p:grpSpPr>
        <p:sp>
          <p:nvSpPr>
            <p:cNvPr id="39944" name="Oval 7"/>
            <p:cNvSpPr>
              <a:spLocks noChangeArrowheads="1"/>
            </p:cNvSpPr>
            <p:nvPr/>
          </p:nvSpPr>
          <p:spPr bwMode="auto">
            <a:xfrm>
              <a:off x="0" y="0"/>
              <a:ext cx="2277325" cy="2277325"/>
            </a:xfrm>
            <a:prstGeom prst="ellipse">
              <a:avLst/>
            </a:prstGeom>
            <a:noFill/>
            <a:ln w="50800" cmpd="sng">
              <a:solidFill>
                <a:srgbClr val="BF2121"/>
              </a:solidFill>
              <a:round/>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FFFFFF"/>
                </a:solidFill>
              </a:endParaRPr>
            </a:p>
          </p:txBody>
        </p:sp>
        <p:grpSp>
          <p:nvGrpSpPr>
            <p:cNvPr id="39945" name="Group 8"/>
            <p:cNvGrpSpPr>
              <a:grpSpLocks/>
            </p:cNvGrpSpPr>
            <p:nvPr/>
          </p:nvGrpSpPr>
          <p:grpSpPr bwMode="auto">
            <a:xfrm>
              <a:off x="400085" y="361488"/>
              <a:ext cx="1377533" cy="1569660"/>
              <a:chOff x="0" y="0"/>
              <a:chExt cx="1377533" cy="1569660"/>
            </a:xfrm>
          </p:grpSpPr>
          <p:sp>
            <p:nvSpPr>
              <p:cNvPr id="39946" name="TextBox 9"/>
              <p:cNvSpPr txBox="1">
                <a:spLocks noChangeArrowheads="1"/>
              </p:cNvSpPr>
              <p:nvPr/>
            </p:nvSpPr>
            <p:spPr bwMode="auto">
              <a:xfrm>
                <a:off x="471516" y="0"/>
                <a:ext cx="9060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a:solidFill>
                      <a:schemeClr val="bg1"/>
                    </a:solidFill>
                    <a:latin typeface="微软雅黑" panose="020B0503020204020204" pitchFamily="34" charset="-122"/>
                    <a:ea typeface="微软雅黑" panose="020B0503020204020204" pitchFamily="34" charset="-122"/>
                  </a:rPr>
                  <a:t>5</a:t>
                </a:r>
              </a:p>
            </p:txBody>
          </p:sp>
          <p:sp>
            <p:nvSpPr>
              <p:cNvPr id="39947" name="TextBox 10"/>
              <p:cNvSpPr txBox="1">
                <a:spLocks noChangeArrowheads="1"/>
              </p:cNvSpPr>
              <p:nvPr/>
            </p:nvSpPr>
            <p:spPr bwMode="auto">
              <a:xfrm>
                <a:off x="0" y="0"/>
                <a:ext cx="90601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9600">
                    <a:solidFill>
                      <a:schemeClr val="bg1"/>
                    </a:solidFill>
                    <a:latin typeface="微软雅黑" panose="020B0503020204020204" pitchFamily="34" charset="-122"/>
                    <a:ea typeface="微软雅黑" panose="020B0503020204020204" pitchFamily="34" charset="-122"/>
                  </a:rPr>
                  <a:t>1</a:t>
                </a:r>
              </a:p>
            </p:txBody>
          </p:sp>
        </p:grpSp>
      </p:grpSp>
      <p:pic>
        <p:nvPicPr>
          <p:cNvPr id="39948" name="Group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2738" y="2371725"/>
            <a:ext cx="9017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3"/>
          <p:cNvSpPr>
            <a:spLocks noChangeArrowheads="1"/>
          </p:cNvSpPr>
          <p:nvPr/>
        </p:nvSpPr>
        <p:spPr bwMode="auto">
          <a:xfrm>
            <a:off x="0" y="0"/>
            <a:ext cx="12192000" cy="6858000"/>
          </a:xfrm>
          <a:prstGeom prst="rect">
            <a:avLst/>
          </a:prstGeom>
          <a:solidFill>
            <a:srgbClr val="0A1E2C">
              <a:alpha val="87999"/>
            </a:srgbClr>
          </a:solidFill>
          <a:ln w="12700" cmpd="sng">
            <a:solidFill>
              <a:srgbClr val="41719C"/>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36"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37" name="等腰三角形 8"/>
          <p:cNvSpPr>
            <a:spLocks noChangeArrowheads="1"/>
          </p:cNvSpPr>
          <p:nvPr/>
        </p:nvSpPr>
        <p:spPr bwMode="auto">
          <a:xfrm rot="10800000">
            <a:off x="3590925" y="1827213"/>
            <a:ext cx="5010150" cy="4318000"/>
          </a:xfrm>
          <a:prstGeom prst="triangle">
            <a:avLst>
              <a:gd name="adj" fmla="val 50000"/>
            </a:avLst>
          </a:prstGeom>
          <a:noFill/>
          <a:ln w="31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38"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500" b="1">
                <a:solidFill>
                  <a:schemeClr val="bg1"/>
                </a:solidFill>
                <a:latin typeface="Arial" panose="020B0604020202020204" pitchFamily="34" charset="0"/>
                <a:cs typeface="Arial" panose="020B0604020202020204" pitchFamily="34" charset="0"/>
              </a:rPr>
              <a:t>01</a:t>
            </a:r>
            <a:endParaRPr lang="zh-CN" altLang="en-US" sz="11500" b="1">
              <a:solidFill>
                <a:schemeClr val="bg1"/>
              </a:solidFill>
              <a:latin typeface="Arial" panose="020B0604020202020204" pitchFamily="34" charset="0"/>
              <a:cs typeface="Arial" panose="020B0604020202020204" pitchFamily="34" charset="0"/>
            </a:endParaRPr>
          </a:p>
        </p:txBody>
      </p:sp>
      <p:sp>
        <p:nvSpPr>
          <p:cNvPr id="18439" name="文本框 10"/>
          <p:cNvSpPr txBox="1">
            <a:spLocks noChangeArrowheads="1"/>
          </p:cNvSpPr>
          <p:nvPr/>
        </p:nvSpPr>
        <p:spPr bwMode="auto">
          <a:xfrm>
            <a:off x="4764088" y="4187825"/>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企业文化定位</a:t>
            </a:r>
          </a:p>
        </p:txBody>
      </p:sp>
      <p:sp>
        <p:nvSpPr>
          <p:cNvPr id="18440"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8441" name="文本框 11"/>
          <p:cNvSpPr txBox="1">
            <a:spLocks noChangeArrowheads="1"/>
          </p:cNvSpPr>
          <p:nvPr/>
        </p:nvSpPr>
        <p:spPr bwMode="auto">
          <a:xfrm>
            <a:off x="4764088" y="5389563"/>
            <a:ext cx="2743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CULTURE LOCATION</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8" y="-63500"/>
            <a:ext cx="12272963" cy="491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59" name="组合 30"/>
          <p:cNvGrpSpPr>
            <a:grpSpLocks/>
          </p:cNvGrpSpPr>
          <p:nvPr/>
        </p:nvGrpSpPr>
        <p:grpSpPr bwMode="auto">
          <a:xfrm flipV="1">
            <a:off x="-28575" y="6269038"/>
            <a:ext cx="7569200" cy="149225"/>
            <a:chOff x="0" y="0"/>
            <a:chExt cx="17795517" cy="198783"/>
          </a:xfrm>
        </p:grpSpPr>
        <p:sp>
          <p:nvSpPr>
            <p:cNvPr id="19460" name="矩形 31"/>
            <p:cNvSpPr>
              <a:spLocks noChangeArrowheads="1"/>
            </p:cNvSpPr>
            <p:nvPr/>
          </p:nvSpPr>
          <p:spPr bwMode="auto">
            <a:xfrm>
              <a:off x="0"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nvGrpSpPr>
            <p:cNvPr id="19461" name="组合 32"/>
            <p:cNvGrpSpPr>
              <a:grpSpLocks/>
            </p:cNvGrpSpPr>
            <p:nvPr/>
          </p:nvGrpSpPr>
          <p:grpSpPr bwMode="auto">
            <a:xfrm>
              <a:off x="3141995" y="0"/>
              <a:ext cx="14653522" cy="198783"/>
              <a:chOff x="0" y="0"/>
              <a:chExt cx="14653522" cy="198783"/>
            </a:xfrm>
          </p:grpSpPr>
          <p:sp>
            <p:nvSpPr>
              <p:cNvPr id="19462" name="矩形 33"/>
              <p:cNvSpPr>
                <a:spLocks noChangeArrowheads="1"/>
              </p:cNvSpPr>
              <p:nvPr/>
            </p:nvSpPr>
            <p:spPr bwMode="auto">
              <a:xfrm>
                <a:off x="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463" name="矩形 34"/>
              <p:cNvSpPr>
                <a:spLocks noChangeArrowheads="1"/>
              </p:cNvSpPr>
              <p:nvPr/>
            </p:nvSpPr>
            <p:spPr bwMode="auto">
              <a:xfrm>
                <a:off x="391396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464" name="矩形 35"/>
              <p:cNvSpPr>
                <a:spLocks noChangeArrowheads="1"/>
              </p:cNvSpPr>
              <p:nvPr/>
            </p:nvSpPr>
            <p:spPr bwMode="auto">
              <a:xfrm>
                <a:off x="7302020" y="0"/>
                <a:ext cx="4209507" cy="198783"/>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9465" name="矩形 36"/>
              <p:cNvSpPr>
                <a:spLocks noChangeArrowheads="1"/>
              </p:cNvSpPr>
              <p:nvPr/>
            </p:nvSpPr>
            <p:spPr bwMode="auto">
              <a:xfrm>
                <a:off x="11215985" y="0"/>
                <a:ext cx="3437537" cy="198783"/>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grpSp>
      </p:grpSp>
      <p:sp>
        <p:nvSpPr>
          <p:cNvPr id="19466" name="Oval 4"/>
          <p:cNvSpPr>
            <a:spLocks noChangeArrowheads="1"/>
          </p:cNvSpPr>
          <p:nvPr/>
        </p:nvSpPr>
        <p:spPr bwMode="auto">
          <a:xfrm>
            <a:off x="519113" y="5351463"/>
            <a:ext cx="639762" cy="639762"/>
          </a:xfrm>
          <a:prstGeom prst="ellipse">
            <a:avLst/>
          </a:prstGeom>
          <a:solidFill>
            <a:srgbClr val="BF2121">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595959"/>
              </a:solidFill>
            </a:endParaRPr>
          </a:p>
        </p:txBody>
      </p:sp>
      <p:sp>
        <p:nvSpPr>
          <p:cNvPr id="19467" name="TextBox 6"/>
          <p:cNvSpPr txBox="1">
            <a:spLocks noChangeArrowheads="1"/>
          </p:cNvSpPr>
          <p:nvPr/>
        </p:nvSpPr>
        <p:spPr bwMode="auto">
          <a:xfrm>
            <a:off x="1296988" y="5394325"/>
            <a:ext cx="22574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文化定义</a:t>
            </a:r>
            <a:r>
              <a:rPr lang="en-US" altLang="zh-CN" b="1">
                <a:solidFill>
                  <a:srgbClr val="595959"/>
                </a:solidFill>
                <a:latin typeface="微软雅黑" panose="020B0503020204020204" pitchFamily="34" charset="-122"/>
                <a:ea typeface="微软雅黑" panose="020B0503020204020204" pitchFamily="34" charset="-122"/>
              </a:rPr>
              <a:t> </a:t>
            </a:r>
            <a:r>
              <a:rPr lang="en-US" altLang="zh-CN" sz="1000">
                <a:solidFill>
                  <a:srgbClr val="595959"/>
                </a:solidFill>
                <a:latin typeface="微软雅黑" panose="020B0503020204020204" pitchFamily="34" charset="-122"/>
                <a:ea typeface="微软雅黑" panose="020B0503020204020204" pitchFamily="34" charset="-122"/>
              </a:rPr>
              <a:t>dolor sit amet, consectetuer adipiscing elit. Aenean commodo ligula eget dolor.</a:t>
            </a:r>
          </a:p>
        </p:txBody>
      </p:sp>
      <p:sp>
        <p:nvSpPr>
          <p:cNvPr id="19468" name="Oval 8"/>
          <p:cNvSpPr>
            <a:spLocks noChangeArrowheads="1"/>
          </p:cNvSpPr>
          <p:nvPr/>
        </p:nvSpPr>
        <p:spPr bwMode="auto">
          <a:xfrm>
            <a:off x="4225925" y="5351463"/>
            <a:ext cx="638175" cy="639762"/>
          </a:xfrm>
          <a:prstGeom prst="ellipse">
            <a:avLst/>
          </a:prstGeom>
          <a:solidFill>
            <a:srgbClr val="BF2121">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a:solidFill>
                <a:srgbClr val="595959"/>
              </a:solidFill>
            </a:endParaRPr>
          </a:p>
        </p:txBody>
      </p:sp>
      <p:sp>
        <p:nvSpPr>
          <p:cNvPr id="19469" name="TextBox 10"/>
          <p:cNvSpPr txBox="1">
            <a:spLocks noChangeArrowheads="1"/>
          </p:cNvSpPr>
          <p:nvPr/>
        </p:nvSpPr>
        <p:spPr bwMode="auto">
          <a:xfrm>
            <a:off x="5003800" y="5394325"/>
            <a:ext cx="22558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595959"/>
                </a:solidFill>
                <a:latin typeface="微软雅黑" panose="020B0503020204020204" pitchFamily="34" charset="-122"/>
                <a:ea typeface="微软雅黑" panose="020B0503020204020204" pitchFamily="34" charset="-122"/>
              </a:rPr>
              <a:t>文化作用</a:t>
            </a:r>
            <a:r>
              <a:rPr lang="en-US" altLang="zh-CN" b="1">
                <a:solidFill>
                  <a:srgbClr val="595959"/>
                </a:solidFill>
                <a:latin typeface="微软雅黑" panose="020B0503020204020204" pitchFamily="34" charset="-122"/>
                <a:ea typeface="微软雅黑" panose="020B0503020204020204" pitchFamily="34" charset="-122"/>
              </a:rPr>
              <a:t> </a:t>
            </a:r>
            <a:r>
              <a:rPr lang="en-US" altLang="zh-CN" sz="1000">
                <a:solidFill>
                  <a:srgbClr val="595959"/>
                </a:solidFill>
                <a:latin typeface="微软雅黑" panose="020B0503020204020204" pitchFamily="34" charset="-122"/>
                <a:ea typeface="微软雅黑" panose="020B0503020204020204" pitchFamily="34" charset="-122"/>
              </a:rPr>
              <a:t>dolor sit amet, consectetuer adipiscing elit. Aenean commodo ligula eget dolor</a:t>
            </a:r>
            <a:r>
              <a:rPr lang="en-US" altLang="zh-CN" sz="1000">
                <a:solidFill>
                  <a:srgbClr val="595959"/>
                </a:solidFill>
                <a:latin typeface="Open Sans Light" panose="020B0306030504020204" pitchFamily="34" charset="0"/>
                <a:cs typeface="Open Sans Light" panose="020B0306030504020204" pitchFamily="34" charset="0"/>
              </a:rPr>
              <a:t>.</a:t>
            </a:r>
          </a:p>
        </p:txBody>
      </p:sp>
      <p:sp>
        <p:nvSpPr>
          <p:cNvPr id="19470" name="任意多边形 40"/>
          <p:cNvSpPr>
            <a:spLocks/>
          </p:cNvSpPr>
          <p:nvPr/>
        </p:nvSpPr>
        <p:spPr bwMode="auto">
          <a:xfrm>
            <a:off x="7186613" y="2046288"/>
            <a:ext cx="5081587" cy="2249487"/>
          </a:xfrm>
          <a:custGeom>
            <a:avLst/>
            <a:gdLst>
              <a:gd name="T0" fmla="*/ 562397 w 5081512"/>
              <a:gd name="T1" fmla="*/ 0 h 2249584"/>
              <a:gd name="T2" fmla="*/ 5081512 w 5081512"/>
              <a:gd name="T3" fmla="*/ 0 h 2249584"/>
              <a:gd name="T4" fmla="*/ 5081512 w 5081512"/>
              <a:gd name="T5" fmla="*/ 2249584 h 2249584"/>
              <a:gd name="T6" fmla="*/ 562397 w 5081512"/>
              <a:gd name="T7" fmla="*/ 2249584 h 2249584"/>
              <a:gd name="T8" fmla="*/ 0 w 5081512"/>
              <a:gd name="T9" fmla="*/ 1124792 h 2249584"/>
              <a:gd name="T10" fmla="*/ 562397 w 5081512"/>
              <a:gd name="T11" fmla="*/ 0 h 2249584"/>
            </a:gdLst>
            <a:ahLst/>
            <a:cxnLst>
              <a:cxn ang="0">
                <a:pos x="T0" y="T1"/>
              </a:cxn>
              <a:cxn ang="0">
                <a:pos x="T2" y="T3"/>
              </a:cxn>
              <a:cxn ang="0">
                <a:pos x="T4" y="T5"/>
              </a:cxn>
              <a:cxn ang="0">
                <a:pos x="T6" y="T7"/>
              </a:cxn>
              <a:cxn ang="0">
                <a:pos x="T8" y="T9"/>
              </a:cxn>
              <a:cxn ang="0">
                <a:pos x="T10" y="T11"/>
              </a:cxn>
            </a:cxnLst>
            <a:rect l="0" t="0" r="r" b="b"/>
            <a:pathLst>
              <a:path w="5081512" h="2249584">
                <a:moveTo>
                  <a:pt x="562397" y="0"/>
                </a:moveTo>
                <a:lnTo>
                  <a:pt x="5081512" y="0"/>
                </a:lnTo>
                <a:lnTo>
                  <a:pt x="5081512" y="2249584"/>
                </a:lnTo>
                <a:lnTo>
                  <a:pt x="562397" y="2249584"/>
                </a:lnTo>
                <a:lnTo>
                  <a:pt x="0" y="1124792"/>
                </a:lnTo>
                <a:lnTo>
                  <a:pt x="562397" y="0"/>
                </a:lnTo>
                <a:close/>
              </a:path>
            </a:pathLst>
          </a:custGeom>
          <a:solidFill>
            <a:srgbClr val="BF2121">
              <a:alpha val="87000"/>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19471" name="TextBox 12"/>
          <p:cNvSpPr txBox="1">
            <a:spLocks noChangeArrowheads="1"/>
          </p:cNvSpPr>
          <p:nvPr/>
        </p:nvSpPr>
        <p:spPr bwMode="auto">
          <a:xfrm>
            <a:off x="7810500" y="2571750"/>
            <a:ext cx="45291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400" b="1">
                <a:solidFill>
                  <a:srgbClr val="FFFFFF"/>
                </a:solidFill>
                <a:latin typeface="Open Sans Light" panose="020B0306030504020204" pitchFamily="34" charset="0"/>
                <a:cs typeface="Open Sans Light" panose="020B0306030504020204" pitchFamily="34" charset="0"/>
              </a:rPr>
              <a:t>Making money </a:t>
            </a:r>
            <a:r>
              <a:rPr lang="en-US" altLang="zh-CN" sz="2400">
                <a:solidFill>
                  <a:srgbClr val="FFFFFF"/>
                </a:solidFill>
                <a:latin typeface="Open Sans Light" panose="020B0306030504020204" pitchFamily="34" charset="0"/>
                <a:cs typeface="Open Sans Light" panose="020B0306030504020204" pitchFamily="34" charset="0"/>
              </a:rPr>
              <a:t>is art and working is art and good business is the best art.</a:t>
            </a:r>
          </a:p>
        </p:txBody>
      </p:sp>
      <p:sp>
        <p:nvSpPr>
          <p:cNvPr id="19472" name="TextBox 13"/>
          <p:cNvSpPr txBox="1">
            <a:spLocks noChangeArrowheads="1"/>
          </p:cNvSpPr>
          <p:nvPr/>
        </p:nvSpPr>
        <p:spPr bwMode="auto">
          <a:xfrm>
            <a:off x="7978775" y="5348288"/>
            <a:ext cx="3587750"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2000" b="1">
                <a:solidFill>
                  <a:srgbClr val="595959"/>
                </a:solidFill>
                <a:latin typeface="微软雅黑" panose="020B0503020204020204" pitchFamily="34" charset="-122"/>
                <a:ea typeface="微软雅黑" panose="020B0503020204020204" pitchFamily="34" charset="-122"/>
              </a:rPr>
              <a:t>文化建设重要性</a:t>
            </a:r>
            <a:r>
              <a:rPr lang="en-US" altLang="zh-CN" sz="1100">
                <a:solidFill>
                  <a:srgbClr val="595959"/>
                </a:solidFill>
                <a:latin typeface="微软雅黑" panose="020B0503020204020204" pitchFamily="34" charset="-122"/>
                <a:ea typeface="微软雅黑" panose="020B0503020204020204" pitchFamily="34" charset="-122"/>
              </a:rPr>
              <a:t>dolor sit amet, consectetuer adipiscing elit. Aenean commodo ligula eget dolor.</a:t>
            </a:r>
          </a:p>
          <a:p>
            <a:pPr algn="just" eaLnBrk="1" hangingPunct="1"/>
            <a:r>
              <a:rPr lang="en-US" altLang="zh-CN" sz="1100">
                <a:solidFill>
                  <a:srgbClr val="595959"/>
                </a:solidFill>
                <a:latin typeface="微软雅黑" panose="020B0503020204020204" pitchFamily="34" charset="-122"/>
                <a:ea typeface="微软雅黑" panose="020B0503020204020204" pitchFamily="34" charset="-122"/>
              </a:rPr>
              <a:t>Aenean massa. Cum sociis natoque penatibus et magnis dis parturient montes, nascetur ridiculus mus. Donec quam felis, ultricies nec, pellentesque eu, pretium quis, sem. </a:t>
            </a:r>
          </a:p>
        </p:txBody>
      </p:sp>
      <p:sp>
        <p:nvSpPr>
          <p:cNvPr id="19473" name="文本框 43"/>
          <p:cNvSpPr>
            <a:spLocks/>
          </p:cNvSpPr>
          <p:nvPr/>
        </p:nvSpPr>
        <p:spPr bwMode="auto">
          <a:xfrm>
            <a:off x="0" y="33338"/>
            <a:ext cx="12192000" cy="4725987"/>
          </a:xfrm>
          <a:custGeom>
            <a:avLst/>
            <a:gdLst>
              <a:gd name="T0" fmla="*/ 0 w 12191999"/>
              <a:gd name="T1" fmla="*/ 0 h 4726744"/>
              <a:gd name="T2" fmla="*/ 12191999 w 12191999"/>
              <a:gd name="T3" fmla="*/ 0 h 4726744"/>
              <a:gd name="T4" fmla="*/ 12191999 w 12191999"/>
              <a:gd name="T5" fmla="*/ 4726744 h 4726744"/>
              <a:gd name="T6" fmla="*/ 0 w 12191999"/>
              <a:gd name="T7" fmla="*/ 4726744 h 4726744"/>
              <a:gd name="T8" fmla="*/ 0 w 12191999"/>
              <a:gd name="T9" fmla="*/ 0 h 4726744"/>
            </a:gdLst>
            <a:ahLst/>
            <a:cxnLst>
              <a:cxn ang="0">
                <a:pos x="T0" y="T1"/>
              </a:cxn>
              <a:cxn ang="0">
                <a:pos x="T2" y="T3"/>
              </a:cxn>
              <a:cxn ang="0">
                <a:pos x="T4" y="T5"/>
              </a:cxn>
              <a:cxn ang="0">
                <a:pos x="T6" y="T7"/>
              </a:cxn>
              <a:cxn ang="0">
                <a:pos x="T8" y="T9"/>
              </a:cxn>
            </a:cxnLst>
            <a:rect l="0" t="0" r="r" b="b"/>
            <a:pathLst>
              <a:path w="12191999" h="4726744">
                <a:moveTo>
                  <a:pt x="0" y="0"/>
                </a:moveTo>
                <a:lnTo>
                  <a:pt x="12191999" y="0"/>
                </a:lnTo>
                <a:lnTo>
                  <a:pt x="12191999" y="4726744"/>
                </a:lnTo>
                <a:lnTo>
                  <a:pt x="0" y="4726744"/>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4" name="Freeform 108"/>
          <p:cNvSpPr>
            <a:spLocks noEditPoints="1"/>
          </p:cNvSpPr>
          <p:nvPr/>
        </p:nvSpPr>
        <p:spPr bwMode="auto">
          <a:xfrm>
            <a:off x="4389438" y="5500688"/>
            <a:ext cx="311150" cy="339725"/>
          </a:xfrm>
          <a:custGeom>
            <a:avLst/>
            <a:gdLst>
              <a:gd name="T0" fmla="*/ 74 w 86"/>
              <a:gd name="T1" fmla="*/ 63 h 94"/>
              <a:gd name="T2" fmla="*/ 70 w 86"/>
              <a:gd name="T3" fmla="*/ 62 h 94"/>
              <a:gd name="T4" fmla="*/ 72 w 86"/>
              <a:gd name="T5" fmla="*/ 57 h 94"/>
              <a:gd name="T6" fmla="*/ 76 w 86"/>
              <a:gd name="T7" fmla="*/ 53 h 94"/>
              <a:gd name="T8" fmla="*/ 80 w 86"/>
              <a:gd name="T9" fmla="*/ 50 h 94"/>
              <a:gd name="T10" fmla="*/ 83 w 86"/>
              <a:gd name="T11" fmla="*/ 48 h 94"/>
              <a:gd name="T12" fmla="*/ 85 w 86"/>
              <a:gd name="T13" fmla="*/ 49 h 94"/>
              <a:gd name="T14" fmla="*/ 85 w 86"/>
              <a:gd name="T15" fmla="*/ 58 h 94"/>
              <a:gd name="T16" fmla="*/ 85 w 86"/>
              <a:gd name="T17" fmla="*/ 64 h 94"/>
              <a:gd name="T18" fmla="*/ 83 w 86"/>
              <a:gd name="T19" fmla="*/ 68 h 94"/>
              <a:gd name="T20" fmla="*/ 80 w 86"/>
              <a:gd name="T21" fmla="*/ 67 h 94"/>
              <a:gd name="T22" fmla="*/ 65 w 86"/>
              <a:gd name="T23" fmla="*/ 84 h 94"/>
              <a:gd name="T24" fmla="*/ 44 w 86"/>
              <a:gd name="T25" fmla="*/ 93 h 94"/>
              <a:gd name="T26" fmla="*/ 43 w 86"/>
              <a:gd name="T27" fmla="*/ 94 h 94"/>
              <a:gd name="T28" fmla="*/ 41 w 86"/>
              <a:gd name="T29" fmla="*/ 93 h 94"/>
              <a:gd name="T30" fmla="*/ 20 w 86"/>
              <a:gd name="T31" fmla="*/ 84 h 94"/>
              <a:gd name="T32" fmla="*/ 6 w 86"/>
              <a:gd name="T33" fmla="*/ 67 h 94"/>
              <a:gd name="T34" fmla="*/ 3 w 86"/>
              <a:gd name="T35" fmla="*/ 68 h 94"/>
              <a:gd name="T36" fmla="*/ 1 w 86"/>
              <a:gd name="T37" fmla="*/ 64 h 94"/>
              <a:gd name="T38" fmla="*/ 0 w 86"/>
              <a:gd name="T39" fmla="*/ 58 h 94"/>
              <a:gd name="T40" fmla="*/ 0 w 86"/>
              <a:gd name="T41" fmla="*/ 49 h 94"/>
              <a:gd name="T42" fmla="*/ 3 w 86"/>
              <a:gd name="T43" fmla="*/ 48 h 94"/>
              <a:gd name="T44" fmla="*/ 6 w 86"/>
              <a:gd name="T45" fmla="*/ 50 h 94"/>
              <a:gd name="T46" fmla="*/ 9 w 86"/>
              <a:gd name="T47" fmla="*/ 53 h 94"/>
              <a:gd name="T48" fmla="*/ 14 w 86"/>
              <a:gd name="T49" fmla="*/ 57 h 94"/>
              <a:gd name="T50" fmla="*/ 16 w 86"/>
              <a:gd name="T51" fmla="*/ 62 h 94"/>
              <a:gd name="T52" fmla="*/ 12 w 86"/>
              <a:gd name="T53" fmla="*/ 63 h 94"/>
              <a:gd name="T54" fmla="*/ 37 w 86"/>
              <a:gd name="T55" fmla="*/ 78 h 94"/>
              <a:gd name="T56" fmla="*/ 37 w 86"/>
              <a:gd name="T57" fmla="*/ 36 h 94"/>
              <a:gd name="T58" fmla="*/ 27 w 86"/>
              <a:gd name="T59" fmla="*/ 36 h 94"/>
              <a:gd name="T60" fmla="*/ 23 w 86"/>
              <a:gd name="T61" fmla="*/ 38 h 94"/>
              <a:gd name="T62" fmla="*/ 17 w 86"/>
              <a:gd name="T63" fmla="*/ 32 h 94"/>
              <a:gd name="T64" fmla="*/ 23 w 86"/>
              <a:gd name="T65" fmla="*/ 26 h 94"/>
              <a:gd name="T66" fmla="*/ 28 w 86"/>
              <a:gd name="T67" fmla="*/ 28 h 94"/>
              <a:gd name="T68" fmla="*/ 37 w 86"/>
              <a:gd name="T69" fmla="*/ 28 h 94"/>
              <a:gd name="T70" fmla="*/ 37 w 86"/>
              <a:gd name="T71" fmla="*/ 23 h 94"/>
              <a:gd name="T72" fmla="*/ 30 w 86"/>
              <a:gd name="T73" fmla="*/ 12 h 94"/>
              <a:gd name="T74" fmla="*/ 42 w 86"/>
              <a:gd name="T75" fmla="*/ 0 h 94"/>
              <a:gd name="T76" fmla="*/ 55 w 86"/>
              <a:gd name="T77" fmla="*/ 12 h 94"/>
              <a:gd name="T78" fmla="*/ 48 w 86"/>
              <a:gd name="T79" fmla="*/ 23 h 94"/>
              <a:gd name="T80" fmla="*/ 48 w 86"/>
              <a:gd name="T81" fmla="*/ 28 h 94"/>
              <a:gd name="T82" fmla="*/ 57 w 86"/>
              <a:gd name="T83" fmla="*/ 28 h 94"/>
              <a:gd name="T84" fmla="*/ 62 w 86"/>
              <a:gd name="T85" fmla="*/ 26 h 94"/>
              <a:gd name="T86" fmla="*/ 68 w 86"/>
              <a:gd name="T87" fmla="*/ 32 h 94"/>
              <a:gd name="T88" fmla="*/ 62 w 86"/>
              <a:gd name="T89" fmla="*/ 38 h 94"/>
              <a:gd name="T90" fmla="*/ 58 w 86"/>
              <a:gd name="T91" fmla="*/ 36 h 94"/>
              <a:gd name="T92" fmla="*/ 48 w 86"/>
              <a:gd name="T93" fmla="*/ 36 h 94"/>
              <a:gd name="T94" fmla="*/ 48 w 86"/>
              <a:gd name="T95" fmla="*/ 78 h 94"/>
              <a:gd name="T96" fmla="*/ 74 w 86"/>
              <a:gd name="T97" fmla="*/ 63 h 94"/>
              <a:gd name="T98" fmla="*/ 42 w 86"/>
              <a:gd name="T99" fmla="*/ 7 h 94"/>
              <a:gd name="T100" fmla="*/ 38 w 86"/>
              <a:gd name="T101" fmla="*/ 12 h 94"/>
              <a:gd name="T102" fmla="*/ 42 w 86"/>
              <a:gd name="T103" fmla="*/ 17 h 94"/>
              <a:gd name="T104" fmla="*/ 47 w 86"/>
              <a:gd name="T105" fmla="*/ 12 h 94"/>
              <a:gd name="T106" fmla="*/ 42 w 86"/>
              <a:gd name="T107" fmla="*/ 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94">
                <a:moveTo>
                  <a:pt x="74" y="63"/>
                </a:moveTo>
                <a:cubicBezTo>
                  <a:pt x="72" y="63"/>
                  <a:pt x="71" y="63"/>
                  <a:pt x="70" y="62"/>
                </a:cubicBezTo>
                <a:cubicBezTo>
                  <a:pt x="69" y="60"/>
                  <a:pt x="71" y="58"/>
                  <a:pt x="72" y="57"/>
                </a:cubicBezTo>
                <a:cubicBezTo>
                  <a:pt x="73" y="56"/>
                  <a:pt x="75" y="54"/>
                  <a:pt x="76" y="53"/>
                </a:cubicBezTo>
                <a:cubicBezTo>
                  <a:pt x="78" y="52"/>
                  <a:pt x="79" y="51"/>
                  <a:pt x="80" y="50"/>
                </a:cubicBezTo>
                <a:cubicBezTo>
                  <a:pt x="81" y="49"/>
                  <a:pt x="82" y="49"/>
                  <a:pt x="83" y="48"/>
                </a:cubicBezTo>
                <a:cubicBezTo>
                  <a:pt x="85" y="49"/>
                  <a:pt x="85" y="49"/>
                  <a:pt x="85" y="49"/>
                </a:cubicBezTo>
                <a:cubicBezTo>
                  <a:pt x="85" y="52"/>
                  <a:pt x="86" y="55"/>
                  <a:pt x="85" y="58"/>
                </a:cubicBezTo>
                <a:cubicBezTo>
                  <a:pt x="85" y="60"/>
                  <a:pt x="85" y="62"/>
                  <a:pt x="85" y="64"/>
                </a:cubicBezTo>
                <a:cubicBezTo>
                  <a:pt x="85" y="65"/>
                  <a:pt x="84" y="67"/>
                  <a:pt x="83" y="68"/>
                </a:cubicBezTo>
                <a:cubicBezTo>
                  <a:pt x="82" y="68"/>
                  <a:pt x="81" y="67"/>
                  <a:pt x="80" y="67"/>
                </a:cubicBezTo>
                <a:cubicBezTo>
                  <a:pt x="77" y="74"/>
                  <a:pt x="72" y="79"/>
                  <a:pt x="65" y="84"/>
                </a:cubicBezTo>
                <a:cubicBezTo>
                  <a:pt x="59" y="88"/>
                  <a:pt x="51" y="90"/>
                  <a:pt x="44" y="93"/>
                </a:cubicBezTo>
                <a:cubicBezTo>
                  <a:pt x="43" y="94"/>
                  <a:pt x="43" y="94"/>
                  <a:pt x="43" y="94"/>
                </a:cubicBezTo>
                <a:cubicBezTo>
                  <a:pt x="41" y="93"/>
                  <a:pt x="41" y="93"/>
                  <a:pt x="41" y="93"/>
                </a:cubicBezTo>
                <a:cubicBezTo>
                  <a:pt x="34" y="90"/>
                  <a:pt x="27" y="88"/>
                  <a:pt x="20" y="84"/>
                </a:cubicBezTo>
                <a:cubicBezTo>
                  <a:pt x="14" y="79"/>
                  <a:pt x="9" y="74"/>
                  <a:pt x="6" y="67"/>
                </a:cubicBezTo>
                <a:cubicBezTo>
                  <a:pt x="5" y="67"/>
                  <a:pt x="4" y="68"/>
                  <a:pt x="3" y="68"/>
                </a:cubicBezTo>
                <a:cubicBezTo>
                  <a:pt x="1" y="67"/>
                  <a:pt x="1" y="65"/>
                  <a:pt x="1" y="64"/>
                </a:cubicBezTo>
                <a:cubicBezTo>
                  <a:pt x="0" y="62"/>
                  <a:pt x="0" y="60"/>
                  <a:pt x="0" y="58"/>
                </a:cubicBezTo>
                <a:cubicBezTo>
                  <a:pt x="0" y="55"/>
                  <a:pt x="0" y="52"/>
                  <a:pt x="0" y="49"/>
                </a:cubicBezTo>
                <a:cubicBezTo>
                  <a:pt x="3" y="48"/>
                  <a:pt x="3" y="48"/>
                  <a:pt x="3" y="48"/>
                </a:cubicBezTo>
                <a:cubicBezTo>
                  <a:pt x="4" y="49"/>
                  <a:pt x="5" y="49"/>
                  <a:pt x="6" y="50"/>
                </a:cubicBezTo>
                <a:cubicBezTo>
                  <a:pt x="7" y="51"/>
                  <a:pt x="8" y="52"/>
                  <a:pt x="9" y="53"/>
                </a:cubicBezTo>
                <a:cubicBezTo>
                  <a:pt x="11" y="54"/>
                  <a:pt x="12" y="56"/>
                  <a:pt x="14" y="57"/>
                </a:cubicBezTo>
                <a:cubicBezTo>
                  <a:pt x="15" y="58"/>
                  <a:pt x="16" y="60"/>
                  <a:pt x="16" y="62"/>
                </a:cubicBezTo>
                <a:cubicBezTo>
                  <a:pt x="15" y="63"/>
                  <a:pt x="14" y="63"/>
                  <a:pt x="12" y="63"/>
                </a:cubicBezTo>
                <a:cubicBezTo>
                  <a:pt x="17" y="71"/>
                  <a:pt x="28" y="76"/>
                  <a:pt x="37" y="78"/>
                </a:cubicBezTo>
                <a:cubicBezTo>
                  <a:pt x="37" y="36"/>
                  <a:pt x="37" y="36"/>
                  <a:pt x="37" y="36"/>
                </a:cubicBezTo>
                <a:cubicBezTo>
                  <a:pt x="27" y="36"/>
                  <a:pt x="27" y="36"/>
                  <a:pt x="27" y="36"/>
                </a:cubicBezTo>
                <a:cubicBezTo>
                  <a:pt x="26" y="37"/>
                  <a:pt x="25" y="38"/>
                  <a:pt x="23" y="38"/>
                </a:cubicBezTo>
                <a:cubicBezTo>
                  <a:pt x="20" y="38"/>
                  <a:pt x="17" y="35"/>
                  <a:pt x="17" y="32"/>
                </a:cubicBezTo>
                <a:cubicBezTo>
                  <a:pt x="17" y="28"/>
                  <a:pt x="20" y="26"/>
                  <a:pt x="23" y="26"/>
                </a:cubicBezTo>
                <a:cubicBezTo>
                  <a:pt x="25" y="26"/>
                  <a:pt x="27" y="27"/>
                  <a:pt x="28" y="28"/>
                </a:cubicBezTo>
                <a:cubicBezTo>
                  <a:pt x="37" y="28"/>
                  <a:pt x="37" y="28"/>
                  <a:pt x="37" y="28"/>
                </a:cubicBezTo>
                <a:cubicBezTo>
                  <a:pt x="37" y="23"/>
                  <a:pt x="37" y="23"/>
                  <a:pt x="37" y="23"/>
                </a:cubicBezTo>
                <a:cubicBezTo>
                  <a:pt x="33" y="21"/>
                  <a:pt x="30" y="17"/>
                  <a:pt x="30" y="12"/>
                </a:cubicBezTo>
                <a:cubicBezTo>
                  <a:pt x="30" y="5"/>
                  <a:pt x="36" y="0"/>
                  <a:pt x="42" y="0"/>
                </a:cubicBezTo>
                <a:cubicBezTo>
                  <a:pt x="49" y="0"/>
                  <a:pt x="55" y="5"/>
                  <a:pt x="55" y="12"/>
                </a:cubicBezTo>
                <a:cubicBezTo>
                  <a:pt x="55" y="17"/>
                  <a:pt x="52" y="21"/>
                  <a:pt x="48" y="23"/>
                </a:cubicBezTo>
                <a:cubicBezTo>
                  <a:pt x="48" y="28"/>
                  <a:pt x="48" y="28"/>
                  <a:pt x="48" y="28"/>
                </a:cubicBezTo>
                <a:cubicBezTo>
                  <a:pt x="57" y="28"/>
                  <a:pt x="57" y="28"/>
                  <a:pt x="57" y="28"/>
                </a:cubicBezTo>
                <a:cubicBezTo>
                  <a:pt x="58" y="27"/>
                  <a:pt x="60" y="26"/>
                  <a:pt x="62" y="26"/>
                </a:cubicBezTo>
                <a:cubicBezTo>
                  <a:pt x="66" y="26"/>
                  <a:pt x="68" y="28"/>
                  <a:pt x="68" y="32"/>
                </a:cubicBezTo>
                <a:cubicBezTo>
                  <a:pt x="68" y="35"/>
                  <a:pt x="66" y="38"/>
                  <a:pt x="62" y="38"/>
                </a:cubicBezTo>
                <a:cubicBezTo>
                  <a:pt x="60" y="38"/>
                  <a:pt x="59" y="37"/>
                  <a:pt x="58" y="36"/>
                </a:cubicBezTo>
                <a:cubicBezTo>
                  <a:pt x="48" y="36"/>
                  <a:pt x="48" y="36"/>
                  <a:pt x="48" y="36"/>
                </a:cubicBezTo>
                <a:cubicBezTo>
                  <a:pt x="48" y="78"/>
                  <a:pt x="48" y="78"/>
                  <a:pt x="48" y="78"/>
                </a:cubicBezTo>
                <a:cubicBezTo>
                  <a:pt x="57" y="76"/>
                  <a:pt x="69" y="72"/>
                  <a:pt x="74" y="63"/>
                </a:cubicBezTo>
                <a:close/>
                <a:moveTo>
                  <a:pt x="42" y="7"/>
                </a:moveTo>
                <a:cubicBezTo>
                  <a:pt x="40" y="7"/>
                  <a:pt x="38" y="9"/>
                  <a:pt x="38" y="12"/>
                </a:cubicBezTo>
                <a:cubicBezTo>
                  <a:pt x="38" y="15"/>
                  <a:pt x="40" y="17"/>
                  <a:pt x="42" y="17"/>
                </a:cubicBezTo>
                <a:cubicBezTo>
                  <a:pt x="45" y="17"/>
                  <a:pt x="47" y="15"/>
                  <a:pt x="47" y="12"/>
                </a:cubicBezTo>
                <a:cubicBezTo>
                  <a:pt x="47" y="9"/>
                  <a:pt x="45" y="7"/>
                  <a:pt x="42" y="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
        <p:nvSpPr>
          <p:cNvPr id="19475" name="Freeform 202"/>
          <p:cNvSpPr>
            <a:spLocks noEditPoints="1"/>
          </p:cNvSpPr>
          <p:nvPr/>
        </p:nvSpPr>
        <p:spPr bwMode="auto">
          <a:xfrm>
            <a:off x="673100" y="5511800"/>
            <a:ext cx="331788" cy="319088"/>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80296" tIns="40148" rIns="80296" bIns="40148"/>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42"/>
          <p:cNvPicPr>
            <a:picLocks noChangeAspect="1" noChangeArrowheads="1"/>
          </p:cNvPicPr>
          <p:nvPr/>
        </p:nvPicPr>
        <p:blipFill>
          <a:blip r:embed="rId2">
            <a:extLst>
              <a:ext uri="{28A0092B-C50C-407E-A947-70E740481C1C}">
                <a14:useLocalDpi xmlns:a14="http://schemas.microsoft.com/office/drawing/2010/main" val="0"/>
              </a:ext>
            </a:extLst>
          </a:blip>
          <a:srcRect l="238" t="34074" r="-238" b="33122"/>
          <a:stretch>
            <a:fillRect/>
          </a:stretch>
        </p:blipFill>
        <p:spPr bwMode="auto">
          <a:xfrm>
            <a:off x="-3175" y="0"/>
            <a:ext cx="12274550" cy="226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44"/>
          <p:cNvSpPr>
            <a:spLocks noChangeArrowheads="1"/>
          </p:cNvSpPr>
          <p:nvPr/>
        </p:nvSpPr>
        <p:spPr bwMode="auto">
          <a:xfrm>
            <a:off x="1588" y="2474913"/>
            <a:ext cx="12192000" cy="134937"/>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cxnSp>
        <p:nvCxnSpPr>
          <p:cNvPr id="20484" name="Straight Connector 36"/>
          <p:cNvCxnSpPr>
            <a:cxnSpLocks noChangeShapeType="1"/>
          </p:cNvCxnSpPr>
          <p:nvPr/>
        </p:nvCxnSpPr>
        <p:spPr bwMode="auto">
          <a:xfrm>
            <a:off x="4449763" y="2840038"/>
            <a:ext cx="0" cy="3525837"/>
          </a:xfrm>
          <a:prstGeom prst="line">
            <a:avLst/>
          </a:prstGeom>
          <a:noFill/>
          <a:ln w="12700" cmpd="sng">
            <a:solidFill>
              <a:srgbClr val="ADBACA"/>
            </a:solidFill>
            <a:round/>
            <a:headEnd/>
            <a:tailEnd/>
          </a:ln>
          <a:extLst>
            <a:ext uri="{909E8E84-426E-40DD-AFC4-6F175D3DCCD1}">
              <a14:hiddenFill xmlns:a14="http://schemas.microsoft.com/office/drawing/2010/main">
                <a:noFill/>
              </a14:hiddenFill>
            </a:ext>
          </a:extLst>
        </p:spPr>
      </p:cxnSp>
      <p:cxnSp>
        <p:nvCxnSpPr>
          <p:cNvPr id="20485" name="Straight Connector 42"/>
          <p:cNvCxnSpPr>
            <a:cxnSpLocks noChangeShapeType="1"/>
          </p:cNvCxnSpPr>
          <p:nvPr/>
        </p:nvCxnSpPr>
        <p:spPr bwMode="auto">
          <a:xfrm>
            <a:off x="7645400" y="2840038"/>
            <a:ext cx="0" cy="3525837"/>
          </a:xfrm>
          <a:prstGeom prst="line">
            <a:avLst/>
          </a:prstGeom>
          <a:noFill/>
          <a:ln w="12700" cmpd="sng">
            <a:solidFill>
              <a:srgbClr val="ADBACA"/>
            </a:solidFill>
            <a:round/>
            <a:headEnd/>
            <a:tailEnd/>
          </a:ln>
          <a:extLst>
            <a:ext uri="{909E8E84-426E-40DD-AFC4-6F175D3DCCD1}">
              <a14:hiddenFill xmlns:a14="http://schemas.microsoft.com/office/drawing/2010/main">
                <a:noFill/>
              </a14:hiddenFill>
            </a:ext>
          </a:extLst>
        </p:spPr>
      </p:cxnSp>
      <p:sp>
        <p:nvSpPr>
          <p:cNvPr id="20486" name="Oval 6"/>
          <p:cNvSpPr>
            <a:spLocks noChangeArrowheads="1"/>
          </p:cNvSpPr>
          <p:nvPr/>
        </p:nvSpPr>
        <p:spPr bwMode="auto">
          <a:xfrm>
            <a:off x="2235200" y="2982913"/>
            <a:ext cx="1357313" cy="1355725"/>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7" name="Oval 23"/>
          <p:cNvSpPr>
            <a:spLocks noChangeArrowheads="1"/>
          </p:cNvSpPr>
          <p:nvPr/>
        </p:nvSpPr>
        <p:spPr bwMode="auto">
          <a:xfrm>
            <a:off x="5403850" y="2981325"/>
            <a:ext cx="1355725" cy="1358900"/>
          </a:xfrm>
          <a:prstGeom prst="ellipse">
            <a:avLst/>
          </a:prstGeom>
          <a:solidFill>
            <a:srgbClr val="0A1E2C"/>
          </a:solidFill>
          <a:ln>
            <a:noFill/>
          </a:ln>
          <a:extLst>
            <a:ext uri="{91240B29-F687-4F45-9708-019B960494DF}">
              <a14:hiddenLine xmlns:a14="http://schemas.microsoft.com/office/drawing/2010/main" w="9525">
                <a:solidFill>
                  <a:srgbClr val="000000"/>
                </a:solidFill>
                <a:round/>
                <a:headEnd/>
                <a:tailEnd/>
              </a14:hiddenLine>
            </a:ext>
          </a:extLst>
        </p:spPr>
        <p:txBody>
          <a:bodyPr lIns="76200" tIns="609442" rIns="76201" bIns="609441"/>
          <a:lstStyle>
            <a:lvl1pPr defTabSz="533400">
              <a:defRPr>
                <a:solidFill>
                  <a:schemeClr val="tx1"/>
                </a:solidFill>
                <a:latin typeface="Calibri" panose="020F0502020204030204" pitchFamily="34" charset="0"/>
                <a:ea typeface="宋体" panose="02010600030101010101" pitchFamily="2" charset="-122"/>
              </a:defRPr>
            </a:lvl1pPr>
            <a:lvl2pPr marL="742950" indent="-285750" defTabSz="533400">
              <a:defRPr>
                <a:solidFill>
                  <a:schemeClr val="tx1"/>
                </a:solidFill>
                <a:latin typeface="Calibri" panose="020F0502020204030204" pitchFamily="34" charset="0"/>
                <a:ea typeface="宋体" panose="02010600030101010101" pitchFamily="2" charset="-122"/>
              </a:defRPr>
            </a:lvl2pPr>
            <a:lvl3pPr marL="1143000" indent="-228600" defTabSz="533400">
              <a:defRPr>
                <a:solidFill>
                  <a:schemeClr val="tx1"/>
                </a:solidFill>
                <a:latin typeface="Calibri" panose="020F0502020204030204" pitchFamily="34" charset="0"/>
                <a:ea typeface="宋体" panose="02010600030101010101" pitchFamily="2" charset="-122"/>
              </a:defRPr>
            </a:lvl3pPr>
            <a:lvl4pPr marL="1600200" indent="-228600" defTabSz="533400">
              <a:defRPr>
                <a:solidFill>
                  <a:schemeClr val="tx1"/>
                </a:solidFill>
                <a:latin typeface="Calibri" panose="020F0502020204030204" pitchFamily="34" charset="0"/>
                <a:ea typeface="宋体" panose="02010600030101010101" pitchFamily="2" charset="-122"/>
              </a:defRPr>
            </a:lvl4pPr>
            <a:lvl5pPr marL="2057400" indent="-228600" defTabSz="533400">
              <a:defRPr>
                <a:solidFill>
                  <a:schemeClr val="tx1"/>
                </a:solidFill>
                <a:latin typeface="Calibri" panose="020F0502020204030204" pitchFamily="34" charset="0"/>
                <a:ea typeface="宋体" panose="02010600030101010101" pitchFamily="2" charset="-122"/>
              </a:defRPr>
            </a:lvl5pPr>
            <a:lvl6pPr marL="2514600" indent="-228600" defTabSz="5334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5334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5334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5334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Aft>
                <a:spcPct val="35000"/>
              </a:spcAft>
            </a:pPr>
            <a:endParaRPr lang="en-US" altLang="zh-CN">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88" name="Oval 39"/>
          <p:cNvSpPr>
            <a:spLocks noChangeArrowheads="1"/>
          </p:cNvSpPr>
          <p:nvPr/>
        </p:nvSpPr>
        <p:spPr bwMode="auto">
          <a:xfrm>
            <a:off x="8602663" y="2981325"/>
            <a:ext cx="1355725" cy="1358900"/>
          </a:xfrm>
          <a:prstGeom prst="ellipse">
            <a:avLst/>
          </a:prstGeom>
          <a:solidFill>
            <a:srgbClr val="BF21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28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0489" name="组合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9788" y="3444875"/>
            <a:ext cx="377825"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组合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13838" y="3492500"/>
            <a:ext cx="3587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组合 1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00338" y="3444875"/>
            <a:ext cx="427037"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2" name="矩形 17"/>
          <p:cNvSpPr>
            <a:spLocks noChangeArrowheads="1"/>
          </p:cNvSpPr>
          <p:nvPr/>
        </p:nvSpPr>
        <p:spPr bwMode="auto">
          <a:xfrm>
            <a:off x="1943100" y="4991100"/>
            <a:ext cx="20780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3" name="TextBox 13"/>
          <p:cNvSpPr txBox="1">
            <a:spLocks noChangeArrowheads="1"/>
          </p:cNvSpPr>
          <p:nvPr/>
        </p:nvSpPr>
        <p:spPr bwMode="auto">
          <a:xfrm>
            <a:off x="2333625" y="4608513"/>
            <a:ext cx="12954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文化定义</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4" name="矩形 19"/>
          <p:cNvSpPr>
            <a:spLocks noChangeArrowheads="1"/>
          </p:cNvSpPr>
          <p:nvPr/>
        </p:nvSpPr>
        <p:spPr bwMode="auto">
          <a:xfrm>
            <a:off x="5006975" y="4991100"/>
            <a:ext cx="2078038"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5" name="TextBox 13"/>
          <p:cNvSpPr txBox="1">
            <a:spLocks noChangeArrowheads="1"/>
          </p:cNvSpPr>
          <p:nvPr/>
        </p:nvSpPr>
        <p:spPr bwMode="auto">
          <a:xfrm>
            <a:off x="5399088" y="4608513"/>
            <a:ext cx="12938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文化结构</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6" name="矩形 21"/>
          <p:cNvSpPr>
            <a:spLocks noChangeArrowheads="1"/>
          </p:cNvSpPr>
          <p:nvPr/>
        </p:nvSpPr>
        <p:spPr bwMode="auto">
          <a:xfrm>
            <a:off x="8205788" y="4991100"/>
            <a:ext cx="207803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rgbClr val="445469"/>
                </a:solidFill>
                <a:latin typeface="Arial" panose="020B0604020202020204" pitchFamily="34" charset="0"/>
                <a:ea typeface="微软雅黑" panose="020B0503020204020204" pitchFamily="34" charset="-122"/>
                <a:sym typeface="Arial" panose="020B0604020202020204" pitchFamily="34" charset="0"/>
              </a:rPr>
              <a:t>。</a:t>
            </a:r>
            <a:endParaRPr lang="en-US" altLang="zh-CN" sz="140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7" name="TextBox 13"/>
          <p:cNvSpPr txBox="1">
            <a:spLocks noChangeArrowheads="1"/>
          </p:cNvSpPr>
          <p:nvPr/>
        </p:nvSpPr>
        <p:spPr bwMode="auto">
          <a:xfrm>
            <a:off x="8597900" y="4608513"/>
            <a:ext cx="129381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rgbClr val="445469"/>
                </a:solidFill>
                <a:latin typeface="Arial" panose="020B0604020202020204" pitchFamily="34" charset="0"/>
                <a:ea typeface="微软雅黑" panose="020B0503020204020204" pitchFamily="34" charset="-122"/>
                <a:sym typeface="Arial" panose="020B0604020202020204" pitchFamily="34" charset="0"/>
              </a:rPr>
              <a:t>文化作用</a:t>
            </a:r>
            <a:endParaRPr lang="en-US" altLang="zh-CN" sz="1600" b="1">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0498" name="矩形 43"/>
          <p:cNvSpPr>
            <a:spLocks noChangeArrowheads="1"/>
          </p:cNvSpPr>
          <p:nvPr/>
        </p:nvSpPr>
        <p:spPr bwMode="auto">
          <a:xfrm>
            <a:off x="0" y="2249488"/>
            <a:ext cx="12192000" cy="188912"/>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9"/>
          <p:cNvSpPr>
            <a:spLocks noChangeArrowheads="1"/>
          </p:cNvSpPr>
          <p:nvPr/>
        </p:nvSpPr>
        <p:spPr bwMode="auto">
          <a:xfrm>
            <a:off x="0" y="0"/>
            <a:ext cx="12192000" cy="6858000"/>
          </a:xfrm>
          <a:prstGeom prst="rect">
            <a:avLst/>
          </a:prstGeom>
          <a:solidFill>
            <a:schemeClr val="tx1">
              <a:alpha val="53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pic>
        <p:nvPicPr>
          <p:cNvPr id="21508" name="图片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2675" y="1925638"/>
            <a:ext cx="6029325" cy="272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AutoShape 1"/>
          <p:cNvSpPr>
            <a:spLocks/>
          </p:cNvSpPr>
          <p:nvPr/>
        </p:nvSpPr>
        <p:spPr bwMode="auto">
          <a:xfrm>
            <a:off x="-28575" y="1927225"/>
            <a:ext cx="6192838" cy="2720975"/>
          </a:xfrm>
          <a:custGeom>
            <a:avLst/>
            <a:gdLst>
              <a:gd name="T0" fmla="*/ 0 w 21600"/>
              <a:gd name="T1" fmla="*/ 0 h 21600"/>
              <a:gd name="T2" fmla="*/ 21599 w 21600"/>
              <a:gd name="T3" fmla="*/ 0 h 21600"/>
              <a:gd name="T4" fmla="*/ 21599 w 21600"/>
              <a:gd name="T5" fmla="*/ 21600 h 21600"/>
              <a:gd name="T6" fmla="*/ 0 w 21600"/>
              <a:gd name="T7" fmla="*/ 21600 h 21600"/>
              <a:gd name="T8" fmla="*/ 0 w 21600"/>
              <a:gd name="T9" fmla="*/ 0 h 21600"/>
            </a:gdLst>
            <a:ahLst/>
            <a:cxnLst>
              <a:cxn ang="0">
                <a:pos x="T0" y="T1"/>
              </a:cxn>
              <a:cxn ang="0">
                <a:pos x="T2" y="T3"/>
              </a:cxn>
              <a:cxn ang="0">
                <a:pos x="T4" y="T5"/>
              </a:cxn>
              <a:cxn ang="0">
                <a:pos x="T6" y="T7"/>
              </a:cxn>
              <a:cxn ang="0">
                <a:pos x="T8" y="T9"/>
              </a:cxn>
            </a:cxnLst>
            <a:rect l="0" t="0" r="r" b="b"/>
            <a:pathLst>
              <a:path w="21600" h="21600">
                <a:moveTo>
                  <a:pt x="0" y="0"/>
                </a:moveTo>
                <a:lnTo>
                  <a:pt x="21599" y="0"/>
                </a:lnTo>
                <a:lnTo>
                  <a:pt x="21599" y="21600"/>
                </a:lnTo>
                <a:lnTo>
                  <a:pt x="0" y="21600"/>
                </a:lnTo>
                <a:lnTo>
                  <a:pt x="0" y="0"/>
                </a:lnTo>
                <a:close/>
              </a:path>
            </a:pathLst>
          </a:custGeom>
          <a:solidFill>
            <a:srgbClr val="BF2121"/>
          </a:solidFill>
          <a:ln w="25400" cap="flat" cmpd="sng">
            <a:solidFill>
              <a:srgbClr val="000000">
                <a:alpha val="0"/>
              </a:srgbClr>
            </a:solidFill>
            <a:round/>
            <a:headEnd/>
            <a:tailEnd/>
          </a:ln>
        </p:spPr>
        <p:txBody>
          <a:bodyPr lIns="0" tIns="0" rIns="0" bIns="0"/>
          <a:lstStyle/>
          <a:p>
            <a:endParaRPr lang="zh-CN" altLang="en-US"/>
          </a:p>
        </p:txBody>
      </p:sp>
      <p:sp>
        <p:nvSpPr>
          <p:cNvPr id="21510" name="矩形 3"/>
          <p:cNvSpPr>
            <a:spLocks noChangeArrowheads="1"/>
          </p:cNvSpPr>
          <p:nvPr/>
        </p:nvSpPr>
        <p:spPr bwMode="auto">
          <a:xfrm>
            <a:off x="1273175" y="3003550"/>
            <a:ext cx="3636963"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21511" name="TextBox 13"/>
          <p:cNvSpPr txBox="1">
            <a:spLocks noChangeArrowheads="1"/>
          </p:cNvSpPr>
          <p:nvPr/>
        </p:nvSpPr>
        <p:spPr bwMode="auto">
          <a:xfrm>
            <a:off x="1922463" y="2598738"/>
            <a:ext cx="23368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文化结构</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12" name="矩形 5"/>
          <p:cNvSpPr>
            <a:spLocks noChangeArrowheads="1"/>
          </p:cNvSpPr>
          <p:nvPr/>
        </p:nvSpPr>
        <p:spPr bwMode="auto">
          <a:xfrm>
            <a:off x="2009775" y="5367338"/>
            <a:ext cx="8620125"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Please read the instructions and more work at the end of the manual template.</a:t>
            </a:r>
          </a:p>
        </p:txBody>
      </p:sp>
      <p:sp>
        <p:nvSpPr>
          <p:cNvPr id="21513" name="TextBox 13"/>
          <p:cNvSpPr txBox="1">
            <a:spLocks noChangeArrowheads="1"/>
          </p:cNvSpPr>
          <p:nvPr/>
        </p:nvSpPr>
        <p:spPr bwMode="auto">
          <a:xfrm>
            <a:off x="5464175" y="4984750"/>
            <a:ext cx="16525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文化建设的重要性</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514" name="直接连接符 14"/>
          <p:cNvCxnSpPr>
            <a:cxnSpLocks noChangeShapeType="1"/>
          </p:cNvCxnSpPr>
          <p:nvPr/>
        </p:nvCxnSpPr>
        <p:spPr bwMode="auto">
          <a:xfrm>
            <a:off x="0" y="1927225"/>
            <a:ext cx="12192000"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cxnSp>
        <p:nvCxnSpPr>
          <p:cNvPr id="21515" name="直接连接符 15"/>
          <p:cNvCxnSpPr>
            <a:cxnSpLocks noChangeShapeType="1"/>
          </p:cNvCxnSpPr>
          <p:nvPr/>
        </p:nvCxnSpPr>
        <p:spPr bwMode="auto">
          <a:xfrm>
            <a:off x="0" y="4648200"/>
            <a:ext cx="12192000" cy="0"/>
          </a:xfrm>
          <a:prstGeom prst="line">
            <a:avLst/>
          </a:prstGeom>
          <a:noFill/>
          <a:ln w="6350" cmpd="sng">
            <a:solidFill>
              <a:schemeClr val="bg1"/>
            </a:solidFill>
            <a:round/>
            <a:headEnd/>
            <a:tailEnd/>
          </a:ln>
          <a:extLst>
            <a:ext uri="{909E8E84-426E-40DD-AFC4-6F175D3DCCD1}">
              <a14:hiddenFill xmlns:a14="http://schemas.microsoft.com/office/drawing/2010/main">
                <a:noFill/>
              </a14:hiddenFill>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1671638"/>
            <a:ext cx="6102350" cy="383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Rectangle 37"/>
          <p:cNvSpPr>
            <a:spLocks noChangeArrowheads="1"/>
          </p:cNvSpPr>
          <p:nvPr/>
        </p:nvSpPr>
        <p:spPr bwMode="auto">
          <a:xfrm>
            <a:off x="6099175" y="1655763"/>
            <a:ext cx="6092825" cy="3838575"/>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id-ID" altLang="en-US">
              <a:solidFill>
                <a:srgbClr val="FFFFFF"/>
              </a:solidFill>
            </a:endParaRPr>
          </a:p>
        </p:txBody>
      </p:sp>
      <p:sp>
        <p:nvSpPr>
          <p:cNvPr id="22532" name="Oval 7"/>
          <p:cNvSpPr>
            <a:spLocks noChangeArrowheads="1"/>
          </p:cNvSpPr>
          <p:nvPr/>
        </p:nvSpPr>
        <p:spPr bwMode="auto">
          <a:xfrm>
            <a:off x="6554788" y="31448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sz="1600">
              <a:solidFill>
                <a:srgbClr val="5DB510"/>
              </a:solidFill>
              <a:latin typeface="FontAwesome" pitchFamily="2" charset="0"/>
            </a:endParaRPr>
          </a:p>
        </p:txBody>
      </p:sp>
      <p:sp>
        <p:nvSpPr>
          <p:cNvPr id="22533" name="Oval 11"/>
          <p:cNvSpPr>
            <a:spLocks noChangeArrowheads="1"/>
          </p:cNvSpPr>
          <p:nvPr/>
        </p:nvSpPr>
        <p:spPr bwMode="auto">
          <a:xfrm>
            <a:off x="6554788" y="43005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a:solidFill>
                <a:srgbClr val="5DB510"/>
              </a:solidFill>
              <a:latin typeface="FontAwesome" pitchFamily="2" charset="0"/>
            </a:endParaRPr>
          </a:p>
        </p:txBody>
      </p:sp>
      <p:sp>
        <p:nvSpPr>
          <p:cNvPr id="22534" name="Oval 14"/>
          <p:cNvSpPr>
            <a:spLocks noChangeArrowheads="1"/>
          </p:cNvSpPr>
          <p:nvPr/>
        </p:nvSpPr>
        <p:spPr bwMode="auto">
          <a:xfrm>
            <a:off x="9291638" y="31448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US" altLang="zh-CN" sz="1600">
              <a:solidFill>
                <a:srgbClr val="5DB510"/>
              </a:solidFill>
              <a:latin typeface="FontAwesome" pitchFamily="2" charset="0"/>
            </a:endParaRPr>
          </a:p>
        </p:txBody>
      </p:sp>
      <p:sp>
        <p:nvSpPr>
          <p:cNvPr id="22535" name="Oval 17"/>
          <p:cNvSpPr>
            <a:spLocks noChangeArrowheads="1"/>
          </p:cNvSpPr>
          <p:nvPr/>
        </p:nvSpPr>
        <p:spPr bwMode="auto">
          <a:xfrm>
            <a:off x="9291638" y="4300538"/>
            <a:ext cx="587375" cy="5857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en-AU" altLang="en-US" sz="1600">
              <a:solidFill>
                <a:srgbClr val="5DB510"/>
              </a:solidFill>
              <a:latin typeface="FontAwesome" pitchFamily="2" charset="0"/>
            </a:endParaRPr>
          </a:p>
        </p:txBody>
      </p:sp>
      <p:sp>
        <p:nvSpPr>
          <p:cNvPr id="22536" name="Freeform 91"/>
          <p:cNvSpPr>
            <a:spLocks/>
          </p:cNvSpPr>
          <p:nvPr/>
        </p:nvSpPr>
        <p:spPr bwMode="auto">
          <a:xfrm>
            <a:off x="9509125" y="4446588"/>
            <a:ext cx="149225" cy="295275"/>
          </a:xfrm>
          <a:custGeom>
            <a:avLst/>
            <a:gdLst>
              <a:gd name="T0" fmla="*/ 144 w 144"/>
              <a:gd name="T1" fmla="*/ 72 h 288"/>
              <a:gd name="T2" fmla="*/ 72 w 144"/>
              <a:gd name="T3" fmla="*/ 0 h 288"/>
              <a:gd name="T4" fmla="*/ 0 w 144"/>
              <a:gd name="T5" fmla="*/ 72 h 288"/>
              <a:gd name="T6" fmla="*/ 36 w 144"/>
              <a:gd name="T7" fmla="*/ 134 h 288"/>
              <a:gd name="T8" fmla="*/ 0 w 144"/>
              <a:gd name="T9" fmla="*/ 288 h 288"/>
              <a:gd name="T10" fmla="*/ 144 w 144"/>
              <a:gd name="T11" fmla="*/ 288 h 288"/>
              <a:gd name="T12" fmla="*/ 109 w 144"/>
              <a:gd name="T13" fmla="*/ 134 h 288"/>
              <a:gd name="T14" fmla="*/ 144 w 144"/>
              <a:gd name="T15" fmla="*/ 72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288">
                <a:moveTo>
                  <a:pt x="144" y="72"/>
                </a:moveTo>
                <a:cubicBezTo>
                  <a:pt x="144" y="32"/>
                  <a:pt x="112" y="0"/>
                  <a:pt x="72" y="0"/>
                </a:cubicBezTo>
                <a:cubicBezTo>
                  <a:pt x="33" y="0"/>
                  <a:pt x="0" y="32"/>
                  <a:pt x="0" y="72"/>
                </a:cubicBezTo>
                <a:cubicBezTo>
                  <a:pt x="0" y="98"/>
                  <a:pt x="14" y="121"/>
                  <a:pt x="36" y="134"/>
                </a:cubicBezTo>
                <a:cubicBezTo>
                  <a:pt x="0" y="288"/>
                  <a:pt x="0" y="288"/>
                  <a:pt x="0" y="288"/>
                </a:cubicBezTo>
                <a:cubicBezTo>
                  <a:pt x="144" y="288"/>
                  <a:pt x="144" y="288"/>
                  <a:pt x="144" y="288"/>
                </a:cubicBezTo>
                <a:cubicBezTo>
                  <a:pt x="109" y="134"/>
                  <a:pt x="109" y="134"/>
                  <a:pt x="109" y="134"/>
                </a:cubicBezTo>
                <a:cubicBezTo>
                  <a:pt x="130" y="121"/>
                  <a:pt x="144" y="98"/>
                  <a:pt x="144" y="72"/>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7" name="Freeform 93"/>
          <p:cNvSpPr>
            <a:spLocks noEditPoints="1"/>
          </p:cNvSpPr>
          <p:nvPr/>
        </p:nvSpPr>
        <p:spPr bwMode="auto">
          <a:xfrm>
            <a:off x="6748463" y="3262313"/>
            <a:ext cx="220662" cy="295275"/>
          </a:xfrm>
          <a:custGeom>
            <a:avLst/>
            <a:gdLst>
              <a:gd name="T0" fmla="*/ 188 w 216"/>
              <a:gd name="T1" fmla="*/ 126 h 288"/>
              <a:gd name="T2" fmla="*/ 188 w 216"/>
              <a:gd name="T3" fmla="*/ 79 h 288"/>
              <a:gd name="T4" fmla="*/ 109 w 216"/>
              <a:gd name="T5" fmla="*/ 0 h 288"/>
              <a:gd name="T6" fmla="*/ 108 w 216"/>
              <a:gd name="T7" fmla="*/ 0 h 288"/>
              <a:gd name="T8" fmla="*/ 106 w 216"/>
              <a:gd name="T9" fmla="*/ 0 h 288"/>
              <a:gd name="T10" fmla="*/ 28 w 216"/>
              <a:gd name="T11" fmla="*/ 79 h 288"/>
              <a:gd name="T12" fmla="*/ 28 w 216"/>
              <a:gd name="T13" fmla="*/ 126 h 288"/>
              <a:gd name="T14" fmla="*/ 0 w 216"/>
              <a:gd name="T15" fmla="*/ 126 h 288"/>
              <a:gd name="T16" fmla="*/ 0 w 216"/>
              <a:gd name="T17" fmla="*/ 288 h 288"/>
              <a:gd name="T18" fmla="*/ 216 w 216"/>
              <a:gd name="T19" fmla="*/ 288 h 288"/>
              <a:gd name="T20" fmla="*/ 216 w 216"/>
              <a:gd name="T21" fmla="*/ 126 h 288"/>
              <a:gd name="T22" fmla="*/ 188 w 216"/>
              <a:gd name="T23" fmla="*/ 126 h 288"/>
              <a:gd name="T24" fmla="*/ 133 w 216"/>
              <a:gd name="T25" fmla="*/ 259 h 288"/>
              <a:gd name="T26" fmla="*/ 84 w 216"/>
              <a:gd name="T27" fmla="*/ 259 h 288"/>
              <a:gd name="T28" fmla="*/ 96 w 216"/>
              <a:gd name="T29" fmla="*/ 206 h 288"/>
              <a:gd name="T30" fmla="*/ 84 w 216"/>
              <a:gd name="T31" fmla="*/ 185 h 288"/>
              <a:gd name="T32" fmla="*/ 108 w 216"/>
              <a:gd name="T33" fmla="*/ 161 h 288"/>
              <a:gd name="T34" fmla="*/ 133 w 216"/>
              <a:gd name="T35" fmla="*/ 185 h 288"/>
              <a:gd name="T36" fmla="*/ 120 w 216"/>
              <a:gd name="T37" fmla="*/ 206 h 288"/>
              <a:gd name="T38" fmla="*/ 133 w 216"/>
              <a:gd name="T39" fmla="*/ 259 h 288"/>
              <a:gd name="T40" fmla="*/ 148 w 216"/>
              <a:gd name="T41" fmla="*/ 126 h 288"/>
              <a:gd name="T42" fmla="*/ 67 w 216"/>
              <a:gd name="T43" fmla="*/ 126 h 288"/>
              <a:gd name="T44" fmla="*/ 67 w 216"/>
              <a:gd name="T45" fmla="*/ 79 h 288"/>
              <a:gd name="T46" fmla="*/ 106 w 216"/>
              <a:gd name="T47" fmla="*/ 40 h 288"/>
              <a:gd name="T48" fmla="*/ 108 w 216"/>
              <a:gd name="T49" fmla="*/ 40 h 288"/>
              <a:gd name="T50" fmla="*/ 109 w 216"/>
              <a:gd name="T51" fmla="*/ 40 h 288"/>
              <a:gd name="T52" fmla="*/ 148 w 216"/>
              <a:gd name="T53" fmla="*/ 79 h 288"/>
              <a:gd name="T54" fmla="*/ 148 w 216"/>
              <a:gd name="T55" fmla="*/ 12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8" name="Freeform 94"/>
          <p:cNvSpPr>
            <a:spLocks noEditPoints="1"/>
          </p:cNvSpPr>
          <p:nvPr/>
        </p:nvSpPr>
        <p:spPr bwMode="auto">
          <a:xfrm>
            <a:off x="6710363" y="4438650"/>
            <a:ext cx="295275" cy="274638"/>
          </a:xfrm>
          <a:custGeom>
            <a:avLst/>
            <a:gdLst>
              <a:gd name="T0" fmla="*/ 215 w 288"/>
              <a:gd name="T1" fmla="*/ 0 h 269"/>
              <a:gd name="T2" fmla="*/ 213 w 288"/>
              <a:gd name="T3" fmla="*/ 0 h 269"/>
              <a:gd name="T4" fmla="*/ 212 w 288"/>
              <a:gd name="T5" fmla="*/ 0 h 269"/>
              <a:gd name="T6" fmla="*/ 139 w 288"/>
              <a:gd name="T7" fmla="*/ 73 h 269"/>
              <a:gd name="T8" fmla="*/ 139 w 288"/>
              <a:gd name="T9" fmla="*/ 117 h 269"/>
              <a:gd name="T10" fmla="*/ 0 w 288"/>
              <a:gd name="T11" fmla="*/ 117 h 269"/>
              <a:gd name="T12" fmla="*/ 0 w 288"/>
              <a:gd name="T13" fmla="*/ 269 h 269"/>
              <a:gd name="T14" fmla="*/ 202 w 288"/>
              <a:gd name="T15" fmla="*/ 269 h 269"/>
              <a:gd name="T16" fmla="*/ 202 w 288"/>
              <a:gd name="T17" fmla="*/ 117 h 269"/>
              <a:gd name="T18" fmla="*/ 175 w 288"/>
              <a:gd name="T19" fmla="*/ 117 h 269"/>
              <a:gd name="T20" fmla="*/ 175 w 288"/>
              <a:gd name="T21" fmla="*/ 73 h 269"/>
              <a:gd name="T22" fmla="*/ 212 w 288"/>
              <a:gd name="T23" fmla="*/ 36 h 269"/>
              <a:gd name="T24" fmla="*/ 214 w 288"/>
              <a:gd name="T25" fmla="*/ 36 h 269"/>
              <a:gd name="T26" fmla="*/ 215 w 288"/>
              <a:gd name="T27" fmla="*/ 36 h 269"/>
              <a:gd name="T28" fmla="*/ 251 w 288"/>
              <a:gd name="T29" fmla="*/ 73 h 269"/>
              <a:gd name="T30" fmla="*/ 251 w 288"/>
              <a:gd name="T31" fmla="*/ 91 h 269"/>
              <a:gd name="T32" fmla="*/ 264 w 288"/>
              <a:gd name="T33" fmla="*/ 91 h 269"/>
              <a:gd name="T34" fmla="*/ 264 w 288"/>
              <a:gd name="T35" fmla="*/ 95 h 269"/>
              <a:gd name="T36" fmla="*/ 251 w 288"/>
              <a:gd name="T37" fmla="*/ 107 h 269"/>
              <a:gd name="T38" fmla="*/ 251 w 288"/>
              <a:gd name="T39" fmla="*/ 117 h 269"/>
              <a:gd name="T40" fmla="*/ 288 w 288"/>
              <a:gd name="T41" fmla="*/ 117 h 269"/>
              <a:gd name="T42" fmla="*/ 288 w 288"/>
              <a:gd name="T43" fmla="*/ 73 h 269"/>
              <a:gd name="T44" fmla="*/ 215 w 288"/>
              <a:gd name="T45" fmla="*/ 0 h 269"/>
              <a:gd name="T46" fmla="*/ 124 w 288"/>
              <a:gd name="T47" fmla="*/ 241 h 269"/>
              <a:gd name="T48" fmla="*/ 78 w 288"/>
              <a:gd name="T49" fmla="*/ 241 h 269"/>
              <a:gd name="T50" fmla="*/ 89 w 288"/>
              <a:gd name="T51" fmla="*/ 192 h 269"/>
              <a:gd name="T52" fmla="*/ 78 w 288"/>
              <a:gd name="T53" fmla="*/ 172 h 269"/>
              <a:gd name="T54" fmla="*/ 101 w 288"/>
              <a:gd name="T55" fmla="*/ 149 h 269"/>
              <a:gd name="T56" fmla="*/ 124 w 288"/>
              <a:gd name="T57" fmla="*/ 172 h 269"/>
              <a:gd name="T58" fmla="*/ 112 w 288"/>
              <a:gd name="T59" fmla="*/ 192 h 269"/>
              <a:gd name="T60" fmla="*/ 124 w 288"/>
              <a:gd name="T61" fmla="*/ 24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8" h="269">
                <a:moveTo>
                  <a:pt x="215" y="0"/>
                </a:moveTo>
                <a:cubicBezTo>
                  <a:pt x="214" y="0"/>
                  <a:pt x="214" y="0"/>
                  <a:pt x="213" y="0"/>
                </a:cubicBezTo>
                <a:cubicBezTo>
                  <a:pt x="213" y="0"/>
                  <a:pt x="212" y="0"/>
                  <a:pt x="212" y="0"/>
                </a:cubicBezTo>
                <a:cubicBezTo>
                  <a:pt x="172" y="0"/>
                  <a:pt x="139" y="33"/>
                  <a:pt x="139" y="73"/>
                </a:cubicBezTo>
                <a:cubicBezTo>
                  <a:pt x="139" y="73"/>
                  <a:pt x="139" y="99"/>
                  <a:pt x="139" y="117"/>
                </a:cubicBezTo>
                <a:cubicBezTo>
                  <a:pt x="0" y="117"/>
                  <a:pt x="0" y="117"/>
                  <a:pt x="0" y="117"/>
                </a:cubicBezTo>
                <a:cubicBezTo>
                  <a:pt x="0" y="269"/>
                  <a:pt x="0" y="269"/>
                  <a:pt x="0" y="269"/>
                </a:cubicBezTo>
                <a:cubicBezTo>
                  <a:pt x="202" y="269"/>
                  <a:pt x="202" y="269"/>
                  <a:pt x="202" y="269"/>
                </a:cubicBezTo>
                <a:cubicBezTo>
                  <a:pt x="202" y="117"/>
                  <a:pt x="202" y="117"/>
                  <a:pt x="202" y="117"/>
                </a:cubicBezTo>
                <a:cubicBezTo>
                  <a:pt x="175" y="117"/>
                  <a:pt x="175" y="117"/>
                  <a:pt x="175" y="117"/>
                </a:cubicBezTo>
                <a:cubicBezTo>
                  <a:pt x="175" y="99"/>
                  <a:pt x="175" y="73"/>
                  <a:pt x="175" y="73"/>
                </a:cubicBezTo>
                <a:cubicBezTo>
                  <a:pt x="175" y="53"/>
                  <a:pt x="192" y="36"/>
                  <a:pt x="212" y="36"/>
                </a:cubicBezTo>
                <a:cubicBezTo>
                  <a:pt x="213" y="36"/>
                  <a:pt x="214" y="36"/>
                  <a:pt x="214" y="36"/>
                </a:cubicBezTo>
                <a:cubicBezTo>
                  <a:pt x="214" y="36"/>
                  <a:pt x="214" y="36"/>
                  <a:pt x="215" y="36"/>
                </a:cubicBezTo>
                <a:cubicBezTo>
                  <a:pt x="235" y="36"/>
                  <a:pt x="251" y="53"/>
                  <a:pt x="251" y="73"/>
                </a:cubicBezTo>
                <a:cubicBezTo>
                  <a:pt x="251" y="73"/>
                  <a:pt x="251" y="81"/>
                  <a:pt x="251" y="91"/>
                </a:cubicBezTo>
                <a:cubicBezTo>
                  <a:pt x="264" y="91"/>
                  <a:pt x="264" y="91"/>
                  <a:pt x="264" y="91"/>
                </a:cubicBezTo>
                <a:cubicBezTo>
                  <a:pt x="264" y="95"/>
                  <a:pt x="264" y="95"/>
                  <a:pt x="264" y="95"/>
                </a:cubicBezTo>
                <a:cubicBezTo>
                  <a:pt x="251" y="107"/>
                  <a:pt x="251" y="107"/>
                  <a:pt x="251" y="107"/>
                </a:cubicBezTo>
                <a:cubicBezTo>
                  <a:pt x="251" y="111"/>
                  <a:pt x="251" y="114"/>
                  <a:pt x="251" y="117"/>
                </a:cubicBezTo>
                <a:cubicBezTo>
                  <a:pt x="288" y="117"/>
                  <a:pt x="288" y="117"/>
                  <a:pt x="288" y="117"/>
                </a:cubicBezTo>
                <a:cubicBezTo>
                  <a:pt x="288" y="99"/>
                  <a:pt x="288" y="73"/>
                  <a:pt x="288" y="73"/>
                </a:cubicBezTo>
                <a:cubicBezTo>
                  <a:pt x="288" y="33"/>
                  <a:pt x="255" y="0"/>
                  <a:pt x="215" y="0"/>
                </a:cubicBezTo>
                <a:close/>
                <a:moveTo>
                  <a:pt x="124" y="241"/>
                </a:moveTo>
                <a:cubicBezTo>
                  <a:pt x="78" y="241"/>
                  <a:pt x="78" y="241"/>
                  <a:pt x="78" y="241"/>
                </a:cubicBezTo>
                <a:cubicBezTo>
                  <a:pt x="89" y="192"/>
                  <a:pt x="89" y="192"/>
                  <a:pt x="89" y="192"/>
                </a:cubicBezTo>
                <a:cubicBezTo>
                  <a:pt x="82" y="188"/>
                  <a:pt x="78" y="181"/>
                  <a:pt x="78" y="172"/>
                </a:cubicBezTo>
                <a:cubicBezTo>
                  <a:pt x="78" y="160"/>
                  <a:pt x="88" y="149"/>
                  <a:pt x="101" y="149"/>
                </a:cubicBezTo>
                <a:cubicBezTo>
                  <a:pt x="113" y="149"/>
                  <a:pt x="124" y="160"/>
                  <a:pt x="124" y="172"/>
                </a:cubicBezTo>
                <a:cubicBezTo>
                  <a:pt x="124" y="181"/>
                  <a:pt x="119" y="188"/>
                  <a:pt x="112" y="192"/>
                </a:cubicBezTo>
                <a:lnTo>
                  <a:pt x="124" y="241"/>
                </a:ln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9" name="Freeform 112"/>
          <p:cNvSpPr>
            <a:spLocks noEditPoints="1"/>
          </p:cNvSpPr>
          <p:nvPr/>
        </p:nvSpPr>
        <p:spPr bwMode="auto">
          <a:xfrm>
            <a:off x="9439275" y="3292475"/>
            <a:ext cx="293688" cy="295275"/>
          </a:xfrm>
          <a:custGeom>
            <a:avLst/>
            <a:gdLst>
              <a:gd name="T0" fmla="*/ 179 w 288"/>
              <a:gd name="T1" fmla="*/ 120 h 288"/>
              <a:gd name="T2" fmla="*/ 183 w 288"/>
              <a:gd name="T3" fmla="*/ 92 h 288"/>
              <a:gd name="T4" fmla="*/ 92 w 288"/>
              <a:gd name="T5" fmla="*/ 0 h 288"/>
              <a:gd name="T6" fmla="*/ 0 w 288"/>
              <a:gd name="T7" fmla="*/ 92 h 288"/>
              <a:gd name="T8" fmla="*/ 92 w 288"/>
              <a:gd name="T9" fmla="*/ 183 h 288"/>
              <a:gd name="T10" fmla="*/ 121 w 288"/>
              <a:gd name="T11" fmla="*/ 178 h 288"/>
              <a:gd name="T12" fmla="*/ 142 w 288"/>
              <a:gd name="T13" fmla="*/ 199 h 288"/>
              <a:gd name="T14" fmla="*/ 186 w 288"/>
              <a:gd name="T15" fmla="*/ 199 h 288"/>
              <a:gd name="T16" fmla="*/ 186 w 288"/>
              <a:gd name="T17" fmla="*/ 244 h 288"/>
              <a:gd name="T18" fmla="*/ 186 w 288"/>
              <a:gd name="T19" fmla="*/ 244 h 288"/>
              <a:gd name="T20" fmla="*/ 230 w 288"/>
              <a:gd name="T21" fmla="*/ 244 h 288"/>
              <a:gd name="T22" fmla="*/ 230 w 288"/>
              <a:gd name="T23" fmla="*/ 288 h 288"/>
              <a:gd name="T24" fmla="*/ 230 w 288"/>
              <a:gd name="T25" fmla="*/ 288 h 288"/>
              <a:gd name="T26" fmla="*/ 288 w 288"/>
              <a:gd name="T27" fmla="*/ 288 h 288"/>
              <a:gd name="T28" fmla="*/ 288 w 288"/>
              <a:gd name="T29" fmla="*/ 288 h 288"/>
              <a:gd name="T30" fmla="*/ 288 w 288"/>
              <a:gd name="T31" fmla="*/ 288 h 288"/>
              <a:gd name="T32" fmla="*/ 288 w 288"/>
              <a:gd name="T33" fmla="*/ 230 h 288"/>
              <a:gd name="T34" fmla="*/ 179 w 288"/>
              <a:gd name="T35" fmla="*/ 120 h 288"/>
              <a:gd name="T36" fmla="*/ 73 w 288"/>
              <a:gd name="T37" fmla="*/ 103 h 288"/>
              <a:gd name="T38" fmla="*/ 42 w 288"/>
              <a:gd name="T39" fmla="*/ 72 h 288"/>
              <a:gd name="T40" fmla="*/ 73 w 288"/>
              <a:gd name="T41" fmla="*/ 41 h 288"/>
              <a:gd name="T42" fmla="*/ 104 w 288"/>
              <a:gd name="T43" fmla="*/ 72 h 288"/>
              <a:gd name="T44" fmla="*/ 73 w 288"/>
              <a:gd name="T45" fmla="*/ 10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8" h="288">
                <a:moveTo>
                  <a:pt x="179" y="120"/>
                </a:moveTo>
                <a:cubicBezTo>
                  <a:pt x="182" y="111"/>
                  <a:pt x="183" y="102"/>
                  <a:pt x="183" y="92"/>
                </a:cubicBezTo>
                <a:cubicBezTo>
                  <a:pt x="183" y="41"/>
                  <a:pt x="142" y="0"/>
                  <a:pt x="92" y="0"/>
                </a:cubicBezTo>
                <a:cubicBezTo>
                  <a:pt x="41" y="0"/>
                  <a:pt x="0" y="41"/>
                  <a:pt x="0" y="92"/>
                </a:cubicBezTo>
                <a:cubicBezTo>
                  <a:pt x="0" y="142"/>
                  <a:pt x="41" y="183"/>
                  <a:pt x="92" y="183"/>
                </a:cubicBezTo>
                <a:cubicBezTo>
                  <a:pt x="102" y="183"/>
                  <a:pt x="112" y="181"/>
                  <a:pt x="121" y="178"/>
                </a:cubicBezTo>
                <a:cubicBezTo>
                  <a:pt x="142" y="199"/>
                  <a:pt x="142" y="199"/>
                  <a:pt x="142" y="199"/>
                </a:cubicBezTo>
                <a:cubicBezTo>
                  <a:pt x="186" y="199"/>
                  <a:pt x="186" y="199"/>
                  <a:pt x="186" y="199"/>
                </a:cubicBezTo>
                <a:cubicBezTo>
                  <a:pt x="186" y="244"/>
                  <a:pt x="186" y="244"/>
                  <a:pt x="186" y="244"/>
                </a:cubicBezTo>
                <a:cubicBezTo>
                  <a:pt x="186" y="244"/>
                  <a:pt x="186" y="244"/>
                  <a:pt x="186" y="244"/>
                </a:cubicBezTo>
                <a:cubicBezTo>
                  <a:pt x="230" y="244"/>
                  <a:pt x="230" y="244"/>
                  <a:pt x="230" y="244"/>
                </a:cubicBezTo>
                <a:cubicBezTo>
                  <a:pt x="230" y="288"/>
                  <a:pt x="230" y="288"/>
                  <a:pt x="230" y="288"/>
                </a:cubicBezTo>
                <a:cubicBezTo>
                  <a:pt x="230" y="288"/>
                  <a:pt x="230" y="288"/>
                  <a:pt x="230" y="288"/>
                </a:cubicBezTo>
                <a:cubicBezTo>
                  <a:pt x="288" y="288"/>
                  <a:pt x="288" y="288"/>
                  <a:pt x="288" y="288"/>
                </a:cubicBezTo>
                <a:cubicBezTo>
                  <a:pt x="288" y="288"/>
                  <a:pt x="288" y="288"/>
                  <a:pt x="288" y="288"/>
                </a:cubicBezTo>
                <a:cubicBezTo>
                  <a:pt x="288" y="288"/>
                  <a:pt x="288" y="288"/>
                  <a:pt x="288" y="288"/>
                </a:cubicBezTo>
                <a:cubicBezTo>
                  <a:pt x="288" y="230"/>
                  <a:pt x="288" y="230"/>
                  <a:pt x="288" y="230"/>
                </a:cubicBezTo>
                <a:lnTo>
                  <a:pt x="179" y="120"/>
                </a:lnTo>
                <a:close/>
                <a:moveTo>
                  <a:pt x="73" y="103"/>
                </a:moveTo>
                <a:cubicBezTo>
                  <a:pt x="56" y="103"/>
                  <a:pt x="42" y="89"/>
                  <a:pt x="42" y="72"/>
                </a:cubicBezTo>
                <a:cubicBezTo>
                  <a:pt x="42" y="55"/>
                  <a:pt x="56" y="41"/>
                  <a:pt x="73" y="41"/>
                </a:cubicBezTo>
                <a:cubicBezTo>
                  <a:pt x="90" y="41"/>
                  <a:pt x="104" y="55"/>
                  <a:pt x="104" y="72"/>
                </a:cubicBezTo>
                <a:cubicBezTo>
                  <a:pt x="104" y="89"/>
                  <a:pt x="90" y="103"/>
                  <a:pt x="73" y="103"/>
                </a:cubicBezTo>
                <a:close/>
              </a:path>
            </a:pathLst>
          </a:custGeom>
          <a:solidFill>
            <a:srgbClr val="2B2B2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40" name="矩形 11"/>
          <p:cNvSpPr>
            <a:spLocks noChangeArrowheads="1"/>
          </p:cNvSpPr>
          <p:nvPr/>
        </p:nvSpPr>
        <p:spPr bwMode="auto">
          <a:xfrm>
            <a:off x="6554788" y="2295525"/>
            <a:ext cx="49180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Add your words here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541" name="TextBox 13"/>
          <p:cNvSpPr txBox="1">
            <a:spLocks noChangeArrowheads="1"/>
          </p:cNvSpPr>
          <p:nvPr/>
        </p:nvSpPr>
        <p:spPr bwMode="auto">
          <a:xfrm>
            <a:off x="7324725" y="3176588"/>
            <a:ext cx="1509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2542" name="TextBox 13"/>
          <p:cNvSpPr txBox="1">
            <a:spLocks noChangeArrowheads="1"/>
          </p:cNvSpPr>
          <p:nvPr/>
        </p:nvSpPr>
        <p:spPr bwMode="auto">
          <a:xfrm>
            <a:off x="10026650" y="3176588"/>
            <a:ext cx="15081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2543" name="TextBox 13"/>
          <p:cNvSpPr txBox="1">
            <a:spLocks noChangeArrowheads="1"/>
          </p:cNvSpPr>
          <p:nvPr/>
        </p:nvSpPr>
        <p:spPr bwMode="auto">
          <a:xfrm>
            <a:off x="7324725" y="4359275"/>
            <a:ext cx="15097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2544" name="TextBox 13"/>
          <p:cNvSpPr txBox="1">
            <a:spLocks noChangeArrowheads="1"/>
          </p:cNvSpPr>
          <p:nvPr/>
        </p:nvSpPr>
        <p:spPr bwMode="auto">
          <a:xfrm>
            <a:off x="10026650" y="4359275"/>
            <a:ext cx="15081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add your words here</a:t>
            </a:r>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12700"/>
            <a:ext cx="12230100" cy="688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22"/>
          <p:cNvSpPr>
            <a:spLocks noChangeArrowheads="1"/>
          </p:cNvSpPr>
          <p:nvPr/>
        </p:nvSpPr>
        <p:spPr bwMode="auto">
          <a:xfrm>
            <a:off x="0" y="0"/>
            <a:ext cx="12192000" cy="6858000"/>
          </a:xfrm>
          <a:prstGeom prst="rect">
            <a:avLst/>
          </a:prstGeom>
          <a:solidFill>
            <a:schemeClr val="tx1">
              <a:alpha val="42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3556" name="矩形 23"/>
          <p:cNvSpPr>
            <a:spLocks noChangeArrowheads="1"/>
          </p:cNvSpPr>
          <p:nvPr/>
        </p:nvSpPr>
        <p:spPr bwMode="auto">
          <a:xfrm>
            <a:off x="-33338" y="3455988"/>
            <a:ext cx="12244388" cy="3402012"/>
          </a:xfrm>
          <a:prstGeom prst="rect">
            <a:avLst/>
          </a:prstGeom>
          <a:solidFill>
            <a:srgbClr val="BF2121">
              <a:alpha val="46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3557" name="Rectangle 6"/>
          <p:cNvSpPr>
            <a:spLocks noChangeArrowheads="1"/>
          </p:cNvSpPr>
          <p:nvPr/>
        </p:nvSpPr>
        <p:spPr bwMode="auto">
          <a:xfrm>
            <a:off x="512763" y="1954213"/>
            <a:ext cx="912812"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ms-MY" altLang="en-US" sz="4700" b="1">
                <a:solidFill>
                  <a:srgbClr val="333F50"/>
                </a:solidFill>
                <a:latin typeface="Arial" panose="020B0604020202020204" pitchFamily="34" charset="0"/>
                <a:ea typeface="微软雅黑" panose="020B0503020204020204" pitchFamily="34" charset="-122"/>
                <a:sym typeface="Arial" panose="020B0604020202020204" pitchFamily="34" charset="0"/>
              </a:rPr>
              <a:t>01</a:t>
            </a:r>
            <a:endParaRPr lang="en-US" altLang="zh-CN" sz="4700" b="1">
              <a:solidFill>
                <a:srgbClr val="333F5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58" name="Rectangle 9"/>
          <p:cNvSpPr>
            <a:spLocks noChangeArrowheads="1"/>
          </p:cNvSpPr>
          <p:nvPr/>
        </p:nvSpPr>
        <p:spPr bwMode="auto">
          <a:xfrm>
            <a:off x="4183063" y="1954213"/>
            <a:ext cx="911225"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ms-MY" altLang="en-US" sz="4700" b="1">
                <a:solidFill>
                  <a:srgbClr val="333F50"/>
                </a:solidFill>
                <a:latin typeface="Arial" panose="020B0604020202020204" pitchFamily="34" charset="0"/>
                <a:ea typeface="微软雅黑" panose="020B0503020204020204" pitchFamily="34" charset="-122"/>
                <a:sym typeface="Arial" panose="020B0604020202020204" pitchFamily="34" charset="0"/>
              </a:rPr>
              <a:t>02</a:t>
            </a:r>
            <a:endParaRPr lang="en-US" altLang="zh-CN" sz="4700" b="1">
              <a:solidFill>
                <a:srgbClr val="333F5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59" name="Rectangle 12"/>
          <p:cNvSpPr>
            <a:spLocks noChangeArrowheads="1"/>
          </p:cNvSpPr>
          <p:nvPr/>
        </p:nvSpPr>
        <p:spPr bwMode="auto">
          <a:xfrm>
            <a:off x="7832725" y="1954213"/>
            <a:ext cx="912813" cy="828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ms-MY" altLang="en-US" sz="4700" b="1">
                <a:solidFill>
                  <a:srgbClr val="333F50"/>
                </a:solidFill>
                <a:latin typeface="Arial" panose="020B0604020202020204" pitchFamily="34" charset="0"/>
                <a:ea typeface="微软雅黑" panose="020B0503020204020204" pitchFamily="34" charset="-122"/>
                <a:sym typeface="Arial" panose="020B0604020202020204" pitchFamily="34" charset="0"/>
              </a:rPr>
              <a:t>03</a:t>
            </a:r>
            <a:endParaRPr lang="en-US" altLang="zh-CN" sz="4700" b="1">
              <a:solidFill>
                <a:srgbClr val="333F50"/>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0" name="Rectangle 15"/>
          <p:cNvSpPr>
            <a:spLocks noChangeArrowheads="1"/>
          </p:cNvSpPr>
          <p:nvPr/>
        </p:nvSpPr>
        <p:spPr bwMode="auto">
          <a:xfrm>
            <a:off x="525463" y="3663950"/>
            <a:ext cx="912812"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ms-MY" altLang="en-US" sz="4700" b="1">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altLang="zh-CN" sz="47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1" name="Rectangle 18"/>
          <p:cNvSpPr>
            <a:spLocks noChangeArrowheads="1"/>
          </p:cNvSpPr>
          <p:nvPr/>
        </p:nvSpPr>
        <p:spPr bwMode="auto">
          <a:xfrm>
            <a:off x="4176713" y="3663950"/>
            <a:ext cx="912812"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ms-MY" altLang="en-US" sz="4700" b="1">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n-US" altLang="zh-CN" sz="47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2" name="Rectangle 21"/>
          <p:cNvSpPr>
            <a:spLocks noChangeArrowheads="1"/>
          </p:cNvSpPr>
          <p:nvPr/>
        </p:nvSpPr>
        <p:spPr bwMode="auto">
          <a:xfrm>
            <a:off x="7826375" y="3663950"/>
            <a:ext cx="912813" cy="828675"/>
          </a:xfrm>
          <a:prstGeom prst="rect">
            <a:avLst/>
          </a:prstGeom>
          <a:solidFill>
            <a:srgbClr val="0A1E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7613">
              <a:defRPr>
                <a:solidFill>
                  <a:schemeClr val="tx1"/>
                </a:solidFill>
                <a:latin typeface="Calibri" panose="020F0502020204030204" pitchFamily="34" charset="0"/>
                <a:ea typeface="宋体" panose="02010600030101010101" pitchFamily="2" charset="-122"/>
              </a:defRPr>
            </a:lvl1pPr>
            <a:lvl2pPr marL="742950" indent="-285750" defTabSz="1217613">
              <a:defRPr>
                <a:solidFill>
                  <a:schemeClr val="tx1"/>
                </a:solidFill>
                <a:latin typeface="Calibri" panose="020F0502020204030204" pitchFamily="34" charset="0"/>
                <a:ea typeface="宋体" panose="02010600030101010101" pitchFamily="2" charset="-122"/>
              </a:defRPr>
            </a:lvl2pPr>
            <a:lvl3pPr marL="1143000" indent="-228600" defTabSz="1217613">
              <a:defRPr>
                <a:solidFill>
                  <a:schemeClr val="tx1"/>
                </a:solidFill>
                <a:latin typeface="Calibri" panose="020F0502020204030204" pitchFamily="34" charset="0"/>
                <a:ea typeface="宋体" panose="02010600030101010101" pitchFamily="2" charset="-122"/>
              </a:defRPr>
            </a:lvl3pPr>
            <a:lvl4pPr marL="1600200" indent="-228600" defTabSz="1217613">
              <a:defRPr>
                <a:solidFill>
                  <a:schemeClr val="tx1"/>
                </a:solidFill>
                <a:latin typeface="Calibri" panose="020F0502020204030204" pitchFamily="34" charset="0"/>
                <a:ea typeface="宋体" panose="02010600030101010101" pitchFamily="2" charset="-122"/>
              </a:defRPr>
            </a:lvl4pPr>
            <a:lvl5pPr marL="2057400" indent="-228600" defTabSz="1217613">
              <a:defRPr>
                <a:solidFill>
                  <a:schemeClr val="tx1"/>
                </a:solidFill>
                <a:latin typeface="Calibri" panose="020F0502020204030204" pitchFamily="34" charset="0"/>
                <a:ea typeface="宋体" panose="02010600030101010101" pitchFamily="2" charset="-122"/>
              </a:defRPr>
            </a:lvl5pPr>
            <a:lvl6pPr marL="25146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7613"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ms-MY" altLang="en-US" sz="4700" b="1">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n-US" altLang="zh-CN" sz="47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3" name="TextBox 13"/>
          <p:cNvSpPr txBox="1">
            <a:spLocks noChangeArrowheads="1"/>
          </p:cNvSpPr>
          <p:nvPr/>
        </p:nvSpPr>
        <p:spPr bwMode="auto">
          <a:xfrm>
            <a:off x="1609725"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文化定义</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4" name="TextBox 13"/>
          <p:cNvSpPr txBox="1">
            <a:spLocks noChangeArrowheads="1"/>
          </p:cNvSpPr>
          <p:nvPr/>
        </p:nvSpPr>
        <p:spPr bwMode="auto">
          <a:xfrm>
            <a:off x="1609725"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3565" name="TextBox 13"/>
          <p:cNvSpPr txBox="1">
            <a:spLocks noChangeArrowheads="1"/>
          </p:cNvSpPr>
          <p:nvPr/>
        </p:nvSpPr>
        <p:spPr bwMode="auto">
          <a:xfrm>
            <a:off x="5314950"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文化结构</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6" name="TextBox 13"/>
          <p:cNvSpPr txBox="1">
            <a:spLocks noChangeArrowheads="1"/>
          </p:cNvSpPr>
          <p:nvPr/>
        </p:nvSpPr>
        <p:spPr bwMode="auto">
          <a:xfrm>
            <a:off x="5314950"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3567" name="TextBox 13"/>
          <p:cNvSpPr txBox="1">
            <a:spLocks noChangeArrowheads="1"/>
          </p:cNvSpPr>
          <p:nvPr/>
        </p:nvSpPr>
        <p:spPr bwMode="auto">
          <a:xfrm>
            <a:off x="8948738" y="1984375"/>
            <a:ext cx="1495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文化作用</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68" name="TextBox 13"/>
          <p:cNvSpPr txBox="1">
            <a:spLocks noChangeArrowheads="1"/>
          </p:cNvSpPr>
          <p:nvPr/>
        </p:nvSpPr>
        <p:spPr bwMode="auto">
          <a:xfrm>
            <a:off x="8948738" y="2305050"/>
            <a:ext cx="20097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3569" name="TextBox 13"/>
          <p:cNvSpPr txBox="1">
            <a:spLocks noChangeArrowheads="1"/>
          </p:cNvSpPr>
          <p:nvPr/>
        </p:nvSpPr>
        <p:spPr bwMode="auto">
          <a:xfrm>
            <a:off x="1609725" y="3732213"/>
            <a:ext cx="195738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文化建设的必要性</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0" name="TextBox 13"/>
          <p:cNvSpPr txBox="1">
            <a:spLocks noChangeArrowheads="1"/>
          </p:cNvSpPr>
          <p:nvPr/>
        </p:nvSpPr>
        <p:spPr bwMode="auto">
          <a:xfrm>
            <a:off x="1609725"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3571" name="TextBox 13"/>
          <p:cNvSpPr txBox="1">
            <a:spLocks noChangeArrowheads="1"/>
          </p:cNvSpPr>
          <p:nvPr/>
        </p:nvSpPr>
        <p:spPr bwMode="auto">
          <a:xfrm>
            <a:off x="5314950" y="3732213"/>
            <a:ext cx="14954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文化现状</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2" name="TextBox 13"/>
          <p:cNvSpPr txBox="1">
            <a:spLocks noChangeArrowheads="1"/>
          </p:cNvSpPr>
          <p:nvPr/>
        </p:nvSpPr>
        <p:spPr bwMode="auto">
          <a:xfrm>
            <a:off x="5314950"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3573" name="TextBox 13"/>
          <p:cNvSpPr txBox="1">
            <a:spLocks noChangeArrowheads="1"/>
          </p:cNvSpPr>
          <p:nvPr/>
        </p:nvSpPr>
        <p:spPr bwMode="auto">
          <a:xfrm>
            <a:off x="8948738" y="3732213"/>
            <a:ext cx="20097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文化建设的可行性</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574" name="TextBox 13"/>
          <p:cNvSpPr txBox="1">
            <a:spLocks noChangeArrowheads="1"/>
          </p:cNvSpPr>
          <p:nvPr/>
        </p:nvSpPr>
        <p:spPr bwMode="auto">
          <a:xfrm>
            <a:off x="8948738" y="4054475"/>
            <a:ext cx="20097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en-US" altLang="zh-CN" sz="12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p>
        </p:txBody>
      </p:sp>
      <p:sp>
        <p:nvSpPr>
          <p:cNvPr id="23575" name="矩形 19"/>
          <p:cNvSpPr>
            <a:spLocks noChangeArrowheads="1"/>
          </p:cNvSpPr>
          <p:nvPr/>
        </p:nvSpPr>
        <p:spPr bwMode="auto">
          <a:xfrm>
            <a:off x="1222375" y="5070475"/>
            <a:ext cx="94964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according to your need to draw the text box size</a:t>
            </a:r>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400">
                <a:solidFill>
                  <a:schemeClr val="bg1"/>
                </a:solidFill>
                <a:latin typeface="Arial" panose="020B0604020202020204" pitchFamily="34" charset="0"/>
                <a:ea typeface="微软雅黑" panose="020B0503020204020204" pitchFamily="34" charset="-122"/>
                <a:sym typeface="Arial" panose="020B0604020202020204" pitchFamily="34" charset="0"/>
              </a:rPr>
              <a:t>Please read the instructions and more work at the end of the manual template.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3"/>
          <p:cNvSpPr>
            <a:spLocks noChangeArrowheads="1"/>
          </p:cNvSpPr>
          <p:nvPr/>
        </p:nvSpPr>
        <p:spPr bwMode="auto">
          <a:xfrm>
            <a:off x="0" y="0"/>
            <a:ext cx="12192000" cy="6858000"/>
          </a:xfrm>
          <a:prstGeom prst="rect">
            <a:avLst/>
          </a:prstGeom>
          <a:solidFill>
            <a:srgbClr val="0A1E2C">
              <a:alpha val="87999"/>
            </a:srgbClr>
          </a:solidFill>
          <a:ln w="12700" cmpd="sng">
            <a:solidFill>
              <a:srgbClr val="41719C"/>
            </a:solidFill>
            <a:miter lim="800000"/>
            <a:headEnd/>
            <a:tailEnd/>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0" name="等腰三角形 6"/>
          <p:cNvSpPr>
            <a:spLocks noChangeArrowheads="1"/>
          </p:cNvSpPr>
          <p:nvPr/>
        </p:nvSpPr>
        <p:spPr bwMode="auto">
          <a:xfrm>
            <a:off x="3757613" y="941388"/>
            <a:ext cx="4676775" cy="4032250"/>
          </a:xfrm>
          <a:prstGeom prst="triangle">
            <a:avLst>
              <a:gd name="adj" fmla="val 50000"/>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1" name="等腰三角形 8"/>
          <p:cNvSpPr>
            <a:spLocks noChangeArrowheads="1"/>
          </p:cNvSpPr>
          <p:nvPr/>
        </p:nvSpPr>
        <p:spPr bwMode="auto">
          <a:xfrm rot="10800000">
            <a:off x="3590925" y="1827213"/>
            <a:ext cx="5010150" cy="4318000"/>
          </a:xfrm>
          <a:prstGeom prst="triangle">
            <a:avLst>
              <a:gd name="adj" fmla="val 50000"/>
            </a:avLst>
          </a:prstGeom>
          <a:noFill/>
          <a:ln w="31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2" name="文本框 9"/>
          <p:cNvSpPr txBox="1">
            <a:spLocks noChangeArrowheads="1"/>
          </p:cNvSpPr>
          <p:nvPr/>
        </p:nvSpPr>
        <p:spPr bwMode="auto">
          <a:xfrm>
            <a:off x="5183188" y="2498725"/>
            <a:ext cx="1825625" cy="186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1500" b="1">
                <a:solidFill>
                  <a:schemeClr val="bg1"/>
                </a:solidFill>
                <a:latin typeface="Arial" panose="020B0604020202020204" pitchFamily="34" charset="0"/>
                <a:cs typeface="Arial" panose="020B0604020202020204" pitchFamily="34" charset="0"/>
              </a:rPr>
              <a:t>02</a:t>
            </a:r>
            <a:endParaRPr lang="zh-CN" altLang="en-US" sz="11500" b="1">
              <a:solidFill>
                <a:schemeClr val="bg1"/>
              </a:solidFill>
              <a:latin typeface="Arial" panose="020B0604020202020204" pitchFamily="34" charset="0"/>
              <a:cs typeface="Arial" panose="020B0604020202020204" pitchFamily="34" charset="0"/>
            </a:endParaRPr>
          </a:p>
        </p:txBody>
      </p:sp>
      <p:sp>
        <p:nvSpPr>
          <p:cNvPr id="24583" name="文本框 10"/>
          <p:cNvSpPr txBox="1">
            <a:spLocks noChangeArrowheads="1"/>
          </p:cNvSpPr>
          <p:nvPr/>
        </p:nvSpPr>
        <p:spPr bwMode="auto">
          <a:xfrm>
            <a:off x="4764088" y="4187825"/>
            <a:ext cx="26463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bg1"/>
                </a:solidFill>
                <a:latin typeface="微软雅黑" panose="020B0503020204020204" pitchFamily="34" charset="-122"/>
                <a:ea typeface="微软雅黑" panose="020B0503020204020204" pitchFamily="34" charset="-122"/>
              </a:rPr>
              <a:t>企业文化核心</a:t>
            </a:r>
          </a:p>
        </p:txBody>
      </p:sp>
      <p:sp>
        <p:nvSpPr>
          <p:cNvPr id="24584" name="矩形 7"/>
          <p:cNvSpPr>
            <a:spLocks noChangeArrowheads="1"/>
          </p:cNvSpPr>
          <p:nvPr/>
        </p:nvSpPr>
        <p:spPr bwMode="auto">
          <a:xfrm>
            <a:off x="3757613" y="5272088"/>
            <a:ext cx="4676775" cy="636587"/>
          </a:xfrm>
          <a:prstGeom prst="rect">
            <a:avLst/>
          </a:prstGeom>
          <a:solidFill>
            <a:srgbClr val="BF21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24585" name="文本框 11"/>
          <p:cNvSpPr txBox="1">
            <a:spLocks noChangeArrowheads="1"/>
          </p:cNvSpPr>
          <p:nvPr/>
        </p:nvSpPr>
        <p:spPr bwMode="auto">
          <a:xfrm>
            <a:off x="4246563" y="5389563"/>
            <a:ext cx="390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chemeClr val="bg1"/>
                </a:solidFill>
                <a:latin typeface="Arial" panose="020B0604020202020204" pitchFamily="34" charset="0"/>
                <a:ea typeface="微软雅黑" panose="020B0503020204020204" pitchFamily="34" charset="-122"/>
              </a:rPr>
              <a:t>CORE ENTERPRISE CULTURE</a:t>
            </a:r>
            <a:endParaRPr lang="zh-CN" altLang="en-US" sz="2000">
              <a:solidFill>
                <a:schemeClr val="bg1"/>
              </a:solidFill>
              <a:latin typeface="Arial" panose="020B0604020202020204" pitchFamily="34" charset="0"/>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1_Office 主题">
  <a:themeElements>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1_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_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Office 主题​​">
  <a:themeElements>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9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9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Office 主题​​">
  <a:themeElements>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0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0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Office 主题​​">
  <a:themeElements>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1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11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2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3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4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5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主题​​">
  <a:themeElements>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6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主题​​">
  <a:themeElements>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7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7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主题​​">
  <a:themeElements>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8_Office 主题​​">
      <a:majorFont>
        <a:latin typeface="Calibri"/>
        <a:ea typeface="迷你简菱心"/>
        <a:cs typeface=""/>
      </a:majorFont>
      <a:minorFont>
        <a:latin typeface="Calibri"/>
        <a:ea typeface="方正兰亭超细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8_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1187</Words>
  <Characters>0</Characters>
  <Application>Microsoft Office PowerPoint</Application>
  <DocSecurity>0</DocSecurity>
  <PresentationFormat>宽屏</PresentationFormat>
  <Lines>0</Lines>
  <Paragraphs>126</Paragraphs>
  <Slides>24</Slides>
  <Notes>0</Notes>
  <HiddenSlides>0</HiddenSlides>
  <MMClips>0</MMClips>
  <ScaleCrop>false</ScaleCrop>
  <HeadingPairs>
    <vt:vector size="6" baseType="variant">
      <vt:variant>
        <vt:lpstr>已用的字体</vt:lpstr>
      </vt:variant>
      <vt:variant>
        <vt:i4>18</vt:i4>
      </vt:variant>
      <vt:variant>
        <vt:lpstr>主题</vt:lpstr>
      </vt:variant>
      <vt:variant>
        <vt:i4>12</vt:i4>
      </vt:variant>
      <vt:variant>
        <vt:lpstr>幻灯片标题</vt:lpstr>
      </vt:variant>
      <vt:variant>
        <vt:i4>24</vt:i4>
      </vt:variant>
    </vt:vector>
  </HeadingPairs>
  <TitlesOfParts>
    <vt:vector size="54" baseType="lpstr">
      <vt:lpstr>Arial</vt:lpstr>
      <vt:lpstr>宋体</vt:lpstr>
      <vt:lpstr>Wingdings</vt:lpstr>
      <vt:lpstr>Calibri</vt:lpstr>
      <vt:lpstr>Calibri Light</vt:lpstr>
      <vt:lpstr>迷你简菱心</vt:lpstr>
      <vt:lpstr>方正兰亭超细黑简体</vt:lpstr>
      <vt:lpstr>微软雅黑</vt:lpstr>
      <vt:lpstr>Impact</vt:lpstr>
      <vt:lpstr>张海山锐谐体</vt:lpstr>
      <vt:lpstr>Open Sans Light</vt:lpstr>
      <vt:lpstr>FontAwesome</vt:lpstr>
      <vt:lpstr>Roboto</vt:lpstr>
      <vt:lpstr>Segoe Print</vt:lpstr>
      <vt:lpstr>Segoe Print</vt:lpstr>
      <vt:lpstr>Segoe Print</vt:lpstr>
      <vt:lpstr>Segoe Print</vt:lpstr>
      <vt:lpstr>Segoe Print</vt:lpstr>
      <vt:lpstr>1_Office 主题</vt:lpstr>
      <vt:lpstr>Office 主题​​</vt:lpstr>
      <vt:lpstr>2_Office 主题​​</vt:lpstr>
      <vt:lpstr>3_Office 主题​​</vt:lpstr>
      <vt:lpstr>4_Office 主题​​</vt:lpstr>
      <vt:lpstr>5_Office 主题​​</vt:lpstr>
      <vt:lpstr>6_Office 主题​​</vt:lpstr>
      <vt:lpstr>7_Office 主题​​</vt:lpstr>
      <vt:lpstr>8_Office 主题​​</vt:lpstr>
      <vt:lpstr>9_Office 主题​​</vt:lpstr>
      <vt:lpstr>10_Office 主题​​</vt:lpstr>
      <vt:lpstr>11_Office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Our Workspace</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Administrator</dc:creator>
  <cp:keywords/>
  <dc:description/>
  <cp:lastModifiedBy>Administrator</cp:lastModifiedBy>
  <cp:revision>12</cp:revision>
  <dcterms:created xsi:type="dcterms:W3CDTF">2015-08-02T03:06:50Z</dcterms:created>
  <dcterms:modified xsi:type="dcterms:W3CDTF">2016-08-14T03:56:50Z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